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3"/>
  </p:notesMasterIdLst>
  <p:handoutMasterIdLst>
    <p:handoutMasterId r:id="rId24"/>
  </p:handoutMasterIdLst>
  <p:sldIdLst>
    <p:sldId id="307" r:id="rId2"/>
    <p:sldId id="427" r:id="rId3"/>
    <p:sldId id="308" r:id="rId4"/>
    <p:sldId id="428" r:id="rId5"/>
    <p:sldId id="414" r:id="rId6"/>
    <p:sldId id="429" r:id="rId7"/>
    <p:sldId id="430" r:id="rId8"/>
    <p:sldId id="431" r:id="rId9"/>
    <p:sldId id="432" r:id="rId10"/>
    <p:sldId id="433" r:id="rId11"/>
    <p:sldId id="408" r:id="rId12"/>
    <p:sldId id="434" r:id="rId13"/>
    <p:sldId id="409" r:id="rId14"/>
    <p:sldId id="435" r:id="rId15"/>
    <p:sldId id="436" r:id="rId16"/>
    <p:sldId id="437" r:id="rId17"/>
    <p:sldId id="439" r:id="rId18"/>
    <p:sldId id="438" r:id="rId19"/>
    <p:sldId id="440" r:id="rId20"/>
    <p:sldId id="441" r:id="rId21"/>
    <p:sldId id="422" r:id="rId22"/>
  </p:sldIdLst>
  <p:sldSz cx="9144000" cy="5143500" type="screen16x9"/>
  <p:notesSz cx="6858000" cy="9144000"/>
  <p:embeddedFontLst>
    <p:embeddedFont>
      <p:font typeface="#9Slide03 Sympathique Alt" panose="020B0604020202020204" charset="0"/>
      <p:regular r:id="rId25"/>
    </p:embeddedFont>
    <p:embeddedFont>
      <p:font typeface="Algerian" panose="04020705040A02060702" pitchFamily="82" charset="0"/>
      <p:regular r:id="rId26"/>
    </p:embeddedFont>
    <p:embeddedFont>
      <p:font typeface="UTM Eremitage" panose="02040603050506020204" pitchFamily="18"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A6F6C1"/>
    <a:srgbClr val="A688E0"/>
    <a:srgbClr val="405888"/>
    <a:srgbClr val="81B214"/>
    <a:srgbClr val="00FFCC"/>
    <a:srgbClr val="00FF99"/>
    <a:srgbClr val="206A5D"/>
    <a:srgbClr val="00AEF0"/>
    <a:srgbClr val="FCE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507" y="40"/>
      </p:cViewPr>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image" Target="../media/image24.jpg"/></Relationships>
</file>

<file path=ppt/diagrams/_rels/drawing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4A146-3581-43B2-9572-48F4DE37C6DD}" type="doc">
      <dgm:prSet loTypeId="urn:microsoft.com/office/officeart/2008/layout/AlternatingPictureBlocks" loCatId="list" qsTypeId="urn:microsoft.com/office/officeart/2005/8/quickstyle/simple5" qsCatId="simple" csTypeId="urn:microsoft.com/office/officeart/2005/8/colors/colorful5" csCatId="colorful" phldr="1"/>
      <dgm:spPr/>
      <dgm:t>
        <a:bodyPr/>
        <a:lstStyle/>
        <a:p>
          <a:endParaRPr lang="en-US"/>
        </a:p>
      </dgm:t>
    </dgm:pt>
    <dgm:pt modelId="{313BB64E-804E-4619-87E4-82668AA43581}">
      <dgm:prSet phldrT="[Text]" custT="1"/>
      <dgm:spPr>
        <a:solidFill>
          <a:schemeClr val="accent2"/>
        </a:solidFill>
      </dgm:spPr>
      <dgm:t>
        <a:bodyPr/>
        <a:lstStyle/>
        <a:p>
          <a:pPr algn="just"/>
          <a:r>
            <a:rPr lang="en-US" sz="2800" b="1" dirty="0">
              <a:solidFill>
                <a:srgbClr val="002060"/>
              </a:solidFill>
              <a:latin typeface="Arial" panose="020B0604020202020204" pitchFamily="34" charset="0"/>
              <a:cs typeface="Arial" panose="020B0604020202020204" pitchFamily="34" charset="0"/>
            </a:rPr>
            <a:t>+ Xe </a:t>
          </a:r>
          <a:r>
            <a:rPr lang="en-US" sz="2800" b="1" dirty="0" err="1">
              <a:solidFill>
                <a:srgbClr val="002060"/>
              </a:solidFill>
              <a:latin typeface="Arial" panose="020B0604020202020204" pitchFamily="34" charset="0"/>
              <a:cs typeface="Arial" panose="020B0604020202020204" pitchFamily="34" charset="0"/>
            </a:rPr>
            <a:t>màu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hai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láng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bóng</a:t>
          </a:r>
          <a:r>
            <a:rPr lang="en-US" sz="2800" b="1" dirty="0">
              <a:solidFill>
                <a:srgbClr val="002060"/>
              </a:solidFill>
              <a:latin typeface="Arial" panose="020B0604020202020204" pitchFamily="34" charset="0"/>
              <a:cs typeface="Arial" panose="020B0604020202020204" pitchFamily="34" charset="0"/>
            </a:rPr>
            <a:t>.</a:t>
          </a:r>
        </a:p>
        <a:p>
          <a:pPr algn="just"/>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Giữa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tay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cầm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hai</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bướm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thiếc</a:t>
          </a:r>
          <a:r>
            <a:rPr lang="en-US" sz="2800" b="1" dirty="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dgm:t>
    </dgm:pt>
    <dgm:pt modelId="{8C183A09-630F-41FC-B527-FD64C6C85C75}" type="parTrans" cxnId="{D959EF57-E3E6-4FA9-97F4-D01F2AA8B72F}">
      <dgm:prSet/>
      <dgm:spPr/>
      <dgm:t>
        <a:bodyPr/>
        <a:lstStyle/>
        <a:p>
          <a:endParaRPr lang="en-US"/>
        </a:p>
      </dgm:t>
    </dgm:pt>
    <dgm:pt modelId="{60EE083C-8B47-4897-8155-2A59F57053D4}" type="sibTrans" cxnId="{D959EF57-E3E6-4FA9-97F4-D01F2AA8B72F}">
      <dgm:prSet/>
      <dgm:spPr/>
      <dgm:t>
        <a:bodyPr/>
        <a:lstStyle/>
        <a:p>
          <a:endParaRPr lang="en-US"/>
        </a:p>
      </dgm:t>
    </dgm:pt>
    <dgm:pt modelId="{497961B3-A648-4365-A78F-1E1761548B40}">
      <dgm:prSet phldrT="[Text]" custT="1"/>
      <dgm:spPr>
        <a:solidFill>
          <a:srgbClr val="FFCCFF"/>
        </a:solidFill>
      </dgm:spPr>
      <dgm:t>
        <a:bodyPr/>
        <a:lstStyle/>
        <a:p>
          <a:pPr>
            <a:lnSpc>
              <a:spcPct val="100000"/>
            </a:lnSpc>
            <a:spcBef>
              <a:spcPts val="600"/>
            </a:spcBef>
            <a:spcAft>
              <a:spcPts val="600"/>
            </a:spcAft>
          </a:pP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ngừng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xe</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thật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êm</a:t>
          </a:r>
          <a:r>
            <a:rPr lang="en-US" sz="3200" b="1" dirty="0">
              <a:solidFill>
                <a:srgbClr val="002060"/>
              </a:solidFill>
              <a:latin typeface="Arial" panose="020B0604020202020204" pitchFamily="34" charset="0"/>
              <a:cs typeface="Arial" panose="020B0604020202020204" pitchFamily="34" charset="0"/>
            </a:rPr>
            <a:t> tai.</a:t>
          </a:r>
        </a:p>
      </dgm:t>
    </dgm:pt>
    <dgm:pt modelId="{B35D7D8B-5FFE-4D27-A875-76330125EDD8}" type="parTrans" cxnId="{BAC31DDA-B857-4EEC-9010-DB3B3B06C17E}">
      <dgm:prSet/>
      <dgm:spPr/>
      <dgm:t>
        <a:bodyPr/>
        <a:lstStyle/>
        <a:p>
          <a:endParaRPr lang="en-US"/>
        </a:p>
      </dgm:t>
    </dgm:pt>
    <dgm:pt modelId="{58DAAE47-BF06-490F-9CE5-03513C49A29D}" type="sibTrans" cxnId="{BAC31DDA-B857-4EEC-9010-DB3B3B06C17E}">
      <dgm:prSet/>
      <dgm:spPr/>
      <dgm:t>
        <a:bodyPr/>
        <a:lstStyle/>
        <a:p>
          <a:endParaRPr lang="en-US"/>
        </a:p>
      </dgm:t>
    </dgm:pt>
    <dgm:pt modelId="{9CA028B6-0FA0-49B6-8E80-F44FEBE8DAD2}" type="pres">
      <dgm:prSet presAssocID="{9AC4A146-3581-43B2-9572-48F4DE37C6DD}" presName="linearFlow" presStyleCnt="0">
        <dgm:presLayoutVars>
          <dgm:dir/>
          <dgm:resizeHandles val="exact"/>
        </dgm:presLayoutVars>
      </dgm:prSet>
      <dgm:spPr/>
    </dgm:pt>
    <dgm:pt modelId="{D1A021F7-1F16-4D40-A493-4A0896A34ABD}" type="pres">
      <dgm:prSet presAssocID="{313BB64E-804E-4619-87E4-82668AA43581}" presName="comp" presStyleCnt="0"/>
      <dgm:spPr/>
    </dgm:pt>
    <dgm:pt modelId="{F4C4178A-15AD-4754-AB31-0C207657AA60}" type="pres">
      <dgm:prSet presAssocID="{313BB64E-804E-4619-87E4-82668AA43581}" presName="rect2" presStyleLbl="node1" presStyleIdx="0" presStyleCnt="2" custScaleX="141235" custLinFactNeighborY="949">
        <dgm:presLayoutVars>
          <dgm:bulletEnabled val="1"/>
        </dgm:presLayoutVars>
      </dgm:prSet>
      <dgm:spPr/>
    </dgm:pt>
    <dgm:pt modelId="{D97DE683-BA53-48EB-9E23-37F1E9DFE158}" type="pres">
      <dgm:prSet presAssocID="{313BB64E-804E-4619-87E4-82668AA43581}" presName="rect1" presStyleLbl="lnNode1" presStyleIdx="0" presStyleCnt="2" custScaleX="95429" custLinFactNeighborX="-46493" custLinFactNeighborY="1019"/>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80EE5AEB-134F-4E7C-A87F-A67415A9B7E1}" type="pres">
      <dgm:prSet presAssocID="{60EE083C-8B47-4897-8155-2A59F57053D4}" presName="sibTrans" presStyleCnt="0"/>
      <dgm:spPr/>
    </dgm:pt>
    <dgm:pt modelId="{60CA9F26-BFF1-45E2-9E45-3C692E6D9CE5}" type="pres">
      <dgm:prSet presAssocID="{497961B3-A648-4365-A78F-1E1761548B40}" presName="comp" presStyleCnt="0"/>
      <dgm:spPr/>
    </dgm:pt>
    <dgm:pt modelId="{35DBAA09-7F20-4276-8A00-A967438A620A}" type="pres">
      <dgm:prSet presAssocID="{497961B3-A648-4365-A78F-1E1761548B40}" presName="rect2" presStyleLbl="node1" presStyleIdx="1" presStyleCnt="2" custScaleX="142206" custLinFactNeighborX="-20333" custLinFactNeighborY="-8250">
        <dgm:presLayoutVars>
          <dgm:bulletEnabled val="1"/>
        </dgm:presLayoutVars>
      </dgm:prSet>
      <dgm:spPr/>
    </dgm:pt>
    <dgm:pt modelId="{8BA671E5-EA03-45BA-A622-E1E7D186468F}" type="pres">
      <dgm:prSet presAssocID="{497961B3-A648-4365-A78F-1E1761548B40}" presName="rect1" presStyleLbl="lnNode1" presStyleIdx="1" presStyleCnt="2" custLinFactNeighborX="195" custLinFactNeighborY="-8629"/>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Lst>
  <dgm:cxnLst>
    <dgm:cxn modelId="{8FBA5D57-D2BD-47FB-8163-1710534E9AC0}" type="presOf" srcId="{313BB64E-804E-4619-87E4-82668AA43581}" destId="{F4C4178A-15AD-4754-AB31-0C207657AA60}" srcOrd="0" destOrd="0" presId="urn:microsoft.com/office/officeart/2008/layout/AlternatingPictureBlocks"/>
    <dgm:cxn modelId="{D959EF57-E3E6-4FA9-97F4-D01F2AA8B72F}" srcId="{9AC4A146-3581-43B2-9572-48F4DE37C6DD}" destId="{313BB64E-804E-4619-87E4-82668AA43581}" srcOrd="0" destOrd="0" parTransId="{8C183A09-630F-41FC-B527-FD64C6C85C75}" sibTransId="{60EE083C-8B47-4897-8155-2A59F57053D4}"/>
    <dgm:cxn modelId="{70F9A05A-290F-4F32-AD48-A22432C774B7}" type="presOf" srcId="{497961B3-A648-4365-A78F-1E1761548B40}" destId="{35DBAA09-7F20-4276-8A00-A967438A620A}" srcOrd="0" destOrd="0" presId="urn:microsoft.com/office/officeart/2008/layout/AlternatingPictureBlocks"/>
    <dgm:cxn modelId="{6F7029CC-FB1C-457B-930A-EEBA2AECAB9F}" type="presOf" srcId="{9AC4A146-3581-43B2-9572-48F4DE37C6DD}" destId="{9CA028B6-0FA0-49B6-8E80-F44FEBE8DAD2}" srcOrd="0" destOrd="0" presId="urn:microsoft.com/office/officeart/2008/layout/AlternatingPictureBlocks"/>
    <dgm:cxn modelId="{BAC31DDA-B857-4EEC-9010-DB3B3B06C17E}" srcId="{9AC4A146-3581-43B2-9572-48F4DE37C6DD}" destId="{497961B3-A648-4365-A78F-1E1761548B40}" srcOrd="1" destOrd="0" parTransId="{B35D7D8B-5FFE-4D27-A875-76330125EDD8}" sibTransId="{58DAAE47-BF06-490F-9CE5-03513C49A29D}"/>
    <dgm:cxn modelId="{3EF99F98-D4EA-47C5-A80F-03ADC06BA022}" type="presParOf" srcId="{9CA028B6-0FA0-49B6-8E80-F44FEBE8DAD2}" destId="{D1A021F7-1F16-4D40-A493-4A0896A34ABD}" srcOrd="0" destOrd="0" presId="urn:microsoft.com/office/officeart/2008/layout/AlternatingPictureBlocks"/>
    <dgm:cxn modelId="{37A36685-C177-459D-BDB1-D68A07495BFE}" type="presParOf" srcId="{D1A021F7-1F16-4D40-A493-4A0896A34ABD}" destId="{F4C4178A-15AD-4754-AB31-0C207657AA60}" srcOrd="0" destOrd="0" presId="urn:microsoft.com/office/officeart/2008/layout/AlternatingPictureBlocks"/>
    <dgm:cxn modelId="{3CB6A5F6-9ACE-4403-9525-FF7029ED87C0}" type="presParOf" srcId="{D1A021F7-1F16-4D40-A493-4A0896A34ABD}" destId="{D97DE683-BA53-48EB-9E23-37F1E9DFE158}" srcOrd="1" destOrd="0" presId="urn:microsoft.com/office/officeart/2008/layout/AlternatingPictureBlocks"/>
    <dgm:cxn modelId="{0613A19B-5467-4871-8591-D32D3C2FC6F5}" type="presParOf" srcId="{9CA028B6-0FA0-49B6-8E80-F44FEBE8DAD2}" destId="{80EE5AEB-134F-4E7C-A87F-A67415A9B7E1}" srcOrd="1" destOrd="0" presId="urn:microsoft.com/office/officeart/2008/layout/AlternatingPictureBlocks"/>
    <dgm:cxn modelId="{2C015E4D-44F7-4712-8323-4542E7F34CAB}" type="presParOf" srcId="{9CA028B6-0FA0-49B6-8E80-F44FEBE8DAD2}" destId="{60CA9F26-BFF1-45E2-9E45-3C692E6D9CE5}" srcOrd="2" destOrd="0" presId="urn:microsoft.com/office/officeart/2008/layout/AlternatingPictureBlocks"/>
    <dgm:cxn modelId="{FDCDBBA5-79A9-458C-AE67-2B852F667A07}" type="presParOf" srcId="{60CA9F26-BFF1-45E2-9E45-3C692E6D9CE5}" destId="{35DBAA09-7F20-4276-8A00-A967438A620A}" srcOrd="0" destOrd="0" presId="urn:microsoft.com/office/officeart/2008/layout/AlternatingPictureBlocks"/>
    <dgm:cxn modelId="{CA1FF381-CBE5-4B3F-A6CC-3D5882C096FF}" type="presParOf" srcId="{60CA9F26-BFF1-45E2-9E45-3C692E6D9CE5}" destId="{8BA671E5-EA03-45BA-A622-E1E7D186468F}"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4178A-15AD-4754-AB31-0C207657AA60}">
      <dsp:nvSpPr>
        <dsp:cNvPr id="0" name=""/>
        <dsp:cNvSpPr/>
      </dsp:nvSpPr>
      <dsp:spPr>
        <a:xfrm>
          <a:off x="2323090" y="17545"/>
          <a:ext cx="5226315" cy="1673649"/>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kern="1200" dirty="0">
              <a:solidFill>
                <a:srgbClr val="002060"/>
              </a:solidFill>
              <a:latin typeface="Arial" panose="020B0604020202020204" pitchFamily="34" charset="0"/>
              <a:cs typeface="Arial" panose="020B0604020202020204" pitchFamily="34" charset="0"/>
            </a:rPr>
            <a:t>+ Xe </a:t>
          </a:r>
          <a:r>
            <a:rPr lang="en-US" sz="2800" b="1" kern="1200" dirty="0" err="1">
              <a:solidFill>
                <a:srgbClr val="002060"/>
              </a:solidFill>
              <a:latin typeface="Arial" panose="020B0604020202020204" pitchFamily="34" charset="0"/>
              <a:cs typeface="Arial" panose="020B0604020202020204" pitchFamily="34" charset="0"/>
            </a:rPr>
            <a:t>màu</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vàng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hai</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cái</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vành</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láng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bóng</a:t>
          </a:r>
          <a:r>
            <a:rPr lang="en-US" sz="2800" b="1" kern="1200" dirty="0">
              <a:solidFill>
                <a:srgbClr val="002060"/>
              </a:solidFill>
              <a:latin typeface="Arial" panose="020B0604020202020204" pitchFamily="34" charset="0"/>
              <a:cs typeface="Arial" panose="020B0604020202020204" pitchFamily="34" charset="0"/>
            </a:rPr>
            <a:t>.</a:t>
          </a:r>
        </a:p>
        <a:p>
          <a:pPr marL="0" lvl="0" indent="0" algn="just" defTabSz="1244600">
            <a:lnSpc>
              <a:spcPct val="90000"/>
            </a:lnSpc>
            <a:spcBef>
              <a:spcPct val="0"/>
            </a:spcBef>
            <a:spcAft>
              <a:spcPct val="35000"/>
            </a:spcAft>
            <a:buNone/>
          </a:pP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Giữa</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tay</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cầm</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là</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hai</a:t>
          </a:r>
          <a:r>
            <a:rPr lang="en-US" sz="2800" b="1" kern="1200" dirty="0">
              <a:solidFill>
                <a:srgbClr val="002060"/>
              </a:solidFill>
              <a:latin typeface="Arial" panose="020B0604020202020204" pitchFamily="34" charset="0"/>
              <a:cs typeface="Arial" panose="020B0604020202020204" pitchFamily="34" charset="0"/>
            </a:rPr>
            <a:t> con </a:t>
          </a:r>
          <a:r>
            <a:rPr lang="en-US" sz="2800" b="1" kern="1200" dirty="0" err="1">
              <a:solidFill>
                <a:srgbClr val="002060"/>
              </a:solidFill>
              <a:latin typeface="Arial" panose="020B0604020202020204" pitchFamily="34" charset="0"/>
              <a:cs typeface="Arial" panose="020B0604020202020204" pitchFamily="34" charset="0"/>
            </a:rPr>
            <a:t>bướm</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bằng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thiếc</a:t>
          </a:r>
          <a:r>
            <a:rPr lang="en-US" sz="2800" b="1" kern="1200" dirty="0">
              <a:solidFill>
                <a:srgbClr val="002060"/>
              </a:solidFill>
              <a:latin typeface="Arial" panose="020B0604020202020204" pitchFamily="34" charset="0"/>
              <a:cs typeface="Arial" panose="020B0604020202020204" pitchFamily="34" charset="0"/>
            </a:rPr>
            <a:t>.</a:t>
          </a:r>
          <a:endParaRPr lang="en-US" sz="2400" b="1" kern="1200" dirty="0">
            <a:solidFill>
              <a:srgbClr val="002060"/>
            </a:solidFill>
            <a:latin typeface="Arial" panose="020B0604020202020204" pitchFamily="34" charset="0"/>
            <a:cs typeface="Arial" panose="020B0604020202020204" pitchFamily="34" charset="0"/>
          </a:endParaRPr>
        </a:p>
      </dsp:txBody>
      <dsp:txXfrm>
        <a:off x="2323090" y="17545"/>
        <a:ext cx="5226315" cy="1673649"/>
      </dsp:txXfrm>
    </dsp:sp>
    <dsp:sp modelId="{D97DE683-BA53-48EB-9E23-37F1E9DFE158}">
      <dsp:nvSpPr>
        <dsp:cNvPr id="0" name=""/>
        <dsp:cNvSpPr/>
      </dsp:nvSpPr>
      <dsp:spPr>
        <a:xfrm>
          <a:off x="530944" y="18717"/>
          <a:ext cx="1581175" cy="16736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5DBAA09-7F20-4276-8A00-A967438A620A}">
      <dsp:nvSpPr>
        <dsp:cNvPr id="0" name=""/>
        <dsp:cNvSpPr/>
      </dsp:nvSpPr>
      <dsp:spPr>
        <a:xfrm>
          <a:off x="520965" y="1813388"/>
          <a:ext cx="5262246" cy="1673649"/>
        </a:xfrm>
        <a:prstGeom prst="rect">
          <a:avLst/>
        </a:prstGeom>
        <a:solidFill>
          <a:srgbClr val="FFCC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ts val="600"/>
            </a:spcAft>
            <a:buNone/>
          </a:pP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Khi</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ngừng</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đạp</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xe</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ro</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ro</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thật</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êm</a:t>
          </a:r>
          <a:r>
            <a:rPr lang="en-US" sz="3200" b="1" kern="1200" dirty="0">
              <a:solidFill>
                <a:srgbClr val="002060"/>
              </a:solidFill>
              <a:latin typeface="Arial" panose="020B0604020202020204" pitchFamily="34" charset="0"/>
              <a:cs typeface="Arial" panose="020B0604020202020204" pitchFamily="34" charset="0"/>
            </a:rPr>
            <a:t> tai.</a:t>
          </a:r>
        </a:p>
      </dsp:txBody>
      <dsp:txXfrm>
        <a:off x="520965" y="1813388"/>
        <a:ext cx="5262246" cy="1673649"/>
      </dsp:txXfrm>
    </dsp:sp>
    <dsp:sp modelId="{8BA671E5-EA03-45BA-A622-E1E7D186468F}">
      <dsp:nvSpPr>
        <dsp:cNvPr id="0" name=""/>
        <dsp:cNvSpPr/>
      </dsp:nvSpPr>
      <dsp:spPr>
        <a:xfrm>
          <a:off x="5923641" y="1807045"/>
          <a:ext cx="1656913" cy="16736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42F1C5-D659-4032-BEC7-20722B5A3F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39C42A-9314-4CF9-BCCD-F5C7AC4993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692262-81D4-42EE-BB96-39DBF19168FD}" type="datetimeFigureOut">
              <a:rPr lang="en-US" smtClean="0"/>
              <a:t>12/12/2021</a:t>
            </a:fld>
            <a:endParaRPr lang="en-US"/>
          </a:p>
        </p:txBody>
      </p:sp>
      <p:sp>
        <p:nvSpPr>
          <p:cNvPr id="4" name="Footer Placeholder 3">
            <a:extLst>
              <a:ext uri="{FF2B5EF4-FFF2-40B4-BE49-F238E27FC236}">
                <a16:creationId xmlns:a16="http://schemas.microsoft.com/office/drawing/2014/main" id="{FA14DEF8-4EC3-4271-90F4-93C16684DA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B44ED2C-6311-45CA-9FE2-302507797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FD84EF-E2FD-48AA-8D9F-A21FD5D142A1}" type="slidenum">
              <a:rPr lang="en-US" smtClean="0"/>
              <a:t>‹#›</a:t>
            </a:fld>
            <a:endParaRPr lang="en-US"/>
          </a:p>
        </p:txBody>
      </p:sp>
    </p:spTree>
    <p:extLst>
      <p:ext uri="{BB962C8B-B14F-4D97-AF65-F5344CB8AC3E}">
        <p14:creationId xmlns:p14="http://schemas.microsoft.com/office/powerpoint/2010/main" val="4012690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440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179" name="TextBox 178">
            <a:extLst>
              <a:ext uri="{FF2B5EF4-FFF2-40B4-BE49-F238E27FC236}">
                <a16:creationId xmlns:a16="http://schemas.microsoft.com/office/drawing/2014/main" id="{23F7C70B-01E1-4A29-B56E-ACA997ADA2E8}"/>
              </a:ext>
            </a:extLst>
          </p:cNvPr>
          <p:cNvSpPr txBox="1"/>
          <p:nvPr userDrawn="1"/>
        </p:nvSpPr>
        <p:spPr>
          <a:xfrm>
            <a:off x="44450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9" name="Google Shape;9;p2"/>
          <p:cNvGrpSpPr/>
          <p:nvPr/>
        </p:nvGrpSpPr>
        <p:grpSpPr>
          <a:xfrm>
            <a:off x="-26129" y="-15219"/>
            <a:ext cx="9193750" cy="5257725"/>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7498913" y="-310087"/>
            <a:ext cx="1729771" cy="1759030"/>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66150" y="67346"/>
            <a:ext cx="1556085" cy="1704769"/>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0C200D33-3329-4C49-85F9-9D62EA874E0C}"/>
              </a:ext>
            </a:extLst>
          </p:cNvPr>
          <p:cNvGrpSpPr/>
          <p:nvPr userDrawn="1"/>
        </p:nvGrpSpPr>
        <p:grpSpPr>
          <a:xfrm>
            <a:off x="719950" y="374500"/>
            <a:ext cx="7961475" cy="4457525"/>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4A6AB67B-DBDA-40EA-BCDF-9970DA46F43E}"/>
                </a:ext>
              </a:extLst>
            </p:cNvPr>
            <p:cNvSpPr txBox="1"/>
            <p:nvPr userDrawn="1"/>
          </p:nvSpPr>
          <p:spPr>
            <a:xfrm>
              <a:off x="7752080" y="375920"/>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grpSp>
      <p:grpSp>
        <p:nvGrpSpPr>
          <p:cNvPr id="7" name="Group 6">
            <a:extLst>
              <a:ext uri="{FF2B5EF4-FFF2-40B4-BE49-F238E27FC236}">
                <a16:creationId xmlns:a16="http://schemas.microsoft.com/office/drawing/2014/main" id="{FA2EB52E-2B6C-4E80-88B1-277F1023C6B6}"/>
              </a:ext>
            </a:extLst>
          </p:cNvPr>
          <p:cNvGrpSpPr/>
          <p:nvPr userDrawn="1"/>
        </p:nvGrpSpPr>
        <p:grpSpPr>
          <a:xfrm>
            <a:off x="4672275" y="3655600"/>
            <a:ext cx="3665125" cy="1404575"/>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2"/>
          <p:cNvSpPr txBox="1">
            <a:spLocks noGrp="1"/>
          </p:cNvSpPr>
          <p:nvPr>
            <p:ph type="ctrTitle"/>
          </p:nvPr>
        </p:nvSpPr>
        <p:spPr>
          <a:xfrm>
            <a:off x="1193950" y="1702375"/>
            <a:ext cx="6756000" cy="1738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78" name="Google Shape;178;p2"/>
          <p:cNvSpPr txBox="1">
            <a:spLocks noGrp="1"/>
          </p:cNvSpPr>
          <p:nvPr>
            <p:ph type="subTitle" idx="1"/>
          </p:nvPr>
        </p:nvSpPr>
        <p:spPr>
          <a:xfrm>
            <a:off x="4878700" y="4090550"/>
            <a:ext cx="3160800" cy="74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ITLE_AND_BODY_1">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13"/>
          <p:cNvGrpSpPr/>
          <p:nvPr/>
        </p:nvGrpSpPr>
        <p:grpSpPr>
          <a:xfrm>
            <a:off x="19013" y="-31398"/>
            <a:ext cx="9193750" cy="5257725"/>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7286032" y="-1150423"/>
            <a:ext cx="2153989" cy="4314973"/>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13"/>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3"/>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3"/>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3"/>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3"/>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3"/>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3"/>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905675" y="146200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0" name="Google Shape;1940;p13"/>
          <p:cNvSpPr txBox="1">
            <a:spLocks noGrp="1"/>
          </p:cNvSpPr>
          <p:nvPr>
            <p:ph type="subTitle" idx="1"/>
          </p:nvPr>
        </p:nvSpPr>
        <p:spPr>
          <a:xfrm>
            <a:off x="1924925" y="2076875"/>
            <a:ext cx="2389800" cy="87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1924925" y="1589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4829300" y="146200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3" name="Google Shape;1943;p13"/>
          <p:cNvSpPr txBox="1">
            <a:spLocks noGrp="1"/>
          </p:cNvSpPr>
          <p:nvPr>
            <p:ph type="subTitle" idx="5"/>
          </p:nvPr>
        </p:nvSpPr>
        <p:spPr>
          <a:xfrm>
            <a:off x="5848525" y="2076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5848525" y="1589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905675" y="303995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6" name="Google Shape;1946;p13"/>
          <p:cNvSpPr txBox="1">
            <a:spLocks noGrp="1"/>
          </p:cNvSpPr>
          <p:nvPr>
            <p:ph type="subTitle" idx="8"/>
          </p:nvPr>
        </p:nvSpPr>
        <p:spPr>
          <a:xfrm>
            <a:off x="1924925" y="3654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1924925" y="3167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4829300" y="303995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9" name="Google Shape;1949;p13"/>
          <p:cNvSpPr txBox="1">
            <a:spLocks noGrp="1"/>
          </p:cNvSpPr>
          <p:nvPr>
            <p:ph type="subTitle" idx="14"/>
          </p:nvPr>
        </p:nvSpPr>
        <p:spPr>
          <a:xfrm>
            <a:off x="5848525" y="3654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5848525" y="3167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3" name="TextBox 222">
            <a:extLst>
              <a:ext uri="{FF2B5EF4-FFF2-40B4-BE49-F238E27FC236}">
                <a16:creationId xmlns:a16="http://schemas.microsoft.com/office/drawing/2014/main" id="{D59B1B1D-6F58-428C-9670-FF23D2BBB684}"/>
              </a:ext>
            </a:extLst>
          </p:cNvPr>
          <p:cNvSpPr txBox="1"/>
          <p:nvPr userDrawn="1"/>
        </p:nvSpPr>
        <p:spPr>
          <a:xfrm>
            <a:off x="5257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224" name="TextBox 223">
            <a:extLst>
              <a:ext uri="{FF2B5EF4-FFF2-40B4-BE49-F238E27FC236}">
                <a16:creationId xmlns:a16="http://schemas.microsoft.com/office/drawing/2014/main" id="{9F6FD19E-520B-4F8B-B2E0-22E3F137C451}"/>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24225"/>
            <a:ext cx="9193750" cy="5257725"/>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7815674" y="-312310"/>
            <a:ext cx="1885503" cy="1784291"/>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7" name="Google Shape;2017;p1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527625" y="378175"/>
            <a:ext cx="8082300" cy="292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4" name="Google Shape;2024;p14"/>
          <p:cNvSpPr txBox="1">
            <a:spLocks noGrp="1"/>
          </p:cNvSpPr>
          <p:nvPr>
            <p:ph type="subTitle" idx="1"/>
          </p:nvPr>
        </p:nvSpPr>
        <p:spPr>
          <a:xfrm>
            <a:off x="720000"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5" name="Google Shape;2025;p14"/>
          <p:cNvSpPr txBox="1">
            <a:spLocks noGrp="1"/>
          </p:cNvSpPr>
          <p:nvPr>
            <p:ph type="subTitle" idx="2"/>
          </p:nvPr>
        </p:nvSpPr>
        <p:spPr>
          <a:xfrm>
            <a:off x="720005"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026" name="Google Shape;2026;p14"/>
          <p:cNvSpPr txBox="1">
            <a:spLocks noGrp="1"/>
          </p:cNvSpPr>
          <p:nvPr>
            <p:ph type="subTitle" idx="3"/>
          </p:nvPr>
        </p:nvSpPr>
        <p:spPr>
          <a:xfrm>
            <a:off x="3437625"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7" name="Google Shape;2027;p14"/>
          <p:cNvSpPr txBox="1">
            <a:spLocks noGrp="1"/>
          </p:cNvSpPr>
          <p:nvPr>
            <p:ph type="subTitle" idx="4"/>
          </p:nvPr>
        </p:nvSpPr>
        <p:spPr>
          <a:xfrm>
            <a:off x="3437630"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028" name="Google Shape;2028;p14"/>
          <p:cNvSpPr txBox="1">
            <a:spLocks noGrp="1"/>
          </p:cNvSpPr>
          <p:nvPr>
            <p:ph type="subTitle" idx="5"/>
          </p:nvPr>
        </p:nvSpPr>
        <p:spPr>
          <a:xfrm>
            <a:off x="6155250"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9" name="Google Shape;2029;p14"/>
          <p:cNvSpPr txBox="1">
            <a:spLocks noGrp="1"/>
          </p:cNvSpPr>
          <p:nvPr>
            <p:ph type="subTitle" idx="6"/>
          </p:nvPr>
        </p:nvSpPr>
        <p:spPr>
          <a:xfrm>
            <a:off x="6155255"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0" name="TextBox 79">
            <a:extLst>
              <a:ext uri="{FF2B5EF4-FFF2-40B4-BE49-F238E27FC236}">
                <a16:creationId xmlns:a16="http://schemas.microsoft.com/office/drawing/2014/main" id="{7BC1C4C5-F61F-407F-84F2-EDCB30DEFE7F}"/>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81" name="TextBox 80">
            <a:extLst>
              <a:ext uri="{FF2B5EF4-FFF2-40B4-BE49-F238E27FC236}">
                <a16:creationId xmlns:a16="http://schemas.microsoft.com/office/drawing/2014/main" id="{D5DE50AB-7A65-4650-B574-05AAFC107871}"/>
              </a:ext>
            </a:extLst>
          </p:cNvPr>
          <p:cNvSpPr txBox="1"/>
          <p:nvPr userDrawn="1"/>
        </p:nvSpPr>
        <p:spPr>
          <a:xfrm>
            <a:off x="4241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2">
    <p:bg>
      <p:bgPr>
        <a:solidFill>
          <a:schemeClr val="dk2"/>
        </a:solidFill>
        <a:effectLst/>
      </p:bgPr>
    </p:bg>
    <p:spTree>
      <p:nvGrpSpPr>
        <p:cNvPr id="1" name="Shape 2030"/>
        <p:cNvGrpSpPr/>
        <p:nvPr/>
      </p:nvGrpSpPr>
      <p:grpSpPr>
        <a:xfrm>
          <a:off x="0" y="0"/>
          <a:ext cx="0" cy="0"/>
          <a:chOff x="0" y="0"/>
          <a:chExt cx="0" cy="0"/>
        </a:xfrm>
      </p:grpSpPr>
      <p:sp>
        <p:nvSpPr>
          <p:cNvPr id="220" name="TextBox 219">
            <a:extLst>
              <a:ext uri="{FF2B5EF4-FFF2-40B4-BE49-F238E27FC236}">
                <a16:creationId xmlns:a16="http://schemas.microsoft.com/office/drawing/2014/main" id="{12BA11DE-7D9E-4497-9149-6729EC54BB32}"/>
              </a:ext>
            </a:extLst>
          </p:cNvPr>
          <p:cNvSpPr txBox="1"/>
          <p:nvPr userDrawn="1"/>
        </p:nvSpPr>
        <p:spPr>
          <a:xfrm>
            <a:off x="424180" y="4835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grpSp>
        <p:nvGrpSpPr>
          <p:cNvPr id="2031" name="Google Shape;2031;p15"/>
          <p:cNvGrpSpPr/>
          <p:nvPr/>
        </p:nvGrpSpPr>
        <p:grpSpPr>
          <a:xfrm>
            <a:off x="0" y="-24225"/>
            <a:ext cx="9193750" cy="5257725"/>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7235582" y="1951477"/>
            <a:ext cx="2153989" cy="4314973"/>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3" name="Google Shape;2233;p15"/>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5"/>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5"/>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5"/>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5"/>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5"/>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5"/>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899701" y="3769500"/>
            <a:ext cx="2486400" cy="68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899710" y="3313475"/>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000">
                <a:latin typeface="Bevan"/>
                <a:ea typeface="Bevan"/>
                <a:cs typeface="Bevan"/>
                <a:sym typeface="Bevan"/>
              </a:defRPr>
            </a:lvl1pPr>
            <a:lvl2pPr lvl="1" algn="r" rtl="0">
              <a:spcBef>
                <a:spcPts val="0"/>
              </a:spcBef>
              <a:spcAft>
                <a:spcPts val="0"/>
              </a:spcAft>
              <a:buSzPts val="2000"/>
              <a:buFont typeface="Bevan"/>
              <a:buNone/>
              <a:defRPr sz="2000">
                <a:latin typeface="Bevan"/>
                <a:ea typeface="Bevan"/>
                <a:cs typeface="Bevan"/>
                <a:sym typeface="Bevan"/>
              </a:defRPr>
            </a:lvl2pPr>
            <a:lvl3pPr lvl="2" algn="r" rtl="0">
              <a:spcBef>
                <a:spcPts val="0"/>
              </a:spcBef>
              <a:spcAft>
                <a:spcPts val="0"/>
              </a:spcAft>
              <a:buSzPts val="2000"/>
              <a:buFont typeface="Bevan"/>
              <a:buNone/>
              <a:defRPr sz="2000">
                <a:latin typeface="Bevan"/>
                <a:ea typeface="Bevan"/>
                <a:cs typeface="Bevan"/>
                <a:sym typeface="Bevan"/>
              </a:defRPr>
            </a:lvl3pPr>
            <a:lvl4pPr lvl="3" algn="r" rtl="0">
              <a:spcBef>
                <a:spcPts val="0"/>
              </a:spcBef>
              <a:spcAft>
                <a:spcPts val="0"/>
              </a:spcAft>
              <a:buSzPts val="2000"/>
              <a:buFont typeface="Bevan"/>
              <a:buNone/>
              <a:defRPr sz="2000">
                <a:latin typeface="Bevan"/>
                <a:ea typeface="Bevan"/>
                <a:cs typeface="Bevan"/>
                <a:sym typeface="Bevan"/>
              </a:defRPr>
            </a:lvl4pPr>
            <a:lvl5pPr lvl="4" algn="r" rtl="0">
              <a:spcBef>
                <a:spcPts val="0"/>
              </a:spcBef>
              <a:spcAft>
                <a:spcPts val="0"/>
              </a:spcAft>
              <a:buSzPts val="2000"/>
              <a:buFont typeface="Bevan"/>
              <a:buNone/>
              <a:defRPr sz="2000">
                <a:latin typeface="Bevan"/>
                <a:ea typeface="Bevan"/>
                <a:cs typeface="Bevan"/>
                <a:sym typeface="Bevan"/>
              </a:defRPr>
            </a:lvl5pPr>
            <a:lvl6pPr lvl="5" algn="r" rtl="0">
              <a:spcBef>
                <a:spcPts val="0"/>
              </a:spcBef>
              <a:spcAft>
                <a:spcPts val="0"/>
              </a:spcAft>
              <a:buSzPts val="2000"/>
              <a:buFont typeface="Bevan"/>
              <a:buNone/>
              <a:defRPr sz="2000">
                <a:latin typeface="Bevan"/>
                <a:ea typeface="Bevan"/>
                <a:cs typeface="Bevan"/>
                <a:sym typeface="Bevan"/>
              </a:defRPr>
            </a:lvl6pPr>
            <a:lvl7pPr lvl="6" algn="r" rtl="0">
              <a:spcBef>
                <a:spcPts val="0"/>
              </a:spcBef>
              <a:spcAft>
                <a:spcPts val="0"/>
              </a:spcAft>
              <a:buSzPts val="2000"/>
              <a:buFont typeface="Bevan"/>
              <a:buNone/>
              <a:defRPr sz="2000">
                <a:latin typeface="Bevan"/>
                <a:ea typeface="Bevan"/>
                <a:cs typeface="Bevan"/>
                <a:sym typeface="Bevan"/>
              </a:defRPr>
            </a:lvl7pPr>
            <a:lvl8pPr lvl="7" algn="r" rtl="0">
              <a:spcBef>
                <a:spcPts val="0"/>
              </a:spcBef>
              <a:spcAft>
                <a:spcPts val="0"/>
              </a:spcAft>
              <a:buSzPts val="2000"/>
              <a:buFont typeface="Bevan"/>
              <a:buNone/>
              <a:defRPr sz="2000">
                <a:latin typeface="Bevan"/>
                <a:ea typeface="Bevan"/>
                <a:cs typeface="Bevan"/>
                <a:sym typeface="Bevan"/>
              </a:defRPr>
            </a:lvl8pPr>
            <a:lvl9pPr lvl="8" algn="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5757900" y="3769500"/>
            <a:ext cx="2486400" cy="68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5757909" y="3313475"/>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899701" y="2243125"/>
            <a:ext cx="2486400" cy="68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899710" y="1787100"/>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000">
                <a:latin typeface="Bevan"/>
                <a:ea typeface="Bevan"/>
                <a:cs typeface="Bevan"/>
                <a:sym typeface="Bevan"/>
              </a:defRPr>
            </a:lvl1pPr>
            <a:lvl2pPr lvl="1" algn="r" rtl="0">
              <a:spcBef>
                <a:spcPts val="0"/>
              </a:spcBef>
              <a:spcAft>
                <a:spcPts val="0"/>
              </a:spcAft>
              <a:buSzPts val="2000"/>
              <a:buFont typeface="Bevan"/>
              <a:buNone/>
              <a:defRPr sz="2000">
                <a:latin typeface="Bevan"/>
                <a:ea typeface="Bevan"/>
                <a:cs typeface="Bevan"/>
                <a:sym typeface="Bevan"/>
              </a:defRPr>
            </a:lvl2pPr>
            <a:lvl3pPr lvl="2" algn="r" rtl="0">
              <a:spcBef>
                <a:spcPts val="0"/>
              </a:spcBef>
              <a:spcAft>
                <a:spcPts val="0"/>
              </a:spcAft>
              <a:buSzPts val="2000"/>
              <a:buFont typeface="Bevan"/>
              <a:buNone/>
              <a:defRPr sz="2000">
                <a:latin typeface="Bevan"/>
                <a:ea typeface="Bevan"/>
                <a:cs typeface="Bevan"/>
                <a:sym typeface="Bevan"/>
              </a:defRPr>
            </a:lvl3pPr>
            <a:lvl4pPr lvl="3" algn="r" rtl="0">
              <a:spcBef>
                <a:spcPts val="0"/>
              </a:spcBef>
              <a:spcAft>
                <a:spcPts val="0"/>
              </a:spcAft>
              <a:buSzPts val="2000"/>
              <a:buFont typeface="Bevan"/>
              <a:buNone/>
              <a:defRPr sz="2000">
                <a:latin typeface="Bevan"/>
                <a:ea typeface="Bevan"/>
                <a:cs typeface="Bevan"/>
                <a:sym typeface="Bevan"/>
              </a:defRPr>
            </a:lvl4pPr>
            <a:lvl5pPr lvl="4" algn="r" rtl="0">
              <a:spcBef>
                <a:spcPts val="0"/>
              </a:spcBef>
              <a:spcAft>
                <a:spcPts val="0"/>
              </a:spcAft>
              <a:buSzPts val="2000"/>
              <a:buFont typeface="Bevan"/>
              <a:buNone/>
              <a:defRPr sz="2000">
                <a:latin typeface="Bevan"/>
                <a:ea typeface="Bevan"/>
                <a:cs typeface="Bevan"/>
                <a:sym typeface="Bevan"/>
              </a:defRPr>
            </a:lvl5pPr>
            <a:lvl6pPr lvl="5" algn="r" rtl="0">
              <a:spcBef>
                <a:spcPts val="0"/>
              </a:spcBef>
              <a:spcAft>
                <a:spcPts val="0"/>
              </a:spcAft>
              <a:buSzPts val="2000"/>
              <a:buFont typeface="Bevan"/>
              <a:buNone/>
              <a:defRPr sz="2000">
                <a:latin typeface="Bevan"/>
                <a:ea typeface="Bevan"/>
                <a:cs typeface="Bevan"/>
                <a:sym typeface="Bevan"/>
              </a:defRPr>
            </a:lvl6pPr>
            <a:lvl7pPr lvl="6" algn="r" rtl="0">
              <a:spcBef>
                <a:spcPts val="0"/>
              </a:spcBef>
              <a:spcAft>
                <a:spcPts val="0"/>
              </a:spcAft>
              <a:buSzPts val="2000"/>
              <a:buFont typeface="Bevan"/>
              <a:buNone/>
              <a:defRPr sz="2000">
                <a:latin typeface="Bevan"/>
                <a:ea typeface="Bevan"/>
                <a:cs typeface="Bevan"/>
                <a:sym typeface="Bevan"/>
              </a:defRPr>
            </a:lvl7pPr>
            <a:lvl8pPr lvl="7" algn="r" rtl="0">
              <a:spcBef>
                <a:spcPts val="0"/>
              </a:spcBef>
              <a:spcAft>
                <a:spcPts val="0"/>
              </a:spcAft>
              <a:buSzPts val="2000"/>
              <a:buFont typeface="Bevan"/>
              <a:buNone/>
              <a:defRPr sz="2000">
                <a:latin typeface="Bevan"/>
                <a:ea typeface="Bevan"/>
                <a:cs typeface="Bevan"/>
                <a:sym typeface="Bevan"/>
              </a:defRPr>
            </a:lvl8pPr>
            <a:lvl9pPr lvl="8" algn="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5757900" y="2243125"/>
            <a:ext cx="2486400" cy="68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5757909" y="1787100"/>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19" name="TextBox 218">
            <a:extLst>
              <a:ext uri="{FF2B5EF4-FFF2-40B4-BE49-F238E27FC236}">
                <a16:creationId xmlns:a16="http://schemas.microsoft.com/office/drawing/2014/main" id="{1D8922E6-DDC3-47F3-B1E2-21105A65A2B6}"/>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2_1">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24225"/>
            <a:ext cx="9193750" cy="5257725"/>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66150" y="3389821"/>
            <a:ext cx="1556085" cy="1704769"/>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0" name="Google Shape;2310;p16"/>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6"/>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6"/>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6"/>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6"/>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6"/>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6"/>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7" name="Google Shape;2317;p16"/>
          <p:cNvSpPr txBox="1">
            <a:spLocks noGrp="1"/>
          </p:cNvSpPr>
          <p:nvPr>
            <p:ph type="subTitle" idx="1"/>
          </p:nvPr>
        </p:nvSpPr>
        <p:spPr>
          <a:xfrm>
            <a:off x="720005"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18" name="Google Shape;2318;p16"/>
          <p:cNvSpPr txBox="1">
            <a:spLocks noGrp="1"/>
          </p:cNvSpPr>
          <p:nvPr>
            <p:ph type="subTitle" idx="2"/>
          </p:nvPr>
        </p:nvSpPr>
        <p:spPr>
          <a:xfrm>
            <a:off x="720005"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3437630"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3437630"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6155255"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6155255"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720005"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720005"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3437630"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3437630"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6155255"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6155255"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2" name="TextBox 81">
            <a:extLst>
              <a:ext uri="{FF2B5EF4-FFF2-40B4-BE49-F238E27FC236}">
                <a16:creationId xmlns:a16="http://schemas.microsoft.com/office/drawing/2014/main" id="{57251ECA-77EB-4E3C-A642-72BF24979F1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TITLE_AND_TWO_COLUMNS_1_1">
    <p:bg>
      <p:bgPr>
        <a:solidFill>
          <a:schemeClr val="lt2"/>
        </a:solidFill>
        <a:effectLst/>
      </p:bgPr>
    </p:bg>
    <p:spTree>
      <p:nvGrpSpPr>
        <p:cNvPr id="1" name="Shape 2329"/>
        <p:cNvGrpSpPr/>
        <p:nvPr/>
      </p:nvGrpSpPr>
      <p:grpSpPr>
        <a:xfrm>
          <a:off x="0" y="0"/>
          <a:ext cx="0" cy="0"/>
          <a:chOff x="0" y="0"/>
          <a:chExt cx="0" cy="0"/>
        </a:xfrm>
      </p:grpSpPr>
      <p:grpSp>
        <p:nvGrpSpPr>
          <p:cNvPr id="2330" name="Google Shape;2330;p17"/>
          <p:cNvGrpSpPr/>
          <p:nvPr/>
        </p:nvGrpSpPr>
        <p:grpSpPr>
          <a:xfrm>
            <a:off x="0" y="-24225"/>
            <a:ext cx="9193750" cy="5257725"/>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7286032" y="-1150423"/>
            <a:ext cx="2153989" cy="4314973"/>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17"/>
          <p:cNvGrpSpPr/>
          <p:nvPr/>
        </p:nvGrpSpPr>
        <p:grpSpPr>
          <a:xfrm>
            <a:off x="-720476" y="3376040"/>
            <a:ext cx="1885503" cy="1784291"/>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1" name="Google Shape;2541;p17"/>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7"/>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7"/>
          <p:cNvSpPr/>
          <p:nvPr/>
        </p:nvSpPr>
        <p:spPr>
          <a:xfrm>
            <a:off x="527625" y="378175"/>
            <a:ext cx="8082300" cy="292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7"/>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7"/>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7"/>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7"/>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720000"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720009"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3437625"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3437634"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6155250"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6155259"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077450"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55" name="Google Shape;2555;p17"/>
          <p:cNvSpPr txBox="1">
            <a:spLocks noGrp="1"/>
          </p:cNvSpPr>
          <p:nvPr>
            <p:ph type="title" idx="8" hasCustomPrompt="1"/>
          </p:nvPr>
        </p:nvSpPr>
        <p:spPr>
          <a:xfrm>
            <a:off x="3795075"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56" name="Google Shape;2556;p17"/>
          <p:cNvSpPr txBox="1">
            <a:spLocks noGrp="1"/>
          </p:cNvSpPr>
          <p:nvPr>
            <p:ph type="title" idx="9" hasCustomPrompt="1"/>
          </p:nvPr>
        </p:nvSpPr>
        <p:spPr>
          <a:xfrm>
            <a:off x="6512700"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9" name="TextBox 228">
            <a:extLst>
              <a:ext uri="{FF2B5EF4-FFF2-40B4-BE49-F238E27FC236}">
                <a16:creationId xmlns:a16="http://schemas.microsoft.com/office/drawing/2014/main" id="{ACBCE064-057A-4A0B-B8D7-E00658A2BF3D}"/>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30" name="TextBox 229">
            <a:extLst>
              <a:ext uri="{FF2B5EF4-FFF2-40B4-BE49-F238E27FC236}">
                <a16:creationId xmlns:a16="http://schemas.microsoft.com/office/drawing/2014/main" id="{5EACFEC7-B2CC-488F-8896-E1E7D1F1D450}"/>
              </a:ext>
            </a:extLst>
          </p:cNvPr>
          <p:cNvSpPr txBox="1"/>
          <p:nvPr userDrawn="1"/>
        </p:nvSpPr>
        <p:spPr>
          <a:xfrm>
            <a:off x="4241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_AND_BODY_2">
    <p:bg>
      <p:bgPr>
        <a:solidFill>
          <a:schemeClr val="lt2"/>
        </a:solidFill>
        <a:effectLst/>
      </p:bgPr>
    </p:bg>
    <p:spTree>
      <p:nvGrpSpPr>
        <p:cNvPr id="1" name="Shape 2557"/>
        <p:cNvGrpSpPr/>
        <p:nvPr/>
      </p:nvGrpSpPr>
      <p:grpSpPr>
        <a:xfrm>
          <a:off x="0" y="0"/>
          <a:ext cx="0" cy="0"/>
          <a:chOff x="0" y="0"/>
          <a:chExt cx="0" cy="0"/>
        </a:xfrm>
      </p:grpSpPr>
      <p:grpSp>
        <p:nvGrpSpPr>
          <p:cNvPr id="2558" name="Google Shape;2558;p18"/>
          <p:cNvGrpSpPr/>
          <p:nvPr/>
        </p:nvGrpSpPr>
        <p:grpSpPr>
          <a:xfrm>
            <a:off x="0" y="-24225"/>
            <a:ext cx="9193750" cy="5257725"/>
            <a:chOff x="0" y="-24225"/>
            <a:chExt cx="9193750" cy="5257725"/>
          </a:xfrm>
        </p:grpSpPr>
        <p:sp>
          <p:nvSpPr>
            <p:cNvPr id="2559" name="Google Shape;2559;p1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560" name="Google Shape;2560;p1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561" name="Google Shape;2561;p1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562" name="Google Shape;2562;p1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563" name="Google Shape;2563;p1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564" name="Google Shape;2564;p1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565" name="Google Shape;2565;p1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566" name="Google Shape;2566;p1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567" name="Google Shape;2567;p1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568" name="Google Shape;2568;p1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569" name="Google Shape;2569;p1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570" name="Google Shape;2570;p1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571" name="Google Shape;2571;p1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572" name="Google Shape;2572;p1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573" name="Google Shape;2573;p1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574" name="Google Shape;2574;p1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575" name="Google Shape;2575;p1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576" name="Google Shape;2576;p1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577" name="Google Shape;2577;p1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578" name="Google Shape;2578;p1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579" name="Google Shape;2579;p1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580" name="Google Shape;2580;p1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581" name="Google Shape;2581;p1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582" name="Google Shape;2582;p1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583" name="Google Shape;2583;p1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584" name="Google Shape;2584;p1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585" name="Google Shape;2585;p1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586" name="Google Shape;2586;p18"/>
            <p:cNvGrpSpPr/>
            <p:nvPr/>
          </p:nvGrpSpPr>
          <p:grpSpPr>
            <a:xfrm>
              <a:off x="0" y="-24225"/>
              <a:ext cx="9193750" cy="5257725"/>
              <a:chOff x="0" y="-24225"/>
              <a:chExt cx="9193750" cy="5257725"/>
            </a:xfrm>
          </p:grpSpPr>
          <p:cxnSp>
            <p:nvCxnSpPr>
              <p:cNvPr id="2587" name="Google Shape;2587;p1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588" name="Google Shape;2588;p1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589" name="Google Shape;2589;p1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0" name="Google Shape;2590;p1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1" name="Google Shape;2591;p1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2" name="Google Shape;2592;p1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3" name="Google Shape;2593;p1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4" name="Google Shape;2594;p1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5" name="Google Shape;2595;p1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6" name="Google Shape;2596;p1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7" name="Google Shape;2597;p1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598" name="Google Shape;2598;p1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599" name="Google Shape;2599;p1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0" name="Google Shape;2600;p1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1" name="Google Shape;2601;p1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2" name="Google Shape;2602;p1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3" name="Google Shape;2603;p1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4" name="Google Shape;2604;p1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5" name="Google Shape;2605;p1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6" name="Google Shape;2606;p1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7" name="Google Shape;2607;p1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8" name="Google Shape;2608;p1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9" name="Google Shape;2609;p1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0" name="Google Shape;2610;p1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1" name="Google Shape;2611;p1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2" name="Google Shape;2612;p1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613" name="Google Shape;2613;p1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623" name="Google Shape;2623;p18"/>
          <p:cNvGrpSpPr/>
          <p:nvPr/>
        </p:nvGrpSpPr>
        <p:grpSpPr>
          <a:xfrm>
            <a:off x="-277368" y="-1322548"/>
            <a:ext cx="2153989" cy="4314973"/>
            <a:chOff x="4607800" y="1290325"/>
            <a:chExt cx="523550" cy="1048800"/>
          </a:xfrm>
        </p:grpSpPr>
        <p:sp>
          <p:nvSpPr>
            <p:cNvPr id="2624" name="Google Shape;2624;p18"/>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8"/>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8"/>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8"/>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8"/>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8"/>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8"/>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8"/>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8"/>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8"/>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8"/>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8"/>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8"/>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8"/>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8"/>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8"/>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8"/>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8"/>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8"/>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8"/>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8"/>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8"/>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8"/>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8"/>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8"/>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8"/>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8"/>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8"/>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8"/>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8"/>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8"/>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8"/>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8"/>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8"/>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8"/>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8"/>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8"/>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8"/>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8"/>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8"/>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8"/>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8"/>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8"/>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8"/>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8"/>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8"/>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8"/>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8"/>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8"/>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8"/>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8"/>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8"/>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8"/>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8"/>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8"/>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8"/>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8"/>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8"/>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8"/>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8"/>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8"/>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8"/>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8"/>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8"/>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8"/>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8"/>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8"/>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8"/>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8"/>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8"/>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8"/>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8"/>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8"/>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8"/>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8"/>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8"/>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8"/>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8"/>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8"/>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8"/>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8"/>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8"/>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8"/>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8"/>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8"/>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8"/>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8"/>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8"/>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8"/>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8"/>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8"/>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8"/>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8"/>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8"/>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8"/>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8"/>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8"/>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8"/>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8"/>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8"/>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8"/>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8"/>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8"/>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8"/>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8"/>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8"/>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8"/>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8"/>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8"/>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8"/>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8"/>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8"/>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8"/>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8"/>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8"/>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8"/>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8"/>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8"/>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8"/>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8"/>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8"/>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8"/>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8"/>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8"/>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8"/>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8"/>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8"/>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8"/>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8"/>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8"/>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8"/>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8"/>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8"/>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8"/>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8"/>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8"/>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8"/>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8"/>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8"/>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8"/>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8"/>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8"/>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8"/>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8"/>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8"/>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0" name="Google Shape;2770;p18"/>
          <p:cNvSpPr/>
          <p:nvPr/>
        </p:nvSpPr>
        <p:spPr>
          <a:xfrm>
            <a:off x="98154" y="124147"/>
            <a:ext cx="8905169" cy="4920126"/>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8"/>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6" name="TextBox 205">
            <a:extLst>
              <a:ext uri="{FF2B5EF4-FFF2-40B4-BE49-F238E27FC236}">
                <a16:creationId xmlns:a16="http://schemas.microsoft.com/office/drawing/2014/main" id="{D6A1042C-E278-4332-A400-C8E54A79D03D}"/>
              </a:ext>
            </a:extLst>
          </p:cNvPr>
          <p:cNvSpPr txBox="1"/>
          <p:nvPr userDrawn="1"/>
        </p:nvSpPr>
        <p:spPr>
          <a:xfrm>
            <a:off x="8298180" y="4734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userDrawn="1">
  <p:cSld name="TITLE_AND_BODY_2_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24225"/>
            <a:ext cx="9193750" cy="5257725"/>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7953820" y="3783012"/>
            <a:ext cx="230110" cy="20649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9"/>
          <p:cNvSpPr/>
          <p:nvPr/>
        </p:nvSpPr>
        <p:spPr>
          <a:xfrm>
            <a:off x="7947643" y="3777288"/>
            <a:ext cx="241648" cy="217574"/>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9"/>
          <p:cNvSpPr/>
          <p:nvPr/>
        </p:nvSpPr>
        <p:spPr>
          <a:xfrm>
            <a:off x="8231079" y="3845240"/>
            <a:ext cx="218482" cy="221843"/>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9"/>
          <p:cNvSpPr/>
          <p:nvPr/>
        </p:nvSpPr>
        <p:spPr>
          <a:xfrm>
            <a:off x="8224811" y="3839517"/>
            <a:ext cx="231019" cy="232927"/>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9"/>
          <p:cNvSpPr/>
          <p:nvPr/>
        </p:nvSpPr>
        <p:spPr>
          <a:xfrm>
            <a:off x="8356718" y="3629574"/>
            <a:ext cx="202494" cy="215575"/>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9"/>
          <p:cNvSpPr/>
          <p:nvPr/>
        </p:nvSpPr>
        <p:spPr>
          <a:xfrm>
            <a:off x="8354992" y="3623851"/>
            <a:ext cx="206036" cy="226567"/>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9"/>
          <p:cNvSpPr/>
          <p:nvPr/>
        </p:nvSpPr>
        <p:spPr>
          <a:xfrm>
            <a:off x="8576017" y="3776562"/>
            <a:ext cx="225750" cy="20322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9"/>
          <p:cNvSpPr/>
          <p:nvPr/>
        </p:nvSpPr>
        <p:spPr>
          <a:xfrm>
            <a:off x="8569840" y="3770929"/>
            <a:ext cx="233653" cy="214213"/>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9"/>
          <p:cNvSpPr/>
          <p:nvPr/>
        </p:nvSpPr>
        <p:spPr>
          <a:xfrm>
            <a:off x="8787414" y="3667729"/>
            <a:ext cx="224660" cy="150621"/>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9"/>
          <p:cNvSpPr/>
          <p:nvPr/>
        </p:nvSpPr>
        <p:spPr>
          <a:xfrm>
            <a:off x="8785597" y="3662188"/>
            <a:ext cx="229111" cy="161522"/>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9"/>
          <p:cNvSpPr/>
          <p:nvPr/>
        </p:nvSpPr>
        <p:spPr>
          <a:xfrm>
            <a:off x="8522601" y="4012668"/>
            <a:ext cx="123095" cy="279984"/>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9"/>
          <p:cNvSpPr/>
          <p:nvPr/>
        </p:nvSpPr>
        <p:spPr>
          <a:xfrm>
            <a:off x="8516332" y="4007126"/>
            <a:ext cx="134723" cy="290886"/>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9"/>
          <p:cNvSpPr/>
          <p:nvPr/>
        </p:nvSpPr>
        <p:spPr>
          <a:xfrm>
            <a:off x="8022499" y="4025204"/>
            <a:ext cx="219391" cy="213122"/>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9"/>
          <p:cNvSpPr/>
          <p:nvPr/>
        </p:nvSpPr>
        <p:spPr>
          <a:xfrm>
            <a:off x="8016231" y="4019935"/>
            <a:ext cx="227476" cy="223660"/>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9"/>
          <p:cNvSpPr/>
          <p:nvPr/>
        </p:nvSpPr>
        <p:spPr>
          <a:xfrm>
            <a:off x="7751508" y="4067175"/>
            <a:ext cx="201494" cy="20322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9"/>
          <p:cNvSpPr/>
          <p:nvPr/>
        </p:nvSpPr>
        <p:spPr>
          <a:xfrm>
            <a:off x="7745240" y="4061997"/>
            <a:ext cx="214031" cy="213758"/>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9"/>
          <p:cNvSpPr/>
          <p:nvPr/>
        </p:nvSpPr>
        <p:spPr>
          <a:xfrm>
            <a:off x="7650670" y="4307551"/>
            <a:ext cx="187322" cy="211487"/>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9"/>
          <p:cNvSpPr/>
          <p:nvPr/>
        </p:nvSpPr>
        <p:spPr>
          <a:xfrm>
            <a:off x="7648036" y="4302100"/>
            <a:ext cx="196225" cy="222298"/>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9"/>
          <p:cNvSpPr/>
          <p:nvPr/>
        </p:nvSpPr>
        <p:spPr>
          <a:xfrm>
            <a:off x="7918118" y="4327264"/>
            <a:ext cx="199859" cy="237287"/>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9"/>
          <p:cNvSpPr/>
          <p:nvPr/>
        </p:nvSpPr>
        <p:spPr>
          <a:xfrm>
            <a:off x="7911941" y="4321541"/>
            <a:ext cx="207763" cy="24837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9"/>
          <p:cNvSpPr/>
          <p:nvPr/>
        </p:nvSpPr>
        <p:spPr>
          <a:xfrm>
            <a:off x="8201645" y="4159927"/>
            <a:ext cx="221208" cy="247734"/>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9"/>
          <p:cNvSpPr/>
          <p:nvPr/>
        </p:nvSpPr>
        <p:spPr>
          <a:xfrm>
            <a:off x="8195468" y="4154477"/>
            <a:ext cx="229111" cy="259362"/>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9"/>
          <p:cNvSpPr/>
          <p:nvPr/>
        </p:nvSpPr>
        <p:spPr>
          <a:xfrm>
            <a:off x="8399506" y="4362784"/>
            <a:ext cx="198042" cy="220481"/>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9"/>
          <p:cNvSpPr/>
          <p:nvPr/>
        </p:nvSpPr>
        <p:spPr>
          <a:xfrm>
            <a:off x="8393328" y="4357606"/>
            <a:ext cx="209579" cy="231019"/>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9"/>
          <p:cNvSpPr/>
          <p:nvPr/>
        </p:nvSpPr>
        <p:spPr>
          <a:xfrm>
            <a:off x="8732089" y="4008035"/>
            <a:ext cx="197043" cy="202584"/>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9"/>
          <p:cNvSpPr/>
          <p:nvPr/>
        </p:nvSpPr>
        <p:spPr>
          <a:xfrm>
            <a:off x="8725821" y="4002856"/>
            <a:ext cx="208671" cy="213122"/>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9"/>
          <p:cNvSpPr/>
          <p:nvPr/>
        </p:nvSpPr>
        <p:spPr>
          <a:xfrm>
            <a:off x="8670587" y="4300101"/>
            <a:ext cx="212214" cy="191320"/>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9"/>
          <p:cNvSpPr/>
          <p:nvPr/>
        </p:nvSpPr>
        <p:spPr>
          <a:xfrm>
            <a:off x="8668770" y="4295196"/>
            <a:ext cx="219391" cy="202494"/>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9"/>
          <p:cNvSpPr/>
          <p:nvPr/>
        </p:nvSpPr>
        <p:spPr>
          <a:xfrm>
            <a:off x="8963926" y="3803906"/>
            <a:ext cx="227294" cy="203493"/>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9"/>
          <p:cNvSpPr/>
          <p:nvPr/>
        </p:nvSpPr>
        <p:spPr>
          <a:xfrm>
            <a:off x="8962109" y="3798728"/>
            <a:ext cx="230928" cy="213940"/>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9"/>
          <p:cNvSpPr/>
          <p:nvPr/>
        </p:nvSpPr>
        <p:spPr>
          <a:xfrm>
            <a:off x="9201849" y="3875401"/>
            <a:ext cx="192682" cy="197043"/>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9"/>
          <p:cNvSpPr/>
          <p:nvPr/>
        </p:nvSpPr>
        <p:spPr>
          <a:xfrm>
            <a:off x="9195671" y="3869950"/>
            <a:ext cx="205128" cy="207853"/>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9"/>
          <p:cNvSpPr/>
          <p:nvPr/>
        </p:nvSpPr>
        <p:spPr>
          <a:xfrm>
            <a:off x="8897881" y="4082800"/>
            <a:ext cx="184597" cy="196498"/>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9"/>
          <p:cNvSpPr/>
          <p:nvPr/>
        </p:nvSpPr>
        <p:spPr>
          <a:xfrm>
            <a:off x="8896155" y="4077440"/>
            <a:ext cx="191683" cy="207217"/>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9"/>
          <p:cNvSpPr/>
          <p:nvPr/>
        </p:nvSpPr>
        <p:spPr>
          <a:xfrm>
            <a:off x="9126175" y="4142122"/>
            <a:ext cx="152438" cy="248552"/>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9"/>
          <p:cNvSpPr/>
          <p:nvPr/>
        </p:nvSpPr>
        <p:spPr>
          <a:xfrm>
            <a:off x="9120815" y="4136762"/>
            <a:ext cx="159615" cy="259272"/>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9"/>
          <p:cNvSpPr/>
          <p:nvPr/>
        </p:nvSpPr>
        <p:spPr>
          <a:xfrm>
            <a:off x="9298144" y="4142849"/>
            <a:ext cx="235470" cy="170334"/>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9"/>
          <p:cNvSpPr/>
          <p:nvPr/>
        </p:nvSpPr>
        <p:spPr>
          <a:xfrm>
            <a:off x="9291967" y="4137580"/>
            <a:ext cx="247916" cy="180963"/>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9"/>
          <p:cNvSpPr/>
          <p:nvPr/>
        </p:nvSpPr>
        <p:spPr>
          <a:xfrm>
            <a:off x="8970103" y="4335985"/>
            <a:ext cx="213213" cy="256183"/>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9"/>
          <p:cNvSpPr/>
          <p:nvPr/>
        </p:nvSpPr>
        <p:spPr>
          <a:xfrm>
            <a:off x="8963926" y="4330534"/>
            <a:ext cx="221117" cy="266993"/>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9"/>
          <p:cNvSpPr/>
          <p:nvPr/>
        </p:nvSpPr>
        <p:spPr>
          <a:xfrm>
            <a:off x="9307956" y="4353882"/>
            <a:ext cx="239013" cy="202584"/>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9"/>
          <p:cNvSpPr/>
          <p:nvPr/>
        </p:nvSpPr>
        <p:spPr>
          <a:xfrm>
            <a:off x="9306230" y="4348613"/>
            <a:ext cx="246099" cy="213213"/>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9"/>
          <p:cNvSpPr/>
          <p:nvPr/>
        </p:nvSpPr>
        <p:spPr>
          <a:xfrm>
            <a:off x="8763249" y="4504230"/>
            <a:ext cx="201585" cy="179782"/>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9"/>
          <p:cNvSpPr/>
          <p:nvPr/>
        </p:nvSpPr>
        <p:spPr>
          <a:xfrm>
            <a:off x="8757889" y="4498870"/>
            <a:ext cx="213213" cy="190502"/>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9"/>
          <p:cNvSpPr/>
          <p:nvPr/>
        </p:nvSpPr>
        <p:spPr>
          <a:xfrm>
            <a:off x="9043233" y="4617059"/>
            <a:ext cx="169426" cy="237196"/>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9"/>
          <p:cNvSpPr/>
          <p:nvPr/>
        </p:nvSpPr>
        <p:spPr>
          <a:xfrm>
            <a:off x="9041416" y="4611427"/>
            <a:ext cx="172151" cy="24818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9"/>
          <p:cNvSpPr/>
          <p:nvPr/>
        </p:nvSpPr>
        <p:spPr>
          <a:xfrm>
            <a:off x="9417606" y="4632594"/>
            <a:ext cx="222116" cy="206582"/>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9"/>
          <p:cNvSpPr/>
          <p:nvPr/>
        </p:nvSpPr>
        <p:spPr>
          <a:xfrm>
            <a:off x="9411428" y="4627052"/>
            <a:ext cx="234471" cy="217392"/>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9"/>
          <p:cNvSpPr/>
          <p:nvPr/>
        </p:nvSpPr>
        <p:spPr>
          <a:xfrm>
            <a:off x="8201645" y="4564824"/>
            <a:ext cx="233653" cy="249370"/>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9"/>
          <p:cNvSpPr/>
          <p:nvPr/>
        </p:nvSpPr>
        <p:spPr>
          <a:xfrm>
            <a:off x="8199828" y="4559555"/>
            <a:ext cx="241739" cy="259998"/>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9"/>
          <p:cNvSpPr/>
          <p:nvPr/>
        </p:nvSpPr>
        <p:spPr>
          <a:xfrm>
            <a:off x="7887867" y="4626235"/>
            <a:ext cx="212214" cy="22892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9"/>
          <p:cNvSpPr/>
          <p:nvPr/>
        </p:nvSpPr>
        <p:spPr>
          <a:xfrm>
            <a:off x="7881598" y="4620966"/>
            <a:ext cx="220299" cy="240376"/>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9"/>
          <p:cNvSpPr/>
          <p:nvPr/>
        </p:nvSpPr>
        <p:spPr>
          <a:xfrm>
            <a:off x="7633773" y="4582811"/>
            <a:ext cx="175694" cy="197497"/>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9"/>
          <p:cNvSpPr/>
          <p:nvPr/>
        </p:nvSpPr>
        <p:spPr>
          <a:xfrm>
            <a:off x="7627505" y="4577360"/>
            <a:ext cx="188231" cy="208308"/>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9"/>
          <p:cNvSpPr/>
          <p:nvPr/>
        </p:nvSpPr>
        <p:spPr>
          <a:xfrm>
            <a:off x="7737246" y="4925842"/>
            <a:ext cx="243374" cy="159342"/>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9"/>
          <p:cNvSpPr/>
          <p:nvPr/>
        </p:nvSpPr>
        <p:spPr>
          <a:xfrm>
            <a:off x="7735429" y="4920573"/>
            <a:ext cx="251459" cy="169971"/>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9"/>
          <p:cNvSpPr/>
          <p:nvPr/>
        </p:nvSpPr>
        <p:spPr>
          <a:xfrm>
            <a:off x="8018956" y="4911216"/>
            <a:ext cx="315596" cy="128455"/>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9"/>
          <p:cNvSpPr/>
          <p:nvPr/>
        </p:nvSpPr>
        <p:spPr>
          <a:xfrm>
            <a:off x="8013596" y="4905674"/>
            <a:ext cx="323681" cy="139356"/>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9"/>
          <p:cNvSpPr/>
          <p:nvPr/>
        </p:nvSpPr>
        <p:spPr>
          <a:xfrm>
            <a:off x="8482447" y="4675836"/>
            <a:ext cx="83032" cy="266721"/>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9"/>
          <p:cNvSpPr/>
          <p:nvPr/>
        </p:nvSpPr>
        <p:spPr>
          <a:xfrm>
            <a:off x="8477178" y="4670476"/>
            <a:ext cx="94570" cy="27744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9"/>
          <p:cNvSpPr/>
          <p:nvPr/>
        </p:nvSpPr>
        <p:spPr>
          <a:xfrm>
            <a:off x="8642970" y="4774130"/>
            <a:ext cx="254093" cy="288705"/>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9"/>
          <p:cNvSpPr/>
          <p:nvPr/>
        </p:nvSpPr>
        <p:spPr>
          <a:xfrm>
            <a:off x="8641153" y="4768407"/>
            <a:ext cx="257727" cy="29978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9"/>
          <p:cNvSpPr/>
          <p:nvPr/>
        </p:nvSpPr>
        <p:spPr>
          <a:xfrm>
            <a:off x="8833745" y="4767771"/>
            <a:ext cx="228293" cy="221117"/>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9"/>
          <p:cNvSpPr/>
          <p:nvPr/>
        </p:nvSpPr>
        <p:spPr>
          <a:xfrm>
            <a:off x="8827476" y="4762866"/>
            <a:ext cx="236379" cy="231382"/>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9"/>
          <p:cNvSpPr/>
          <p:nvPr/>
        </p:nvSpPr>
        <p:spPr>
          <a:xfrm>
            <a:off x="9056588" y="4962634"/>
            <a:ext cx="382548" cy="119825"/>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9"/>
          <p:cNvSpPr/>
          <p:nvPr/>
        </p:nvSpPr>
        <p:spPr>
          <a:xfrm>
            <a:off x="9050319" y="4957092"/>
            <a:ext cx="394086" cy="130726"/>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9"/>
          <p:cNvSpPr/>
          <p:nvPr/>
        </p:nvSpPr>
        <p:spPr>
          <a:xfrm>
            <a:off x="9247362" y="4639226"/>
            <a:ext cx="80307" cy="294429"/>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9"/>
          <p:cNvSpPr/>
          <p:nvPr/>
        </p:nvSpPr>
        <p:spPr>
          <a:xfrm>
            <a:off x="9242911" y="4633866"/>
            <a:ext cx="90118" cy="305148"/>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9"/>
          <p:cNvSpPr/>
          <p:nvPr/>
        </p:nvSpPr>
        <p:spPr>
          <a:xfrm>
            <a:off x="9069942" y="5143870"/>
            <a:ext cx="263996" cy="113375"/>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9"/>
          <p:cNvSpPr/>
          <p:nvPr/>
        </p:nvSpPr>
        <p:spPr>
          <a:xfrm>
            <a:off x="9063764" y="5138601"/>
            <a:ext cx="276441" cy="123913"/>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9"/>
          <p:cNvSpPr/>
          <p:nvPr/>
        </p:nvSpPr>
        <p:spPr>
          <a:xfrm>
            <a:off x="8787414" y="5228628"/>
            <a:ext cx="73130" cy="304058"/>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9"/>
          <p:cNvSpPr/>
          <p:nvPr/>
        </p:nvSpPr>
        <p:spPr>
          <a:xfrm>
            <a:off x="8782054" y="5223268"/>
            <a:ext cx="83850" cy="314778"/>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9"/>
          <p:cNvSpPr/>
          <p:nvPr/>
        </p:nvSpPr>
        <p:spPr>
          <a:xfrm>
            <a:off x="9053862" y="5307209"/>
            <a:ext cx="179328" cy="15143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9"/>
          <p:cNvSpPr/>
          <p:nvPr/>
        </p:nvSpPr>
        <p:spPr>
          <a:xfrm>
            <a:off x="9048502" y="5301667"/>
            <a:ext cx="186505" cy="162340"/>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9"/>
          <p:cNvSpPr/>
          <p:nvPr/>
        </p:nvSpPr>
        <p:spPr>
          <a:xfrm>
            <a:off x="8773969" y="5077099"/>
            <a:ext cx="221208" cy="115101"/>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9"/>
          <p:cNvSpPr/>
          <p:nvPr/>
        </p:nvSpPr>
        <p:spPr>
          <a:xfrm>
            <a:off x="8767791" y="5072011"/>
            <a:ext cx="230020" cy="125457"/>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9"/>
          <p:cNvSpPr/>
          <p:nvPr/>
        </p:nvSpPr>
        <p:spPr>
          <a:xfrm>
            <a:off x="8512789" y="4989070"/>
            <a:ext cx="122187" cy="276169"/>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9"/>
          <p:cNvSpPr/>
          <p:nvPr/>
        </p:nvSpPr>
        <p:spPr>
          <a:xfrm>
            <a:off x="8506521" y="4983710"/>
            <a:ext cx="133815" cy="28688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9"/>
          <p:cNvSpPr/>
          <p:nvPr/>
        </p:nvSpPr>
        <p:spPr>
          <a:xfrm>
            <a:off x="8194468" y="5122067"/>
            <a:ext cx="217665" cy="22247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9"/>
          <p:cNvSpPr/>
          <p:nvPr/>
        </p:nvSpPr>
        <p:spPr>
          <a:xfrm>
            <a:off x="8192742" y="5116253"/>
            <a:ext cx="221117" cy="233653"/>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9"/>
          <p:cNvSpPr/>
          <p:nvPr/>
        </p:nvSpPr>
        <p:spPr>
          <a:xfrm>
            <a:off x="7926203" y="5164310"/>
            <a:ext cx="188140" cy="202584"/>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9"/>
          <p:cNvSpPr/>
          <p:nvPr/>
        </p:nvSpPr>
        <p:spPr>
          <a:xfrm>
            <a:off x="7924386" y="5158859"/>
            <a:ext cx="191774" cy="213395"/>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9"/>
          <p:cNvSpPr/>
          <p:nvPr/>
        </p:nvSpPr>
        <p:spPr>
          <a:xfrm>
            <a:off x="7746148" y="5152863"/>
            <a:ext cx="216665" cy="76764"/>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9"/>
          <p:cNvSpPr/>
          <p:nvPr/>
        </p:nvSpPr>
        <p:spPr>
          <a:xfrm>
            <a:off x="7740789" y="5147503"/>
            <a:ext cx="227385" cy="87484"/>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9"/>
          <p:cNvSpPr/>
          <p:nvPr/>
        </p:nvSpPr>
        <p:spPr>
          <a:xfrm>
            <a:off x="8043847" y="5377160"/>
            <a:ext cx="265812" cy="91390"/>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9"/>
          <p:cNvSpPr/>
          <p:nvPr/>
        </p:nvSpPr>
        <p:spPr>
          <a:xfrm>
            <a:off x="8038578" y="5371709"/>
            <a:ext cx="275442" cy="102110"/>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9"/>
          <p:cNvSpPr/>
          <p:nvPr/>
        </p:nvSpPr>
        <p:spPr>
          <a:xfrm>
            <a:off x="8363077" y="5472547"/>
            <a:ext cx="241557" cy="19032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9"/>
          <p:cNvSpPr/>
          <p:nvPr/>
        </p:nvSpPr>
        <p:spPr>
          <a:xfrm>
            <a:off x="8361260" y="5467005"/>
            <a:ext cx="245191" cy="201222"/>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9"/>
          <p:cNvSpPr/>
          <p:nvPr/>
        </p:nvSpPr>
        <p:spPr>
          <a:xfrm>
            <a:off x="8482447" y="5292674"/>
            <a:ext cx="234562" cy="206127"/>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9"/>
          <p:cNvSpPr/>
          <p:nvPr/>
        </p:nvSpPr>
        <p:spPr>
          <a:xfrm>
            <a:off x="8201645" y="5083776"/>
            <a:ext cx="247098" cy="216847"/>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9"/>
          <p:cNvSpPr/>
          <p:nvPr/>
        </p:nvSpPr>
        <p:spPr>
          <a:xfrm>
            <a:off x="8765974" y="5478724"/>
            <a:ext cx="287979" cy="142172"/>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9"/>
          <p:cNvSpPr/>
          <p:nvPr/>
        </p:nvSpPr>
        <p:spPr>
          <a:xfrm>
            <a:off x="8759706" y="5473364"/>
            <a:ext cx="296972" cy="152892"/>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9"/>
          <p:cNvSpPr/>
          <p:nvPr/>
        </p:nvSpPr>
        <p:spPr>
          <a:xfrm>
            <a:off x="9354377" y="4938742"/>
            <a:ext cx="216665" cy="243555"/>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9"/>
          <p:cNvSpPr/>
          <p:nvPr/>
        </p:nvSpPr>
        <p:spPr>
          <a:xfrm>
            <a:off x="9352561" y="4933473"/>
            <a:ext cx="219391" cy="254184"/>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9"/>
          <p:cNvSpPr/>
          <p:nvPr/>
        </p:nvSpPr>
        <p:spPr>
          <a:xfrm>
            <a:off x="130630" y="122177"/>
            <a:ext cx="8883260" cy="4911226"/>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9"/>
          <p:cNvSpPr/>
          <p:nvPr/>
        </p:nvSpPr>
        <p:spPr>
          <a:xfrm>
            <a:off x="129813" y="138570"/>
            <a:ext cx="8882262" cy="377403"/>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9"/>
          <p:cNvSpPr/>
          <p:nvPr/>
        </p:nvSpPr>
        <p:spPr>
          <a:xfrm>
            <a:off x="244735" y="276477"/>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9"/>
          <p:cNvSpPr/>
          <p:nvPr/>
        </p:nvSpPr>
        <p:spPr>
          <a:xfrm>
            <a:off x="454510" y="276477"/>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9"/>
          <p:cNvSpPr/>
          <p:nvPr/>
        </p:nvSpPr>
        <p:spPr>
          <a:xfrm>
            <a:off x="664285" y="276477"/>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TextBox 156">
            <a:extLst>
              <a:ext uri="{FF2B5EF4-FFF2-40B4-BE49-F238E27FC236}">
                <a16:creationId xmlns:a16="http://schemas.microsoft.com/office/drawing/2014/main" id="{FB9A7CA4-6273-4B31-9CA7-20A2910E6CDA}"/>
              </a:ext>
            </a:extLst>
          </p:cNvPr>
          <p:cNvSpPr txBox="1"/>
          <p:nvPr userDrawn="1"/>
        </p:nvSpPr>
        <p:spPr>
          <a:xfrm>
            <a:off x="8348980" y="1875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
        <p:nvSpPr>
          <p:cNvPr id="158" name="TextBox 157">
            <a:extLst>
              <a:ext uri="{FF2B5EF4-FFF2-40B4-BE49-F238E27FC236}">
                <a16:creationId xmlns:a16="http://schemas.microsoft.com/office/drawing/2014/main" id="{73A085F3-9B94-4724-8475-A2C073FA0FD3}"/>
              </a:ext>
            </a:extLst>
          </p:cNvPr>
          <p:cNvSpPr txBox="1"/>
          <p:nvPr userDrawn="1"/>
        </p:nvSpPr>
        <p:spPr>
          <a:xfrm>
            <a:off x="144780" y="46960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_AND_BODY_2_2">
    <p:bg>
      <p:bgPr>
        <a:solidFill>
          <a:schemeClr val="lt2"/>
        </a:solidFill>
        <a:effectLst/>
      </p:bgPr>
    </p:bg>
    <p:spTree>
      <p:nvGrpSpPr>
        <p:cNvPr id="1" name="Shape 2934"/>
        <p:cNvGrpSpPr/>
        <p:nvPr/>
      </p:nvGrpSpPr>
      <p:grpSpPr>
        <a:xfrm>
          <a:off x="0" y="0"/>
          <a:ext cx="0" cy="0"/>
          <a:chOff x="0" y="0"/>
          <a:chExt cx="0" cy="0"/>
        </a:xfrm>
      </p:grpSpPr>
      <p:grpSp>
        <p:nvGrpSpPr>
          <p:cNvPr id="2935" name="Google Shape;2935;p20"/>
          <p:cNvGrpSpPr/>
          <p:nvPr/>
        </p:nvGrpSpPr>
        <p:grpSpPr>
          <a:xfrm>
            <a:off x="0" y="-24225"/>
            <a:ext cx="9193750" cy="5257725"/>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582168" y="3826465"/>
            <a:ext cx="1885503" cy="1784291"/>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0" name="Google Shape;3000;p20"/>
          <p:cNvGrpSpPr/>
          <p:nvPr/>
        </p:nvGrpSpPr>
        <p:grpSpPr>
          <a:xfrm flipH="1">
            <a:off x="7398137" y="-1322548"/>
            <a:ext cx="2153989" cy="4314973"/>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6" name="Google Shape;3146;p20"/>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0"/>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0"/>
          <p:cNvSpPr/>
          <p:nvPr/>
        </p:nvSpPr>
        <p:spPr>
          <a:xfrm>
            <a:off x="527625" y="378175"/>
            <a:ext cx="8082300" cy="2925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0"/>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0"/>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0"/>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0"/>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1902300" y="3701700"/>
            <a:ext cx="5339400" cy="901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TextBox 220">
            <a:extLst>
              <a:ext uri="{FF2B5EF4-FFF2-40B4-BE49-F238E27FC236}">
                <a16:creationId xmlns:a16="http://schemas.microsoft.com/office/drawing/2014/main" id="{1B77F4A0-88C5-4FEA-AB2A-9A38A5768DF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22" name="TextBox 221">
            <a:extLst>
              <a:ext uri="{FF2B5EF4-FFF2-40B4-BE49-F238E27FC236}">
                <a16:creationId xmlns:a16="http://schemas.microsoft.com/office/drawing/2014/main" id="{17DC8766-CB55-4056-90FE-66DA606140AC}"/>
              </a:ext>
            </a:extLst>
          </p:cNvPr>
          <p:cNvSpPr txBox="1"/>
          <p:nvPr userDrawn="1"/>
        </p:nvSpPr>
        <p:spPr>
          <a:xfrm>
            <a:off x="5130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ITLE_1">
    <p:bg>
      <p:bgPr>
        <a:solidFill>
          <a:schemeClr val="accent2"/>
        </a:solidFill>
        <a:effectLst/>
      </p:bgPr>
    </p:bg>
    <p:spTree>
      <p:nvGrpSpPr>
        <p:cNvPr id="1" name="Shape 3154"/>
        <p:cNvGrpSpPr/>
        <p:nvPr/>
      </p:nvGrpSpPr>
      <p:grpSpPr>
        <a:xfrm>
          <a:off x="0" y="0"/>
          <a:ext cx="0" cy="0"/>
          <a:chOff x="0" y="0"/>
          <a:chExt cx="0" cy="0"/>
        </a:xfrm>
      </p:grpSpPr>
      <p:grpSp>
        <p:nvGrpSpPr>
          <p:cNvPr id="3155" name="Google Shape;3155;p21"/>
          <p:cNvGrpSpPr/>
          <p:nvPr/>
        </p:nvGrpSpPr>
        <p:grpSpPr>
          <a:xfrm>
            <a:off x="0" y="-24225"/>
            <a:ext cx="9193750" cy="5257725"/>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277368" y="-1322548"/>
            <a:ext cx="2153989" cy="4314973"/>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7" name="Google Shape;3357;p21"/>
          <p:cNvGrpSpPr/>
          <p:nvPr/>
        </p:nvGrpSpPr>
        <p:grpSpPr>
          <a:xfrm>
            <a:off x="7537050" y="109196"/>
            <a:ext cx="1556085" cy="1704769"/>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2" name="Google Shape;3362;p21"/>
          <p:cNvGrpSpPr/>
          <p:nvPr/>
        </p:nvGrpSpPr>
        <p:grpSpPr>
          <a:xfrm>
            <a:off x="-144887" y="3655588"/>
            <a:ext cx="1729771" cy="1759030"/>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7" name="Google Shape;3457;p21"/>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1"/>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1"/>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1"/>
          <p:cNvSpPr/>
          <p:nvPr/>
        </p:nvSpPr>
        <p:spPr>
          <a:xfrm>
            <a:off x="720000" y="374500"/>
            <a:ext cx="7704000" cy="4202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1"/>
          <p:cNvSpPr/>
          <p:nvPr/>
        </p:nvSpPr>
        <p:spPr>
          <a:xfrm>
            <a:off x="2041825" y="3747075"/>
            <a:ext cx="5151900" cy="11763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1"/>
          <p:cNvSpPr/>
          <p:nvPr/>
        </p:nvSpPr>
        <p:spPr>
          <a:xfrm>
            <a:off x="719950" y="374500"/>
            <a:ext cx="77040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1"/>
          <p:cNvSpPr/>
          <p:nvPr/>
        </p:nvSpPr>
        <p:spPr>
          <a:xfrm>
            <a:off x="1950200" y="3655600"/>
            <a:ext cx="5151900" cy="11763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1"/>
          <p:cNvSpPr/>
          <p:nvPr/>
        </p:nvSpPr>
        <p:spPr>
          <a:xfrm>
            <a:off x="1950176" y="3655600"/>
            <a:ext cx="51519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1"/>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1"/>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1"/>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1"/>
          <p:cNvSpPr/>
          <p:nvPr/>
        </p:nvSpPr>
        <p:spPr>
          <a:xfrm>
            <a:off x="63933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1"/>
          <p:cNvSpPr txBox="1">
            <a:spLocks noGrp="1"/>
          </p:cNvSpPr>
          <p:nvPr>
            <p:ph type="ctrTitle"/>
          </p:nvPr>
        </p:nvSpPr>
        <p:spPr>
          <a:xfrm>
            <a:off x="1885400" y="838875"/>
            <a:ext cx="5373000" cy="972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49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70" name="Google Shape;3470;p21"/>
          <p:cNvSpPr txBox="1">
            <a:spLocks noGrp="1"/>
          </p:cNvSpPr>
          <p:nvPr>
            <p:ph type="subTitle" idx="1"/>
          </p:nvPr>
        </p:nvSpPr>
        <p:spPr>
          <a:xfrm>
            <a:off x="2313775" y="2193850"/>
            <a:ext cx="4326300" cy="88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71" name="Google Shape;3471;p21"/>
          <p:cNvSpPr txBox="1">
            <a:spLocks noGrp="1"/>
          </p:cNvSpPr>
          <p:nvPr>
            <p:ph type="subTitle" idx="2"/>
          </p:nvPr>
        </p:nvSpPr>
        <p:spPr>
          <a:xfrm>
            <a:off x="1587100" y="1860250"/>
            <a:ext cx="5779800" cy="46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000">
                <a:latin typeface="Bevan"/>
                <a:ea typeface="Bevan"/>
                <a:cs typeface="Bevan"/>
                <a:sym typeface="Bevan"/>
              </a:defRPr>
            </a:lvl1pPr>
            <a:lvl2pPr lvl="1" algn="ctr" rtl="0">
              <a:lnSpc>
                <a:spcPct val="100000"/>
              </a:lnSpc>
              <a:spcBef>
                <a:spcPts val="0"/>
              </a:spcBef>
              <a:spcAft>
                <a:spcPts val="0"/>
              </a:spcAft>
              <a:buSzPts val="2000"/>
              <a:buFont typeface="Bevan"/>
              <a:buNone/>
              <a:defRPr sz="2000">
                <a:latin typeface="Bevan"/>
                <a:ea typeface="Bevan"/>
                <a:cs typeface="Bevan"/>
                <a:sym typeface="Bevan"/>
              </a:defRPr>
            </a:lvl2pPr>
            <a:lvl3pPr lvl="2" algn="ctr" rtl="0">
              <a:lnSpc>
                <a:spcPct val="100000"/>
              </a:lnSpc>
              <a:spcBef>
                <a:spcPts val="0"/>
              </a:spcBef>
              <a:spcAft>
                <a:spcPts val="0"/>
              </a:spcAft>
              <a:buSzPts val="2000"/>
              <a:buFont typeface="Bevan"/>
              <a:buNone/>
              <a:defRPr sz="2000">
                <a:latin typeface="Bevan"/>
                <a:ea typeface="Bevan"/>
                <a:cs typeface="Bevan"/>
                <a:sym typeface="Bevan"/>
              </a:defRPr>
            </a:lvl3pPr>
            <a:lvl4pPr lvl="3" algn="ctr" rtl="0">
              <a:lnSpc>
                <a:spcPct val="100000"/>
              </a:lnSpc>
              <a:spcBef>
                <a:spcPts val="0"/>
              </a:spcBef>
              <a:spcAft>
                <a:spcPts val="0"/>
              </a:spcAft>
              <a:buSzPts val="2000"/>
              <a:buFont typeface="Bevan"/>
              <a:buNone/>
              <a:defRPr sz="2000">
                <a:latin typeface="Bevan"/>
                <a:ea typeface="Bevan"/>
                <a:cs typeface="Bevan"/>
                <a:sym typeface="Bevan"/>
              </a:defRPr>
            </a:lvl4pPr>
            <a:lvl5pPr lvl="4" algn="ctr" rtl="0">
              <a:lnSpc>
                <a:spcPct val="100000"/>
              </a:lnSpc>
              <a:spcBef>
                <a:spcPts val="0"/>
              </a:spcBef>
              <a:spcAft>
                <a:spcPts val="0"/>
              </a:spcAft>
              <a:buSzPts val="2000"/>
              <a:buFont typeface="Bevan"/>
              <a:buNone/>
              <a:defRPr sz="2000">
                <a:latin typeface="Bevan"/>
                <a:ea typeface="Bevan"/>
                <a:cs typeface="Bevan"/>
                <a:sym typeface="Bevan"/>
              </a:defRPr>
            </a:lvl5pPr>
            <a:lvl6pPr lvl="5" algn="ctr" rtl="0">
              <a:lnSpc>
                <a:spcPct val="100000"/>
              </a:lnSpc>
              <a:spcBef>
                <a:spcPts val="0"/>
              </a:spcBef>
              <a:spcAft>
                <a:spcPts val="0"/>
              </a:spcAft>
              <a:buSzPts val="2000"/>
              <a:buFont typeface="Bevan"/>
              <a:buNone/>
              <a:defRPr sz="2000">
                <a:latin typeface="Bevan"/>
                <a:ea typeface="Bevan"/>
                <a:cs typeface="Bevan"/>
                <a:sym typeface="Bevan"/>
              </a:defRPr>
            </a:lvl6pPr>
            <a:lvl7pPr lvl="6" algn="ctr" rtl="0">
              <a:lnSpc>
                <a:spcPct val="100000"/>
              </a:lnSpc>
              <a:spcBef>
                <a:spcPts val="0"/>
              </a:spcBef>
              <a:spcAft>
                <a:spcPts val="0"/>
              </a:spcAft>
              <a:buSzPts val="2000"/>
              <a:buFont typeface="Bevan"/>
              <a:buNone/>
              <a:defRPr sz="2000">
                <a:latin typeface="Bevan"/>
                <a:ea typeface="Bevan"/>
                <a:cs typeface="Bevan"/>
                <a:sym typeface="Bevan"/>
              </a:defRPr>
            </a:lvl7pPr>
            <a:lvl8pPr lvl="7" algn="ctr" rtl="0">
              <a:lnSpc>
                <a:spcPct val="100000"/>
              </a:lnSpc>
              <a:spcBef>
                <a:spcPts val="0"/>
              </a:spcBef>
              <a:spcAft>
                <a:spcPts val="0"/>
              </a:spcAft>
              <a:buSzPts val="2000"/>
              <a:buFont typeface="Bevan"/>
              <a:buNone/>
              <a:defRPr sz="2000">
                <a:latin typeface="Bevan"/>
                <a:ea typeface="Bevan"/>
                <a:cs typeface="Bevan"/>
                <a:sym typeface="Bevan"/>
              </a:defRPr>
            </a:lvl8pPr>
            <a:lvl9pPr lvl="8" algn="ctr" rtl="0">
              <a:lnSpc>
                <a:spcPct val="100000"/>
              </a:lnSpc>
              <a:spcBef>
                <a:spcPts val="0"/>
              </a:spcBef>
              <a:spcAft>
                <a:spcPts val="0"/>
              </a:spcAft>
              <a:buSzPts val="2000"/>
              <a:buFont typeface="Bevan"/>
              <a:buNone/>
              <a:defRPr sz="2000">
                <a:latin typeface="Bevan"/>
                <a:ea typeface="Bevan"/>
                <a:cs typeface="Bevan"/>
                <a:sym typeface="Bevan"/>
              </a:defRPr>
            </a:lvl9pPr>
          </a:lstStyle>
          <a:p>
            <a:endParaRPr/>
          </a:p>
        </p:txBody>
      </p:sp>
      <p:sp>
        <p:nvSpPr>
          <p:cNvPr id="3472" name="Google Shape;3472;p21"/>
          <p:cNvSpPr txBox="1"/>
          <p:nvPr/>
        </p:nvSpPr>
        <p:spPr>
          <a:xfrm>
            <a:off x="1950200" y="4011850"/>
            <a:ext cx="5151900" cy="463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GB" sz="1000" b="1">
                <a:solidFill>
                  <a:schemeClr val="dk1"/>
                </a:solidFill>
                <a:latin typeface="Courier Prime"/>
                <a:ea typeface="Courier Prime"/>
                <a:cs typeface="Courier Prime"/>
                <a:sym typeface="Courier Prime"/>
              </a:rPr>
              <a:t>CREDITS: </a:t>
            </a:r>
            <a:r>
              <a:rPr lang="en-GB" sz="1000">
                <a:solidFill>
                  <a:schemeClr val="dk1"/>
                </a:solidFill>
                <a:latin typeface="Courier Prime"/>
                <a:ea typeface="Courier Prime"/>
                <a:cs typeface="Courier Prime"/>
                <a:sym typeface="Courier Prime"/>
              </a:rPr>
              <a:t>This presentation template was created by </a:t>
            </a:r>
            <a:r>
              <a:rPr lang="en-GB" sz="1000" b="1">
                <a:solidFill>
                  <a:schemeClr val="dk1"/>
                </a:solidFill>
                <a:uFill>
                  <a:noFill/>
                </a:uFill>
                <a:latin typeface="Courier Prime"/>
                <a:ea typeface="Courier Prime"/>
                <a:cs typeface="Courier Prime"/>
                <a:sym typeface="Courier Prime"/>
                <a:hlinkClick r:id="rId2"/>
              </a:rPr>
              <a:t>Slidesgo</a:t>
            </a:r>
            <a:r>
              <a:rPr lang="en-GB" sz="1000">
                <a:solidFill>
                  <a:schemeClr val="dk1"/>
                </a:solidFill>
                <a:latin typeface="Courier Prime"/>
                <a:ea typeface="Courier Prime"/>
                <a:cs typeface="Courier Prime"/>
                <a:sym typeface="Courier Prime"/>
              </a:rPr>
              <a:t>, including icons by </a:t>
            </a:r>
            <a:r>
              <a:rPr lang="en-GB" sz="1000" b="1">
                <a:solidFill>
                  <a:schemeClr val="dk1"/>
                </a:solidFill>
                <a:uFill>
                  <a:noFill/>
                </a:uFill>
                <a:latin typeface="Courier Prime"/>
                <a:ea typeface="Courier Prime"/>
                <a:cs typeface="Courier Prime"/>
                <a:sym typeface="Courier Prime"/>
                <a:hlinkClick r:id="rId3"/>
              </a:rPr>
              <a:t>Flaticon</a:t>
            </a:r>
            <a:r>
              <a:rPr lang="en-GB" sz="1000">
                <a:solidFill>
                  <a:schemeClr val="dk1"/>
                </a:solidFill>
                <a:latin typeface="Courier Prime"/>
                <a:ea typeface="Courier Prime"/>
                <a:cs typeface="Courier Prime"/>
                <a:sym typeface="Courier Prime"/>
              </a:rPr>
              <a:t> and infographics &amp; images by </a:t>
            </a:r>
            <a:r>
              <a:rPr lang="en-GB" sz="1000" b="1">
                <a:solidFill>
                  <a:schemeClr val="dk1"/>
                </a:solidFill>
                <a:uFill>
                  <a:noFill/>
                </a:uFill>
                <a:latin typeface="Courier Prime"/>
                <a:ea typeface="Courier Prime"/>
                <a:cs typeface="Courier Prime"/>
                <a:sym typeface="Courier Prime"/>
                <a:hlinkClick r:id="rId4"/>
              </a:rPr>
              <a:t>Freepik</a:t>
            </a:r>
            <a:endParaRPr sz="1000" b="1">
              <a:solidFill>
                <a:schemeClr val="dk1"/>
              </a:solidFill>
              <a:latin typeface="Courier Prime"/>
              <a:ea typeface="Courier Prime"/>
              <a:cs typeface="Courier Prime"/>
              <a:sym typeface="Courier Prime"/>
            </a:endParaRPr>
          </a:p>
        </p:txBody>
      </p:sp>
      <p:sp>
        <p:nvSpPr>
          <p:cNvPr id="320" name="TextBox 319">
            <a:extLst>
              <a:ext uri="{FF2B5EF4-FFF2-40B4-BE49-F238E27FC236}">
                <a16:creationId xmlns:a16="http://schemas.microsoft.com/office/drawing/2014/main" id="{8CEA66EA-9FF9-4B26-B771-2C0ABC71CAFB}"/>
              </a:ext>
            </a:extLst>
          </p:cNvPr>
          <p:cNvSpPr txBox="1"/>
          <p:nvPr userDrawn="1"/>
        </p:nvSpPr>
        <p:spPr>
          <a:xfrm>
            <a:off x="77266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solidFill>
          <a:schemeClr val="lt2"/>
        </a:solidFill>
        <a:effectLst/>
      </p:bgPr>
    </p:bg>
    <p:spTree>
      <p:nvGrpSpPr>
        <p:cNvPr id="1" name="Shape 179"/>
        <p:cNvGrpSpPr/>
        <p:nvPr/>
      </p:nvGrpSpPr>
      <p:grpSpPr>
        <a:xfrm>
          <a:off x="0" y="0"/>
          <a:ext cx="0" cy="0"/>
          <a:chOff x="0" y="0"/>
          <a:chExt cx="0" cy="0"/>
        </a:xfrm>
      </p:grpSpPr>
      <p:sp>
        <p:nvSpPr>
          <p:cNvPr id="166" name="TextBox 165">
            <a:extLst>
              <a:ext uri="{FF2B5EF4-FFF2-40B4-BE49-F238E27FC236}">
                <a16:creationId xmlns:a16="http://schemas.microsoft.com/office/drawing/2014/main" id="{C45E4784-8BB1-4E3C-90B5-9429352449DD}"/>
              </a:ext>
            </a:extLst>
          </p:cNvPr>
          <p:cNvSpPr txBox="1"/>
          <p:nvPr userDrawn="1"/>
        </p:nvSpPr>
        <p:spPr>
          <a:xfrm>
            <a:off x="42418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180" name="Google Shape;180;p3"/>
          <p:cNvGrpSpPr/>
          <p:nvPr/>
        </p:nvGrpSpPr>
        <p:grpSpPr>
          <a:xfrm>
            <a:off x="0" y="-24225"/>
            <a:ext cx="9193750" cy="5257725"/>
            <a:chOff x="0" y="-24225"/>
            <a:chExt cx="91937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0" y="-24225"/>
              <a:ext cx="9193750" cy="5257725"/>
              <a:chOff x="0" y="-24225"/>
              <a:chExt cx="91937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545123" y="2684061"/>
            <a:ext cx="2616203" cy="2660456"/>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3"/>
          <p:cNvSpPr/>
          <p:nvPr/>
        </p:nvSpPr>
        <p:spPr>
          <a:xfrm>
            <a:off x="34975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217159" y="374500"/>
            <a:ext cx="5293178" cy="429969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3217125" y="374499"/>
            <a:ext cx="5293178" cy="304797"/>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33950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36048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38146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89843" y="1490350"/>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255021" y="1348278"/>
            <a:ext cx="3404100" cy="2321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63465" y="1338154"/>
            <a:ext cx="34041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345581" y="1431214"/>
            <a:ext cx="595500" cy="1152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txBox="1">
            <a:spLocks noGrp="1"/>
          </p:cNvSpPr>
          <p:nvPr>
            <p:ph type="title"/>
          </p:nvPr>
        </p:nvSpPr>
        <p:spPr>
          <a:xfrm>
            <a:off x="3949200" y="1953200"/>
            <a:ext cx="4474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0" name="Google Shape;500;p3"/>
          <p:cNvSpPr txBox="1">
            <a:spLocks noGrp="1"/>
          </p:cNvSpPr>
          <p:nvPr>
            <p:ph type="subTitle" idx="1"/>
          </p:nvPr>
        </p:nvSpPr>
        <p:spPr>
          <a:xfrm>
            <a:off x="4522500" y="2696025"/>
            <a:ext cx="3328200" cy="4674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5" name="TextBox 164">
            <a:extLst>
              <a:ext uri="{FF2B5EF4-FFF2-40B4-BE49-F238E27FC236}">
                <a16:creationId xmlns:a16="http://schemas.microsoft.com/office/drawing/2014/main" id="{42E3AFDB-94FD-4F21-B52B-54B2A73AA7FF}"/>
              </a:ext>
            </a:extLst>
          </p:cNvPr>
          <p:cNvSpPr txBox="1"/>
          <p:nvPr userDrawn="1"/>
        </p:nvSpPr>
        <p:spPr>
          <a:xfrm>
            <a:off x="7752080" y="375920"/>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dk2"/>
        </a:solidFill>
        <a:effectLst/>
      </p:bgPr>
    </p:bg>
    <p:spTree>
      <p:nvGrpSpPr>
        <p:cNvPr id="1" name="Shape 3473"/>
        <p:cNvGrpSpPr/>
        <p:nvPr/>
      </p:nvGrpSpPr>
      <p:grpSpPr>
        <a:xfrm>
          <a:off x="0" y="0"/>
          <a:ext cx="0" cy="0"/>
          <a:chOff x="0" y="0"/>
          <a:chExt cx="0" cy="0"/>
        </a:xfrm>
      </p:grpSpPr>
      <p:grpSp>
        <p:nvGrpSpPr>
          <p:cNvPr id="3474" name="Google Shape;3474;p22"/>
          <p:cNvGrpSpPr/>
          <p:nvPr/>
        </p:nvGrpSpPr>
        <p:grpSpPr>
          <a:xfrm>
            <a:off x="0" y="-24225"/>
            <a:ext cx="9193750" cy="5257725"/>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847900" y="-686563"/>
            <a:ext cx="2667530" cy="2712652"/>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5" name="Google Shape;3625;p22"/>
          <p:cNvGrpSpPr/>
          <p:nvPr/>
        </p:nvGrpSpPr>
        <p:grpSpPr>
          <a:xfrm>
            <a:off x="7235582" y="1951477"/>
            <a:ext cx="2153989" cy="4314973"/>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1" name="Google Shape;3771;p22"/>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2"/>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2"/>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2"/>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2"/>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2"/>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TextBox 304">
            <a:extLst>
              <a:ext uri="{FF2B5EF4-FFF2-40B4-BE49-F238E27FC236}">
                <a16:creationId xmlns:a16="http://schemas.microsoft.com/office/drawing/2014/main" id="{306D7148-D5C0-45DB-8F0E-CF5EABDB6B84}"/>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
        <p:nvSpPr>
          <p:cNvPr id="306" name="TextBox 305">
            <a:extLst>
              <a:ext uri="{FF2B5EF4-FFF2-40B4-BE49-F238E27FC236}">
                <a16:creationId xmlns:a16="http://schemas.microsoft.com/office/drawing/2014/main" id="{915D5592-00F1-4622-A906-D82A647CD1BD}"/>
              </a:ext>
            </a:extLst>
          </p:cNvPr>
          <p:cNvSpPr txBox="1"/>
          <p:nvPr userDrawn="1"/>
        </p:nvSpPr>
        <p:spPr>
          <a:xfrm>
            <a:off x="4368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501"/>
        <p:cNvGrpSpPr/>
        <p:nvPr/>
      </p:nvGrpSpPr>
      <p:grpSpPr>
        <a:xfrm>
          <a:off x="0" y="0"/>
          <a:ext cx="0" cy="0"/>
          <a:chOff x="0" y="0"/>
          <a:chExt cx="0" cy="0"/>
        </a:xfrm>
      </p:grpSpPr>
      <p:sp>
        <p:nvSpPr>
          <p:cNvPr id="161" name="TextBox 160">
            <a:extLst>
              <a:ext uri="{FF2B5EF4-FFF2-40B4-BE49-F238E27FC236}">
                <a16:creationId xmlns:a16="http://schemas.microsoft.com/office/drawing/2014/main" id="{86311B5F-4225-4ACB-A505-3B18504CB401}"/>
              </a:ext>
            </a:extLst>
          </p:cNvPr>
          <p:cNvSpPr txBox="1"/>
          <p:nvPr userDrawn="1"/>
        </p:nvSpPr>
        <p:spPr>
          <a:xfrm>
            <a:off x="37338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502" name="Google Shape;502;p4"/>
          <p:cNvGrpSpPr/>
          <p:nvPr/>
        </p:nvGrpSpPr>
        <p:grpSpPr>
          <a:xfrm>
            <a:off x="0" y="-24225"/>
            <a:ext cx="9193750" cy="5257725"/>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227230" y="-700988"/>
            <a:ext cx="230110" cy="20649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233407" y="-706712"/>
            <a:ext cx="241648" cy="217574"/>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50029" y="-638760"/>
            <a:ext cx="218482" cy="221843"/>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43761" y="-644483"/>
            <a:ext cx="231019" cy="232927"/>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175668" y="-854426"/>
            <a:ext cx="202494" cy="215575"/>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173942" y="-860149"/>
            <a:ext cx="206036" cy="226567"/>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394967" y="-707438"/>
            <a:ext cx="225750" cy="20322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388790" y="-713071"/>
            <a:ext cx="233653" cy="214213"/>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606364" y="-816271"/>
            <a:ext cx="224660" cy="150621"/>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604547" y="-821812"/>
            <a:ext cx="229111" cy="161522"/>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341551" y="-471332"/>
            <a:ext cx="123095" cy="279984"/>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335282" y="-476874"/>
            <a:ext cx="134723" cy="290886"/>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158551" y="-458796"/>
            <a:ext cx="219391" cy="213122"/>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164819" y="-464065"/>
            <a:ext cx="227476" cy="223660"/>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429542" y="-416825"/>
            <a:ext cx="201494" cy="20322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435810" y="-422003"/>
            <a:ext cx="214031" cy="213758"/>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530380" y="-176449"/>
            <a:ext cx="187322" cy="211487"/>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533014" y="-181900"/>
            <a:ext cx="196225" cy="222298"/>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262932" y="-156736"/>
            <a:ext cx="199859" cy="237287"/>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269109" y="-162459"/>
            <a:ext cx="207763" cy="24837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20595" y="-324073"/>
            <a:ext cx="221208" cy="247734"/>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14418" y="-329523"/>
            <a:ext cx="229111" cy="259362"/>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218456" y="-121216"/>
            <a:ext cx="198042" cy="220481"/>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212278" y="-126394"/>
            <a:ext cx="209579" cy="231019"/>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551039" y="-475965"/>
            <a:ext cx="197043" cy="202584"/>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544771" y="-481144"/>
            <a:ext cx="208671" cy="213122"/>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489537" y="-183899"/>
            <a:ext cx="212214" cy="191320"/>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487720" y="-188804"/>
            <a:ext cx="219391" cy="202494"/>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782876" y="-680094"/>
            <a:ext cx="227294" cy="203493"/>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781059" y="-685272"/>
            <a:ext cx="230928" cy="213940"/>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1020799" y="-608599"/>
            <a:ext cx="192682" cy="197043"/>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1014621" y="-614050"/>
            <a:ext cx="205128" cy="207853"/>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716831" y="-401200"/>
            <a:ext cx="184597" cy="196498"/>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715105" y="-406560"/>
            <a:ext cx="191683" cy="207217"/>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945125" y="-341878"/>
            <a:ext cx="152438" cy="248552"/>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939765" y="-347238"/>
            <a:ext cx="159615" cy="259272"/>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1117094" y="-341151"/>
            <a:ext cx="235470" cy="170334"/>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1110917" y="-346420"/>
            <a:ext cx="247916" cy="180963"/>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789053" y="-148015"/>
            <a:ext cx="213213" cy="256183"/>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782876" y="-153466"/>
            <a:ext cx="221117" cy="266993"/>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1126906" y="-130118"/>
            <a:ext cx="239013" cy="202584"/>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1125180" y="-135387"/>
            <a:ext cx="246099" cy="213213"/>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582199" y="20230"/>
            <a:ext cx="201585" cy="179782"/>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576839" y="14870"/>
            <a:ext cx="213213" cy="190502"/>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862183" y="133059"/>
            <a:ext cx="169426" cy="237196"/>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860366" y="127427"/>
            <a:ext cx="172151" cy="24818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1236556" y="148594"/>
            <a:ext cx="222116" cy="206582"/>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1230378" y="143052"/>
            <a:ext cx="234471" cy="217392"/>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20595" y="80824"/>
            <a:ext cx="233653" cy="249370"/>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18778" y="75555"/>
            <a:ext cx="241739" cy="259998"/>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293183" y="142235"/>
            <a:ext cx="212214" cy="22892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299452" y="136966"/>
            <a:ext cx="220299" cy="240376"/>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547277" y="98811"/>
            <a:ext cx="175694" cy="197497"/>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553545" y="93360"/>
            <a:ext cx="188231" cy="208308"/>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443804" y="441842"/>
            <a:ext cx="243374" cy="159342"/>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445621" y="436573"/>
            <a:ext cx="251459" cy="169971"/>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162094" y="427216"/>
            <a:ext cx="315596" cy="128455"/>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167454" y="421674"/>
            <a:ext cx="323681" cy="139356"/>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301397" y="191836"/>
            <a:ext cx="83032" cy="266721"/>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296128" y="186476"/>
            <a:ext cx="94570" cy="27744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461920" y="290130"/>
            <a:ext cx="254093" cy="288705"/>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460103" y="284407"/>
            <a:ext cx="257727" cy="29978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652695" y="283771"/>
            <a:ext cx="228293" cy="221117"/>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646426" y="278866"/>
            <a:ext cx="236379" cy="231382"/>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875538" y="478634"/>
            <a:ext cx="382548" cy="119825"/>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869269" y="473092"/>
            <a:ext cx="394086" cy="130726"/>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1066312" y="155226"/>
            <a:ext cx="80307" cy="294429"/>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1061861" y="149866"/>
            <a:ext cx="90118" cy="305148"/>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88892" y="659870"/>
            <a:ext cx="263996" cy="113375"/>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82714" y="654601"/>
            <a:ext cx="276441" cy="123913"/>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606364" y="744628"/>
            <a:ext cx="73130" cy="304058"/>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601004" y="739268"/>
            <a:ext cx="83850" cy="314778"/>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872812" y="823209"/>
            <a:ext cx="179328" cy="15143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867452" y="817667"/>
            <a:ext cx="186505" cy="162340"/>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592919" y="593099"/>
            <a:ext cx="221208" cy="115101"/>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586741" y="588011"/>
            <a:ext cx="230020" cy="125457"/>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331739" y="505070"/>
            <a:ext cx="122187" cy="276169"/>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325471" y="499710"/>
            <a:ext cx="133815" cy="28688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13418" y="638067"/>
            <a:ext cx="217665" cy="22247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11692" y="632253"/>
            <a:ext cx="221117" cy="233653"/>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254847" y="680310"/>
            <a:ext cx="188140" cy="202584"/>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256664" y="674859"/>
            <a:ext cx="191774" cy="213395"/>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434902" y="668863"/>
            <a:ext cx="216665" cy="76764"/>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40261" y="663503"/>
            <a:ext cx="227385" cy="87484"/>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137203" y="893160"/>
            <a:ext cx="265812" cy="91390"/>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142472" y="887709"/>
            <a:ext cx="275442" cy="102110"/>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182027" y="988547"/>
            <a:ext cx="241557" cy="19032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180210" y="983005"/>
            <a:ext cx="245191" cy="201222"/>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301397" y="808674"/>
            <a:ext cx="234562" cy="206127"/>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295129" y="803314"/>
            <a:ext cx="247098" cy="216847"/>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584924" y="994724"/>
            <a:ext cx="287979" cy="142172"/>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578656" y="989364"/>
            <a:ext cx="296972" cy="152892"/>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1173327" y="454742"/>
            <a:ext cx="216665" cy="243555"/>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1171511" y="449473"/>
            <a:ext cx="219391" cy="254184"/>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720075" y="1445475"/>
            <a:ext cx="7704000" cy="31581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AutoNum type="arabicPeriod"/>
              <a:defRPr sz="1000"/>
            </a:lvl1pPr>
            <a:lvl2pPr marL="914400" lvl="1" indent="-330200">
              <a:spcBef>
                <a:spcPts val="0"/>
              </a:spcBef>
              <a:spcAft>
                <a:spcPts val="0"/>
              </a:spcAft>
              <a:buSzPts val="1600"/>
              <a:buAutoNum type="alphaLcPeriod"/>
              <a:defRPr/>
            </a:lvl2pPr>
            <a:lvl3pPr marL="1371600" lvl="2" indent="-330200">
              <a:spcBef>
                <a:spcPts val="0"/>
              </a:spcBef>
              <a:spcAft>
                <a:spcPts val="0"/>
              </a:spcAft>
              <a:buSzPts val="1600"/>
              <a:buAutoNum type="romanLcPeriod"/>
              <a:defRPr/>
            </a:lvl3pPr>
            <a:lvl4pPr marL="1828800" lvl="3" indent="-330200">
              <a:spcBef>
                <a:spcPts val="0"/>
              </a:spcBef>
              <a:spcAft>
                <a:spcPts val="0"/>
              </a:spcAft>
              <a:buSzPts val="1600"/>
              <a:buAutoNum type="arabicPeriod"/>
              <a:defRPr/>
            </a:lvl4pPr>
            <a:lvl5pPr marL="2286000" lvl="4" indent="-330200">
              <a:spcBef>
                <a:spcPts val="0"/>
              </a:spcBef>
              <a:spcAft>
                <a:spcPts val="0"/>
              </a:spcAft>
              <a:buSzPts val="1600"/>
              <a:buAutoNum type="alphaLcPeriod"/>
              <a:defRPr/>
            </a:lvl5pPr>
            <a:lvl6pPr marL="2743200" lvl="5" indent="-330200">
              <a:spcBef>
                <a:spcPts val="0"/>
              </a:spcBef>
              <a:spcAft>
                <a:spcPts val="0"/>
              </a:spcAft>
              <a:buSzPts val="1600"/>
              <a:buAutoNum type="romanLcPeriod"/>
              <a:defRPr/>
            </a:lvl6pPr>
            <a:lvl7pPr marL="3200400" lvl="6" indent="-330200">
              <a:spcBef>
                <a:spcPts val="0"/>
              </a:spcBef>
              <a:spcAft>
                <a:spcPts val="0"/>
              </a:spcAft>
              <a:buSzPts val="1600"/>
              <a:buAutoNum type="arabicPeriod"/>
              <a:defRPr/>
            </a:lvl7pPr>
            <a:lvl8pPr marL="3657600" lvl="7" indent="-330200">
              <a:spcBef>
                <a:spcPts val="0"/>
              </a:spcBef>
              <a:spcAft>
                <a:spcPts val="0"/>
              </a:spcAft>
              <a:buSzPts val="1600"/>
              <a:buAutoNum type="alphaLcPeriod"/>
              <a:defRPr/>
            </a:lvl8pPr>
            <a:lvl9pPr marL="4114800" lvl="8" indent="-330200">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id="{AA625A52-2172-4B74-995F-CCA8853CC8BA}"/>
              </a:ext>
            </a:extLst>
          </p:cNvPr>
          <p:cNvGrpSpPr/>
          <p:nvPr userDrawn="1"/>
        </p:nvGrpSpPr>
        <p:grpSpPr>
          <a:xfrm>
            <a:off x="527625" y="378023"/>
            <a:ext cx="8220075" cy="4534477"/>
            <a:chOff x="527625" y="378023"/>
            <a:chExt cx="8220075" cy="4534477"/>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TextBox 159">
              <a:extLst>
                <a:ext uri="{FF2B5EF4-FFF2-40B4-BE49-F238E27FC236}">
                  <a16:creationId xmlns:a16="http://schemas.microsoft.com/office/drawing/2014/main" id="{0641AE3F-DB0B-4DEB-8029-2AEE86EBDD7E}"/>
                </a:ext>
              </a:extLst>
            </p:cNvPr>
            <p:cNvSpPr txBox="1"/>
            <p:nvPr userDrawn="1"/>
          </p:nvSpPr>
          <p:spPr>
            <a:xfrm>
              <a:off x="7942580" y="3780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2"/>
        </a:solidFill>
        <a:effectLst/>
      </p:bgPr>
    </p:bg>
    <p:spTree>
      <p:nvGrpSpPr>
        <p:cNvPr id="1" name="Shape 660"/>
        <p:cNvGrpSpPr/>
        <p:nvPr/>
      </p:nvGrpSpPr>
      <p:grpSpPr>
        <a:xfrm>
          <a:off x="0" y="0"/>
          <a:ext cx="0" cy="0"/>
          <a:chOff x="0" y="0"/>
          <a:chExt cx="0" cy="0"/>
        </a:xfrm>
      </p:grpSpPr>
      <p:grpSp>
        <p:nvGrpSpPr>
          <p:cNvPr id="661" name="Google Shape;661;p5"/>
          <p:cNvGrpSpPr/>
          <p:nvPr/>
        </p:nvGrpSpPr>
        <p:grpSpPr>
          <a:xfrm>
            <a:off x="0" y="-24225"/>
            <a:ext cx="9193750" cy="5257725"/>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dirty="0">
                  <a:solidFill>
                    <a:schemeClr val="lt1"/>
                  </a:solidFill>
                  <a:latin typeface="Courier Prime"/>
                  <a:ea typeface="Courier Prime"/>
                  <a:cs typeface="Courier Prime"/>
                  <a:sym typeface="Courier Prime"/>
                </a:rPr>
                <a:t>3</a:t>
              </a:r>
              <a:endParaRPr sz="12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095343" y="1951477"/>
            <a:ext cx="2153989" cy="4314973"/>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 name="Google Shape;863;p5"/>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224366" y="3376050"/>
            <a:ext cx="3026400" cy="10317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224378" y="2767625"/>
            <a:ext cx="302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4893228" y="3376050"/>
            <a:ext cx="30264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4893234" y="2767625"/>
            <a:ext cx="302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15" name="TextBox 214">
            <a:extLst>
              <a:ext uri="{FF2B5EF4-FFF2-40B4-BE49-F238E27FC236}">
                <a16:creationId xmlns:a16="http://schemas.microsoft.com/office/drawing/2014/main" id="{4667119E-CEA0-46B4-ABA3-D16E8E46EC17}"/>
              </a:ext>
            </a:extLst>
          </p:cNvPr>
          <p:cNvSpPr txBox="1"/>
          <p:nvPr userDrawn="1"/>
        </p:nvSpPr>
        <p:spPr>
          <a:xfrm>
            <a:off x="7942580" y="3780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sp>
        <p:nvSpPr>
          <p:cNvPr id="216" name="TextBox 215">
            <a:extLst>
              <a:ext uri="{FF2B5EF4-FFF2-40B4-BE49-F238E27FC236}">
                <a16:creationId xmlns:a16="http://schemas.microsoft.com/office/drawing/2014/main" id="{1D8D9EA7-30CA-4775-9F24-8EAC8E8EB7B9}"/>
              </a:ext>
            </a:extLst>
          </p:cNvPr>
          <p:cNvSpPr txBox="1"/>
          <p:nvPr userDrawn="1"/>
        </p:nvSpPr>
        <p:spPr>
          <a:xfrm>
            <a:off x="5257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24225"/>
            <a:ext cx="9193750" cy="5257725"/>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031213" y="200138"/>
            <a:ext cx="1729771" cy="1759030"/>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7"/>
          <p:cNvGrpSpPr/>
          <p:nvPr/>
        </p:nvGrpSpPr>
        <p:grpSpPr>
          <a:xfrm>
            <a:off x="254675" y="3086271"/>
            <a:ext cx="1556085" cy="1704769"/>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7"/>
          <p:cNvSpPr/>
          <p:nvPr/>
        </p:nvSpPr>
        <p:spPr>
          <a:xfrm>
            <a:off x="34975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
          <p:cNvSpPr/>
          <p:nvPr/>
        </p:nvSpPr>
        <p:spPr>
          <a:xfrm>
            <a:off x="3217158" y="374499"/>
            <a:ext cx="5316337" cy="4341879"/>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
          <p:cNvSpPr/>
          <p:nvPr/>
        </p:nvSpPr>
        <p:spPr>
          <a:xfrm>
            <a:off x="3217125" y="374500"/>
            <a:ext cx="531637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
          <p:cNvSpPr/>
          <p:nvPr/>
        </p:nvSpPr>
        <p:spPr>
          <a:xfrm>
            <a:off x="33950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
          <p:cNvSpPr/>
          <p:nvPr/>
        </p:nvSpPr>
        <p:spPr>
          <a:xfrm>
            <a:off x="36048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
          <p:cNvSpPr/>
          <p:nvPr/>
        </p:nvSpPr>
        <p:spPr>
          <a:xfrm>
            <a:off x="38146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
          <p:cNvSpPr/>
          <p:nvPr/>
        </p:nvSpPr>
        <p:spPr>
          <a:xfrm>
            <a:off x="254675" y="2730188"/>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
          <p:cNvSpPr/>
          <p:nvPr/>
        </p:nvSpPr>
        <p:spPr>
          <a:xfrm>
            <a:off x="119853" y="2588116"/>
            <a:ext cx="3404100" cy="2321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
          <p:cNvSpPr/>
          <p:nvPr/>
        </p:nvSpPr>
        <p:spPr>
          <a:xfrm>
            <a:off x="119828" y="2588116"/>
            <a:ext cx="34041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
          <p:cNvSpPr/>
          <p:nvPr/>
        </p:nvSpPr>
        <p:spPr>
          <a:xfrm>
            <a:off x="2812203" y="2679466"/>
            <a:ext cx="595500" cy="1152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
          <p:cNvSpPr txBox="1">
            <a:spLocks noGrp="1"/>
          </p:cNvSpPr>
          <p:nvPr>
            <p:ph type="title"/>
          </p:nvPr>
        </p:nvSpPr>
        <p:spPr>
          <a:xfrm>
            <a:off x="875625" y="1959175"/>
            <a:ext cx="2638200" cy="1306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4276325" y="982050"/>
            <a:ext cx="3966300" cy="3179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rgbClr val="595959"/>
              </a:buClr>
              <a:buSzPts val="1000"/>
              <a:buFont typeface="Anaheim"/>
              <a:buChar char="●"/>
              <a:defRPr/>
            </a:lvl1pPr>
            <a:lvl2pPr marL="914400" lvl="1" indent="-317500">
              <a:spcBef>
                <a:spcPts val="0"/>
              </a:spcBef>
              <a:spcAft>
                <a:spcPts val="0"/>
              </a:spcAft>
              <a:buClr>
                <a:srgbClr val="595959"/>
              </a:buClr>
              <a:buSzPts val="1400"/>
              <a:buFont typeface="Anaheim"/>
              <a:buChar char="○"/>
              <a:defRPr/>
            </a:lvl2pPr>
            <a:lvl3pPr marL="1371600" lvl="2" indent="-317500">
              <a:spcBef>
                <a:spcPts val="0"/>
              </a:spcBef>
              <a:spcAft>
                <a:spcPts val="0"/>
              </a:spcAft>
              <a:buClr>
                <a:srgbClr val="595959"/>
              </a:buClr>
              <a:buSzPts val="1400"/>
              <a:buFont typeface="Anaheim"/>
              <a:buChar char="■"/>
              <a:defRPr/>
            </a:lvl3pPr>
            <a:lvl4pPr marL="1828800" lvl="3" indent="-317500">
              <a:spcBef>
                <a:spcPts val="0"/>
              </a:spcBef>
              <a:spcAft>
                <a:spcPts val="0"/>
              </a:spcAft>
              <a:buClr>
                <a:srgbClr val="595959"/>
              </a:buClr>
              <a:buSzPts val="1400"/>
              <a:buFont typeface="Anaheim"/>
              <a:buChar char="●"/>
              <a:defRPr/>
            </a:lvl4pPr>
            <a:lvl5pPr marL="2286000" lvl="4" indent="-317500">
              <a:spcBef>
                <a:spcPts val="0"/>
              </a:spcBef>
              <a:spcAft>
                <a:spcPts val="0"/>
              </a:spcAft>
              <a:buClr>
                <a:srgbClr val="595959"/>
              </a:buClr>
              <a:buSzPts val="1400"/>
              <a:buFont typeface="Anaheim"/>
              <a:buChar char="○"/>
              <a:defRPr/>
            </a:lvl5pPr>
            <a:lvl6pPr marL="2743200" lvl="5" indent="-317500">
              <a:spcBef>
                <a:spcPts val="0"/>
              </a:spcBef>
              <a:spcAft>
                <a:spcPts val="0"/>
              </a:spcAft>
              <a:buClr>
                <a:srgbClr val="595959"/>
              </a:buClr>
              <a:buSzPts val="1400"/>
              <a:buFont typeface="Anaheim"/>
              <a:buChar char="■"/>
              <a:defRPr/>
            </a:lvl6pPr>
            <a:lvl7pPr marL="3200400" lvl="6" indent="-317500">
              <a:spcBef>
                <a:spcPts val="0"/>
              </a:spcBef>
              <a:spcAft>
                <a:spcPts val="0"/>
              </a:spcAft>
              <a:buClr>
                <a:srgbClr val="595959"/>
              </a:buClr>
              <a:buSzPts val="1400"/>
              <a:buFont typeface="Anaheim"/>
              <a:buChar char="●"/>
              <a:defRPr/>
            </a:lvl7pPr>
            <a:lvl8pPr marL="3657600" lvl="7" indent="-317500">
              <a:spcBef>
                <a:spcPts val="0"/>
              </a:spcBef>
              <a:spcAft>
                <a:spcPts val="0"/>
              </a:spcAft>
              <a:buClr>
                <a:srgbClr val="595959"/>
              </a:buClr>
              <a:buSzPts val="1400"/>
              <a:buFont typeface="Anaheim"/>
              <a:buChar char="○"/>
              <a:defRPr/>
            </a:lvl8pPr>
            <a:lvl9pPr marL="4114800" lvl="8" indent="-317500">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78663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06680" y="25878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userDrawn="1">
  <p:cSld name="MAIN_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24225"/>
            <a:ext cx="9193750" cy="5257725"/>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844296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454660" y="4835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24225"/>
            <a:ext cx="9193750" cy="5257725"/>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8051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9"/>
          <p:cNvSpPr/>
          <p:nvPr/>
        </p:nvSpPr>
        <p:spPr>
          <a:xfrm>
            <a:off x="675998" y="51105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9"/>
          <p:cNvSpPr/>
          <p:nvPr/>
        </p:nvSpPr>
        <p:spPr>
          <a:xfrm>
            <a:off x="675965" y="511050"/>
            <a:ext cx="51873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9"/>
          <p:cNvSpPr/>
          <p:nvPr/>
        </p:nvSpPr>
        <p:spPr>
          <a:xfrm>
            <a:off x="524759" y="374500"/>
            <a:ext cx="5187300" cy="4202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9"/>
          <p:cNvSpPr/>
          <p:nvPr/>
        </p:nvSpPr>
        <p:spPr>
          <a:xfrm>
            <a:off x="524725" y="374500"/>
            <a:ext cx="51873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9"/>
          <p:cNvSpPr/>
          <p:nvPr/>
        </p:nvSpPr>
        <p:spPr>
          <a:xfrm>
            <a:off x="7026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9"/>
          <p:cNvSpPr/>
          <p:nvPr/>
        </p:nvSpPr>
        <p:spPr>
          <a:xfrm>
            <a:off x="9124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9"/>
          <p:cNvSpPr/>
          <p:nvPr/>
        </p:nvSpPr>
        <p:spPr>
          <a:xfrm>
            <a:off x="11222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9"/>
          <p:cNvSpPr txBox="1">
            <a:spLocks noGrp="1"/>
          </p:cNvSpPr>
          <p:nvPr>
            <p:ph type="title"/>
          </p:nvPr>
        </p:nvSpPr>
        <p:spPr>
          <a:xfrm>
            <a:off x="819850" y="950400"/>
            <a:ext cx="4644900" cy="7989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37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637" name="Google Shape;1637;p9"/>
          <p:cNvSpPr txBox="1">
            <a:spLocks noGrp="1"/>
          </p:cNvSpPr>
          <p:nvPr>
            <p:ph type="subTitle" idx="1"/>
          </p:nvPr>
        </p:nvSpPr>
        <p:spPr>
          <a:xfrm>
            <a:off x="819850" y="2268338"/>
            <a:ext cx="4059600" cy="123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5343822" y="2116123"/>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9"/>
          <p:cNvSpPr/>
          <p:nvPr/>
        </p:nvSpPr>
        <p:spPr>
          <a:xfrm>
            <a:off x="5209000" y="1974050"/>
            <a:ext cx="3404100" cy="232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9"/>
          <p:cNvSpPr/>
          <p:nvPr/>
        </p:nvSpPr>
        <p:spPr>
          <a:xfrm>
            <a:off x="5208975" y="1974050"/>
            <a:ext cx="34041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9"/>
          <p:cNvSpPr/>
          <p:nvPr/>
        </p:nvSpPr>
        <p:spPr>
          <a:xfrm>
            <a:off x="7901350" y="206540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TextBox 71">
            <a:extLst>
              <a:ext uri="{FF2B5EF4-FFF2-40B4-BE49-F238E27FC236}">
                <a16:creationId xmlns:a16="http://schemas.microsoft.com/office/drawing/2014/main" id="{34786DD8-9973-4162-9D2B-17AA7361C769}"/>
              </a:ext>
            </a:extLst>
          </p:cNvPr>
          <p:cNvSpPr txBox="1"/>
          <p:nvPr userDrawn="1"/>
        </p:nvSpPr>
        <p:spPr>
          <a:xfrm>
            <a:off x="5212080" y="19782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73" name="TextBox 72">
            <a:extLst>
              <a:ext uri="{FF2B5EF4-FFF2-40B4-BE49-F238E27FC236}">
                <a16:creationId xmlns:a16="http://schemas.microsoft.com/office/drawing/2014/main" id="{0AE465D3-E02D-4AC0-9430-1453C94B05A7}"/>
              </a:ext>
            </a:extLst>
          </p:cNvPr>
          <p:cNvSpPr txBox="1"/>
          <p:nvPr userDrawn="1"/>
        </p:nvSpPr>
        <p:spPr>
          <a:xfrm>
            <a:off x="5034280" y="3653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2"/>
        </a:solidFill>
        <a:effectLst/>
      </p:bgPr>
    </p:bg>
    <p:spTree>
      <p:nvGrpSpPr>
        <p:cNvPr id="1" name="Shape 1642"/>
        <p:cNvGrpSpPr/>
        <p:nvPr/>
      </p:nvGrpSpPr>
      <p:grpSpPr>
        <a:xfrm>
          <a:off x="0" y="0"/>
          <a:ext cx="0" cy="0"/>
          <a:chOff x="0" y="0"/>
          <a:chExt cx="0" cy="0"/>
        </a:xfrm>
      </p:grpSpPr>
      <p:sp>
        <p:nvSpPr>
          <p:cNvPr id="1643" name="Google Shape;1643;p10"/>
          <p:cNvSpPr/>
          <p:nvPr/>
        </p:nvSpPr>
        <p:spPr>
          <a:xfrm>
            <a:off x="4700700" y="2728500"/>
            <a:ext cx="3723300" cy="1833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4574202" y="2595100"/>
            <a:ext cx="3723300" cy="1833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0"/>
          <p:cNvSpPr txBox="1">
            <a:spLocks noGrp="1"/>
          </p:cNvSpPr>
          <p:nvPr>
            <p:ph type="body" idx="1"/>
          </p:nvPr>
        </p:nvSpPr>
        <p:spPr>
          <a:xfrm>
            <a:off x="4759675" y="3207925"/>
            <a:ext cx="3353100" cy="829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600"/>
              <a:buNone/>
              <a:defRPr sz="1900">
                <a:latin typeface="Bevan"/>
                <a:ea typeface="Bevan"/>
                <a:cs typeface="Bevan"/>
                <a:sym typeface="Bevan"/>
              </a:defRPr>
            </a:lvl1pPr>
          </a:lstStyle>
          <a:p>
            <a:endParaRPr/>
          </a:p>
        </p:txBody>
      </p:sp>
      <p:sp>
        <p:nvSpPr>
          <p:cNvPr id="1646" name="Google Shape;1646;p10"/>
          <p:cNvSpPr/>
          <p:nvPr/>
        </p:nvSpPr>
        <p:spPr>
          <a:xfrm>
            <a:off x="4574175" y="2595100"/>
            <a:ext cx="3723300" cy="279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
          <p:cNvSpPr/>
          <p:nvPr/>
        </p:nvSpPr>
        <p:spPr>
          <a:xfrm>
            <a:off x="7629301" y="2680866"/>
            <a:ext cx="559200" cy="1083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4BE66966-69C9-4CB9-8A1C-5A923101FCBC}"/>
              </a:ext>
            </a:extLst>
          </p:cNvPr>
          <p:cNvSpPr txBox="1"/>
          <p:nvPr userDrawn="1"/>
        </p:nvSpPr>
        <p:spPr>
          <a:xfrm>
            <a:off x="4538980" y="2575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2"/>
        </a:solidFill>
        <a:effectLst/>
      </p:bgPr>
    </p:bg>
    <p:spTree>
      <p:nvGrpSpPr>
        <p:cNvPr id="1" name="Shape 1648"/>
        <p:cNvGrpSpPr/>
        <p:nvPr/>
      </p:nvGrpSpPr>
      <p:grpSpPr>
        <a:xfrm>
          <a:off x="0" y="0"/>
          <a:ext cx="0" cy="0"/>
          <a:chOff x="0" y="0"/>
          <a:chExt cx="0" cy="0"/>
        </a:xfrm>
      </p:grpSpPr>
      <p:grpSp>
        <p:nvGrpSpPr>
          <p:cNvPr id="1649" name="Google Shape;1649;p11"/>
          <p:cNvGrpSpPr/>
          <p:nvPr/>
        </p:nvGrpSpPr>
        <p:grpSpPr>
          <a:xfrm>
            <a:off x="0" y="-24225"/>
            <a:ext cx="9193750" cy="5257725"/>
            <a:chOff x="0" y="-24225"/>
            <a:chExt cx="9193750" cy="5257725"/>
          </a:xfrm>
        </p:grpSpPr>
        <p:sp>
          <p:nvSpPr>
            <p:cNvPr id="1650" name="Google Shape;1650;p1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651" name="Google Shape;1651;p1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652" name="Google Shape;1652;p1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653" name="Google Shape;1653;p1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654" name="Google Shape;1654;p1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655" name="Google Shape;1655;p1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656" name="Google Shape;1656;p1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657" name="Google Shape;1657;p1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658" name="Google Shape;1658;p1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659" name="Google Shape;1659;p1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660" name="Google Shape;1660;p1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661" name="Google Shape;1661;p1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662" name="Google Shape;1662;p1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663" name="Google Shape;1663;p1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664" name="Google Shape;1664;p1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665" name="Google Shape;1665;p1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666" name="Google Shape;1666;p1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667" name="Google Shape;1667;p1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668" name="Google Shape;1668;p1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669" name="Google Shape;1669;p1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670" name="Google Shape;1670;p1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671" name="Google Shape;1671;p1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672" name="Google Shape;1672;p1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673" name="Google Shape;1673;p1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674" name="Google Shape;1674;p1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675" name="Google Shape;1675;p1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676" name="Google Shape;1676;p1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677" name="Google Shape;1677;p11"/>
            <p:cNvGrpSpPr/>
            <p:nvPr/>
          </p:nvGrpSpPr>
          <p:grpSpPr>
            <a:xfrm>
              <a:off x="0" y="-24225"/>
              <a:ext cx="9193750" cy="5257725"/>
              <a:chOff x="0" y="-24225"/>
              <a:chExt cx="9193750" cy="5257725"/>
            </a:xfrm>
          </p:grpSpPr>
          <p:cxnSp>
            <p:nvCxnSpPr>
              <p:cNvPr id="1678" name="Google Shape;1678;p1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79" name="Google Shape;1679;p1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80" name="Google Shape;1680;p1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1" name="Google Shape;1681;p1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2" name="Google Shape;1682;p1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3" name="Google Shape;1683;p1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4" name="Google Shape;1684;p1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5" name="Google Shape;1685;p1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6" name="Google Shape;1686;p1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7" name="Google Shape;1687;p1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8" name="Google Shape;1688;p1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89" name="Google Shape;1689;p1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0" name="Google Shape;1690;p1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1" name="Google Shape;1691;p1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2" name="Google Shape;1692;p1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3" name="Google Shape;1693;p1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4" name="Google Shape;1694;p1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5" name="Google Shape;1695;p1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6" name="Google Shape;1696;p1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7" name="Google Shape;1697;p1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8" name="Google Shape;1698;p1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9" name="Google Shape;1699;p1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0" name="Google Shape;1700;p1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1" name="Google Shape;1701;p1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2" name="Google Shape;1702;p1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3" name="Google Shape;1703;p1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04" name="Google Shape;1704;p1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pic>
        <p:nvPicPr>
          <p:cNvPr id="81" name="Picture 80"/>
          <p:cNvPicPr>
            <a:picLocks noChangeAspect="1"/>
          </p:cNvPicPr>
          <p:nvPr userDrawn="1"/>
        </p:nvPicPr>
        <p:blipFill>
          <a:blip r:embed="rId2"/>
          <a:stretch>
            <a:fillRect/>
          </a:stretch>
        </p:blipFill>
        <p:spPr>
          <a:xfrm flipH="1">
            <a:off x="4334565" y="0"/>
            <a:ext cx="4809435" cy="5143500"/>
          </a:xfrm>
          <a:prstGeom prst="rect">
            <a:avLst/>
          </a:prstGeom>
        </p:spPr>
      </p:pic>
      <p:sp>
        <p:nvSpPr>
          <p:cNvPr id="1714" name="Google Shape;1714;p11"/>
          <p:cNvSpPr/>
          <p:nvPr/>
        </p:nvSpPr>
        <p:spPr>
          <a:xfrm>
            <a:off x="8051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675998" y="51105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675965" y="511050"/>
            <a:ext cx="51873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524759" y="37450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524725" y="374500"/>
            <a:ext cx="51873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7026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9124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11222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5343822" y="2116123"/>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5209000" y="1974050"/>
            <a:ext cx="3404100" cy="232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5208975" y="1974050"/>
            <a:ext cx="34041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7901350" y="206540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1"/>
          <p:cNvSpPr txBox="1">
            <a:spLocks noGrp="1"/>
          </p:cNvSpPr>
          <p:nvPr>
            <p:ph type="title" hasCustomPrompt="1"/>
          </p:nvPr>
        </p:nvSpPr>
        <p:spPr>
          <a:xfrm>
            <a:off x="747250" y="2307350"/>
            <a:ext cx="41901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27" name="Google Shape;1727;p11"/>
          <p:cNvSpPr txBox="1">
            <a:spLocks noGrp="1"/>
          </p:cNvSpPr>
          <p:nvPr>
            <p:ph type="subTitle" idx="1"/>
          </p:nvPr>
        </p:nvSpPr>
        <p:spPr>
          <a:xfrm>
            <a:off x="5486750" y="2791850"/>
            <a:ext cx="2910000" cy="9945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3" name="TextBox 72">
            <a:extLst>
              <a:ext uri="{FF2B5EF4-FFF2-40B4-BE49-F238E27FC236}">
                <a16:creationId xmlns:a16="http://schemas.microsoft.com/office/drawing/2014/main" id="{8CAD3DD2-5DFD-4D93-A3EB-40329CB78EBF}"/>
              </a:ext>
            </a:extLst>
          </p:cNvPr>
          <p:cNvSpPr txBox="1"/>
          <p:nvPr userDrawn="1"/>
        </p:nvSpPr>
        <p:spPr>
          <a:xfrm>
            <a:off x="5173980" y="19655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74" name="TextBox 73">
            <a:extLst>
              <a:ext uri="{FF2B5EF4-FFF2-40B4-BE49-F238E27FC236}">
                <a16:creationId xmlns:a16="http://schemas.microsoft.com/office/drawing/2014/main" id="{D8600FD8-9EC9-4FE4-B527-7B3AE9C85FB1}"/>
              </a:ext>
            </a:extLst>
          </p:cNvPr>
          <p:cNvSpPr txBox="1"/>
          <p:nvPr userDrawn="1"/>
        </p:nvSpPr>
        <p:spPr>
          <a:xfrm>
            <a:off x="5046980" y="365323"/>
            <a:ext cx="701040" cy="307777"/>
          </a:xfrm>
          <a:prstGeom prst="rect">
            <a:avLst/>
          </a:prstGeom>
          <a:noFill/>
        </p:spPr>
        <p:txBody>
          <a:bodyPr wrap="square" rtlCol="0">
            <a:spAutoFit/>
          </a:bodyPr>
          <a:lstStyle/>
          <a:p>
            <a:r>
              <a:rPr lang="en-US" b="1" dirty="0">
                <a:solidFill>
                  <a:srgbClr val="FFCCFF"/>
                </a:solidFill>
                <a:latin typeface="#9Slide03 Sympathique Alt" panose="02000506000000020002" pitchFamily="2" charset="0"/>
              </a:rPr>
              <a:t>KTUTS</a:t>
            </a:r>
          </a:p>
        </p:txBody>
      </p:sp>
      <p:sp>
        <p:nvSpPr>
          <p:cNvPr id="75" name="TextBox 74">
            <a:extLst>
              <a:ext uri="{FF2B5EF4-FFF2-40B4-BE49-F238E27FC236}">
                <a16:creationId xmlns:a16="http://schemas.microsoft.com/office/drawing/2014/main" id="{83215ED3-E3E5-41D6-9082-A17DEF0ADA42}"/>
              </a:ext>
            </a:extLst>
          </p:cNvPr>
          <p:cNvSpPr txBox="1"/>
          <p:nvPr userDrawn="1"/>
        </p:nvSpPr>
        <p:spPr>
          <a:xfrm>
            <a:off x="436880" y="4835723"/>
            <a:ext cx="701040" cy="307777"/>
          </a:xfrm>
          <a:prstGeom prst="rect">
            <a:avLst/>
          </a:prstGeom>
          <a:noFill/>
        </p:spPr>
        <p:txBody>
          <a:bodyPr wrap="square" rtlCol="0">
            <a:spAutoFit/>
          </a:bodyPr>
          <a:lstStyle/>
          <a:p>
            <a:r>
              <a:rPr lang="en-US" b="1" dirty="0">
                <a:solidFill>
                  <a:srgbClr val="FFCCFF"/>
                </a:solidFill>
                <a:latin typeface="#9Slide03 Sympathique Alt" panose="02000506000000020002" pitchFamily="2" charset="0"/>
              </a:rPr>
              <a:t>KTUTS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www.facebook.com/teamKTUTS"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974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1pPr>
            <a:lvl2pPr lvl="1">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2pPr>
            <a:lvl3pPr lvl="2">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3pPr>
            <a:lvl4pPr lvl="3">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4pPr>
            <a:lvl5pPr lvl="4">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5pPr>
            <a:lvl6pPr lvl="5">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6pPr>
            <a:lvl7pPr lvl="6">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7pPr>
            <a:lvl8pPr lvl="7">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8pPr>
            <a:lvl9pPr lvl="8">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1pPr>
            <a:lvl2pPr marL="914400" lvl="1"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2pPr>
            <a:lvl3pPr marL="1371600" lvl="2"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3pPr>
            <a:lvl4pPr marL="1828800" lvl="3"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4pPr>
            <a:lvl5pPr marL="2286000" lvl="4"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5pPr>
            <a:lvl6pPr marL="2743200" lvl="5"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6pPr>
            <a:lvl7pPr marL="3200400" lvl="6"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7pPr>
            <a:lvl8pPr marL="3657600" lvl="7"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8pPr>
            <a:lvl9pPr marL="4114800" lvl="8"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9pPr>
          </a:lstStyle>
          <a:p>
            <a:endParaRPr/>
          </a:p>
        </p:txBody>
      </p:sp>
      <p:pic>
        <p:nvPicPr>
          <p:cNvPr id="4" name="Picture 3">
            <a:extLst>
              <a:ext uri="{FF2B5EF4-FFF2-40B4-BE49-F238E27FC236}">
                <a16:creationId xmlns:a16="http://schemas.microsoft.com/office/drawing/2014/main" id="{133DA8B3-15F8-4995-8F2B-97ACFFE2DEFF}"/>
              </a:ext>
            </a:extLst>
          </p:cNvPr>
          <p:cNvPicPr>
            <a:picLocks noChangeAspect="1"/>
          </p:cNvPicPr>
          <p:nvPr userDrawn="1"/>
        </p:nvPicPr>
        <p:blipFill>
          <a:blip r:embed="rId22"/>
          <a:stretch>
            <a:fillRect/>
          </a:stretch>
        </p:blipFill>
        <p:spPr>
          <a:xfrm>
            <a:off x="-34583842" y="1493492"/>
            <a:ext cx="1386042" cy="1108780"/>
          </a:xfrm>
          <a:prstGeom prst="rect">
            <a:avLst/>
          </a:prstGeom>
        </p:spPr>
      </p:pic>
      <p:pic>
        <p:nvPicPr>
          <p:cNvPr id="5" name="Picture 4">
            <a:extLst>
              <a:ext uri="{FF2B5EF4-FFF2-40B4-BE49-F238E27FC236}">
                <a16:creationId xmlns:a16="http://schemas.microsoft.com/office/drawing/2014/main" id="{798898AF-E310-49E3-AC44-7C56FBDAA102}"/>
              </a:ext>
            </a:extLst>
          </p:cNvPr>
          <p:cNvPicPr>
            <a:picLocks noChangeAspect="1"/>
          </p:cNvPicPr>
          <p:nvPr userDrawn="1"/>
        </p:nvPicPr>
        <p:blipFill>
          <a:blip r:embed="rId22"/>
          <a:stretch>
            <a:fillRect/>
          </a:stretch>
        </p:blipFill>
        <p:spPr>
          <a:xfrm>
            <a:off x="42479758" y="469900"/>
            <a:ext cx="1386042" cy="1108780"/>
          </a:xfrm>
          <a:prstGeom prst="rect">
            <a:avLst/>
          </a:prstGeom>
        </p:spPr>
      </p:pic>
      <p:pic>
        <p:nvPicPr>
          <p:cNvPr id="8" name="Picture 7">
            <a:extLst>
              <a:ext uri="{FF2B5EF4-FFF2-40B4-BE49-F238E27FC236}">
                <a16:creationId xmlns:a16="http://schemas.microsoft.com/office/drawing/2014/main" id="{C91F2708-E7C0-4C4F-99AB-7ED14E47BAE4}"/>
              </a:ext>
            </a:extLst>
          </p:cNvPr>
          <p:cNvPicPr>
            <a:picLocks noChangeAspect="1"/>
          </p:cNvPicPr>
          <p:nvPr userDrawn="1"/>
        </p:nvPicPr>
        <p:blipFill>
          <a:blip r:embed="rId22"/>
          <a:stretch>
            <a:fillRect/>
          </a:stretch>
        </p:blipFill>
        <p:spPr>
          <a:xfrm>
            <a:off x="3719358" y="1988792"/>
            <a:ext cx="1386042" cy="1108780"/>
          </a:xfrm>
          <a:prstGeom prst="rect">
            <a:avLst/>
          </a:prstGeom>
        </p:spPr>
      </p:pic>
      <p:pic>
        <p:nvPicPr>
          <p:cNvPr id="11" name="Picture 10">
            <a:extLst>
              <a:ext uri="{FF2B5EF4-FFF2-40B4-BE49-F238E27FC236}">
                <a16:creationId xmlns:a16="http://schemas.microsoft.com/office/drawing/2014/main" id="{046E39EF-AEB3-4A5B-BEF0-F81043919ECE}"/>
              </a:ext>
            </a:extLst>
          </p:cNvPr>
          <p:cNvPicPr>
            <a:picLocks noChangeAspect="1"/>
          </p:cNvPicPr>
          <p:nvPr userDrawn="1"/>
        </p:nvPicPr>
        <p:blipFill>
          <a:blip r:embed="rId22"/>
          <a:stretch>
            <a:fillRect/>
          </a:stretch>
        </p:blipFill>
        <p:spPr>
          <a:xfrm>
            <a:off x="1788958" y="-7650508"/>
            <a:ext cx="1386042" cy="1108780"/>
          </a:xfrm>
          <a:prstGeom prst="rect">
            <a:avLst/>
          </a:prstGeom>
        </p:spPr>
      </p:pic>
      <p:sp>
        <p:nvSpPr>
          <p:cNvPr id="12" name="TextBox 11">
            <a:extLst>
              <a:ext uri="{FF2B5EF4-FFF2-40B4-BE49-F238E27FC236}">
                <a16:creationId xmlns:a16="http://schemas.microsoft.com/office/drawing/2014/main" id="{485BA7B1-03AC-4CF5-A201-9B18D13B1D42}"/>
              </a:ext>
            </a:extLst>
          </p:cNvPr>
          <p:cNvSpPr txBox="1"/>
          <p:nvPr userDrawn="1"/>
        </p:nvSpPr>
        <p:spPr>
          <a:xfrm>
            <a:off x="2547686" y="11172932"/>
            <a:ext cx="9311220" cy="738664"/>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23"/>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3" name="Picture 12">
            <a:extLst>
              <a:ext uri="{FF2B5EF4-FFF2-40B4-BE49-F238E27FC236}">
                <a16:creationId xmlns:a16="http://schemas.microsoft.com/office/drawing/2014/main" id="{2C929B05-14C8-44AC-909E-3433745D277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95572" y="10893829"/>
            <a:ext cx="1714706" cy="137169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1.png"/><Relationship Id="rId11" Type="http://schemas.microsoft.com/office/2007/relationships/diagramDrawing" Target="../diagrams/drawing1.xml"/><Relationship Id="rId5" Type="http://schemas.openxmlformats.org/officeDocument/2006/relationships/image" Target="../media/image10.png"/><Relationship Id="rId10" Type="http://schemas.openxmlformats.org/officeDocument/2006/relationships/diagramColors" Target="../diagrams/colors1.xml"/><Relationship Id="rId4" Type="http://schemas.openxmlformats.org/officeDocument/2006/relationships/image" Target="../media/image9.png"/><Relationship Id="rId9"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10.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16.jpg"/><Relationship Id="rId4" Type="http://schemas.openxmlformats.org/officeDocument/2006/relationships/image" Target="../media/image14.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036134" y="1300856"/>
            <a:ext cx="6756000" cy="2008665"/>
          </a:xfrm>
          <a:prstGeom prst="rect">
            <a:avLst/>
          </a:prstGeom>
          <a:solidFill>
            <a:srgbClr val="FCEE21"/>
          </a:solidFill>
          <a:ln w="28575">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LUYỆN TẬP </a:t>
            </a:r>
            <a:b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b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MIÊU TẢ ĐỒ VẬT</a:t>
            </a:r>
          </a:p>
        </p:txBody>
      </p:sp>
      <p:sp>
        <p:nvSpPr>
          <p:cNvPr id="7" name="Subtitle 6"/>
          <p:cNvSpPr>
            <a:spLocks noGrp="1"/>
          </p:cNvSpPr>
          <p:nvPr>
            <p:ph type="subTitle" idx="1"/>
          </p:nvPr>
        </p:nvSpPr>
        <p:spPr>
          <a:xfrm>
            <a:off x="754106" y="632344"/>
            <a:ext cx="3160800" cy="741600"/>
          </a:xfrm>
        </p:spPr>
        <p:txBody>
          <a:bodyPr/>
          <a:lstStyle/>
          <a:p>
            <a:r>
              <a:rPr lang="en-US" sz="3200" dirty="0">
                <a:solidFill>
                  <a:schemeClr val="tx1"/>
                </a:solidFill>
                <a:latin typeface="UTM Eremitage" panose="02040603050506020204" pitchFamily="18" charset="0"/>
              </a:rPr>
              <a:t>TẬP LÀM VĂN </a:t>
            </a:r>
          </a:p>
        </p:txBody>
      </p:sp>
      <p:grpSp>
        <p:nvGrpSpPr>
          <p:cNvPr id="4041" name="Google Shape;4041;p27"/>
          <p:cNvGrpSpPr/>
          <p:nvPr/>
        </p:nvGrpSpPr>
        <p:grpSpPr>
          <a:xfrm>
            <a:off x="7554961" y="424094"/>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Subtitle 6"/>
          <p:cNvSpPr txBox="1">
            <a:spLocks/>
          </p:cNvSpPr>
          <p:nvPr/>
        </p:nvSpPr>
        <p:spPr>
          <a:xfrm>
            <a:off x="3914906" y="3929644"/>
            <a:ext cx="3160800" cy="74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r>
              <a:rPr lang="en-US" sz="2400" dirty="0">
                <a:solidFill>
                  <a:schemeClr val="tx1"/>
                </a:solidFill>
                <a:latin typeface="UTM Eremitage" panose="02040603050506020204" pitchFamily="18" charset="0"/>
              </a:rPr>
              <a:t>GIÁO VIÊN:</a:t>
            </a:r>
          </a:p>
        </p:txBody>
      </p:sp>
      <p:pic>
        <p:nvPicPr>
          <p:cNvPr id="43" name="Picture 42"/>
          <p:cNvPicPr>
            <a:picLocks noChangeAspect="1"/>
          </p:cNvPicPr>
          <p:nvPr/>
        </p:nvPicPr>
        <p:blipFill>
          <a:blip r:embed="rId4"/>
          <a:stretch>
            <a:fillRect/>
          </a:stretch>
        </p:blipFill>
        <p:spPr>
          <a:xfrm>
            <a:off x="0" y="3112168"/>
            <a:ext cx="3975696" cy="2031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41"/>
                                        </p:tgtEl>
                                        <p:attrNameLst>
                                          <p:attrName>style.visibility</p:attrName>
                                        </p:attrNameLst>
                                      </p:cBhvr>
                                      <p:to>
                                        <p:strVal val="visible"/>
                                      </p:to>
                                    </p:set>
                                    <p:animEffect transition="in" filter="wipe(down)">
                                      <p:cBhvr>
                                        <p:cTn id="12" dur="500"/>
                                        <p:tgtEl>
                                          <p:spTgt spid="4041"/>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4003"/>
                                        </p:tgtEl>
                                        <p:attrNameLst>
                                          <p:attrName>style.visibility</p:attrName>
                                        </p:attrNameLst>
                                      </p:cBhvr>
                                      <p:to>
                                        <p:strVal val="visible"/>
                                      </p:to>
                                    </p:set>
                                    <p:anim calcmode="lin" valueType="num">
                                      <p:cBhvr>
                                        <p:cTn id="17" dur="1000" fill="hold"/>
                                        <p:tgtEl>
                                          <p:spTgt spid="4003"/>
                                        </p:tgtEl>
                                        <p:attrNameLst>
                                          <p:attrName>ppt_w</p:attrName>
                                        </p:attrNameLst>
                                      </p:cBhvr>
                                      <p:tavLst>
                                        <p:tav tm="0">
                                          <p:val>
                                            <p:strVal val="#ppt_w+.3"/>
                                          </p:val>
                                        </p:tav>
                                        <p:tav tm="100000">
                                          <p:val>
                                            <p:strVal val="#ppt_w"/>
                                          </p:val>
                                        </p:tav>
                                      </p:tavLst>
                                    </p:anim>
                                    <p:anim calcmode="lin" valueType="num">
                                      <p:cBhvr>
                                        <p:cTn id="18" dur="1000" fill="hold"/>
                                        <p:tgtEl>
                                          <p:spTgt spid="4003"/>
                                        </p:tgtEl>
                                        <p:attrNameLst>
                                          <p:attrName>ppt_h</p:attrName>
                                        </p:attrNameLst>
                                      </p:cBhvr>
                                      <p:tavLst>
                                        <p:tav tm="0">
                                          <p:val>
                                            <p:strVal val="#ppt_h"/>
                                          </p:val>
                                        </p:tav>
                                        <p:tav tm="100000">
                                          <p:val>
                                            <p:strVal val="#ppt_h"/>
                                          </p:val>
                                        </p:tav>
                                      </p:tavLst>
                                    </p:anim>
                                    <p:animEffect transition="in" filter="fade">
                                      <p:cBhvr>
                                        <p:cTn id="19" dur="1000"/>
                                        <p:tgtEl>
                                          <p:spTgt spid="400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randombar(horizont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bldLvl="0" animBg="1"/>
      <p:bldP spid="4003" grpId="1" animBg="1"/>
      <p:bldP spid="7" grpId="0" build="p"/>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903" y="1055357"/>
            <a:ext cx="4833257" cy="2742201"/>
          </a:xfrm>
        </p:spPr>
        <p:txBody>
          <a:bodyPr/>
          <a:lstStyle/>
          <a:p>
            <a:pPr algn="ctr"/>
            <a:r>
              <a:rPr lang="en-US" sz="4400" dirty="0" err="1">
                <a:solidFill>
                  <a:srgbClr val="002060"/>
                </a:solidFill>
                <a:latin typeface="Arial" panose="020B0604020202020204" pitchFamily="34" charset="0"/>
                <a:cs typeface="Arial" panose="020B0604020202020204" pitchFamily="34" charset="0"/>
              </a:rPr>
              <a:t>Tác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giả</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quan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sát</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chiếc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xe</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đạp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bằng</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những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giác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quan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nào</a:t>
            </a:r>
            <a:r>
              <a:rPr lang="en-US" sz="4400" dirty="0">
                <a:solidFill>
                  <a:srgbClr val="002060"/>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stretch>
            <a:fillRect/>
          </a:stretch>
        </p:blipFill>
        <p:spPr>
          <a:xfrm>
            <a:off x="5281127" y="2299182"/>
            <a:ext cx="3309456" cy="1923622"/>
          </a:xfrm>
          <a:prstGeom prst="rect">
            <a:avLst/>
          </a:prstGeom>
        </p:spPr>
      </p:pic>
    </p:spTree>
    <p:extLst>
      <p:ext uri="{BB962C8B-B14F-4D97-AF65-F5344CB8AC3E}">
        <p14:creationId xmlns:p14="http://schemas.microsoft.com/office/powerpoint/2010/main" val="119999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6" name="组合 5"/>
          <p:cNvGrpSpPr/>
          <p:nvPr/>
        </p:nvGrpSpPr>
        <p:grpSpPr>
          <a:xfrm>
            <a:off x="-36195" y="0"/>
            <a:ext cx="9179560" cy="5143500"/>
            <a:chOff x="-57" y="0"/>
            <a:chExt cx="14456" cy="8100"/>
          </a:xfrm>
        </p:grpSpPr>
        <p:grpSp>
          <p:nvGrpSpPr>
            <p:cNvPr id="4" name="组合 3"/>
            <p:cNvGrpSpPr/>
            <p:nvPr/>
          </p:nvGrpSpPr>
          <p:grpSpPr>
            <a:xfrm>
              <a:off x="-57" y="0"/>
              <a:ext cx="14456" cy="4404"/>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1106" y="814"/>
              <a:ext cx="12189" cy="7286"/>
            </a:xfrm>
            <a:prstGeom prst="rect">
              <a:avLst/>
            </a:prstGeom>
          </p:spPr>
        </p:pic>
        <p:sp>
          <p:nvSpPr>
            <p:cNvPr id="7" name="矩形 6"/>
            <p:cNvSpPr/>
            <p:nvPr/>
          </p:nvSpPr>
          <p:spPr>
            <a:xfrm>
              <a:off x="1107" y="814"/>
              <a:ext cx="11821" cy="665"/>
            </a:xfrm>
            <a:prstGeom prst="rect">
              <a:avLst/>
            </a:prstGeom>
            <a:solidFill>
              <a:srgbClr val="FCEE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grpSp>
      <p:graphicFrame>
        <p:nvGraphicFramePr>
          <p:cNvPr id="63" name="Diagram 62"/>
          <p:cNvGraphicFramePr/>
          <p:nvPr>
            <p:extLst>
              <p:ext uri="{D42A27DB-BD31-4B8C-83A1-F6EECF244321}">
                <p14:modId xmlns:p14="http://schemas.microsoft.com/office/powerpoint/2010/main" val="759147782"/>
              </p:ext>
            </p:extLst>
          </p:nvPr>
        </p:nvGraphicFramePr>
        <p:xfrm>
          <a:off x="442589" y="1060478"/>
          <a:ext cx="8850699" cy="3626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
                                            <p:graphicEl>
                                              <a:dgm id="{D97DE683-BA53-48EB-9E23-37F1E9DFE158}"/>
                                            </p:graphicEl>
                                          </p:spTgt>
                                        </p:tgtEl>
                                        <p:attrNameLst>
                                          <p:attrName>style.visibility</p:attrName>
                                        </p:attrNameLst>
                                      </p:cBhvr>
                                      <p:to>
                                        <p:strVal val="visible"/>
                                      </p:to>
                                    </p:set>
                                    <p:animEffect transition="in" filter="randombar(horizontal)">
                                      <p:cBhvr>
                                        <p:cTn id="7" dur="500"/>
                                        <p:tgtEl>
                                          <p:spTgt spid="63">
                                            <p:graphicEl>
                                              <a:dgm id="{D97DE683-BA53-48EB-9E23-37F1E9DFE15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3">
                                            <p:graphicEl>
                                              <a:dgm id="{F4C4178A-15AD-4754-AB31-0C207657AA60}"/>
                                            </p:graphicEl>
                                          </p:spTgt>
                                        </p:tgtEl>
                                        <p:attrNameLst>
                                          <p:attrName>style.visibility</p:attrName>
                                        </p:attrNameLst>
                                      </p:cBhvr>
                                      <p:to>
                                        <p:strVal val="visible"/>
                                      </p:to>
                                    </p:set>
                                    <p:animEffect transition="in" filter="randombar(horizontal)">
                                      <p:cBhvr>
                                        <p:cTn id="12" dur="500"/>
                                        <p:tgtEl>
                                          <p:spTgt spid="63">
                                            <p:graphicEl>
                                              <a:dgm id="{F4C4178A-15AD-4754-AB31-0C207657AA6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3">
                                            <p:graphicEl>
                                              <a:dgm id="{8BA671E5-EA03-45BA-A622-E1E7D186468F}"/>
                                            </p:graphicEl>
                                          </p:spTgt>
                                        </p:tgtEl>
                                        <p:attrNameLst>
                                          <p:attrName>style.visibility</p:attrName>
                                        </p:attrNameLst>
                                      </p:cBhvr>
                                      <p:to>
                                        <p:strVal val="visible"/>
                                      </p:to>
                                    </p:set>
                                    <p:animEffect transition="in" filter="randombar(horizontal)">
                                      <p:cBhvr>
                                        <p:cTn id="17" dur="500"/>
                                        <p:tgtEl>
                                          <p:spTgt spid="63">
                                            <p:graphicEl>
                                              <a:dgm id="{8BA671E5-EA03-45BA-A622-E1E7D186468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3">
                                            <p:graphicEl>
                                              <a:dgm id="{35DBAA09-7F20-4276-8A00-A967438A620A}"/>
                                            </p:graphicEl>
                                          </p:spTgt>
                                        </p:tgtEl>
                                        <p:attrNameLst>
                                          <p:attrName>style.visibility</p:attrName>
                                        </p:attrNameLst>
                                      </p:cBhvr>
                                      <p:to>
                                        <p:strVal val="visible"/>
                                      </p:to>
                                    </p:set>
                                    <p:animEffect transition="in" filter="randombar(horizontal)">
                                      <p:cBhvr>
                                        <p:cTn id="22" dur="500"/>
                                        <p:tgtEl>
                                          <p:spTgt spid="63">
                                            <p:graphicEl>
                                              <a:dgm id="{35DBAA09-7F20-4276-8A00-A967438A620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9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3128" r="33772" b="11795"/>
          <a:stretch/>
        </p:blipFill>
        <p:spPr>
          <a:xfrm>
            <a:off x="5546626" y="2342271"/>
            <a:ext cx="2754929" cy="1882943"/>
          </a:xfrm>
          <a:prstGeom prst="rect">
            <a:avLst/>
          </a:prstGeom>
        </p:spPr>
      </p:pic>
      <p:sp>
        <p:nvSpPr>
          <p:cNvPr id="6" name="Rectangle 5"/>
          <p:cNvSpPr/>
          <p:nvPr/>
        </p:nvSpPr>
        <p:spPr>
          <a:xfrm>
            <a:off x="432500" y="985583"/>
            <a:ext cx="4951263" cy="2800767"/>
          </a:xfrm>
          <a:prstGeom prst="rect">
            <a:avLst/>
          </a:prstGeom>
          <a:noFill/>
        </p:spPr>
        <p:txBody>
          <a:bodyPr wrap="square">
            <a:spAutoFit/>
          </a:bodyPr>
          <a:lstStyle/>
          <a:p>
            <a:pPr algn="ctr"/>
            <a:r>
              <a:rPr lang="en-US" sz="4400" dirty="0" err="1">
                <a:solidFill>
                  <a:srgbClr val="002060"/>
                </a:solidFill>
                <a:latin typeface="Arial" panose="020B0604020202020204" pitchFamily="34" charset="0"/>
                <a:cs typeface="Arial" panose="020B0604020202020204" pitchFamily="34" charset="0"/>
              </a:rPr>
              <a:t>Tìm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những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câu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lên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tình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cảm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chú</a:t>
            </a:r>
            <a:r>
              <a:rPr lang="en-US" sz="4400" b="1" dirty="0">
                <a:solidFill>
                  <a:srgbClr val="002060"/>
                </a:solidFill>
                <a:latin typeface="Arial" panose="020B0604020202020204" pitchFamily="34" charset="0"/>
                <a:cs typeface="Arial" panose="020B0604020202020204" pitchFamily="34" charset="0"/>
              </a:rPr>
              <a:t> T</a:t>
            </a:r>
            <a:r>
              <a:rPr lang="vi-VN" sz="4400" b="1" dirty="0">
                <a:solidFill>
                  <a:srgbClr val="002060"/>
                </a:solidFill>
                <a:latin typeface="Arial" panose="020B0604020202020204" pitchFamily="34" charset="0"/>
                <a:cs typeface="Arial" panose="020B0604020202020204" pitchFamily="34" charset="0"/>
              </a:rPr>
              <a:t>ư</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với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chiếc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xe</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đạp</a:t>
            </a:r>
            <a:r>
              <a:rPr lang="en-US" sz="4400" dirty="0">
                <a:solidFill>
                  <a:srgbClr val="002060"/>
                </a:solidFill>
                <a:latin typeface="Arial" panose="020B0604020202020204" pitchFamily="34" charset="0"/>
                <a:cs typeface="Arial" panose="020B0604020202020204" pitchFamily="34" charset="0"/>
              </a:rPr>
              <a:t>. </a:t>
            </a:r>
          </a:p>
        </p:txBody>
      </p:sp>
      <p:grpSp>
        <p:nvGrpSpPr>
          <p:cNvPr id="11" name="Group 10"/>
          <p:cNvGrpSpPr/>
          <p:nvPr/>
        </p:nvGrpSpPr>
        <p:grpSpPr>
          <a:xfrm>
            <a:off x="-225631" y="3677493"/>
            <a:ext cx="2051703" cy="2129539"/>
            <a:chOff x="4355699" y="3509542"/>
            <a:chExt cx="2051703" cy="2129539"/>
          </a:xfrm>
        </p:grpSpPr>
        <p:pic>
          <p:nvPicPr>
            <p:cNvPr id="10" name="Picture 9"/>
            <p:cNvPicPr>
              <a:picLocks noChangeAspect="1"/>
            </p:cNvPicPr>
            <p:nvPr/>
          </p:nvPicPr>
          <p:blipFill>
            <a:blip r:embed="rId3"/>
            <a:stretch>
              <a:fillRect/>
            </a:stretch>
          </p:blipFill>
          <p:spPr>
            <a:xfrm>
              <a:off x="4360123" y="3509542"/>
              <a:ext cx="2047279" cy="2129539"/>
            </a:xfrm>
            <a:prstGeom prst="rect">
              <a:avLst/>
            </a:prstGeom>
          </p:spPr>
        </p:pic>
        <p:pic>
          <p:nvPicPr>
            <p:cNvPr id="8" name="Picture 7"/>
            <p:cNvPicPr>
              <a:picLocks noChangeAspect="1"/>
            </p:cNvPicPr>
            <p:nvPr/>
          </p:nvPicPr>
          <p:blipFill>
            <a:blip r:embed="rId3"/>
            <a:stretch>
              <a:fillRect/>
            </a:stretch>
          </p:blipFill>
          <p:spPr>
            <a:xfrm>
              <a:off x="4355699" y="4265171"/>
              <a:ext cx="1190927" cy="1238779"/>
            </a:xfrm>
            <a:prstGeom prst="rect">
              <a:avLst/>
            </a:prstGeom>
          </p:spPr>
        </p:pic>
      </p:grpSp>
    </p:spTree>
    <p:extLst>
      <p:ext uri="{BB962C8B-B14F-4D97-AF65-F5344CB8AC3E}">
        <p14:creationId xmlns:p14="http://schemas.microsoft.com/office/powerpoint/2010/main" val="419944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6" name="组合 5"/>
          <p:cNvGrpSpPr/>
          <p:nvPr/>
        </p:nvGrpSpPr>
        <p:grpSpPr>
          <a:xfrm>
            <a:off x="-36195" y="0"/>
            <a:ext cx="9179560" cy="5143500"/>
            <a:chOff x="-57" y="0"/>
            <a:chExt cx="14456" cy="8100"/>
          </a:xfrm>
        </p:grpSpPr>
        <p:grpSp>
          <p:nvGrpSpPr>
            <p:cNvPr id="4" name="组合 3"/>
            <p:cNvGrpSpPr/>
            <p:nvPr/>
          </p:nvGrpSpPr>
          <p:grpSpPr>
            <a:xfrm>
              <a:off x="-57" y="0"/>
              <a:ext cx="14456" cy="4404"/>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1106" y="814"/>
              <a:ext cx="12189" cy="7286"/>
            </a:xfrm>
            <a:prstGeom prst="rect">
              <a:avLst/>
            </a:prstGeom>
          </p:spPr>
        </p:pic>
        <p:grpSp>
          <p:nvGrpSpPr>
            <p:cNvPr id="4025" name="Google Shape;4025;p26"/>
            <p:cNvGrpSpPr/>
            <p:nvPr/>
          </p:nvGrpSpPr>
          <p:grpSpPr>
            <a:xfrm>
              <a:off x="152" y="3984"/>
              <a:ext cx="1613" cy="3883"/>
              <a:chOff x="22113" y="2822964"/>
              <a:chExt cx="1024631" cy="2465553"/>
            </a:xfrm>
            <a:solidFill>
              <a:srgbClr val="FCEE21"/>
            </a:solidFill>
          </p:grpSpPr>
          <p:sp>
            <p:nvSpPr>
              <p:cNvPr id="4026" name="Google Shape;4026;p26"/>
              <p:cNvSpPr/>
              <p:nvPr/>
            </p:nvSpPr>
            <p:spPr>
              <a:xfrm>
                <a:off x="29026" y="4795306"/>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6"/>
              <p:cNvSpPr/>
              <p:nvPr/>
            </p:nvSpPr>
            <p:spPr>
              <a:xfrm>
                <a:off x="22138" y="4295111"/>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6"/>
              <p:cNvSpPr/>
              <p:nvPr/>
            </p:nvSpPr>
            <p:spPr>
              <a:xfrm>
                <a:off x="22113" y="3801981"/>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6"/>
              <p:cNvSpPr/>
              <p:nvPr/>
            </p:nvSpPr>
            <p:spPr>
              <a:xfrm>
                <a:off x="29032" y="3316005"/>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26"/>
              <p:cNvSpPr/>
              <p:nvPr/>
            </p:nvSpPr>
            <p:spPr>
              <a:xfrm>
                <a:off x="29117" y="2822964"/>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矩形 6"/>
            <p:cNvSpPr/>
            <p:nvPr/>
          </p:nvSpPr>
          <p:spPr>
            <a:xfrm>
              <a:off x="1107" y="814"/>
              <a:ext cx="11821" cy="665"/>
            </a:xfrm>
            <a:prstGeom prst="rect">
              <a:avLst/>
            </a:prstGeom>
            <a:solidFill>
              <a:srgbClr val="FCEE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400" dirty="0">
                <a:solidFill>
                  <a:schemeClr val="tx1"/>
                </a:solidFill>
                <a:latin typeface="Algerian" panose="04020705040A02060702" charset="0"/>
                <a:cs typeface="Algerian" panose="04020705040A02060702" charset="0"/>
                <a:sym typeface="+mn-ea"/>
              </a:endParaRPr>
            </a:p>
          </p:txBody>
        </p:sp>
      </p:grpSp>
      <p:grpSp>
        <p:nvGrpSpPr>
          <p:cNvPr id="4041" name="Google Shape;4041;p27"/>
          <p:cNvGrpSpPr/>
          <p:nvPr/>
        </p:nvGrpSpPr>
        <p:grpSpPr>
          <a:xfrm>
            <a:off x="8126964" y="3802896"/>
            <a:ext cx="892422" cy="1239966"/>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Rectangle 42"/>
          <p:cNvSpPr/>
          <p:nvPr/>
        </p:nvSpPr>
        <p:spPr>
          <a:xfrm>
            <a:off x="1075206" y="512969"/>
            <a:ext cx="6994222" cy="461665"/>
          </a:xfrm>
          <a:prstGeom prst="rect">
            <a:avLst/>
          </a:prstGeom>
        </p:spPr>
        <p:txBody>
          <a:bodyPr wrap="none">
            <a:spAutoFit/>
          </a:bodyPr>
          <a:lstStyle/>
          <a:p>
            <a:pPr algn="just">
              <a:spcBef>
                <a:spcPct val="50000"/>
              </a:spcBef>
            </a:pP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xen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lẫn</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miêu</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tả</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6" name="Rectangle 45"/>
          <p:cNvSpPr/>
          <p:nvPr/>
        </p:nvSpPr>
        <p:spPr>
          <a:xfrm>
            <a:off x="1113800" y="1019572"/>
            <a:ext cx="6957216" cy="830997"/>
          </a:xfrm>
          <a:prstGeom prst="rect">
            <a:avLst/>
          </a:prstGeom>
        </p:spPr>
        <p:txBody>
          <a:bodyPr wrap="square">
            <a:spAutoFit/>
          </a:bodyPr>
          <a:lstStyle/>
          <a:p>
            <a:pPr algn="just">
              <a:spcBef>
                <a:spcPct val="50000"/>
              </a:spcBef>
            </a:pPr>
            <a:r>
              <a:rPr lang="en-US" altLang="en-US" sz="2400" b="1" dirty="0">
                <a:solidFill>
                  <a:schemeClr val="accent1">
                    <a:lumMod val="50000"/>
                  </a:schemeClr>
                </a:solidFill>
                <a:latin typeface="Arial" panose="020B0604020202020204" pitchFamily="34" charset="0"/>
                <a:cs typeface="Arial" panose="020B0604020202020204" pitchFamily="34" charset="0"/>
              </a:rPr>
              <a:t>+ Bao </a:t>
            </a:r>
            <a:r>
              <a:rPr lang="en-US" altLang="en-US" sz="2400" b="1" dirty="0" err="1">
                <a:solidFill>
                  <a:schemeClr val="accent1">
                    <a:lumMod val="50000"/>
                  </a:schemeClr>
                </a:solidFill>
                <a:latin typeface="Arial" panose="020B0604020202020204" pitchFamily="34" charset="0"/>
                <a:cs typeface="Arial" panose="020B0604020202020204" pitchFamily="34" charset="0"/>
              </a:rPr>
              <a:t>giờ</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dừng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xe</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chú</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cũng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rút</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cái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cái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giẻ</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dưới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yên</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lau</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phủi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sạch</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sẽ</a:t>
            </a:r>
            <a:r>
              <a:rPr lang="en-US" altLang="en-US" sz="2400" b="1" dirty="0">
                <a:solidFill>
                  <a:schemeClr val="accent1">
                    <a:lumMod val="50000"/>
                  </a:schemeClr>
                </a:solidFill>
                <a:latin typeface="Arial" panose="020B0604020202020204" pitchFamily="34" charset="0"/>
                <a:cs typeface="Arial" panose="020B0604020202020204" pitchFamily="34" charset="0"/>
              </a:rPr>
              <a:t>.</a:t>
            </a:r>
          </a:p>
        </p:txBody>
      </p:sp>
      <p:sp>
        <p:nvSpPr>
          <p:cNvPr id="16" name="Rectangle 15"/>
          <p:cNvSpPr/>
          <p:nvPr/>
        </p:nvSpPr>
        <p:spPr>
          <a:xfrm>
            <a:off x="1113800" y="1820192"/>
            <a:ext cx="6948653" cy="830997"/>
          </a:xfrm>
          <a:prstGeom prst="rect">
            <a:avLst/>
          </a:prstGeom>
        </p:spPr>
        <p:txBody>
          <a:bodyPr wrap="square">
            <a:spAutoFit/>
          </a:bodyPr>
          <a:lstStyle/>
          <a:p>
            <a:pPr algn="just">
              <a:spcBef>
                <a:spcPct val="50000"/>
              </a:spcBef>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âu</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yếm</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gọi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là</a:t>
            </a:r>
            <a:r>
              <a:rPr lang="en-US" altLang="en-US" sz="2400" b="1" dirty="0">
                <a:solidFill>
                  <a:srgbClr val="002060"/>
                </a:solidFill>
                <a:latin typeface="Arial" panose="020B0604020202020204" pitchFamily="34" charset="0"/>
                <a:cs typeface="Arial" panose="020B0604020202020204" pitchFamily="34" charset="0"/>
              </a:rPr>
              <a:t> con </a:t>
            </a:r>
            <a:r>
              <a:rPr lang="en-US" altLang="en-US" sz="2400" b="1" dirty="0" err="1">
                <a:solidFill>
                  <a:srgbClr val="002060"/>
                </a:solidFill>
                <a:latin typeface="Arial" panose="020B0604020202020204" pitchFamily="34" charset="0"/>
                <a:cs typeface="Arial" panose="020B0604020202020204" pitchFamily="34" charset="0"/>
              </a:rPr>
              <a:t>ngựa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3" name="Rectangle 52"/>
          <p:cNvSpPr/>
          <p:nvPr/>
        </p:nvSpPr>
        <p:spPr>
          <a:xfrm>
            <a:off x="1110727" y="1015038"/>
            <a:ext cx="6957216" cy="830997"/>
          </a:xfrm>
          <a:prstGeom prst="rect">
            <a:avLst/>
          </a:prstGeom>
        </p:spPr>
        <p:txBody>
          <a:bodyPr wrap="square">
            <a:spAutoFit/>
          </a:bodyPr>
          <a:lstStyle/>
          <a:p>
            <a:pPr algn="just">
              <a:spcBef>
                <a:spcPct val="50000"/>
              </a:spcBef>
            </a:pPr>
            <a:r>
              <a:rPr lang="en-US" altLang="en-US" sz="2400" b="1" dirty="0">
                <a:solidFill>
                  <a:schemeClr val="accent1">
                    <a:lumMod val="50000"/>
                  </a:schemeClr>
                </a:solidFill>
                <a:latin typeface="Arial" panose="020B0604020202020204" pitchFamily="34" charset="0"/>
                <a:cs typeface="Arial" panose="020B0604020202020204" pitchFamily="34" charset="0"/>
              </a:rPr>
              <a:t>+ Bao </a:t>
            </a:r>
            <a:r>
              <a:rPr lang="en-US" altLang="en-US" sz="2400" b="1" dirty="0" err="1">
                <a:solidFill>
                  <a:schemeClr val="accent1">
                    <a:lumMod val="50000"/>
                  </a:schemeClr>
                </a:solidFill>
                <a:latin typeface="Arial" panose="020B0604020202020204" pitchFamily="34" charset="0"/>
                <a:cs typeface="Arial" panose="020B0604020202020204" pitchFamily="34" charset="0"/>
              </a:rPr>
              <a:t>giờ</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dừng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xe</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chú</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cũng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rút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giẻ</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dưới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lau</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phủi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sạch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sẽ</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4" name="Rectangle 53"/>
          <p:cNvSpPr/>
          <p:nvPr/>
        </p:nvSpPr>
        <p:spPr>
          <a:xfrm>
            <a:off x="1113799" y="1817154"/>
            <a:ext cx="6948653" cy="830997"/>
          </a:xfrm>
          <a:prstGeom prst="rect">
            <a:avLst/>
          </a:prstGeom>
        </p:spPr>
        <p:txBody>
          <a:bodyPr wrap="square">
            <a:spAutoFit/>
          </a:bodyPr>
          <a:lstStyle/>
          <a:p>
            <a:pPr algn="just">
              <a:spcBef>
                <a:spcPct val="50000"/>
              </a:spcBef>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âu</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yếm</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gọi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là</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con </a:t>
            </a:r>
            <a:r>
              <a:rPr lang="en-US" altLang="en-US" sz="2400" b="1" dirty="0" err="1">
                <a:solidFill>
                  <a:srgbClr val="FF0000"/>
                </a:solidFill>
                <a:latin typeface="Arial" panose="020B0604020202020204" pitchFamily="34" charset="0"/>
                <a:cs typeface="Arial" panose="020B0604020202020204" pitchFamily="34" charset="0"/>
              </a:rPr>
              <a:t>ngựa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9" name="Rectangle 58"/>
          <p:cNvSpPr/>
          <p:nvPr/>
        </p:nvSpPr>
        <p:spPr>
          <a:xfrm>
            <a:off x="1127594" y="2678366"/>
            <a:ext cx="6992395" cy="830997"/>
          </a:xfrm>
          <a:prstGeom prst="rect">
            <a:avLst/>
          </a:prstGeom>
        </p:spPr>
        <p:txBody>
          <a:bodyPr wrap="square">
            <a:spAutoFit/>
          </a:bodyPr>
          <a:lstStyle/>
          <a:p>
            <a:pPr algn="just">
              <a:spcBef>
                <a:spcPts val="2400"/>
              </a:spcBef>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dặn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bọn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nhỏ</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thì</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đừng</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đụng</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vào</a:t>
            </a:r>
            <a:r>
              <a:rPr lang="en-US" altLang="en-US" sz="2400" b="1" dirty="0">
                <a:solidFill>
                  <a:srgbClr val="002060"/>
                </a:solidFill>
                <a:latin typeface="Arial" panose="020B0604020202020204" pitchFamily="34" charset="0"/>
                <a:cs typeface="Arial" panose="020B0604020202020204" pitchFamily="34" charset="0"/>
              </a:rPr>
              <a:t> con </a:t>
            </a:r>
            <a:r>
              <a:rPr lang="en-US" altLang="en-US" sz="2400" b="1" dirty="0" err="1">
                <a:solidFill>
                  <a:srgbClr val="002060"/>
                </a:solidFill>
                <a:latin typeface="Arial" panose="020B0604020202020204" pitchFamily="34" charset="0"/>
                <a:cs typeface="Arial" panose="020B0604020202020204" pitchFamily="34" charset="0"/>
              </a:rPr>
              <a:t>ngựa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tao</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nghe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bây</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17" name="Rectangle 16"/>
          <p:cNvSpPr/>
          <p:nvPr/>
        </p:nvSpPr>
        <p:spPr>
          <a:xfrm>
            <a:off x="1127594" y="3588034"/>
            <a:ext cx="5963492" cy="461665"/>
          </a:xfrm>
          <a:prstGeom prst="rect">
            <a:avLst/>
          </a:prstGeom>
        </p:spPr>
        <p:txBody>
          <a:bodyPr wrap="none">
            <a:spAutoFit/>
          </a:bodyPr>
          <a:lstStyle/>
          <a:p>
            <a:pPr algn="just">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hãnh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diện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với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63" name="Rectangle 62"/>
          <p:cNvSpPr/>
          <p:nvPr/>
        </p:nvSpPr>
        <p:spPr>
          <a:xfrm>
            <a:off x="1124520" y="2676098"/>
            <a:ext cx="6992395" cy="830997"/>
          </a:xfrm>
          <a:prstGeom prst="rect">
            <a:avLst/>
          </a:prstGeom>
        </p:spPr>
        <p:txBody>
          <a:bodyPr wrap="square">
            <a:spAutoFit/>
          </a:bodyPr>
          <a:lstStyle/>
          <a:p>
            <a:pPr algn="just">
              <a:spcBef>
                <a:spcPts val="2400"/>
              </a:spcBef>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dặn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bọn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nhỏ</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thì</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đừng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đụng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vào</a:t>
            </a:r>
            <a:r>
              <a:rPr lang="en-US" altLang="en-US" sz="2400" b="1" dirty="0">
                <a:solidFill>
                  <a:srgbClr val="FF0000"/>
                </a:solidFill>
                <a:latin typeface="Arial" panose="020B0604020202020204" pitchFamily="34" charset="0"/>
                <a:cs typeface="Arial" panose="020B0604020202020204" pitchFamily="34" charset="0"/>
              </a:rPr>
              <a:t> con </a:t>
            </a:r>
            <a:r>
              <a:rPr lang="en-US" altLang="en-US" sz="2400" b="1" dirty="0" err="1">
                <a:solidFill>
                  <a:srgbClr val="FF0000"/>
                </a:solidFill>
                <a:latin typeface="Arial" panose="020B0604020202020204" pitchFamily="34" charset="0"/>
                <a:cs typeface="Arial" panose="020B0604020202020204" pitchFamily="34" charset="0"/>
              </a:rPr>
              <a:t>ngựa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sắt</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tao</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nghe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bây</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64" name="Rectangle 63"/>
          <p:cNvSpPr/>
          <p:nvPr/>
        </p:nvSpPr>
        <p:spPr>
          <a:xfrm>
            <a:off x="1133076" y="3591610"/>
            <a:ext cx="5963492" cy="461665"/>
          </a:xfrm>
          <a:prstGeom prst="rect">
            <a:avLst/>
          </a:prstGeom>
        </p:spPr>
        <p:txBody>
          <a:bodyPr wrap="none">
            <a:spAutoFit/>
          </a:bodyPr>
          <a:lstStyle/>
          <a:p>
            <a:pPr algn="just">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hãnh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diện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với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10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10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1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10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6" grpId="0"/>
      <p:bldP spid="53" grpId="0"/>
      <p:bldP spid="54" grpId="0"/>
      <p:bldP spid="59" grpId="0"/>
      <p:bldP spid="17" grpId="0"/>
      <p:bldP spid="63" grpId="0"/>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9656" y="936791"/>
            <a:ext cx="4303487" cy="3477875"/>
          </a:xfrm>
          <a:prstGeom prst="rect">
            <a:avLst/>
          </a:prstGeom>
          <a:noFill/>
        </p:spPr>
        <p:txBody>
          <a:bodyPr wrap="square" rtlCol="0">
            <a:spAutoFit/>
          </a:bodyPr>
          <a:lstStyle/>
          <a:p>
            <a:pPr algn="ctr"/>
            <a:r>
              <a:rPr lang="en-US" sz="4400" dirty="0" err="1">
                <a:solidFill>
                  <a:srgbClr val="002060"/>
                </a:solidFill>
                <a:latin typeface="Arial" panose="020B0604020202020204" pitchFamily="34" charset="0"/>
                <a:cs typeface="Arial" panose="020B0604020202020204" pitchFamily="34" charset="0"/>
              </a:rPr>
              <a:t>Những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lời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kể</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đó</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nói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lên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điều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về</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tình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cảm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chú</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Tư</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với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chiếc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xe</a:t>
            </a:r>
            <a:r>
              <a:rPr lang="en-US" sz="44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432707" y="1128596"/>
            <a:ext cx="3043464" cy="3043464"/>
          </a:xfrm>
          <a:prstGeom prst="rect">
            <a:avLst/>
          </a:prstGeom>
        </p:spPr>
      </p:pic>
    </p:spTree>
    <p:extLst>
      <p:ext uri="{BB962C8B-B14F-4D97-AF65-F5344CB8AC3E}">
        <p14:creationId xmlns:p14="http://schemas.microsoft.com/office/powerpoint/2010/main" val="325835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554843" y="40959"/>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993739">
            <a:off x="320029" y="1807132"/>
            <a:ext cx="3114651" cy="157248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73">
            <a:off x="2661645" y="986425"/>
            <a:ext cx="1347070" cy="92805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
            <a:off x="4503193" y="1699062"/>
            <a:ext cx="1289142" cy="77348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283" y="1030377"/>
            <a:ext cx="1167406" cy="835835"/>
          </a:xfrm>
          <a:prstGeom prst="rect">
            <a:avLst/>
          </a:prstGeom>
        </p:spPr>
      </p:pic>
      <p:sp>
        <p:nvSpPr>
          <p:cNvPr id="27" name="Rectangle: Rounded Corners 26"/>
          <p:cNvSpPr/>
          <p:nvPr/>
        </p:nvSpPr>
        <p:spPr>
          <a:xfrm>
            <a:off x="3497986" y="1634791"/>
            <a:ext cx="1118935" cy="637894"/>
          </a:xfrm>
          <a:prstGeom prst="roundRect">
            <a:avLst/>
          </a:prstGeom>
          <a:blipFill>
            <a:blip r:embed="rId6"/>
            <a:stretch>
              <a:fillRect/>
            </a:stretch>
          </a:bli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84588">
            <a:off x="5022216" y="738021"/>
            <a:ext cx="1977077" cy="797386"/>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52083">
            <a:off x="5693912" y="1889839"/>
            <a:ext cx="1661213" cy="68269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131759">
            <a:off x="4207659" y="2364723"/>
            <a:ext cx="1620596" cy="568177"/>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565860">
            <a:off x="6812304" y="1393284"/>
            <a:ext cx="1782033" cy="1017004"/>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08990">
            <a:off x="4634424" y="3185953"/>
            <a:ext cx="3000875" cy="1079149"/>
          </a:xfrm>
          <a:prstGeom prst="rect">
            <a:avLst/>
          </a:prstGeom>
        </p:spPr>
      </p:pic>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1937">
            <a:off x="2251325" y="2908475"/>
            <a:ext cx="2319246" cy="1045547"/>
          </a:xfrm>
          <a:prstGeom prst="rect">
            <a:avLst/>
          </a:prstGeom>
        </p:spPr>
      </p:pic>
    </p:spTree>
    <p:extLst>
      <p:ext uri="{BB962C8B-B14F-4D97-AF65-F5344CB8AC3E}">
        <p14:creationId xmlns:p14="http://schemas.microsoft.com/office/powerpoint/2010/main" val="312325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346524" y="33191"/>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5779">
            <a:off x="4810268" y="814912"/>
            <a:ext cx="1284270" cy="91950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39782">
            <a:off x="4913304" y="2225912"/>
            <a:ext cx="2055359" cy="123321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6921">
            <a:off x="1876869" y="872905"/>
            <a:ext cx="1631484" cy="112400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471" y="1485316"/>
            <a:ext cx="2372889" cy="193816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2845">
            <a:off x="5939466" y="914621"/>
            <a:ext cx="3183282" cy="853306"/>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05040">
            <a:off x="6451475" y="3224161"/>
            <a:ext cx="2732019" cy="1122747"/>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83909">
            <a:off x="3597744" y="3385732"/>
            <a:ext cx="2959781" cy="1037692"/>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049535">
            <a:off x="180941" y="798435"/>
            <a:ext cx="2189218" cy="1847914"/>
          </a:xfrm>
          <a:prstGeom prst="rect">
            <a:avLst/>
          </a:prstGeom>
        </p:spPr>
      </p:pic>
    </p:spTree>
    <p:extLst>
      <p:ext uri="{BB962C8B-B14F-4D97-AF65-F5344CB8AC3E}">
        <p14:creationId xmlns:p14="http://schemas.microsoft.com/office/powerpoint/2010/main" val="123354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2"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7817535" y="122648"/>
            <a:ext cx="1134049" cy="157569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003;p26"/>
          <p:cNvSpPr txBox="1">
            <a:spLocks/>
          </p:cNvSpPr>
          <p:nvPr/>
        </p:nvSpPr>
        <p:spPr>
          <a:xfrm>
            <a:off x="4002869" y="837607"/>
            <a:ext cx="4459341" cy="1738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11000" b="1" dirty="0">
                <a:ln w="38100">
                  <a:noFill/>
                </a:ln>
                <a:solidFill>
                  <a:srgbClr val="00B0F0"/>
                </a:solidFill>
                <a:latin typeface="UTM Eremitage" panose="02040603050506020204" pitchFamily="18" charset="0"/>
                <a:cs typeface="Algerian" panose="04020705040A02060702" charset="0"/>
              </a:rPr>
              <a:t>VẬN</a:t>
            </a:r>
          </a:p>
          <a:p>
            <a:pPr algn="ctr"/>
            <a:r>
              <a:rPr lang="en-US" altLang="en-GB" sz="11000" b="1" dirty="0">
                <a:ln w="38100">
                  <a:noFill/>
                </a:ln>
                <a:solidFill>
                  <a:srgbClr val="00B0F0"/>
                </a:solidFill>
                <a:latin typeface="UTM Eremitage" panose="0204060305050602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19375" y="3073623"/>
            <a:ext cx="3505171" cy="1872216"/>
          </a:xfrm>
          <a:prstGeom prst="rect">
            <a:avLst/>
          </a:prstGeom>
        </p:spPr>
      </p:pic>
    </p:spTree>
    <p:extLst>
      <p:ext uri="{BB962C8B-B14F-4D97-AF65-F5344CB8AC3E}">
        <p14:creationId xmlns:p14="http://schemas.microsoft.com/office/powerpoint/2010/main" val="3956531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83712" y="1172199"/>
            <a:ext cx="4490705" cy="2340143"/>
          </a:xfrm>
          <a:ln>
            <a:noFill/>
          </a:ln>
        </p:spPr>
        <p:txBody>
          <a:bodyPr/>
          <a:lstStyle/>
          <a:p>
            <a:pPr algn="just"/>
            <a:r>
              <a:rPr lang="en-US" sz="4000" b="1" dirty="0">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Lập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dàn</a:t>
            </a:r>
            <a:r>
              <a:rPr lang="en-US" sz="4000" b="1" dirty="0">
                <a:solidFill>
                  <a:srgbClr val="002060"/>
                </a:solidFill>
                <a:latin typeface="Arial" panose="020B0604020202020204" pitchFamily="34" charset="0"/>
                <a:cs typeface="Arial" panose="020B0604020202020204" pitchFamily="34" charset="0"/>
              </a:rPr>
              <a:t> ý </a:t>
            </a:r>
            <a:r>
              <a:rPr lang="en-US" sz="4000" b="1" dirty="0" err="1">
                <a:solidFill>
                  <a:srgbClr val="002060"/>
                </a:solidFill>
                <a:latin typeface="Arial" panose="020B0604020202020204" pitchFamily="34" charset="0"/>
                <a:cs typeface="Arial" panose="020B0604020202020204" pitchFamily="34" charset="0"/>
              </a:rPr>
              <a:t>cho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văn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chiếc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áo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em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mặc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đến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lớp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hôm</a:t>
            </a:r>
            <a:r>
              <a:rPr lang="en-US" sz="4000" b="1" dirty="0">
                <a:solidFill>
                  <a:srgbClr val="002060"/>
                </a:solidFill>
                <a:latin typeface="Arial" panose="020B0604020202020204" pitchFamily="34" charset="0"/>
                <a:cs typeface="Arial" panose="020B0604020202020204" pitchFamily="34" charset="0"/>
              </a:rPr>
              <a:t> nay.</a:t>
            </a:r>
          </a:p>
        </p:txBody>
      </p:sp>
      <p:pic>
        <p:nvPicPr>
          <p:cNvPr id="2" name="Picture 1"/>
          <p:cNvPicPr>
            <a:picLocks noChangeAspect="1"/>
          </p:cNvPicPr>
          <p:nvPr/>
        </p:nvPicPr>
        <p:blipFill>
          <a:blip r:embed="rId2"/>
          <a:stretch>
            <a:fillRect/>
          </a:stretch>
        </p:blipFill>
        <p:spPr>
          <a:xfrm flipH="1">
            <a:off x="5356134" y="822079"/>
            <a:ext cx="3345736" cy="3467311"/>
          </a:xfrm>
          <a:prstGeom prst="rect">
            <a:avLst/>
          </a:prstGeom>
        </p:spPr>
      </p:pic>
      <p:pic>
        <p:nvPicPr>
          <p:cNvPr id="3" name="Picture 2"/>
          <p:cNvPicPr>
            <a:picLocks noChangeAspect="1"/>
          </p:cNvPicPr>
          <p:nvPr/>
        </p:nvPicPr>
        <p:blipFill>
          <a:blip r:embed="rId3"/>
          <a:stretch>
            <a:fillRect/>
          </a:stretch>
        </p:blipFill>
        <p:spPr>
          <a:xfrm rot="20832314" flipH="1">
            <a:off x="301450" y="3329011"/>
            <a:ext cx="1979525" cy="1920758"/>
          </a:xfrm>
          <a:prstGeom prst="rect">
            <a:avLst/>
          </a:prstGeom>
        </p:spPr>
      </p:pic>
    </p:spTree>
    <p:extLst>
      <p:ext uri="{BB962C8B-B14F-4D97-AF65-F5344CB8AC3E}">
        <p14:creationId xmlns:p14="http://schemas.microsoft.com/office/powerpoint/2010/main" val="645251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89813">
            <a:off x="1460673" y="404825"/>
            <a:ext cx="1684892" cy="116079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7564">
            <a:off x="3977075" y="563435"/>
            <a:ext cx="1173612" cy="840279"/>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36841">
            <a:off x="3795528" y="1993101"/>
            <a:ext cx="1536707" cy="92202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269" y="1181756"/>
            <a:ext cx="1630744" cy="133198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9442">
            <a:off x="4720925" y="226317"/>
            <a:ext cx="2464829" cy="660717"/>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60231">
            <a:off x="4825347" y="2554620"/>
            <a:ext cx="2290056" cy="941116"/>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44430">
            <a:off x="2567054" y="2963791"/>
            <a:ext cx="2340712" cy="82064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049535">
            <a:off x="60149" y="334494"/>
            <a:ext cx="1853048" cy="156415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320224">
            <a:off x="6645560" y="331625"/>
            <a:ext cx="1890776" cy="2363466"/>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339950">
            <a:off x="6542519" y="2941591"/>
            <a:ext cx="2437292" cy="2042606"/>
          </a:xfrm>
          <a:prstGeom prst="rect">
            <a:avLst/>
          </a:prstGeom>
        </p:spPr>
      </p:pic>
    </p:spTree>
    <p:extLst>
      <p:ext uri="{BB962C8B-B14F-4D97-AF65-F5344CB8AC3E}">
        <p14:creationId xmlns:p14="http://schemas.microsoft.com/office/powerpoint/2010/main" val="860377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righ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right)">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4003" y="1828800"/>
            <a:ext cx="4413332" cy="2340143"/>
          </a:xfrm>
          <a:ln>
            <a:noFill/>
          </a:ln>
        </p:spPr>
        <p:txBody>
          <a:bodyPr/>
          <a:lstStyle/>
          <a:p>
            <a:pPr algn="just"/>
            <a:r>
              <a:rPr lang="en-US" sz="4400" b="1" dirty="0">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Đọc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văn</a:t>
            </a:r>
            <a:r>
              <a:rPr lang="en-US" sz="4400" b="1" dirty="0">
                <a:solidFill>
                  <a:srgbClr val="002060"/>
                </a:solidFill>
                <a:latin typeface="Arial" panose="020B0604020202020204" pitchFamily="34" charset="0"/>
                <a:cs typeface="Arial" panose="020B0604020202020204" pitchFamily="34" charset="0"/>
              </a:rPr>
              <a:t> </a:t>
            </a:r>
            <a:r>
              <a:rPr lang="en-US" sz="4400" b="1" dirty="0">
                <a:solidFill>
                  <a:srgbClr val="FF0000"/>
                </a:solidFill>
                <a:latin typeface="Arial" panose="020B0604020202020204" pitchFamily="34" charset="0"/>
                <a:cs typeface="Arial" panose="020B0604020202020204" pitchFamily="34" charset="0"/>
              </a:rPr>
              <a:t>“</a:t>
            </a:r>
            <a:r>
              <a:rPr lang="en-US" sz="4400" b="1" i="1" dirty="0" err="1">
                <a:solidFill>
                  <a:srgbClr val="FF0000"/>
                </a:solidFill>
                <a:latin typeface="Arial" panose="020B0604020202020204" pitchFamily="34" charset="0"/>
                <a:cs typeface="Arial" panose="020B0604020202020204" pitchFamily="34" charset="0"/>
              </a:rPr>
              <a:t>Chiếc</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xe</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đạp</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của</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chú</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Tư</a:t>
            </a:r>
            <a:r>
              <a:rPr lang="en-US" sz="4400" b="1" i="1" dirty="0">
                <a:solidFill>
                  <a:srgbClr val="FF000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và</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trả</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lời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hỏi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sau</a:t>
            </a:r>
            <a:r>
              <a:rPr lang="en-US" sz="4400" b="1" dirty="0">
                <a:solidFill>
                  <a:srgbClr val="002060"/>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rotWithShape="1">
          <a:blip r:embed="rId2"/>
          <a:srcRect t="13128" r="33772" b="11795"/>
          <a:stretch/>
        </p:blipFill>
        <p:spPr>
          <a:xfrm>
            <a:off x="5546626" y="2342271"/>
            <a:ext cx="2754929" cy="1882943"/>
          </a:xfrm>
          <a:prstGeom prst="rect">
            <a:avLst/>
          </a:prstGeom>
        </p:spPr>
      </p:pic>
    </p:spTree>
    <p:extLst>
      <p:ext uri="{BB962C8B-B14F-4D97-AF65-F5344CB8AC3E}">
        <p14:creationId xmlns:p14="http://schemas.microsoft.com/office/powerpoint/2010/main" val="361340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Rectangle 2"/>
          <p:cNvSpPr/>
          <p:nvPr/>
        </p:nvSpPr>
        <p:spPr>
          <a:xfrm>
            <a:off x="110092" y="657407"/>
            <a:ext cx="8776197" cy="4247317"/>
          </a:xfrm>
          <a:prstGeom prst="rect">
            <a:avLst/>
          </a:prstGeom>
        </p:spPr>
        <p:txBody>
          <a:bodyPr wrap="square">
            <a:spAutoFit/>
          </a:bodyPr>
          <a:lstStyle/>
          <a:p>
            <a:r>
              <a:rPr lang="vi-VN" sz="1800" b="1" dirty="0">
                <a:solidFill>
                  <a:srgbClr val="FF0000"/>
                </a:solidFill>
              </a:rPr>
              <a:t>1. Mở bài: </a:t>
            </a:r>
            <a:r>
              <a:rPr lang="vi-VN" sz="1800" dirty="0">
                <a:solidFill>
                  <a:srgbClr val="002060"/>
                </a:solidFill>
              </a:rPr>
              <a:t>Giới thiệu chiếc áo em mặc hôm nay - áo sơ mi trắng</a:t>
            </a:r>
            <a:r>
              <a:rPr lang="en-US" sz="1800" dirty="0">
                <a:solidFill>
                  <a:srgbClr val="002060"/>
                </a:solidFill>
              </a:rPr>
              <a:t>.</a:t>
            </a:r>
            <a:endParaRPr lang="vi-VN" sz="1800" dirty="0">
              <a:solidFill>
                <a:srgbClr val="002060"/>
              </a:solidFill>
            </a:endParaRPr>
          </a:p>
          <a:p>
            <a:r>
              <a:rPr lang="vi-VN" sz="1800" b="1" dirty="0">
                <a:solidFill>
                  <a:srgbClr val="FF0000"/>
                </a:solidFill>
              </a:rPr>
              <a:t>2. Thân bài:</a:t>
            </a:r>
          </a:p>
          <a:p>
            <a:r>
              <a:rPr lang="vi-VN" sz="1800" b="1" i="1" dirty="0">
                <a:solidFill>
                  <a:srgbClr val="002060"/>
                </a:solidFill>
              </a:rPr>
              <a:t>- Tả bao quát chiếc áo:</a:t>
            </a:r>
          </a:p>
          <a:p>
            <a:pPr marL="285750" indent="-285750">
              <a:buFont typeface="Wingdings" panose="05000000000000000000" pitchFamily="2" charset="2"/>
              <a:buChar char="§"/>
            </a:pPr>
            <a:r>
              <a:rPr lang="vi-VN" sz="1800" dirty="0">
                <a:solidFill>
                  <a:srgbClr val="002060"/>
                </a:solidFill>
              </a:rPr>
              <a:t>Áo màu trắng tinh, làm bằng loại vải cốt tông</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Kiểu áo rất xinh, là kiểu cổ sơ-mi thắt nơ, tay phồng dành cho nữ.</a:t>
            </a:r>
          </a:p>
          <a:p>
            <a:pPr marL="285750" indent="-285750">
              <a:buFont typeface="Wingdings" panose="05000000000000000000" pitchFamily="2" charset="2"/>
              <a:buChar char="§"/>
            </a:pPr>
            <a:r>
              <a:rPr lang="vi-VN" sz="1800" dirty="0">
                <a:solidFill>
                  <a:srgbClr val="002060"/>
                </a:solidFill>
              </a:rPr>
              <a:t>Cái áo vừa vặn thoải mái, làn vải mềm mại, cảm giác dễ chịu</a:t>
            </a:r>
            <a:r>
              <a:rPr lang="en-US" sz="1800" dirty="0">
                <a:solidFill>
                  <a:srgbClr val="002060"/>
                </a:solidFill>
              </a:rPr>
              <a:t>.</a:t>
            </a:r>
            <a:endParaRPr lang="vi-VN" sz="1800" dirty="0">
              <a:solidFill>
                <a:srgbClr val="002060"/>
              </a:solidFill>
            </a:endParaRPr>
          </a:p>
          <a:p>
            <a:r>
              <a:rPr lang="vi-VN" sz="1800" b="1" i="1" dirty="0">
                <a:solidFill>
                  <a:srgbClr val="002060"/>
                </a:solidFill>
              </a:rPr>
              <a:t>- Tả chi tiết chiếc áo:</a:t>
            </a:r>
          </a:p>
          <a:p>
            <a:pPr marL="285750" indent="-285750">
              <a:buFont typeface="Wingdings" panose="05000000000000000000" pitchFamily="2" charset="2"/>
              <a:buChar char="§"/>
            </a:pPr>
            <a:r>
              <a:rPr lang="vi-VN" sz="1800" dirty="0">
                <a:solidFill>
                  <a:srgbClr val="002060"/>
                </a:solidFill>
              </a:rPr>
              <a:t>Cổ áo là c</a:t>
            </a:r>
            <a:r>
              <a:rPr lang="en-US" sz="1800" dirty="0">
                <a:solidFill>
                  <a:srgbClr val="002060"/>
                </a:solidFill>
              </a:rPr>
              <a:t>ổ</a:t>
            </a:r>
            <a:r>
              <a:rPr lang="vi-VN" sz="1800" dirty="0">
                <a:solidFill>
                  <a:srgbClr val="002060"/>
                </a:solidFill>
              </a:rPr>
              <a:t> sơ-mi cách tân có viền bèo ren, được lót vải cho đứng cổ.</a:t>
            </a:r>
          </a:p>
          <a:p>
            <a:pPr marL="285750" indent="-285750">
              <a:buFont typeface="Wingdings" panose="05000000000000000000" pitchFamily="2" charset="2"/>
              <a:buChar char="§"/>
            </a:pPr>
            <a:r>
              <a:rPr lang="vi-VN" sz="1800" dirty="0">
                <a:solidFill>
                  <a:srgbClr val="002060"/>
                </a:solidFill>
              </a:rPr>
              <a:t>Hai bên nẹp cổ đính một nẹp vải dài bốn mươi </a:t>
            </a:r>
            <a:r>
              <a:rPr lang="en-US" sz="1800" dirty="0" err="1">
                <a:solidFill>
                  <a:srgbClr val="002060"/>
                </a:solidFill>
              </a:rPr>
              <a:t>xăng-ti</a:t>
            </a:r>
            <a:r>
              <a:rPr lang="vi-VN" sz="1800" dirty="0">
                <a:solidFill>
                  <a:srgbClr val="002060"/>
                </a:solidFill>
              </a:rPr>
              <a:t>-mét dùng để thắt nơ.</a:t>
            </a:r>
          </a:p>
          <a:p>
            <a:pPr marL="285750" indent="-285750">
              <a:buFont typeface="Wingdings" panose="05000000000000000000" pitchFamily="2" charset="2"/>
              <a:buChar char="§"/>
            </a:pPr>
            <a:r>
              <a:rPr lang="vi-VN" sz="1800" dirty="0">
                <a:solidFill>
                  <a:srgbClr val="002060"/>
                </a:solidFill>
              </a:rPr>
              <a:t>Đinh áo lật lai ba xăng-ti-mét, đính sáu nút nhựa ánh bạc lấp lánh như màu vỏ ốc.</a:t>
            </a:r>
          </a:p>
          <a:p>
            <a:pPr marL="285750" indent="-285750">
              <a:buFont typeface="Wingdings" panose="05000000000000000000" pitchFamily="2" charset="2"/>
              <a:buChar char="§"/>
            </a:pPr>
            <a:r>
              <a:rPr lang="vi-VN" sz="1800" dirty="0">
                <a:solidFill>
                  <a:srgbClr val="002060"/>
                </a:solidFill>
              </a:rPr>
              <a:t>Trên ngực áo phía trái mẹ đính huy hiệu trường</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Cách bảo vệ và giữ gìn chiếc áo được bền lâu</a:t>
            </a:r>
            <a:r>
              <a:rPr lang="en-US" sz="1800" dirty="0">
                <a:solidFill>
                  <a:srgbClr val="002060"/>
                </a:solidFill>
              </a:rPr>
              <a:t>…</a:t>
            </a:r>
            <a:endParaRPr lang="vi-VN" sz="1800" dirty="0">
              <a:solidFill>
                <a:srgbClr val="002060"/>
              </a:solidFill>
            </a:endParaRPr>
          </a:p>
          <a:p>
            <a:r>
              <a:rPr lang="vi-VN" sz="1800" b="1" dirty="0">
                <a:solidFill>
                  <a:srgbClr val="FF0000"/>
                </a:solidFill>
              </a:rPr>
              <a:t>3. Kết bài:</a:t>
            </a:r>
            <a:r>
              <a:rPr lang="vi-VN" sz="1800" dirty="0">
                <a:solidFill>
                  <a:srgbClr val="FF0000"/>
                </a:solidFill>
              </a:rPr>
              <a:t> </a:t>
            </a:r>
            <a:r>
              <a:rPr lang="vi-VN" sz="1800" dirty="0">
                <a:solidFill>
                  <a:srgbClr val="002060"/>
                </a:solidFill>
              </a:rPr>
              <a:t>Tình cảm của em với chiếc áo</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Em rất thích chiếc áo</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Em sẽ chăm ngoan, học giỏi...</a:t>
            </a:r>
            <a:endParaRPr lang="en-US" sz="1800" dirty="0">
              <a:solidFill>
                <a:srgbClr val="002060"/>
              </a:solidFill>
            </a:endParaRPr>
          </a:p>
        </p:txBody>
      </p:sp>
      <p:pic>
        <p:nvPicPr>
          <p:cNvPr id="36"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666" y="3479060"/>
            <a:ext cx="1184827" cy="1664440"/>
          </a:xfrm>
          <a:prstGeom prst="rect">
            <a:avLst/>
          </a:prstGeom>
        </p:spPr>
      </p:pic>
      <p:sp>
        <p:nvSpPr>
          <p:cNvPr id="37" name="矩形 6"/>
          <p:cNvSpPr/>
          <p:nvPr/>
        </p:nvSpPr>
        <p:spPr>
          <a:xfrm>
            <a:off x="110092" y="114955"/>
            <a:ext cx="8880665" cy="422275"/>
          </a:xfrm>
          <a:prstGeom prst="rect">
            <a:avLst/>
          </a:prstGeom>
          <a:solidFill>
            <a:srgbClr val="ED3A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sp>
        <p:nvSpPr>
          <p:cNvPr id="4" name="Rectangle 3"/>
          <p:cNvSpPr/>
          <p:nvPr/>
        </p:nvSpPr>
        <p:spPr>
          <a:xfrm>
            <a:off x="1689246" y="105307"/>
            <a:ext cx="6059672" cy="461665"/>
          </a:xfrm>
          <a:prstGeom prst="rect">
            <a:avLst/>
          </a:prstGeom>
        </p:spPr>
        <p:txBody>
          <a:bodyPr wrap="none">
            <a:spAutoFit/>
          </a:bodyPr>
          <a:lstStyle/>
          <a:p>
            <a:r>
              <a:rPr lang="vi-VN" sz="2400" b="1" dirty="0">
                <a:solidFill>
                  <a:schemeClr val="bg1"/>
                </a:solidFill>
              </a:rPr>
              <a:t>Dàn ý tả chiếc áo sơ mi em mặc đến lớp</a:t>
            </a:r>
          </a:p>
        </p:txBody>
      </p:sp>
      <p:grpSp>
        <p:nvGrpSpPr>
          <p:cNvPr id="38" name="Google Shape;4041;p27"/>
          <p:cNvGrpSpPr/>
          <p:nvPr/>
        </p:nvGrpSpPr>
        <p:grpSpPr>
          <a:xfrm>
            <a:off x="7748919" y="122647"/>
            <a:ext cx="1202666" cy="1746345"/>
            <a:chOff x="3670375" y="3008850"/>
            <a:chExt cx="255175" cy="354525"/>
          </a:xfrm>
          <a:solidFill>
            <a:srgbClr val="FCEE21"/>
          </a:solidFill>
        </p:grpSpPr>
        <p:sp>
          <p:nvSpPr>
            <p:cNvPr id="39"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1A4635B8-9FF6-45BE-8B2B-DE16CBB62BDE}"/>
              </a:ext>
            </a:extLst>
          </p:cNvPr>
          <p:cNvSpPr txBox="1"/>
          <p:nvPr/>
        </p:nvSpPr>
        <p:spPr>
          <a:xfrm>
            <a:off x="8263708" y="176637"/>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extLst>
      <p:ext uri="{BB962C8B-B14F-4D97-AF65-F5344CB8AC3E}">
        <p14:creationId xmlns:p14="http://schemas.microsoft.com/office/powerpoint/2010/main" val="997206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36195" y="0"/>
            <a:ext cx="9180195" cy="2797175"/>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701993" y="516573"/>
            <a:ext cx="7740015" cy="4626610"/>
          </a:xfrm>
          <a:prstGeom prst="rect">
            <a:avLst/>
          </a:prstGeom>
        </p:spPr>
      </p:pic>
      <p:grpSp>
        <p:nvGrpSpPr>
          <p:cNvPr id="4025" name="Google Shape;4025;p26"/>
          <p:cNvGrpSpPr/>
          <p:nvPr/>
        </p:nvGrpSpPr>
        <p:grpSpPr>
          <a:xfrm>
            <a:off x="467510" y="2197865"/>
            <a:ext cx="653494" cy="2478093"/>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7"/>
          <a:stretch>
            <a:fillRect/>
          </a:stretch>
        </p:blipFill>
        <p:spPr>
          <a:xfrm>
            <a:off x="2015248" y="1181421"/>
            <a:ext cx="5078888" cy="3308343"/>
          </a:xfrm>
          <a:prstGeom prst="rect">
            <a:avLst/>
          </a:prstGeom>
        </p:spPr>
      </p:pic>
      <p:sp>
        <p:nvSpPr>
          <p:cNvPr id="18" name="TextBox 17">
            <a:extLst>
              <a:ext uri="{FF2B5EF4-FFF2-40B4-BE49-F238E27FC236}">
                <a16:creationId xmlns:a16="http://schemas.microsoft.com/office/drawing/2014/main" id="{DD7A8E14-E0F1-4C23-B6D1-D3B6939DD7E7}"/>
              </a:ext>
            </a:extLst>
          </p:cNvPr>
          <p:cNvSpPr txBox="1"/>
          <p:nvPr/>
        </p:nvSpPr>
        <p:spPr>
          <a:xfrm>
            <a:off x="7465423" y="5685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41" name="Rectangle 40"/>
          <p:cNvSpPr/>
          <p:nvPr/>
        </p:nvSpPr>
        <p:spPr>
          <a:xfrm>
            <a:off x="2574625" y="101511"/>
            <a:ext cx="3825086" cy="461665"/>
          </a:xfrm>
          <a:prstGeom prst="rect">
            <a:avLst/>
          </a:prstGeom>
        </p:spPr>
        <p:txBody>
          <a:bodyPr wrap="none">
            <a:spAutoFit/>
          </a:bodyPr>
          <a:lstStyle/>
          <a:p>
            <a:r>
              <a:rPr lang="en-US" sz="2400" b="1" dirty="0" err="1">
                <a:solidFill>
                  <a:schemeClr val="bg1"/>
                </a:solidFill>
                <a:latin typeface="Arial" panose="020B0604020202020204" pitchFamily="34" charset="0"/>
                <a:cs typeface="Arial" panose="020B0604020202020204" pitchFamily="34" charset="0"/>
              </a:rPr>
              <a:t>Chiếc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a:t>
            </a:r>
            <a:endParaRPr lang="en-US" sz="2400" dirty="0">
              <a:solidFill>
                <a:schemeClr val="bg1"/>
              </a:solidFill>
            </a:endParaRPr>
          </a:p>
        </p:txBody>
      </p:sp>
      <p:sp>
        <p:nvSpPr>
          <p:cNvPr id="42" name="Rectangle 41"/>
          <p:cNvSpPr/>
          <p:nvPr/>
        </p:nvSpPr>
        <p:spPr>
          <a:xfrm>
            <a:off x="144280" y="526891"/>
            <a:ext cx="8861833" cy="4524315"/>
          </a:xfrm>
          <a:prstGeom prst="rect">
            <a:avLst/>
          </a:prstGeom>
        </p:spPr>
        <p:txBody>
          <a:bodyPr wrap="square">
            <a:spAutoFit/>
          </a:bodyPr>
          <a:lstStyle/>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Trong làng tôi, hầu như ai cũng biết chú Tư Ch</a:t>
            </a:r>
            <a:r>
              <a:rPr lang="en-US" sz="1600" dirty="0">
                <a:solidFill>
                  <a:srgbClr val="222222"/>
                </a:solidFill>
                <a:latin typeface="Arial" panose="020B0604020202020204" pitchFamily="34" charset="0"/>
                <a:cs typeface="Arial" panose="020B0604020202020204" pitchFamily="34" charset="0"/>
              </a:rPr>
              <a:t>í</a:t>
            </a:r>
            <a:r>
              <a:rPr lang="vi-VN" sz="1600" dirty="0">
                <a:solidFill>
                  <a:srgbClr val="222222"/>
                </a:solidFill>
                <a:latin typeface="Arial" panose="020B0604020202020204" pitchFamily="34" charset="0"/>
                <a:cs typeface="Arial" panose="020B0604020202020204" pitchFamily="34" charset="0"/>
              </a:rPr>
              <a:t>a, không chỉ vì chú là chủ trại xuồng, mà còn vì chiếc xe đạp của chú.</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Ở xóm vườn, có một chiếc xe đã là trội hơn người khác rồi, chiếc xe của chú lại là chiếc xe đẹp nhất, không có chiếc nào sánh bằng. Xe màu vàng, hai cái vành láng bóng, khi chú ngừng đạp, chiếc xe cứ ro ro thật êm tai. Ngay giữa tay cầm, chú gắn hai con bướm bằng thiếc với hai cánh vàng lấm tấm đỏ. Có khi chú cắm cả một cành hoa. Bao giờ dừng xe, chú cũng rút cái giẻ dưới yên lên, lau, phủi sạch sẽ rồi mới bước vào nhà, vào tiệm.</a:t>
            </a:r>
          </a:p>
          <a:p>
            <a:pPr algn="just"/>
            <a:r>
              <a:rPr lang="vi-VN" sz="1600" dirty="0">
                <a:solidFill>
                  <a:srgbClr val="222222"/>
                </a:solidFill>
                <a:latin typeface="Arial" panose="020B0604020202020204" pitchFamily="34" charset="0"/>
                <a:cs typeface="Arial" panose="020B0604020202020204" pitchFamily="34" charset="0"/>
              </a:rPr>
              <a:t>Chú âu yếm gọi chiếc xe của mình là con ngựa sắt.</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Coi thì coi, đừng đụng vào con ngựa sắt của ta</a:t>
            </a:r>
            <a:r>
              <a:rPr lang="en-US" sz="1600" dirty="0">
                <a:solidFill>
                  <a:srgbClr val="222222"/>
                </a:solidFill>
                <a:latin typeface="Arial" panose="020B0604020202020204" pitchFamily="34" charset="0"/>
                <a:cs typeface="Arial" panose="020B0604020202020204" pitchFamily="34" charset="0"/>
              </a:rPr>
              <a:t>o</a:t>
            </a:r>
            <a:r>
              <a:rPr lang="vi-VN" sz="1600" dirty="0">
                <a:solidFill>
                  <a:srgbClr val="222222"/>
                </a:solidFill>
                <a:latin typeface="Arial" panose="020B0604020202020204" pitchFamily="34" charset="0"/>
                <a:cs typeface="Arial" panose="020B0604020202020204" pitchFamily="34" charset="0"/>
              </a:rPr>
              <a:t> nghe bây.</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Ấy là chú dặn sắp nhỏ đứng vây quanh chiếc xe của chú.</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Ngựa chú biết hí không chú?</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Chú đưa tay bóp cái chuông kính coong:</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Nghe ngựa hí chưa? </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Nó đá được không chú?</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Chú đưa chân đá ngược ra sau</a:t>
            </a:r>
            <a:r>
              <a:rPr lang="en-US" sz="1600" dirty="0">
                <a:solidFill>
                  <a:srgbClr val="222222"/>
                </a:solidFill>
                <a:latin typeface="Arial" panose="020B0604020202020204" pitchFamily="34" charset="0"/>
                <a:cs typeface="Arial" panose="020B0604020202020204" pitchFamily="34" charset="0"/>
              </a:rPr>
              <a:t>:</a:t>
            </a:r>
          </a:p>
          <a:p>
            <a:r>
              <a:rPr lang="en-US" sz="1600" dirty="0"/>
              <a:t>     </a:t>
            </a:r>
            <a:r>
              <a:rPr lang="vi-VN" sz="1600" dirty="0"/>
              <a:t>– Nó đá đó.</a:t>
            </a:r>
          </a:p>
          <a:p>
            <a:r>
              <a:rPr lang="en-US" sz="1600" dirty="0"/>
              <a:t>   </a:t>
            </a:r>
            <a:r>
              <a:rPr lang="vi-VN" sz="1600" dirty="0"/>
              <a:t>Đám con nít cười rộ, còn chú thì hãnh diện với chiếc xe của mình.</a:t>
            </a:r>
          </a:p>
          <a:p>
            <a:pPr algn="r"/>
            <a:r>
              <a:rPr lang="vi-VN" sz="1600" i="1" dirty="0"/>
              <a:t>Theo</a:t>
            </a:r>
            <a:r>
              <a:rPr lang="vi-VN" sz="1600" b="1" dirty="0"/>
              <a:t> Nguyễn Quang Sáng</a:t>
            </a:r>
          </a:p>
        </p:txBody>
      </p:sp>
      <p:pic>
        <p:nvPicPr>
          <p:cNvPr id="44" name="Picture 43"/>
          <p:cNvPicPr>
            <a:picLocks noChangeAspect="1"/>
          </p:cNvPicPr>
          <p:nvPr/>
        </p:nvPicPr>
        <p:blipFill>
          <a:blip r:embed="rId3"/>
          <a:stretch>
            <a:fillRect/>
          </a:stretch>
        </p:blipFill>
        <p:spPr>
          <a:xfrm>
            <a:off x="5891325" y="2184400"/>
            <a:ext cx="3114788" cy="232228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6970" y="1207574"/>
            <a:ext cx="4796973" cy="2800767"/>
          </a:xfrm>
          <a:prstGeom prst="rect">
            <a:avLst/>
          </a:prstGeom>
          <a:noFill/>
        </p:spPr>
        <p:txBody>
          <a:bodyPr wrap="square" rtlCol="0">
            <a:spAutoFit/>
          </a:bodyPr>
          <a:lstStyle/>
          <a:p>
            <a:pPr algn="ctr"/>
            <a:r>
              <a:rPr lang="en-US" sz="4400" dirty="0" err="1">
                <a:solidFill>
                  <a:srgbClr val="002060"/>
                </a:solidFill>
                <a:latin typeface="Arial" panose="020B0604020202020204" pitchFamily="34" charset="0"/>
                <a:cs typeface="Arial" panose="020B0604020202020204" pitchFamily="34" charset="0"/>
              </a:rPr>
              <a:t>Xác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định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phần</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mở</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thân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kết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bài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trên</a:t>
            </a:r>
            <a:r>
              <a:rPr lang="en-US" sz="44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745959" y="2563750"/>
            <a:ext cx="2345583" cy="2579750"/>
          </a:xfrm>
          <a:prstGeom prst="rect">
            <a:avLst/>
          </a:prstGeom>
        </p:spPr>
      </p:pic>
    </p:spTree>
    <p:extLst>
      <p:ext uri="{BB962C8B-B14F-4D97-AF65-F5344CB8AC3E}">
        <p14:creationId xmlns:p14="http://schemas.microsoft.com/office/powerpoint/2010/main" val="3045778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36195" y="0"/>
            <a:ext cx="9179560" cy="2796540"/>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702310" y="516890"/>
            <a:ext cx="7740015" cy="4626610"/>
          </a:xfrm>
          <a:prstGeom prst="rect">
            <a:avLst/>
          </a:prstGeom>
        </p:spPr>
      </p:pic>
      <p:grpSp>
        <p:nvGrpSpPr>
          <p:cNvPr id="4025" name="Google Shape;4025;p26"/>
          <p:cNvGrpSpPr/>
          <p:nvPr/>
        </p:nvGrpSpPr>
        <p:grpSpPr>
          <a:xfrm>
            <a:off x="252824" y="2195134"/>
            <a:ext cx="757358" cy="2872661"/>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矩形 6"/>
          <p:cNvSpPr/>
          <p:nvPr/>
        </p:nvSpPr>
        <p:spPr>
          <a:xfrm>
            <a:off x="702945" y="516890"/>
            <a:ext cx="7506335" cy="422275"/>
          </a:xfrm>
          <a:prstGeom prst="rect">
            <a:avLst/>
          </a:prstGeom>
          <a:solidFill>
            <a:srgbClr val="ED3A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sp>
        <p:nvSpPr>
          <p:cNvPr id="91" name="Rectangle 19"/>
          <p:cNvSpPr/>
          <p:nvPr/>
        </p:nvSpPr>
        <p:spPr>
          <a:xfrm>
            <a:off x="1163002" y="1900802"/>
            <a:ext cx="2421255" cy="1951496"/>
          </a:xfrm>
          <a:prstGeom prst="rect">
            <a:avLst/>
          </a:prstGeom>
        </p:spPr>
        <p:txBody>
          <a:bodyPr wrap="square">
            <a:spAutoFit/>
          </a:bodyPr>
          <a:lstStyle/>
          <a:p>
            <a:pPr lvl="0" algn="ctr">
              <a:lnSpc>
                <a:spcPct val="110000"/>
              </a:lnSpc>
            </a:pPr>
            <a:r>
              <a:rPr lang="en-GB" sz="2800" b="1" dirty="0" err="1">
                <a:solidFill>
                  <a:srgbClr val="002060"/>
                </a:solidFill>
                <a:latin typeface="Arial" panose="020B0604020202020204" pitchFamily="34" charset="0"/>
                <a:cs typeface="Arial" panose="020B0604020202020204" pitchFamily="34" charset="0"/>
                <a:sym typeface="+mn-ea"/>
              </a:rPr>
              <a:t>Trong</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làng</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tôi</a:t>
            </a:r>
            <a:r>
              <a:rPr lang="en-GB" sz="2800" b="1" dirty="0">
                <a:solidFill>
                  <a:srgbClr val="002060"/>
                </a:solidFill>
                <a:latin typeface="Arial" panose="020B0604020202020204" pitchFamily="34" charset="0"/>
                <a:cs typeface="Arial" panose="020B0604020202020204" pitchFamily="34" charset="0"/>
                <a:sym typeface="+mn-ea"/>
              </a:rPr>
              <a:t> … </a:t>
            </a:r>
            <a:r>
              <a:rPr lang="en-GB" sz="2800" b="1" dirty="0" err="1">
                <a:solidFill>
                  <a:srgbClr val="002060"/>
                </a:solidFill>
                <a:latin typeface="Arial" panose="020B0604020202020204" pitchFamily="34" charset="0"/>
                <a:cs typeface="Arial" panose="020B0604020202020204" pitchFamily="34" charset="0"/>
                <a:sym typeface="+mn-ea"/>
              </a:rPr>
              <a:t>chiếc</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xe</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đạp</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của</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chú</a:t>
            </a:r>
            <a:r>
              <a:rPr lang="en-GB" sz="2800" b="1" dirty="0">
                <a:solidFill>
                  <a:srgbClr val="002060"/>
                </a:solidFill>
                <a:latin typeface="Arial" panose="020B0604020202020204" pitchFamily="34" charset="0"/>
                <a:cs typeface="Arial" panose="020B0604020202020204" pitchFamily="34" charset="0"/>
                <a:sym typeface="+mn-ea"/>
              </a:rPr>
              <a:t>.</a:t>
            </a:r>
          </a:p>
        </p:txBody>
      </p:sp>
      <p:sp>
        <p:nvSpPr>
          <p:cNvPr id="104" name="Rectangle 11"/>
          <p:cNvSpPr/>
          <p:nvPr/>
        </p:nvSpPr>
        <p:spPr>
          <a:xfrm>
            <a:off x="3679775" y="1447910"/>
            <a:ext cx="1803352" cy="443110"/>
          </a:xfrm>
          <a:prstGeom prst="rect">
            <a:avLst/>
          </a:prstGeom>
          <a:solidFill>
            <a:srgbClr val="ED3A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buNone/>
            </a:pPr>
            <a:endPar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105" name="Rectangle 19"/>
          <p:cNvSpPr/>
          <p:nvPr/>
        </p:nvSpPr>
        <p:spPr>
          <a:xfrm>
            <a:off x="3551057" y="1963213"/>
            <a:ext cx="2005743" cy="1514195"/>
          </a:xfrm>
          <a:prstGeom prst="rect">
            <a:avLst/>
          </a:prstGeom>
        </p:spPr>
        <p:txBody>
          <a:bodyPr wrap="square">
            <a:spAutoFit/>
          </a:bodyPr>
          <a:lstStyle/>
          <a:p>
            <a:pPr lvl="0" algn="ctr">
              <a:lnSpc>
                <a:spcPct val="110000"/>
              </a:lnSpc>
            </a:pPr>
            <a:r>
              <a:rPr lang="vi-VN" sz="2800" b="1" dirty="0">
                <a:solidFill>
                  <a:srgbClr val="002060"/>
                </a:solidFill>
                <a:latin typeface="Arial" panose="020B0604020202020204" pitchFamily="34" charset="0"/>
                <a:cs typeface="Arial" panose="020B0604020202020204" pitchFamily="34" charset="0"/>
                <a:sym typeface="+mn-ea"/>
              </a:rPr>
              <a:t>Ở xóm vườn, … Nó đá đó.</a:t>
            </a:r>
          </a:p>
        </p:txBody>
      </p:sp>
      <p:sp>
        <p:nvSpPr>
          <p:cNvPr id="118" name="Rectangle 11"/>
          <p:cNvSpPr/>
          <p:nvPr/>
        </p:nvSpPr>
        <p:spPr>
          <a:xfrm>
            <a:off x="5932612" y="1443872"/>
            <a:ext cx="1729189" cy="443110"/>
          </a:xfrm>
          <a:prstGeom prst="rect">
            <a:avLst/>
          </a:prstGeom>
          <a:solidFill>
            <a:srgbClr val="00AE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lgn="ctr">
              <a:buNone/>
            </a:pP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sp>
        <p:nvSpPr>
          <p:cNvPr id="119" name="Rectangle 19"/>
          <p:cNvSpPr/>
          <p:nvPr/>
        </p:nvSpPr>
        <p:spPr>
          <a:xfrm>
            <a:off x="5722126" y="1955844"/>
            <a:ext cx="2433501" cy="1514261"/>
          </a:xfrm>
          <a:prstGeom prst="rect">
            <a:avLst/>
          </a:prstGeom>
        </p:spPr>
        <p:txBody>
          <a:bodyPr wrap="square">
            <a:spAutoFit/>
          </a:bodyPr>
          <a:lstStyle/>
          <a:p>
            <a:pPr lvl="0" algn="ctr">
              <a:lnSpc>
                <a:spcPct val="110000"/>
              </a:lnSpc>
            </a:pPr>
            <a:r>
              <a:rPr lang="en-GB" sz="2800" b="1" dirty="0" err="1">
                <a:solidFill>
                  <a:srgbClr val="002060"/>
                </a:solidFill>
                <a:latin typeface="Arial" panose="020B0604020202020204" pitchFamily="34" charset="0"/>
                <a:cs typeface="Arial" panose="020B0604020202020204" pitchFamily="34" charset="0"/>
                <a:sym typeface="+mn-ea"/>
              </a:rPr>
              <a:t>Đám</a:t>
            </a:r>
            <a:r>
              <a:rPr lang="en-GB" sz="2800" b="1" dirty="0">
                <a:solidFill>
                  <a:srgbClr val="002060"/>
                </a:solidFill>
                <a:latin typeface="Arial" panose="020B0604020202020204" pitchFamily="34" charset="0"/>
                <a:cs typeface="Arial" panose="020B0604020202020204" pitchFamily="34" charset="0"/>
                <a:sym typeface="+mn-ea"/>
              </a:rPr>
              <a:t> con </a:t>
            </a:r>
            <a:r>
              <a:rPr lang="en-GB" sz="2800" b="1" dirty="0" err="1">
                <a:solidFill>
                  <a:srgbClr val="002060"/>
                </a:solidFill>
                <a:latin typeface="Arial" panose="020B0604020202020204" pitchFamily="34" charset="0"/>
                <a:cs typeface="Arial" panose="020B0604020202020204" pitchFamily="34" charset="0"/>
                <a:sym typeface="+mn-ea"/>
              </a:rPr>
              <a:t>nít</a:t>
            </a:r>
            <a:r>
              <a:rPr lang="en-GB" sz="2800" b="1" dirty="0">
                <a:solidFill>
                  <a:srgbClr val="002060"/>
                </a:solidFill>
                <a:latin typeface="Arial" panose="020B0604020202020204" pitchFamily="34" charset="0"/>
                <a:cs typeface="Arial" panose="020B0604020202020204" pitchFamily="34" charset="0"/>
                <a:sym typeface="+mn-ea"/>
              </a:rPr>
              <a:t> … </a:t>
            </a:r>
            <a:r>
              <a:rPr lang="en-GB" sz="2800" b="1" dirty="0" err="1">
                <a:solidFill>
                  <a:srgbClr val="002060"/>
                </a:solidFill>
                <a:latin typeface="Arial" panose="020B0604020202020204" pitchFamily="34" charset="0"/>
                <a:cs typeface="Arial" panose="020B0604020202020204" pitchFamily="34" charset="0"/>
                <a:sym typeface="+mn-ea"/>
              </a:rPr>
              <a:t>chiếc</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xe</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của</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mình</a:t>
            </a:r>
            <a:r>
              <a:rPr lang="en-GB" sz="2800" b="1" dirty="0">
                <a:solidFill>
                  <a:srgbClr val="002060"/>
                </a:solidFill>
                <a:latin typeface="Arial" panose="020B0604020202020204" pitchFamily="34" charset="0"/>
                <a:cs typeface="Arial" panose="020B0604020202020204" pitchFamily="34" charset="0"/>
                <a:sym typeface="+mn-ea"/>
              </a:rPr>
              <a:t>.</a:t>
            </a:r>
          </a:p>
        </p:txBody>
      </p:sp>
      <p:grpSp>
        <p:nvGrpSpPr>
          <p:cNvPr id="133" name="组合 132"/>
          <p:cNvGrpSpPr/>
          <p:nvPr/>
        </p:nvGrpSpPr>
        <p:grpSpPr>
          <a:xfrm>
            <a:off x="3484880" y="1428115"/>
            <a:ext cx="2193290" cy="2896870"/>
            <a:chOff x="5488" y="2249"/>
            <a:chExt cx="3454" cy="4562"/>
          </a:xfrm>
        </p:grpSpPr>
        <p:cxnSp>
          <p:nvCxnSpPr>
            <p:cNvPr id="131" name="直接连接符 130"/>
            <p:cNvCxnSpPr/>
            <p:nvPr/>
          </p:nvCxnSpPr>
          <p:spPr>
            <a:xfrm>
              <a:off x="5488" y="2249"/>
              <a:ext cx="0" cy="4562"/>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8942" y="2249"/>
              <a:ext cx="0" cy="4562"/>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4041" name="Google Shape;4041;p27"/>
          <p:cNvGrpSpPr/>
          <p:nvPr/>
        </p:nvGrpSpPr>
        <p:grpSpPr>
          <a:xfrm>
            <a:off x="7382940" y="618978"/>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Rectangle 70"/>
          <p:cNvSpPr/>
          <p:nvPr/>
        </p:nvSpPr>
        <p:spPr>
          <a:xfrm>
            <a:off x="2584241" y="485765"/>
            <a:ext cx="3825086" cy="461665"/>
          </a:xfrm>
          <a:prstGeom prst="rect">
            <a:avLst/>
          </a:prstGeom>
        </p:spPr>
        <p:txBody>
          <a:bodyPr wrap="none">
            <a:spAutoFit/>
          </a:bodyPr>
          <a:lstStyle/>
          <a:p>
            <a:r>
              <a:rPr lang="en-US" sz="2400" b="1" dirty="0" err="1">
                <a:solidFill>
                  <a:schemeClr val="bg1"/>
                </a:solidFill>
                <a:latin typeface="Arial" panose="020B0604020202020204" pitchFamily="34" charset="0"/>
                <a:cs typeface="Arial" panose="020B0604020202020204" pitchFamily="34" charset="0"/>
              </a:rPr>
              <a:t>Chiếc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a:t>
            </a:r>
            <a:endParaRPr lang="en-US" sz="2400" dirty="0">
              <a:solidFill>
                <a:schemeClr val="bg1"/>
              </a:solidFill>
            </a:endParaRPr>
          </a:p>
        </p:txBody>
      </p:sp>
      <p:grpSp>
        <p:nvGrpSpPr>
          <p:cNvPr id="9" name="Group 8"/>
          <p:cNvGrpSpPr/>
          <p:nvPr/>
        </p:nvGrpSpPr>
        <p:grpSpPr>
          <a:xfrm>
            <a:off x="1451429" y="1380747"/>
            <a:ext cx="1845759" cy="523220"/>
            <a:chOff x="1451429" y="1380747"/>
            <a:chExt cx="1845759" cy="523220"/>
          </a:xfrm>
        </p:grpSpPr>
        <p:sp>
          <p:nvSpPr>
            <p:cNvPr id="90" name="Rectangle 11"/>
            <p:cNvSpPr/>
            <p:nvPr/>
          </p:nvSpPr>
          <p:spPr>
            <a:xfrm>
              <a:off x="1451429" y="1441444"/>
              <a:ext cx="1845759" cy="445537"/>
            </a:xfrm>
            <a:prstGeom prst="rect">
              <a:avLst/>
            </a:prstGeom>
            <a:solidFill>
              <a:srgbClr val="FCEE2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buNone/>
              </a:pPr>
              <a:endPar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8" name="Rectangle 7"/>
            <p:cNvSpPr/>
            <p:nvPr/>
          </p:nvSpPr>
          <p:spPr>
            <a:xfrm>
              <a:off x="1580854" y="1380747"/>
              <a:ext cx="1486304"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Mở</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grpSp>
      <p:sp>
        <p:nvSpPr>
          <p:cNvPr id="74" name="Rectangle 73"/>
          <p:cNvSpPr/>
          <p:nvPr/>
        </p:nvSpPr>
        <p:spPr>
          <a:xfrm>
            <a:off x="3631864" y="1402602"/>
            <a:ext cx="1790875"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Thân</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75" name="Rectangle 74"/>
          <p:cNvSpPr/>
          <p:nvPr/>
        </p:nvSpPr>
        <p:spPr>
          <a:xfrm>
            <a:off x="6010475" y="1415112"/>
            <a:ext cx="1511952"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Kết</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wipe(down)">
                                      <p:cBhvr>
                                        <p:cTn id="10" dur="500"/>
                                        <p:tgtEl>
                                          <p:spTgt spid="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500"/>
                                        <p:tgtEl>
                                          <p:spTgt spid="10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8"/>
                                        </p:tgtEl>
                                        <p:attrNameLst>
                                          <p:attrName>style.visibility</p:attrName>
                                        </p:attrNameLst>
                                      </p:cBhvr>
                                      <p:to>
                                        <p:strVal val="visible"/>
                                      </p:to>
                                    </p:set>
                                    <p:anim calcmode="lin" valueType="num">
                                      <p:cBhvr additive="base">
                                        <p:cTn id="26" dur="500" fill="hold"/>
                                        <p:tgtEl>
                                          <p:spTgt spid="118"/>
                                        </p:tgtEl>
                                        <p:attrNameLst>
                                          <p:attrName>ppt_x</p:attrName>
                                        </p:attrNameLst>
                                      </p:cBhvr>
                                      <p:tavLst>
                                        <p:tav tm="0">
                                          <p:val>
                                            <p:strVal val="#ppt_x"/>
                                          </p:val>
                                        </p:tav>
                                        <p:tav tm="100000">
                                          <p:val>
                                            <p:strVal val="#ppt_x"/>
                                          </p:val>
                                        </p:tav>
                                      </p:tavLst>
                                    </p:anim>
                                    <p:anim calcmode="lin" valueType="num">
                                      <p:cBhvr additive="base">
                                        <p:cTn id="27" dur="500" fill="hold"/>
                                        <p:tgtEl>
                                          <p:spTgt spid="11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fill="hold"/>
                                        <p:tgtEl>
                                          <p:spTgt spid="75"/>
                                        </p:tgtEl>
                                        <p:attrNameLst>
                                          <p:attrName>ppt_x</p:attrName>
                                        </p:attrNameLst>
                                      </p:cBhvr>
                                      <p:tavLst>
                                        <p:tav tm="0">
                                          <p:val>
                                            <p:strVal val="#ppt_x"/>
                                          </p:val>
                                        </p:tav>
                                        <p:tav tm="100000">
                                          <p:val>
                                            <p:strVal val="#ppt_x"/>
                                          </p:val>
                                        </p:tav>
                                      </p:tavLst>
                                    </p:anim>
                                    <p:anim calcmode="lin" valueType="num">
                                      <p:cBhvr additive="base">
                                        <p:cTn id="31" dur="500" fill="hold"/>
                                        <p:tgtEl>
                                          <p:spTgt spid="7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9"/>
                                        </p:tgtEl>
                                        <p:attrNameLst>
                                          <p:attrName>style.visibility</p:attrName>
                                        </p:attrNameLst>
                                      </p:cBhvr>
                                      <p:to>
                                        <p:strVal val="visible"/>
                                      </p:to>
                                    </p:set>
                                    <p:anim calcmode="lin" valueType="num">
                                      <p:cBhvr additive="base">
                                        <p:cTn id="34" dur="500" fill="hold"/>
                                        <p:tgtEl>
                                          <p:spTgt spid="119"/>
                                        </p:tgtEl>
                                        <p:attrNameLst>
                                          <p:attrName>ppt_x</p:attrName>
                                        </p:attrNameLst>
                                      </p:cBhvr>
                                      <p:tavLst>
                                        <p:tav tm="0">
                                          <p:val>
                                            <p:strVal val="#ppt_x"/>
                                          </p:val>
                                        </p:tav>
                                        <p:tav tm="100000">
                                          <p:val>
                                            <p:strVal val="#ppt_x"/>
                                          </p:val>
                                        </p:tav>
                                      </p:tavLst>
                                    </p:anim>
                                    <p:anim calcmode="lin" valueType="num">
                                      <p:cBhvr additive="base">
                                        <p:cTn id="3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4" grpId="0" animBg="1"/>
      <p:bldP spid="105" grpId="0"/>
      <p:bldP spid="118" grpId="0" animBg="1"/>
      <p:bldP spid="119"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71" y="1289773"/>
            <a:ext cx="2740552" cy="15943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5882">
            <a:off x="3548291" y="2448712"/>
            <a:ext cx="2931903" cy="20832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477" y="1278310"/>
            <a:ext cx="2291922" cy="138566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4588">
            <a:off x="5308518" y="882910"/>
            <a:ext cx="3964276" cy="1350111"/>
          </a:xfrm>
          <a:prstGeom prst="rect">
            <a:avLst/>
          </a:prstGeom>
        </p:spPr>
      </p:pic>
      <p:sp>
        <p:nvSpPr>
          <p:cNvPr id="6" name="Rectangle: Rounded Corners 5"/>
          <p:cNvSpPr/>
          <p:nvPr/>
        </p:nvSpPr>
        <p:spPr>
          <a:xfrm>
            <a:off x="2466633" y="2224080"/>
            <a:ext cx="1433562" cy="879797"/>
          </a:xfrm>
          <a:prstGeom prst="roundRect">
            <a:avLst/>
          </a:prstGeom>
          <a:blipFill>
            <a:blip r:embed="rId6"/>
            <a:stretch>
              <a:fillRect/>
            </a:stretch>
          </a:bli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66633" y="47551"/>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spTree>
    <p:extLst>
      <p:ext uri="{BB962C8B-B14F-4D97-AF65-F5344CB8AC3E}">
        <p14:creationId xmlns:p14="http://schemas.microsoft.com/office/powerpoint/2010/main" val="358798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a:xfrm>
            <a:off x="581749" y="1027601"/>
            <a:ext cx="4951303" cy="3046988"/>
          </a:xfrm>
          <a:prstGeom prst="rect">
            <a:avLst/>
          </a:prstGeom>
        </p:spPr>
        <p:txBody>
          <a:bodyPr wrap="square">
            <a:spAutoFit/>
          </a:bodyPr>
          <a:lstStyle/>
          <a:p>
            <a:pPr algn="ctr"/>
            <a:r>
              <a:rPr lang="en-US" sz="4800" dirty="0">
                <a:solidFill>
                  <a:srgbClr val="002060"/>
                </a:solidFill>
                <a:latin typeface="Arial" panose="020B0604020202020204" pitchFamily="34" charset="0"/>
                <a:cs typeface="Arial" panose="020B0604020202020204" pitchFamily="34" charset="0"/>
              </a:rPr>
              <a:t>Ở </a:t>
            </a:r>
            <a:r>
              <a:rPr lang="en-US" sz="4800" dirty="0" err="1">
                <a:solidFill>
                  <a:srgbClr val="002060"/>
                </a:solidFill>
                <a:latin typeface="Arial" panose="020B0604020202020204" pitchFamily="34" charset="0"/>
                <a:cs typeface="Arial" panose="020B0604020202020204" pitchFamily="34" charset="0"/>
              </a:rPr>
              <a:t>phần</a:t>
            </a:r>
            <a:r>
              <a:rPr lang="en-US" sz="4800"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bài</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chiếc</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xe</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đạp</a:t>
            </a:r>
            <a:r>
              <a:rPr lang="en-US" sz="4800" dirty="0">
                <a:solidFill>
                  <a:srgbClr val="002060"/>
                </a:solidFill>
                <a:latin typeface="Arial" panose="020B0604020202020204" pitchFamily="34" charset="0"/>
                <a:cs typeface="Arial" panose="020B0604020202020204" pitchFamily="34" charset="0"/>
              </a:rPr>
              <a:t> đ</a:t>
            </a:r>
            <a:r>
              <a:rPr lang="vi-VN" sz="4800" dirty="0">
                <a:solidFill>
                  <a:srgbClr val="002060"/>
                </a:solidFill>
                <a:latin typeface="Arial" panose="020B0604020202020204" pitchFamily="34" charset="0"/>
                <a:cs typeface="Arial" panose="020B0604020202020204" pitchFamily="34" charset="0"/>
              </a:rPr>
              <a:t>ư</a:t>
            </a:r>
            <a:r>
              <a:rPr lang="en-US" sz="4800" dirty="0" err="1">
                <a:solidFill>
                  <a:srgbClr val="002060"/>
                </a:solidFill>
                <a:latin typeface="Arial" panose="020B0604020202020204" pitchFamily="34" charset="0"/>
                <a:cs typeface="Arial" panose="020B0604020202020204" pitchFamily="34" charset="0"/>
              </a:rPr>
              <a:t>ợc</a:t>
            </a:r>
            <a:r>
              <a:rPr lang="en-US" sz="4800"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tả</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theo</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trình</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tự</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nào</a:t>
            </a:r>
            <a:r>
              <a:rPr lang="en-US" sz="48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5533052" y="2127393"/>
            <a:ext cx="2416630" cy="2195013"/>
          </a:xfrm>
          <a:prstGeom prst="rect">
            <a:avLst/>
          </a:prstGeom>
        </p:spPr>
      </p:pic>
      <p:grpSp>
        <p:nvGrpSpPr>
          <p:cNvPr id="7" name="Google Shape;4025;p26"/>
          <p:cNvGrpSpPr/>
          <p:nvPr/>
        </p:nvGrpSpPr>
        <p:grpSpPr>
          <a:xfrm rot="16200000">
            <a:off x="6834549" y="-199191"/>
            <a:ext cx="931043" cy="3531449"/>
            <a:chOff x="393250" y="2490600"/>
            <a:chExt cx="653494" cy="2478093"/>
          </a:xfrm>
          <a:solidFill>
            <a:srgbClr val="FCEE21"/>
          </a:solidFill>
        </p:grpSpPr>
        <p:sp>
          <p:nvSpPr>
            <p:cNvPr id="8"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4553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407139" y="55573"/>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5" y="782268"/>
            <a:ext cx="1856418" cy="12789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26090">
            <a:off x="2915765" y="1716030"/>
            <a:ext cx="2535873" cy="152152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5766">
            <a:off x="2387602" y="829964"/>
            <a:ext cx="1552521" cy="111156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98021">
            <a:off x="3772014" y="560999"/>
            <a:ext cx="2685354" cy="108304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79147">
            <a:off x="5032970" y="2185136"/>
            <a:ext cx="3629616" cy="149162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8380">
            <a:off x="1895096" y="2997054"/>
            <a:ext cx="3317699" cy="1163177"/>
          </a:xfrm>
          <a:prstGeom prst="rect">
            <a:avLst/>
          </a:prstGeom>
        </p:spPr>
      </p:pic>
      <p:sp>
        <p:nvSpPr>
          <p:cNvPr id="14" name="Rectangle: Rounded Corners 13"/>
          <p:cNvSpPr/>
          <p:nvPr/>
        </p:nvSpPr>
        <p:spPr>
          <a:xfrm>
            <a:off x="1650792" y="1520214"/>
            <a:ext cx="1441367" cy="850875"/>
          </a:xfrm>
          <a:prstGeom prst="roundRect">
            <a:avLst/>
          </a:prstGeom>
          <a:blipFill>
            <a:blip r:embed="rId8"/>
            <a:stretch>
              <a:fillRect/>
            </a:stretch>
          </a:bli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8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541602" y="41799"/>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2065">
            <a:off x="193177" y="737440"/>
            <a:ext cx="1279577" cy="88155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46806">
            <a:off x="2354318" y="1512849"/>
            <a:ext cx="1652452" cy="99147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8388">
            <a:off x="2373759" y="759309"/>
            <a:ext cx="1152460" cy="82513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90618">
            <a:off x="3413518" y="655722"/>
            <a:ext cx="1951763" cy="7871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125" y="1668151"/>
            <a:ext cx="2625409" cy="107893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713620">
            <a:off x="2275050" y="3164970"/>
            <a:ext cx="2186511" cy="766586"/>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136" y="1218582"/>
            <a:ext cx="2847929" cy="1625309"/>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35437">
            <a:off x="3441593" y="2838348"/>
            <a:ext cx="4596767" cy="1653050"/>
          </a:xfrm>
          <a:prstGeom prst="rect">
            <a:avLst/>
          </a:prstGeom>
        </p:spPr>
      </p:pic>
      <p:sp>
        <p:nvSpPr>
          <p:cNvPr id="23" name="Rectangle: Rounded Corners 22"/>
          <p:cNvSpPr/>
          <p:nvPr/>
        </p:nvSpPr>
        <p:spPr>
          <a:xfrm>
            <a:off x="1324309" y="1099588"/>
            <a:ext cx="1217293" cy="700386"/>
          </a:xfrm>
          <a:prstGeom prst="roundRect">
            <a:avLst/>
          </a:prstGeom>
          <a:blipFill>
            <a:blip r:embed="rId10"/>
            <a:stretch>
              <a:fillRect/>
            </a:stretch>
          </a:blip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74999">
            <a:off x="148853" y="3395002"/>
            <a:ext cx="3469880" cy="1564269"/>
          </a:xfrm>
          <a:prstGeom prst="rect">
            <a:avLst/>
          </a:prstGeom>
        </p:spPr>
      </p:pic>
    </p:spTree>
    <p:extLst>
      <p:ext uri="{BB962C8B-B14F-4D97-AF65-F5344CB8AC3E}">
        <p14:creationId xmlns:p14="http://schemas.microsoft.com/office/powerpoint/2010/main" val="400252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594</TotalTime>
  <Words>863</Words>
  <Application>Microsoft Office PowerPoint</Application>
  <PresentationFormat>On-screen Show (16:9)</PresentationFormat>
  <Paragraphs>68</Paragraphs>
  <Slides>21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Times New Roman</vt:lpstr>
      <vt:lpstr>Anaheim</vt:lpstr>
      <vt:lpstr>Algerian</vt:lpstr>
      <vt:lpstr>Wingdings</vt:lpstr>
      <vt:lpstr>Courier Prime</vt:lpstr>
      <vt:lpstr>#9Slide03 Sympathique Alt</vt:lpstr>
      <vt:lpstr>UTM Eremitage</vt:lpstr>
      <vt:lpstr>Bevan</vt:lpstr>
      <vt:lpstr>How to Work on Excel Sheets Workshop by Slidesgo</vt:lpstr>
      <vt:lpstr>LUYỆN TẬP  MIÊU TẢ ĐỒ VẬT</vt:lpstr>
      <vt:lpstr> Đọc bài văn “Chiếc xe đạp của chú Tư” và trả lời các câu hỏi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Lập dàn ý cho bài văn tả chiếc áo em mặc đến lớp hôm nay.</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VIETBAO</dc:creator>
  <dc:description>KTUTS</dc:description>
  <cp:lastModifiedBy>Ngọc Phạm</cp:lastModifiedBy>
  <cp:revision>41</cp:revision>
  <dcterms:created xsi:type="dcterms:W3CDTF">2021-09-23T06:38:00Z</dcterms:created>
  <dcterms:modified xsi:type="dcterms:W3CDTF">2021-12-12T12:58:06Z</dcterms:modified>
  <cp:category>KTUTS</cp:category>
  <cp:version>H19</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AD5F14DD9F8E43CABAF45480C04BDF72</vt:lpwstr>
  </property>
  <property fmtid="{D5CDD505-2E9C-101B-9397-08002B2CF9AE}" pid="3" name="KSOProductBuildVer">
    <vt:lpwstr>2052-11.1.0.10700</vt:lpwstr>
  </property>
</Properties>
</file>