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7" r:id="rId3"/>
    <p:sldId id="280" r:id="rId4"/>
    <p:sldId id="281" r:id="rId5"/>
    <p:sldId id="270" r:id="rId6"/>
    <p:sldId id="278" r:id="rId7"/>
    <p:sldId id="271" r:id="rId8"/>
    <p:sldId id="284" r:id="rId9"/>
    <p:sldId id="272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0"/>
            <a:ext cx="69342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SỐ CÓ HAI CHỮ SỐ ( TIẾT 1)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762000" y="0"/>
            <a:chExt cx="7315200" cy="5029200"/>
          </a:xfrm>
        </p:grpSpPr>
        <p:pic>
          <p:nvPicPr>
            <p:cNvPr id="3" name="Picture 29"/>
            <p:cNvPicPr>
              <a:picLocks noChangeAspect="1"/>
            </p:cNvPicPr>
            <p:nvPr/>
          </p:nvPicPr>
          <p:blipFill>
            <a:blip r:embed="rId2"/>
            <a:srcRect l="8713" r="7642"/>
            <a:stretch>
              <a:fillRect/>
            </a:stretch>
          </p:blipFill>
          <p:spPr bwMode="auto">
            <a:xfrm>
              <a:off x="762000" y="0"/>
              <a:ext cx="7315200" cy="4130002"/>
            </a:xfrm>
            <a:prstGeom prst="rect">
              <a:avLst/>
            </a:prstGeom>
            <a:noFill/>
          </p:spPr>
        </p:pic>
        <p:pic>
          <p:nvPicPr>
            <p:cNvPr id="4" name="Picture 31"/>
            <p:cNvPicPr>
              <a:picLocks noChangeAspect="1"/>
            </p:cNvPicPr>
            <p:nvPr/>
          </p:nvPicPr>
          <p:blipFill>
            <a:blip r:embed="rId3"/>
            <a:srcRect l="10257" t="31609" r="7842" b="34482"/>
            <a:stretch>
              <a:fillRect/>
            </a:stretch>
          </p:blipFill>
          <p:spPr bwMode="auto">
            <a:xfrm>
              <a:off x="914400" y="4130002"/>
              <a:ext cx="7162800" cy="899198"/>
            </a:xfrm>
            <a:prstGeom prst="rect">
              <a:avLst/>
            </a:prstGeom>
            <a:noFill/>
          </p:spPr>
        </p:pic>
      </p:grpSp>
      <p:sp>
        <p:nvSpPr>
          <p:cNvPr id="6" name="Rounded Rectangle 5"/>
          <p:cNvSpPr/>
          <p:nvPr/>
        </p:nvSpPr>
        <p:spPr>
          <a:xfrm>
            <a:off x="609600" y="2209800"/>
            <a:ext cx="11430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" y="3409950"/>
            <a:ext cx="11430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4572000"/>
            <a:ext cx="11430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" y="5695950"/>
            <a:ext cx="11430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/>
          </p:cNvPicPr>
          <p:nvPr/>
        </p:nvPicPr>
        <p:blipFill>
          <a:blip r:embed="rId2"/>
          <a:srcRect r="51494" b="82529"/>
          <a:stretch>
            <a:fillRect/>
          </a:stretch>
        </p:blipFill>
        <p:spPr bwMode="auto">
          <a:xfrm>
            <a:off x="0" y="1676400"/>
            <a:ext cx="9144000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2286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0258" r="54910"/>
          <a:stretch>
            <a:fillRect/>
          </a:stretch>
        </p:blipFill>
        <p:spPr bwMode="auto">
          <a:xfrm>
            <a:off x="2286000" y="914400"/>
            <a:ext cx="4114800" cy="411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4600" y="4724400"/>
            <a:ext cx="4038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10: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 l="20258" r="54910"/>
          <a:stretch>
            <a:fillRect/>
          </a:stretch>
        </p:blipFill>
        <p:spPr bwMode="auto">
          <a:xfrm>
            <a:off x="457200" y="914400"/>
            <a:ext cx="4114800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5257800"/>
            <a:ext cx="44958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20: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0258" r="54910"/>
          <a:stretch>
            <a:fillRect/>
          </a:stretch>
        </p:blipFill>
        <p:spPr bwMode="auto">
          <a:xfrm>
            <a:off x="4343400" y="9906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rcRect l="10085" t="21532" r="1548" b="-723"/>
          <a:stretch>
            <a:fillRect/>
          </a:stretch>
        </p:blipFill>
        <p:spPr bwMode="auto">
          <a:xfrm>
            <a:off x="0" y="0"/>
            <a:ext cx="9167446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/>
          </p:cNvPicPr>
          <p:nvPr/>
        </p:nvPicPr>
        <p:blipFill>
          <a:blip r:embed="rId2"/>
          <a:srcRect r="51334" b="77231"/>
          <a:stretch>
            <a:fillRect/>
          </a:stretch>
        </p:blipFill>
        <p:spPr bwMode="auto">
          <a:xfrm>
            <a:off x="-1" y="1600200"/>
            <a:ext cx="9144001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/>
          <p:cNvPicPr>
            <a:picLocks noChangeAspect="1"/>
          </p:cNvPicPr>
          <p:nvPr/>
        </p:nvPicPr>
        <p:blipFill>
          <a:blip r:embed="rId2"/>
          <a:srcRect l="8517" t="22769" r="13273" b="54462"/>
          <a:stretch>
            <a:fillRect/>
          </a:stretch>
        </p:blipFill>
        <p:spPr bwMode="auto">
          <a:xfrm>
            <a:off x="0" y="1905000"/>
            <a:ext cx="9144000" cy="21336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2914650" y="2743200"/>
            <a:ext cx="7620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0" name="Oval 9"/>
          <p:cNvSpPr/>
          <p:nvPr/>
        </p:nvSpPr>
        <p:spPr>
          <a:xfrm>
            <a:off x="4343400" y="3200400"/>
            <a:ext cx="7620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1" name="Oval 10"/>
          <p:cNvSpPr/>
          <p:nvPr/>
        </p:nvSpPr>
        <p:spPr>
          <a:xfrm>
            <a:off x="5181600" y="3276600"/>
            <a:ext cx="7620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2" name="Oval 11"/>
          <p:cNvSpPr/>
          <p:nvPr/>
        </p:nvSpPr>
        <p:spPr>
          <a:xfrm>
            <a:off x="5943600" y="2971800"/>
            <a:ext cx="7620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8153400" y="2895600"/>
            <a:ext cx="7620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spect="1"/>
          </p:cNvPicPr>
          <p:nvPr/>
        </p:nvPicPr>
        <p:blipFill>
          <a:blip r:embed="rId2"/>
          <a:srcRect l="8517" t="46351" r="9157" b="3233"/>
          <a:stretch>
            <a:fillRect/>
          </a:stretch>
        </p:blipFill>
        <p:spPr bwMode="auto">
          <a:xfrm>
            <a:off x="0" y="1219200"/>
            <a:ext cx="9144000" cy="43434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16200000" flipH="1">
            <a:off x="4457700" y="3238500"/>
            <a:ext cx="1143000" cy="1066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0800000" flipV="1">
            <a:off x="3810000" y="3200400"/>
            <a:ext cx="1447800" cy="685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6096000" y="3143250"/>
            <a:ext cx="1676400" cy="800100"/>
          </a:xfrm>
          <a:custGeom>
            <a:avLst/>
            <a:gdLst>
              <a:gd name="connsiteX0" fmla="*/ 0 w 1676400"/>
              <a:gd name="connsiteY0" fmla="*/ 0 h 800100"/>
              <a:gd name="connsiteX1" fmla="*/ 952500 w 1676400"/>
              <a:gd name="connsiteY1" fmla="*/ 781050 h 800100"/>
              <a:gd name="connsiteX2" fmla="*/ 1676400 w 1676400"/>
              <a:gd name="connsiteY2" fmla="*/ 1143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800100">
                <a:moveTo>
                  <a:pt x="0" y="0"/>
                </a:moveTo>
                <a:cubicBezTo>
                  <a:pt x="336550" y="381000"/>
                  <a:pt x="673100" y="762000"/>
                  <a:pt x="952500" y="781050"/>
                </a:cubicBezTo>
                <a:cubicBezTo>
                  <a:pt x="1231900" y="800100"/>
                  <a:pt x="1454150" y="457200"/>
                  <a:pt x="1676400" y="11430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6896100" y="3238500"/>
            <a:ext cx="1143000" cy="1066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2133600" y="3048000"/>
            <a:ext cx="762000" cy="76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2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 l="7685" t="6218" r="77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3505200" y="5715000"/>
            <a:ext cx="7620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0" name="Oval 9"/>
          <p:cNvSpPr/>
          <p:nvPr/>
        </p:nvSpPr>
        <p:spPr>
          <a:xfrm>
            <a:off x="8153400" y="2971800"/>
            <a:ext cx="7620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11" name="Oval 10"/>
          <p:cNvSpPr/>
          <p:nvPr/>
        </p:nvSpPr>
        <p:spPr>
          <a:xfrm>
            <a:off x="8153400" y="5638800"/>
            <a:ext cx="7620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32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QVSQ</dc:creator>
  <cp:lastModifiedBy>Windows User</cp:lastModifiedBy>
  <cp:revision>18</cp:revision>
  <dcterms:created xsi:type="dcterms:W3CDTF">2006-08-16T00:00:00Z</dcterms:created>
  <dcterms:modified xsi:type="dcterms:W3CDTF">2023-01-30T05:51:10Z</dcterms:modified>
</cp:coreProperties>
</file>