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7" autoAdjust="0"/>
    <p:restoredTop sz="94660"/>
  </p:normalViewPr>
  <p:slideViewPr>
    <p:cSldViewPr snapToGrid="0">
      <p:cViewPr>
        <p:scale>
          <a:sx n="76" d="100"/>
          <a:sy n="76" d="100"/>
        </p:scale>
        <p:origin x="-104" y="-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4BD0-11DD-47A6-AD26-4326EE6F19B5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D19-DF3A-4F7F-A720-377AE8040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01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4BD0-11DD-47A6-AD26-4326EE6F19B5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D19-DF3A-4F7F-A720-377AE8040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802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4BD0-11DD-47A6-AD26-4326EE6F19B5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D19-DF3A-4F7F-A720-377AE8040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85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4BD0-11DD-47A6-AD26-4326EE6F19B5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D19-DF3A-4F7F-A720-377AE8040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66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4BD0-11DD-47A6-AD26-4326EE6F19B5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D19-DF3A-4F7F-A720-377AE8040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07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4BD0-11DD-47A6-AD26-4326EE6F19B5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D19-DF3A-4F7F-A720-377AE8040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24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4BD0-11DD-47A6-AD26-4326EE6F19B5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D19-DF3A-4F7F-A720-377AE8040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28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4BD0-11DD-47A6-AD26-4326EE6F19B5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D19-DF3A-4F7F-A720-377AE8040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4BD0-11DD-47A6-AD26-4326EE6F19B5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D19-DF3A-4F7F-A720-377AE8040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00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4BD0-11DD-47A6-AD26-4326EE6F19B5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D19-DF3A-4F7F-A720-377AE8040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54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4BD0-11DD-47A6-AD26-4326EE6F19B5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8D19-DF3A-4F7F-A720-377AE8040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57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F4BD0-11DD-47A6-AD26-4326EE6F19B5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B8D19-DF3A-4F7F-A720-377AE8040A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34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SỐ CÓ HAI CHỮ SỐ ( TIẾT 4)</a:t>
            </a:r>
            <a:endParaRPr lang="vi-VN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59667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895350"/>
            <a:ext cx="81534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4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2055" r="1314"/>
          <a:stretch>
            <a:fillRect/>
          </a:stretch>
        </p:blipFill>
        <p:spPr bwMode="auto">
          <a:xfrm>
            <a:off x="1676400" y="609600"/>
            <a:ext cx="8548688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9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4" y="668339"/>
            <a:ext cx="87534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81800" y="1797051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2400" b="1">
                <a:latin typeface="Arial-SGK-TV" pitchFamily="2" charset="0"/>
                <a:ea typeface="Arial-SGK-TV" pitchFamily="2" charset="0"/>
                <a:cs typeface="Arial-SGK-TV" pitchFamily="2" charset="0"/>
              </a:rPr>
              <a:t>18</a:t>
            </a:r>
            <a:r>
              <a:rPr lang="vi-VN" altLang="vi-VN" sz="2400">
                <a:latin typeface="Arial-SGK-TV" pitchFamily="2" charset="0"/>
                <a:ea typeface="Arial-SGK-TV" pitchFamily="2" charset="0"/>
                <a:cs typeface="Arial-SGK-TV" pitchFamily="2" charset="0"/>
              </a:rPr>
              <a:t> gồm </a:t>
            </a:r>
            <a:r>
              <a:rPr lang="vi-VN" altLang="vi-VN" sz="2400" b="1">
                <a:latin typeface="Arial-SGK-TV" pitchFamily="2" charset="0"/>
                <a:ea typeface="Arial-SGK-TV" pitchFamily="2" charset="0"/>
                <a:cs typeface="Arial-SGK-TV" pitchFamily="2" charset="0"/>
              </a:rPr>
              <a:t>1</a:t>
            </a:r>
            <a:r>
              <a:rPr lang="vi-VN" altLang="vi-VN" sz="2400">
                <a:latin typeface="Arial-SGK-TV" pitchFamily="2" charset="0"/>
                <a:ea typeface="Arial-SGK-TV" pitchFamily="2" charset="0"/>
                <a:cs typeface="Arial-SGK-TV" pitchFamily="2" charset="0"/>
              </a:rPr>
              <a:t> chục và </a:t>
            </a:r>
            <a:r>
              <a:rPr lang="vi-VN" altLang="vi-VN" sz="2400" b="1">
                <a:latin typeface="Arial-SGK-TV" pitchFamily="2" charset="0"/>
                <a:ea typeface="Arial-SGK-TV" pitchFamily="2" charset="0"/>
                <a:cs typeface="Arial-SGK-TV" pitchFamily="2" charset="0"/>
              </a:rPr>
              <a:t>8</a:t>
            </a:r>
            <a:r>
              <a:rPr lang="vi-VN" altLang="vi-VN" sz="2400">
                <a:latin typeface="Arial-SGK-TV" pitchFamily="2" charset="0"/>
                <a:ea typeface="Arial-SGK-TV" pitchFamily="2" charset="0"/>
                <a:cs typeface="Arial-SGK-TV" pitchFamily="2" charset="0"/>
              </a:rPr>
              <a:t> đơn vị.</a:t>
            </a:r>
            <a:endParaRPr lang="en-US" altLang="vi-VN" sz="2400">
              <a:latin typeface="Arial-SGK-TV" pitchFamily="2" charset="0"/>
              <a:ea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38400" y="3321051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2400" b="1">
                <a:latin typeface="Arial-SGK-TV" pitchFamily="2" charset="0"/>
                <a:ea typeface="Arial-SGK-TV" pitchFamily="2" charset="0"/>
                <a:cs typeface="Arial-SGK-TV" pitchFamily="2" charset="0"/>
              </a:rPr>
              <a:t>35</a:t>
            </a:r>
            <a:r>
              <a:rPr lang="vi-VN" altLang="vi-VN" sz="2400">
                <a:latin typeface="Arial-SGK-TV" pitchFamily="2" charset="0"/>
                <a:ea typeface="Arial-SGK-TV" pitchFamily="2" charset="0"/>
                <a:cs typeface="Arial-SGK-TV" pitchFamily="2" charset="0"/>
              </a:rPr>
              <a:t> gồm </a:t>
            </a:r>
            <a:r>
              <a:rPr lang="vi-VN" altLang="vi-VN" sz="2400" b="1">
                <a:latin typeface="Arial-SGK-TV" pitchFamily="2" charset="0"/>
                <a:ea typeface="Arial-SGK-TV" pitchFamily="2" charset="0"/>
                <a:cs typeface="Arial-SGK-TV" pitchFamily="2" charset="0"/>
              </a:rPr>
              <a:t>3</a:t>
            </a:r>
            <a:r>
              <a:rPr lang="vi-VN" altLang="vi-VN" sz="2400">
                <a:latin typeface="Arial-SGK-TV" pitchFamily="2" charset="0"/>
                <a:ea typeface="Arial-SGK-TV" pitchFamily="2" charset="0"/>
                <a:cs typeface="Arial-SGK-TV" pitchFamily="2" charset="0"/>
              </a:rPr>
              <a:t> chục và </a:t>
            </a:r>
            <a:r>
              <a:rPr lang="vi-VN" altLang="vi-VN" sz="2400" b="1">
                <a:latin typeface="Arial-SGK-TV" pitchFamily="2" charset="0"/>
                <a:ea typeface="Arial-SGK-TV" pitchFamily="2" charset="0"/>
                <a:cs typeface="Arial-SGK-TV" pitchFamily="2" charset="0"/>
              </a:rPr>
              <a:t>5</a:t>
            </a:r>
            <a:r>
              <a:rPr lang="vi-VN" altLang="vi-VN" sz="2400">
                <a:latin typeface="Arial-SGK-TV" pitchFamily="2" charset="0"/>
                <a:ea typeface="Arial-SGK-TV" pitchFamily="2" charset="0"/>
                <a:cs typeface="Arial-SGK-TV" pitchFamily="2" charset="0"/>
              </a:rPr>
              <a:t> đơn vị.</a:t>
            </a:r>
            <a:endParaRPr lang="en-US" altLang="vi-VN" sz="2400">
              <a:latin typeface="Arial-SGK-TV" pitchFamily="2" charset="0"/>
              <a:ea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86538" y="3321051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2400" b="1">
                <a:latin typeface="Arial-SGK-TV" pitchFamily="2" charset="0"/>
                <a:ea typeface="Arial-SGK-TV" pitchFamily="2" charset="0"/>
                <a:cs typeface="Arial-SGK-TV" pitchFamily="2" charset="0"/>
              </a:rPr>
              <a:t>69</a:t>
            </a:r>
            <a:r>
              <a:rPr lang="vi-VN" altLang="vi-VN" sz="2400">
                <a:latin typeface="Arial-SGK-TV" pitchFamily="2" charset="0"/>
                <a:ea typeface="Arial-SGK-TV" pitchFamily="2" charset="0"/>
                <a:cs typeface="Arial-SGK-TV" pitchFamily="2" charset="0"/>
              </a:rPr>
              <a:t> gồm </a:t>
            </a:r>
            <a:r>
              <a:rPr lang="vi-VN" altLang="vi-VN" sz="2400" b="1">
                <a:latin typeface="Arial-SGK-TV" pitchFamily="2" charset="0"/>
                <a:ea typeface="Arial-SGK-TV" pitchFamily="2" charset="0"/>
                <a:cs typeface="Arial-SGK-TV" pitchFamily="2" charset="0"/>
              </a:rPr>
              <a:t>6</a:t>
            </a:r>
            <a:r>
              <a:rPr lang="vi-VN" altLang="vi-VN" sz="2400">
                <a:latin typeface="Arial-SGK-TV" pitchFamily="2" charset="0"/>
                <a:ea typeface="Arial-SGK-TV" pitchFamily="2" charset="0"/>
                <a:cs typeface="Arial-SGK-TV" pitchFamily="2" charset="0"/>
              </a:rPr>
              <a:t> chục và </a:t>
            </a:r>
            <a:r>
              <a:rPr lang="vi-VN" altLang="vi-VN" sz="2400" b="1">
                <a:latin typeface="Arial-SGK-TV" pitchFamily="2" charset="0"/>
                <a:ea typeface="Arial-SGK-TV" pitchFamily="2" charset="0"/>
                <a:cs typeface="Arial-SGK-TV" pitchFamily="2" charset="0"/>
              </a:rPr>
              <a:t>9</a:t>
            </a:r>
            <a:r>
              <a:rPr lang="vi-VN" altLang="vi-VN" sz="2400">
                <a:latin typeface="Arial-SGK-TV" pitchFamily="2" charset="0"/>
                <a:ea typeface="Arial-SGK-TV" pitchFamily="2" charset="0"/>
                <a:cs typeface="Arial-SGK-TV" pitchFamily="2" charset="0"/>
              </a:rPr>
              <a:t> đơn vị.</a:t>
            </a:r>
            <a:endParaRPr lang="en-US" altLang="vi-VN" sz="2400">
              <a:latin typeface="Arial-SGK-TV" pitchFamily="2" charset="0"/>
              <a:ea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38400" y="4921251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2400" b="1">
                <a:latin typeface="Arial-SGK-TV" pitchFamily="2" charset="0"/>
                <a:ea typeface="Arial-SGK-TV" pitchFamily="2" charset="0"/>
                <a:cs typeface="Arial-SGK-TV" pitchFamily="2" charset="0"/>
              </a:rPr>
              <a:t>57</a:t>
            </a:r>
            <a:r>
              <a:rPr lang="vi-VN" altLang="vi-VN" sz="2400">
                <a:latin typeface="Arial-SGK-TV" pitchFamily="2" charset="0"/>
                <a:ea typeface="Arial-SGK-TV" pitchFamily="2" charset="0"/>
                <a:cs typeface="Arial-SGK-TV" pitchFamily="2" charset="0"/>
              </a:rPr>
              <a:t> gồm </a:t>
            </a:r>
            <a:r>
              <a:rPr lang="vi-VN" altLang="vi-VN" sz="2400" b="1">
                <a:latin typeface="Arial-SGK-TV" pitchFamily="2" charset="0"/>
                <a:ea typeface="Arial-SGK-TV" pitchFamily="2" charset="0"/>
                <a:cs typeface="Arial-SGK-TV" pitchFamily="2" charset="0"/>
              </a:rPr>
              <a:t>5</a:t>
            </a:r>
            <a:r>
              <a:rPr lang="vi-VN" altLang="vi-VN" sz="2400">
                <a:latin typeface="Arial-SGK-TV" pitchFamily="2" charset="0"/>
                <a:ea typeface="Arial-SGK-TV" pitchFamily="2" charset="0"/>
                <a:cs typeface="Arial-SGK-TV" pitchFamily="2" charset="0"/>
              </a:rPr>
              <a:t> chục và </a:t>
            </a:r>
            <a:r>
              <a:rPr lang="vi-VN" altLang="vi-VN" sz="2400" b="1">
                <a:latin typeface="Arial-SGK-TV" pitchFamily="2" charset="0"/>
                <a:ea typeface="Arial-SGK-TV" pitchFamily="2" charset="0"/>
                <a:cs typeface="Arial-SGK-TV" pitchFamily="2" charset="0"/>
              </a:rPr>
              <a:t>7</a:t>
            </a:r>
            <a:r>
              <a:rPr lang="vi-VN" altLang="vi-VN" sz="2400">
                <a:latin typeface="Arial-SGK-TV" pitchFamily="2" charset="0"/>
                <a:ea typeface="Arial-SGK-TV" pitchFamily="2" charset="0"/>
                <a:cs typeface="Arial-SGK-TV" pitchFamily="2" charset="0"/>
              </a:rPr>
              <a:t> đơn vị.</a:t>
            </a:r>
            <a:endParaRPr lang="en-US" altLang="vi-VN" sz="2400">
              <a:latin typeface="Arial-SGK-TV" pitchFamily="2" charset="0"/>
              <a:ea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586538" y="4948238"/>
            <a:ext cx="3886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2400" b="1">
                <a:latin typeface="Arial-SGK-TV" pitchFamily="2" charset="0"/>
                <a:ea typeface="Arial-SGK-TV" pitchFamily="2" charset="0"/>
                <a:cs typeface="Arial-SGK-TV" pitchFamily="2" charset="0"/>
              </a:rPr>
              <a:t>25</a:t>
            </a:r>
            <a:r>
              <a:rPr lang="vi-VN" altLang="vi-VN" sz="2400">
                <a:latin typeface="Arial-SGK-TV" pitchFamily="2" charset="0"/>
                <a:ea typeface="Arial-SGK-TV" pitchFamily="2" charset="0"/>
                <a:cs typeface="Arial-SGK-TV" pitchFamily="2" charset="0"/>
              </a:rPr>
              <a:t> gồm </a:t>
            </a:r>
            <a:r>
              <a:rPr lang="vi-VN" altLang="vi-VN" sz="2400" b="1">
                <a:latin typeface="Arial-SGK-TV" pitchFamily="2" charset="0"/>
                <a:ea typeface="Arial-SGK-TV" pitchFamily="2" charset="0"/>
                <a:cs typeface="Arial-SGK-TV" pitchFamily="2" charset="0"/>
              </a:rPr>
              <a:t>2</a:t>
            </a:r>
            <a:r>
              <a:rPr lang="vi-VN" altLang="vi-VN" sz="2400">
                <a:latin typeface="Arial-SGK-TV" pitchFamily="2" charset="0"/>
                <a:ea typeface="Arial-SGK-TV" pitchFamily="2" charset="0"/>
                <a:cs typeface="Arial-SGK-TV" pitchFamily="2" charset="0"/>
              </a:rPr>
              <a:t> chục và </a:t>
            </a:r>
            <a:r>
              <a:rPr lang="vi-VN" altLang="vi-VN" sz="2400" b="1">
                <a:latin typeface="Arial-SGK-TV" pitchFamily="2" charset="0"/>
                <a:ea typeface="Arial-SGK-TV" pitchFamily="2" charset="0"/>
                <a:cs typeface="Arial-SGK-TV" pitchFamily="2" charset="0"/>
              </a:rPr>
              <a:t>5</a:t>
            </a:r>
            <a:r>
              <a:rPr lang="vi-VN" altLang="vi-VN" sz="2400">
                <a:latin typeface="Arial-SGK-TV" pitchFamily="2" charset="0"/>
                <a:ea typeface="Arial-SGK-TV" pitchFamily="2" charset="0"/>
                <a:cs typeface="Arial-SGK-TV" pitchFamily="2" charset="0"/>
              </a:rPr>
              <a:t> đơn vị.</a:t>
            </a:r>
            <a:endParaRPr lang="en-US" altLang="vi-VN" sz="2400">
              <a:latin typeface="Arial-SGK-TV" pitchFamily="2" charset="0"/>
              <a:ea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95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7"/>
          <p:cNvGrpSpPr>
            <a:grpSpLocks/>
          </p:cNvGrpSpPr>
          <p:nvPr/>
        </p:nvGrpSpPr>
        <p:grpSpPr bwMode="auto">
          <a:xfrm>
            <a:off x="1676401" y="457200"/>
            <a:ext cx="8869363" cy="4641850"/>
            <a:chOff x="152400" y="457200"/>
            <a:chExt cx="8868834" cy="4641274"/>
          </a:xfrm>
        </p:grpSpPr>
        <p:pic>
          <p:nvPicPr>
            <p:cNvPr id="6147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57200"/>
              <a:ext cx="8868834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4351088" y="2854028"/>
              <a:ext cx="609564" cy="6095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24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5105105" y="1538154"/>
              <a:ext cx="609564" cy="6095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24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629014" y="1066724"/>
              <a:ext cx="609564" cy="6095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24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390968" y="1052439"/>
              <a:ext cx="609564" cy="6095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24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092209" y="2493710"/>
              <a:ext cx="609564" cy="6095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24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609769" y="1177836"/>
              <a:ext cx="609564" cy="6095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24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928968" y="2681012"/>
              <a:ext cx="611151" cy="6095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24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133678" y="2923869"/>
              <a:ext cx="609564" cy="6095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24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167210" y="2576250"/>
              <a:ext cx="609564" cy="6095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24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363787" y="4419108"/>
              <a:ext cx="609564" cy="6095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24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609769" y="4087362"/>
              <a:ext cx="609564" cy="6095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24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154315" y="4488950"/>
              <a:ext cx="609564" cy="6095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24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684573" y="4003235"/>
              <a:ext cx="609564" cy="61111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24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432241" y="3934981"/>
              <a:ext cx="609564" cy="6095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2400" b="1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endParaRPr lang="en-US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105105" y="3630219"/>
              <a:ext cx="609564" cy="609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494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457200"/>
            <a:ext cx="88693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875338" y="2854325"/>
            <a:ext cx="609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643688" y="1550988"/>
            <a:ext cx="609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153400" y="1066800"/>
            <a:ext cx="609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915400" y="1052513"/>
            <a:ext cx="609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16325" y="2493963"/>
            <a:ext cx="609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119688" y="1192213"/>
            <a:ext cx="609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453313" y="2681288"/>
            <a:ext cx="609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657975" y="2922588"/>
            <a:ext cx="609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691688" y="2576513"/>
            <a:ext cx="609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88038" y="4419600"/>
            <a:ext cx="609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32388" y="4087813"/>
            <a:ext cx="609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678613" y="4489450"/>
            <a:ext cx="609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208963" y="4003675"/>
            <a:ext cx="609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956675" y="3935413"/>
            <a:ext cx="609600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629400" y="3630613"/>
            <a:ext cx="609600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970464" y="1192213"/>
            <a:ext cx="879475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13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503988" y="1544638"/>
            <a:ext cx="881062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15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042276" y="1081088"/>
            <a:ext cx="879475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17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853489" y="1025525"/>
            <a:ext cx="879475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18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494088" y="2520950"/>
            <a:ext cx="881062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21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784851" y="2854325"/>
            <a:ext cx="879475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24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578601" y="2895600"/>
            <a:ext cx="879475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25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329489" y="2660650"/>
            <a:ext cx="879475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26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9621839" y="2563813"/>
            <a:ext cx="879475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29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086351" y="4087813"/>
            <a:ext cx="879475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93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784851" y="4392613"/>
            <a:ext cx="879475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94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542088" y="4446588"/>
            <a:ext cx="881062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95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062914" y="3976688"/>
            <a:ext cx="879475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97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812214" y="3921125"/>
            <a:ext cx="879475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98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67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946151"/>
            <a:ext cx="6234112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1"/>
            <a:ext cx="703103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urved Connector 4"/>
          <p:cNvCxnSpPr/>
          <p:nvPr/>
        </p:nvCxnSpPr>
        <p:spPr>
          <a:xfrm>
            <a:off x="5105400" y="2819400"/>
            <a:ext cx="2590800" cy="2286000"/>
          </a:xfrm>
          <a:prstGeom prst="curvedConnector3">
            <a:avLst>
              <a:gd name="adj1" fmla="val 6604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urved Connector 5"/>
          <p:cNvCxnSpPr/>
          <p:nvPr/>
        </p:nvCxnSpPr>
        <p:spPr>
          <a:xfrm rot="16200000" flipH="1">
            <a:off x="6381750" y="2495550"/>
            <a:ext cx="1447800" cy="1333500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10800000" flipV="1">
            <a:off x="4114800" y="2743200"/>
            <a:ext cx="3429000" cy="1828800"/>
          </a:xfrm>
          <a:prstGeom prst="curvedConnector3">
            <a:avLst>
              <a:gd name="adj1" fmla="val 80303"/>
            </a:avLst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0800000" flipV="1">
            <a:off x="5410200" y="3622676"/>
            <a:ext cx="3409950" cy="2244725"/>
          </a:xfrm>
          <a:prstGeom prst="curvedConnector3">
            <a:avLst>
              <a:gd name="adj1" fmla="val 70721"/>
            </a:avLst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12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96</Words>
  <Application>Microsoft Office PowerPoint</Application>
  <PresentationFormat>Custom</PresentationFormat>
  <Paragraphs>48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SỐ CÓ HAI CHỮ SỐ ( TIẾT 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SỐ CÓ HAI CHỮ SỐ ( TIẾT 4)</dc:title>
  <dc:creator>MINH NGUYET</dc:creator>
  <cp:lastModifiedBy>Windows User</cp:lastModifiedBy>
  <cp:revision>3</cp:revision>
  <dcterms:created xsi:type="dcterms:W3CDTF">2020-08-24T02:50:40Z</dcterms:created>
  <dcterms:modified xsi:type="dcterms:W3CDTF">2023-01-30T06:40:29Z</dcterms:modified>
</cp:coreProperties>
</file>