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96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B08A-42B4-48F9-9B0C-664C1559E99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6C40-D88C-4FBF-B2CC-F03DEC3F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35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B08A-42B4-48F9-9B0C-664C1559E99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6C40-D88C-4FBF-B2CC-F03DEC3F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6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B08A-42B4-48F9-9B0C-664C1559E99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6C40-D88C-4FBF-B2CC-F03DEC3F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517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B08A-42B4-48F9-9B0C-664C1559E99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6C40-D88C-4FBF-B2CC-F03DEC3F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6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B08A-42B4-48F9-9B0C-664C1559E99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6C40-D88C-4FBF-B2CC-F03DEC3F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8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B08A-42B4-48F9-9B0C-664C1559E99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6C40-D88C-4FBF-B2CC-F03DEC3F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65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B08A-42B4-48F9-9B0C-664C1559E99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6C40-D88C-4FBF-B2CC-F03DEC3F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56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B08A-42B4-48F9-9B0C-664C1559E99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6C40-D88C-4FBF-B2CC-F03DEC3F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B08A-42B4-48F9-9B0C-664C1559E99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6C40-D88C-4FBF-B2CC-F03DEC3F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76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B08A-42B4-48F9-9B0C-664C1559E99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6C40-D88C-4FBF-B2CC-F03DEC3F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72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B08A-42B4-48F9-9B0C-664C1559E99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6C40-D88C-4FBF-B2CC-F03DEC3F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90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AB08A-42B4-48F9-9B0C-664C1559E99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86C40-D88C-4FBF-B2CC-F03DEC3F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7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0EC944-EA93-49D1-8FD5-0964D1FD1B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SỐ CÓ HAI CHỮ SỐ ( TIẾT 5)</a:t>
            </a:r>
            <a:endParaRPr lang="vi-VN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2FFD286-5099-4DD0-B93D-5DDE60F17E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0152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81000"/>
            <a:ext cx="8736398" cy="640080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5867400" y="2840182"/>
            <a:ext cx="5334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315200" y="2840182"/>
            <a:ext cx="5334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925290" y="4433455"/>
            <a:ext cx="5334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391400" y="4419600"/>
            <a:ext cx="5334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992090" y="4405745"/>
            <a:ext cx="5334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925290" y="5957455"/>
            <a:ext cx="5334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992086" y="5985165"/>
            <a:ext cx="5334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419108" y="5985166"/>
            <a:ext cx="5334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91200" y="2840182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3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277100" y="2826327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6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911434" y="4447309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59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953986" y="4405745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5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353298" y="4419599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9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904508" y="5971310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66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964376" y="5971310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6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377543" y="5971310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6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52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04800"/>
            <a:ext cx="8901926" cy="52578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7010400" y="2057400"/>
            <a:ext cx="533400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334000" y="2057400"/>
            <a:ext cx="533400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362200" y="4876800"/>
            <a:ext cx="533400" cy="53340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336663" y="4495800"/>
            <a:ext cx="533400" cy="53340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600700" y="4475018"/>
            <a:ext cx="533400" cy="53340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277100" y="4475018"/>
            <a:ext cx="533400" cy="53340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327074" y="2043545"/>
            <a:ext cx="533400" cy="53340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5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024254" y="2043545"/>
            <a:ext cx="533400" cy="53340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7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203312" y="4468090"/>
            <a:ext cx="800101" cy="53340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64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590310" y="4468090"/>
            <a:ext cx="609600" cy="53340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6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221679" y="4468090"/>
            <a:ext cx="609600" cy="53340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4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428875" y="4876800"/>
            <a:ext cx="400050" cy="53340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4</a:t>
            </a:r>
            <a:endParaRPr lang="en-US" sz="32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8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52400"/>
            <a:ext cx="7162800" cy="6668376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3048000" y="1828800"/>
            <a:ext cx="1143000" cy="1143000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752110" y="1821873"/>
            <a:ext cx="838200" cy="2611582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131127" y="4426528"/>
            <a:ext cx="1059873" cy="221672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759036" y="2971800"/>
            <a:ext cx="831274" cy="1710344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068782" y="3276600"/>
            <a:ext cx="1122218" cy="2667000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752110" y="1600200"/>
            <a:ext cx="831274" cy="1541319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049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7200"/>
            <a:ext cx="8584267" cy="4191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8200" y="49530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a) Các số có một chữ số là: 1; 2; 8</a:t>
            </a:r>
            <a:endParaRPr lang="en-US" sz="28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3560" y="4966850"/>
            <a:ext cx="6587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b) Các số có tròn chục là: 30; 50</a:t>
            </a:r>
            <a:endParaRPr lang="en-US" sz="28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14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64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SỐ CÓ HAI CHỮ SỐ ( TIẾT 5)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</dc:creator>
  <cp:lastModifiedBy>Windows User</cp:lastModifiedBy>
  <cp:revision>9</cp:revision>
  <dcterms:created xsi:type="dcterms:W3CDTF">2020-08-20T23:35:07Z</dcterms:created>
  <dcterms:modified xsi:type="dcterms:W3CDTF">2023-01-30T06:40:43Z</dcterms:modified>
</cp:coreProperties>
</file>