
<file path=[Content_Types].xml><?xml version="1.0" encoding="utf-8"?>
<Types xmlns="http://schemas.openxmlformats.org/package/2006/content-types">
  <Default Extension="png" ContentType="image/png"/>
  <Default Extension="tmp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  <p:sldId id="257" r:id="rId3"/>
    <p:sldId id="258" r:id="rId4"/>
    <p:sldId id="259" r:id="rId5"/>
    <p:sldId id="260" r:id="rId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72" d="100"/>
          <a:sy n="72" d="100"/>
        </p:scale>
        <p:origin x="-1096" y="3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20EB-C413-47E6-99AA-9BD314A92A05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E349F-EDC5-45DA-AE83-D55A80C5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5280453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20EB-C413-47E6-99AA-9BD314A92A05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E349F-EDC5-45DA-AE83-D55A80C5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507673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20EB-C413-47E6-99AA-9BD314A92A05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E349F-EDC5-45DA-AE83-D55A80C5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48505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20EB-C413-47E6-99AA-9BD314A92A05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E349F-EDC5-45DA-AE83-D55A80C5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0928563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20EB-C413-47E6-99AA-9BD314A92A05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E349F-EDC5-45DA-AE83-D55A80C5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9250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20EB-C413-47E6-99AA-9BD314A92A05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E349F-EDC5-45DA-AE83-D55A80C5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61393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20EB-C413-47E6-99AA-9BD314A92A05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E349F-EDC5-45DA-AE83-D55A80C5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1063547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20EB-C413-47E6-99AA-9BD314A92A05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E349F-EDC5-45DA-AE83-D55A80C5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6083999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20EB-C413-47E6-99AA-9BD314A92A05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E349F-EDC5-45DA-AE83-D55A80C5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406381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20EB-C413-47E6-99AA-9BD314A92A05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E349F-EDC5-45DA-AE83-D55A80C5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84532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28220EB-C413-47E6-99AA-9BD314A92A05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58E349F-EDC5-45DA-AE83-D55A80C5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36151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28220EB-C413-47E6-99AA-9BD314A92A05}" type="datetimeFigureOut">
              <a:rPr lang="en-US" smtClean="0"/>
              <a:t>1/30/2023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58E349F-EDC5-45DA-AE83-D55A80C5ACC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945295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tm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tmp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tmp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tmp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="" xmlns:a16="http://schemas.microsoft.com/office/drawing/2014/main" id="{82A87754-0D97-498D-8E5A-9A8A4C7906A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>
                <a:solidFill>
                  <a:srgbClr val="FF0000"/>
                </a:solidFill>
              </a:rPr>
              <a:t>SỐ CÓ HAI CHỮ SỐ ( TIẾT 6)</a:t>
            </a:r>
            <a:endParaRPr lang="vi-VN" dirty="0">
              <a:solidFill>
                <a:srgbClr val="FF0000"/>
              </a:solidFill>
            </a:endParaRPr>
          </a:p>
        </p:txBody>
      </p:sp>
      <p:sp>
        <p:nvSpPr>
          <p:cNvPr id="3" name="Subtitle 2">
            <a:extLst>
              <a:ext uri="{FF2B5EF4-FFF2-40B4-BE49-F238E27FC236}">
                <a16:creationId xmlns="" xmlns:a16="http://schemas.microsoft.com/office/drawing/2014/main" id="{9E5926E7-154D-4E9B-B81F-1DF84475FFDC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vi-VN"/>
          </a:p>
        </p:txBody>
      </p:sp>
    </p:spTree>
    <p:extLst>
      <p:ext uri="{BB962C8B-B14F-4D97-AF65-F5344CB8AC3E}">
        <p14:creationId xmlns:p14="http://schemas.microsoft.com/office/powerpoint/2010/main" val="2515245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6465"/>
          <a:stretch/>
        </p:blipFill>
        <p:spPr>
          <a:xfrm>
            <a:off x="1246337" y="429491"/>
            <a:ext cx="6651321" cy="6414654"/>
          </a:xfrm>
          <a:prstGeom prst="rect">
            <a:avLst/>
          </a:prstGeom>
        </p:spPr>
      </p:pic>
      <p:pic>
        <p:nvPicPr>
          <p:cNvPr id="10" name="Picture 9" descr="Screen Clipping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6200" y="76200"/>
            <a:ext cx="1458704" cy="641266"/>
          </a:xfrm>
          <a:prstGeom prst="rect">
            <a:avLst/>
          </a:prstGeom>
        </p:spPr>
      </p:pic>
      <p:sp>
        <p:nvSpPr>
          <p:cNvPr id="11" name="Rounded Rectangle 10"/>
          <p:cNvSpPr/>
          <p:nvPr/>
        </p:nvSpPr>
        <p:spPr>
          <a:xfrm>
            <a:off x="3699162" y="4343400"/>
            <a:ext cx="270163" cy="266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301834" y="4343400"/>
            <a:ext cx="270163" cy="266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876800" y="4336473"/>
            <a:ext cx="270163" cy="266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5486400" y="4364182"/>
            <a:ext cx="270163" cy="266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23" name="Rounded Rectangle 22"/>
          <p:cNvSpPr/>
          <p:nvPr/>
        </p:nvSpPr>
        <p:spPr>
          <a:xfrm>
            <a:off x="3529443" y="4326082"/>
            <a:ext cx="6096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63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24" name="Rounded Rectangle 23"/>
          <p:cNvSpPr/>
          <p:nvPr/>
        </p:nvSpPr>
        <p:spPr>
          <a:xfrm>
            <a:off x="4145969" y="4326082"/>
            <a:ext cx="6096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64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25" name="Rounded Rectangle 24"/>
          <p:cNvSpPr/>
          <p:nvPr/>
        </p:nvSpPr>
        <p:spPr>
          <a:xfrm>
            <a:off x="4748642" y="4353792"/>
            <a:ext cx="609600" cy="27709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65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26" name="Rounded Rectangle 25"/>
          <p:cNvSpPr/>
          <p:nvPr/>
        </p:nvSpPr>
        <p:spPr>
          <a:xfrm>
            <a:off x="5376130" y="4367648"/>
            <a:ext cx="609600" cy="27709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66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27" name="Rounded Rectangle 26"/>
          <p:cNvSpPr/>
          <p:nvPr/>
        </p:nvSpPr>
        <p:spPr>
          <a:xfrm>
            <a:off x="3685304" y="4894118"/>
            <a:ext cx="270163" cy="266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28" name="Rounded Rectangle 27"/>
          <p:cNvSpPr/>
          <p:nvPr/>
        </p:nvSpPr>
        <p:spPr>
          <a:xfrm>
            <a:off x="4287976" y="4894118"/>
            <a:ext cx="270163" cy="266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29" name="Rounded Rectangle 28"/>
          <p:cNvSpPr/>
          <p:nvPr/>
        </p:nvSpPr>
        <p:spPr>
          <a:xfrm>
            <a:off x="4862942" y="4887191"/>
            <a:ext cx="270163" cy="266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30" name="Rounded Rectangle 29"/>
          <p:cNvSpPr/>
          <p:nvPr/>
        </p:nvSpPr>
        <p:spPr>
          <a:xfrm>
            <a:off x="5472542" y="4914900"/>
            <a:ext cx="270163" cy="266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31" name="Rounded Rectangle 30"/>
          <p:cNvSpPr/>
          <p:nvPr/>
        </p:nvSpPr>
        <p:spPr>
          <a:xfrm>
            <a:off x="3515585" y="4876800"/>
            <a:ext cx="6096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73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32" name="Rounded Rectangle 31"/>
          <p:cNvSpPr/>
          <p:nvPr/>
        </p:nvSpPr>
        <p:spPr>
          <a:xfrm>
            <a:off x="4132111" y="4876800"/>
            <a:ext cx="6096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74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33" name="Rounded Rectangle 32"/>
          <p:cNvSpPr/>
          <p:nvPr/>
        </p:nvSpPr>
        <p:spPr>
          <a:xfrm>
            <a:off x="4734784" y="4904510"/>
            <a:ext cx="609600" cy="27709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75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34" name="Rounded Rectangle 33"/>
          <p:cNvSpPr/>
          <p:nvPr/>
        </p:nvSpPr>
        <p:spPr>
          <a:xfrm>
            <a:off x="5362272" y="4918366"/>
            <a:ext cx="609600" cy="27709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76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35" name="Rounded Rectangle 34"/>
          <p:cNvSpPr/>
          <p:nvPr/>
        </p:nvSpPr>
        <p:spPr>
          <a:xfrm>
            <a:off x="3699160" y="5503718"/>
            <a:ext cx="270163" cy="266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36" name="Rounded Rectangle 35"/>
          <p:cNvSpPr/>
          <p:nvPr/>
        </p:nvSpPr>
        <p:spPr>
          <a:xfrm>
            <a:off x="4301832" y="5503718"/>
            <a:ext cx="270163" cy="266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37" name="Rounded Rectangle 36"/>
          <p:cNvSpPr/>
          <p:nvPr/>
        </p:nvSpPr>
        <p:spPr>
          <a:xfrm>
            <a:off x="4876798" y="5496791"/>
            <a:ext cx="270163" cy="266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38" name="Rounded Rectangle 37"/>
          <p:cNvSpPr/>
          <p:nvPr/>
        </p:nvSpPr>
        <p:spPr>
          <a:xfrm>
            <a:off x="5486398" y="5524500"/>
            <a:ext cx="270163" cy="266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39" name="Rounded Rectangle 38"/>
          <p:cNvSpPr/>
          <p:nvPr/>
        </p:nvSpPr>
        <p:spPr>
          <a:xfrm>
            <a:off x="3529441" y="5486400"/>
            <a:ext cx="6096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83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40" name="Rounded Rectangle 39"/>
          <p:cNvSpPr/>
          <p:nvPr/>
        </p:nvSpPr>
        <p:spPr>
          <a:xfrm>
            <a:off x="4145967" y="5486400"/>
            <a:ext cx="6096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84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41" name="Rounded Rectangle 40"/>
          <p:cNvSpPr/>
          <p:nvPr/>
        </p:nvSpPr>
        <p:spPr>
          <a:xfrm>
            <a:off x="4748640" y="5514110"/>
            <a:ext cx="609600" cy="27709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85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42" name="Rounded Rectangle 41"/>
          <p:cNvSpPr/>
          <p:nvPr/>
        </p:nvSpPr>
        <p:spPr>
          <a:xfrm>
            <a:off x="5376128" y="5527966"/>
            <a:ext cx="609600" cy="277091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86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14057940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9" fill="hold">
                      <p:stCondLst>
                        <p:cond delay="indefinite"/>
                      </p:stCondLst>
                      <p:childTnLst>
                        <p:par>
                          <p:cTn id="70" fill="hold">
                            <p:stCondLst>
                              <p:cond delay="0"/>
                            </p:stCondLst>
                            <p:childTnLst>
                              <p:par>
                                <p:cTn id="7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1" grpId="0" animBg="1"/>
      <p:bldP spid="12" grpId="0" animBg="1"/>
      <p:bldP spid="13" grpId="0" animBg="1"/>
      <p:bldP spid="14" grpId="0" animBg="1"/>
      <p:bldP spid="23" grpId="0"/>
      <p:bldP spid="24" grpId="0"/>
      <p:bldP spid="25" grpId="0"/>
      <p:bldP spid="26" grpId="0"/>
      <p:bldP spid="27" grpId="0" animBg="1"/>
      <p:bldP spid="28" grpId="0" animBg="1"/>
      <p:bldP spid="29" grpId="0" animBg="1"/>
      <p:bldP spid="30" grpId="0" animBg="1"/>
      <p:bldP spid="31" grpId="0"/>
      <p:bldP spid="32" grpId="0"/>
      <p:bldP spid="33" grpId="0"/>
      <p:bldP spid="34" grpId="0"/>
      <p:bldP spid="35" grpId="0" animBg="1"/>
      <p:bldP spid="36" grpId="0" animBg="1"/>
      <p:bldP spid="37" grpId="0" animBg="1"/>
      <p:bldP spid="38" grpId="0" animBg="1"/>
      <p:bldP spid="39" grpId="0"/>
      <p:bldP spid="40" grpId="0"/>
      <p:bldP spid="41" grpId="0"/>
      <p:bldP spid="4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81000"/>
            <a:ext cx="8686800" cy="2646021"/>
          </a:xfrm>
          <a:prstGeom prst="rect">
            <a:avLst/>
          </a:prstGeom>
        </p:spPr>
      </p:pic>
      <p:sp>
        <p:nvSpPr>
          <p:cNvPr id="3" name="Rounded Rectangle 2"/>
          <p:cNvSpPr/>
          <p:nvPr/>
        </p:nvSpPr>
        <p:spPr>
          <a:xfrm>
            <a:off x="644240" y="1267690"/>
            <a:ext cx="270163" cy="266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4" name="Rounded Rectangle 3"/>
          <p:cNvSpPr/>
          <p:nvPr/>
        </p:nvSpPr>
        <p:spPr>
          <a:xfrm>
            <a:off x="647706" y="2535380"/>
            <a:ext cx="270163" cy="266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5" name="Rounded Rectangle 4"/>
          <p:cNvSpPr/>
          <p:nvPr/>
        </p:nvSpPr>
        <p:spPr>
          <a:xfrm>
            <a:off x="658097" y="1898075"/>
            <a:ext cx="270163" cy="266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6" name="Rounded Rectangle 5"/>
          <p:cNvSpPr/>
          <p:nvPr/>
        </p:nvSpPr>
        <p:spPr>
          <a:xfrm>
            <a:off x="5877788" y="1285009"/>
            <a:ext cx="270163" cy="266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7" name="Rounded Rectangle 6"/>
          <p:cNvSpPr/>
          <p:nvPr/>
        </p:nvSpPr>
        <p:spPr>
          <a:xfrm>
            <a:off x="7398325" y="1252107"/>
            <a:ext cx="270163" cy="266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8" name="Rounded Rectangle 7"/>
          <p:cNvSpPr/>
          <p:nvPr/>
        </p:nvSpPr>
        <p:spPr>
          <a:xfrm>
            <a:off x="5891645" y="1910198"/>
            <a:ext cx="270163" cy="266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9" name="Rounded Rectangle 8"/>
          <p:cNvSpPr/>
          <p:nvPr/>
        </p:nvSpPr>
        <p:spPr>
          <a:xfrm>
            <a:off x="7398325" y="1898075"/>
            <a:ext cx="270163" cy="266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0" name="Rounded Rectangle 9"/>
          <p:cNvSpPr/>
          <p:nvPr/>
        </p:nvSpPr>
        <p:spPr>
          <a:xfrm>
            <a:off x="7419107" y="2535380"/>
            <a:ext cx="270163" cy="266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1" name="Rounded Rectangle 10"/>
          <p:cNvSpPr/>
          <p:nvPr/>
        </p:nvSpPr>
        <p:spPr>
          <a:xfrm>
            <a:off x="5877787" y="2538845"/>
            <a:ext cx="270163" cy="266700"/>
          </a:xfrm>
          <a:prstGeom prst="round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800" b="1" dirty="0">
                <a:solidFill>
                  <a:schemeClr val="tx1"/>
                </a:solidFill>
                <a:latin typeface="Arial-SGK-TV" pitchFamily="2" charset="0"/>
                <a:cs typeface="Arial-SGK-TV" pitchFamily="2" charset="0"/>
              </a:rPr>
              <a:t>?</a:t>
            </a:r>
            <a:endParaRPr lang="en-US" sz="2800" b="1" dirty="0">
              <a:solidFill>
                <a:schemeClr val="tx1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2" name="Rounded Rectangle 11"/>
          <p:cNvSpPr/>
          <p:nvPr/>
        </p:nvSpPr>
        <p:spPr>
          <a:xfrm>
            <a:off x="484908" y="1229590"/>
            <a:ext cx="6096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37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3" name="Rounded Rectangle 12"/>
          <p:cNvSpPr/>
          <p:nvPr/>
        </p:nvSpPr>
        <p:spPr>
          <a:xfrm>
            <a:off x="498765" y="1849585"/>
            <a:ext cx="6096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50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4" name="Rounded Rectangle 13"/>
          <p:cNvSpPr/>
          <p:nvPr/>
        </p:nvSpPr>
        <p:spPr>
          <a:xfrm>
            <a:off x="488376" y="2507670"/>
            <a:ext cx="6096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84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5" name="Rounded Rectangle 14"/>
          <p:cNvSpPr/>
          <p:nvPr/>
        </p:nvSpPr>
        <p:spPr>
          <a:xfrm>
            <a:off x="5721926" y="1253835"/>
            <a:ext cx="6096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4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6" name="Rounded Rectangle 15"/>
          <p:cNvSpPr/>
          <p:nvPr/>
        </p:nvSpPr>
        <p:spPr>
          <a:xfrm>
            <a:off x="7249388" y="1246909"/>
            <a:ext cx="6096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6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7" name="Rounded Rectangle 16"/>
          <p:cNvSpPr/>
          <p:nvPr/>
        </p:nvSpPr>
        <p:spPr>
          <a:xfrm>
            <a:off x="5742705" y="1849586"/>
            <a:ext cx="6096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7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8" name="Rounded Rectangle 17"/>
          <p:cNvSpPr/>
          <p:nvPr/>
        </p:nvSpPr>
        <p:spPr>
          <a:xfrm>
            <a:off x="7232065" y="1858243"/>
            <a:ext cx="6096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2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19" name="Rounded Rectangle 18"/>
          <p:cNvSpPr/>
          <p:nvPr/>
        </p:nvSpPr>
        <p:spPr>
          <a:xfrm>
            <a:off x="5708067" y="2486890"/>
            <a:ext cx="6096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9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  <p:sp>
        <p:nvSpPr>
          <p:cNvPr id="20" name="Rounded Rectangle 19"/>
          <p:cNvSpPr/>
          <p:nvPr/>
        </p:nvSpPr>
        <p:spPr>
          <a:xfrm>
            <a:off x="7245920" y="2483425"/>
            <a:ext cx="609600" cy="342900"/>
          </a:xfrm>
          <a:prstGeom prst="roundRect">
            <a:avLst/>
          </a:prstGeom>
          <a:noFill/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vi-VN" sz="2400" b="1" dirty="0">
                <a:solidFill>
                  <a:srgbClr val="FF0000"/>
                </a:solidFill>
                <a:latin typeface="Arial-SGK-TV" pitchFamily="2" charset="0"/>
                <a:cs typeface="Arial-SGK-TV" pitchFamily="2" charset="0"/>
              </a:rPr>
              <a:t>1</a:t>
            </a:r>
            <a:endParaRPr lang="en-US" sz="2400" b="1" dirty="0">
              <a:solidFill>
                <a:srgbClr val="FF0000"/>
              </a:solidFill>
              <a:latin typeface="Arial-SGK-TV" pitchFamily="2" charset="0"/>
              <a:cs typeface="Arial-SGK-TV" pitchFamily="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1930728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xit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  <p:bldP spid="4" grpId="0" animBg="1"/>
      <p:bldP spid="5" grpId="0" animBg="1"/>
      <p:bldP spid="6" grpId="0" animBg="1"/>
      <p:bldP spid="7" grpId="0" animBg="1"/>
      <p:bldP spid="8" grpId="0" animBg="1"/>
      <p:bldP spid="9" grpId="0" animBg="1"/>
      <p:bldP spid="10" grpId="0" animBg="1"/>
      <p:bldP spid="11" grpId="0" animBg="1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" y="0"/>
            <a:ext cx="9136117" cy="4343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720907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1" descr="Screen Clipping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21325" y="381000"/>
            <a:ext cx="7162800" cy="61444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6935376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50</TotalTime>
  <Words>51</Words>
  <Application>Microsoft Office PowerPoint</Application>
  <PresentationFormat>On-screen Show (4:3)</PresentationFormat>
  <Paragraphs>43</Paragraphs>
  <Slides>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5</vt:i4>
      </vt:variant>
    </vt:vector>
  </HeadingPairs>
  <TitlesOfParts>
    <vt:vector size="6" baseType="lpstr">
      <vt:lpstr>Office Theme</vt:lpstr>
      <vt:lpstr>SỐ CÓ HAI CHỮ SỐ ( TIẾT 6)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MR</dc:creator>
  <cp:lastModifiedBy>Windows User</cp:lastModifiedBy>
  <cp:revision>9</cp:revision>
  <dcterms:created xsi:type="dcterms:W3CDTF">2020-08-21T00:07:04Z</dcterms:created>
  <dcterms:modified xsi:type="dcterms:W3CDTF">2023-01-30T06:40:58Z</dcterms:modified>
</cp:coreProperties>
</file>