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20EB-C413-47E6-99AA-9BD314A92A0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349F-EDC5-45DA-AE83-D55A80C5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04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20EB-C413-47E6-99AA-9BD314A92A0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349F-EDC5-45DA-AE83-D55A80C5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07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20EB-C413-47E6-99AA-9BD314A92A0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349F-EDC5-45DA-AE83-D55A80C5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50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20EB-C413-47E6-99AA-9BD314A92A0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349F-EDC5-45DA-AE83-D55A80C5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8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20EB-C413-47E6-99AA-9BD314A92A0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349F-EDC5-45DA-AE83-D55A80C5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2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20EB-C413-47E6-99AA-9BD314A92A0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349F-EDC5-45DA-AE83-D55A80C5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9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20EB-C413-47E6-99AA-9BD314A92A0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349F-EDC5-45DA-AE83-D55A80C5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35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20EB-C413-47E6-99AA-9BD314A92A0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349F-EDC5-45DA-AE83-D55A80C5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39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20EB-C413-47E6-99AA-9BD314A92A0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349F-EDC5-45DA-AE83-D55A80C5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63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20EB-C413-47E6-99AA-9BD314A92A0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349F-EDC5-45DA-AE83-D55A80C5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3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20EB-C413-47E6-99AA-9BD314A92A0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349F-EDC5-45DA-AE83-D55A80C5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15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220EB-C413-47E6-99AA-9BD314A92A0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E349F-EDC5-45DA-AE83-D55A80C5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52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2A87754-0D97-498D-8E5A-9A8A4C7906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SỐ CÓ HAI CHỮ SỐ ( TIẾT 6)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E5926E7-154D-4E9B-B81F-1DF84475FF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152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65"/>
          <a:stretch/>
        </p:blipFill>
        <p:spPr>
          <a:xfrm>
            <a:off x="1246337" y="429491"/>
            <a:ext cx="6651321" cy="6414654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1458704" cy="641266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3699162" y="4343400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301834" y="4343400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876800" y="4336473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486400" y="4364182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529443" y="4326082"/>
            <a:ext cx="6096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63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145969" y="4326082"/>
            <a:ext cx="6096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64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748642" y="4353792"/>
            <a:ext cx="609600" cy="2770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65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376130" y="4367648"/>
            <a:ext cx="609600" cy="2770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66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685304" y="4894118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287976" y="4894118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862942" y="4887191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472542" y="4914900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515585" y="4876800"/>
            <a:ext cx="6096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73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132111" y="4876800"/>
            <a:ext cx="6096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74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734784" y="4904510"/>
            <a:ext cx="609600" cy="2770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75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362272" y="4918366"/>
            <a:ext cx="609600" cy="2770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76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699160" y="5503718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301832" y="5503718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876798" y="5496791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486398" y="5524500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529441" y="5486400"/>
            <a:ext cx="6096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83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145967" y="5486400"/>
            <a:ext cx="6096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84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4748640" y="5514110"/>
            <a:ext cx="609600" cy="2770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85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5376128" y="5527966"/>
            <a:ext cx="609600" cy="2770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86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57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23" grpId="0"/>
      <p:bldP spid="24" grpId="0"/>
      <p:bldP spid="25" grpId="0"/>
      <p:bldP spid="26" grpId="0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35" grpId="0" animBg="1"/>
      <p:bldP spid="36" grpId="0" animBg="1"/>
      <p:bldP spid="37" grpId="0" animBg="1"/>
      <p:bldP spid="38" grpId="0" animBg="1"/>
      <p:bldP spid="39" grpId="0"/>
      <p:bldP spid="40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8686800" cy="2646021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644240" y="1267690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47706" y="2535380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58097" y="1898075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877788" y="1285009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398325" y="1252107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91645" y="1910198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398325" y="1898075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419107" y="2535380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77787" y="2538845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84908" y="1229590"/>
            <a:ext cx="6096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37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98765" y="1849585"/>
            <a:ext cx="6096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50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88376" y="2507670"/>
            <a:ext cx="6096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84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721926" y="1253835"/>
            <a:ext cx="6096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4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249388" y="1246909"/>
            <a:ext cx="6096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6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42705" y="1849586"/>
            <a:ext cx="6096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7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232065" y="1858243"/>
            <a:ext cx="6096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2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708067" y="2486890"/>
            <a:ext cx="6096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9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245920" y="2483425"/>
            <a:ext cx="6096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1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30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36117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090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325" y="381000"/>
            <a:ext cx="7162800" cy="6144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935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51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SỐ CÓ HAI CHỮ SỐ ( TIẾT 6)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</dc:creator>
  <cp:lastModifiedBy>Windows User</cp:lastModifiedBy>
  <cp:revision>9</cp:revision>
  <dcterms:created xsi:type="dcterms:W3CDTF">2020-08-21T00:07:04Z</dcterms:created>
  <dcterms:modified xsi:type="dcterms:W3CDTF">2023-01-30T06:40:58Z</dcterms:modified>
</cp:coreProperties>
</file>