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14/09/2020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14/09/2020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14/09/2020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14/09/2020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14/09/2020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14/09/2020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14/09/2020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14/09/2020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14/09/2020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14/09/2020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14/09/2020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14/09/2020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videoplayback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TC\Desktop\L&#7899;p%201A3%20n&#259;m%20h&#7885;c%202020%20-%202021\PP%2020-21\LTK.HOC%20VAN%20TUAN%201\PP%20HV%20TUAN%201\videoplayback.mp4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TRANH HOC VAN\b14.PNG"/>
          <p:cNvPicPr>
            <a:picLocks noChangeAspect="1" noChangeArrowheads="1"/>
          </p:cNvPicPr>
          <p:nvPr/>
        </p:nvPicPr>
        <p:blipFill>
          <a:blip r:embed="rId2"/>
          <a:srcRect b="8514"/>
          <a:stretch>
            <a:fillRect/>
          </a:stretch>
        </p:blipFill>
        <p:spPr bwMode="auto">
          <a:xfrm>
            <a:off x="1447800" y="304800"/>
            <a:ext cx="6172200" cy="449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0" y="50292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.VnAvant" pitchFamily="34" charset="0"/>
              </a:rPr>
              <a:t>Nam vµ Hµ ca </a:t>
            </a:r>
            <a:r>
              <a:rPr lang="en-US" sz="4000" dirty="0" err="1" smtClean="0">
                <a:latin typeface=".VnAvant" pitchFamily="34" charset="0"/>
              </a:rPr>
              <a:t>h¸t</a:t>
            </a:r>
            <a:r>
              <a:rPr lang="en-US" sz="4000" dirty="0" smtClean="0">
                <a:latin typeface=".VnAvant" pitchFamily="34" charset="0"/>
              </a:rPr>
              <a:t>.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029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5029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8468" y="5029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8532" y="5029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2736" y="5029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2057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3" action="ppaction://hlinkfile"/>
          </p:cNvPr>
          <p:cNvSpPr/>
          <p:nvPr/>
        </p:nvSpPr>
        <p:spPr>
          <a:xfrm>
            <a:off x="8153400" y="60960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371600"/>
            <a:ext cx="60388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Pictures\TRANH HOC VAN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76200"/>
            <a:ext cx="5574202" cy="6705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Pictures\TRANH HOC VAN\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"/>
            <a:ext cx="5719302" cy="6248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P\Pictures\TRANH HOC VAN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14400"/>
            <a:ext cx="4879394" cy="5791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67000" y="304800"/>
            <a:ext cx="394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Chµo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hái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Pictures\TRANH HOC VAN\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76200"/>
            <a:ext cx="529824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14</Words>
  <Application>Microsoft Office PowerPoint</Application>
  <PresentationFormat>On-screen Show (4:3)</PresentationFormat>
  <Paragraphs>8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MTC</cp:lastModifiedBy>
  <cp:revision>18</cp:revision>
  <dcterms:created xsi:type="dcterms:W3CDTF">2020-08-10T13:41:50Z</dcterms:created>
  <dcterms:modified xsi:type="dcterms:W3CDTF">2020-09-14T03:16:42Z</dcterms:modified>
</cp:coreProperties>
</file>