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69" r:id="rId5"/>
    <p:sldId id="267" r:id="rId6"/>
    <p:sldId id="268" r:id="rId7"/>
    <p:sldId id="270" r:id="rId8"/>
    <p:sldId id="271" r:id="rId9"/>
    <p:sldId id="261" r:id="rId10"/>
    <p:sldId id="266" r:id="rId11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7" autoAdjust="0"/>
    <p:restoredTop sz="94660"/>
  </p:normalViewPr>
  <p:slideViewPr>
    <p:cSldViewPr>
      <p:cViewPr>
        <p:scale>
          <a:sx n="70" d="100"/>
          <a:sy n="70" d="100"/>
        </p:scale>
        <p:origin x="-5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16/09/2020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16/09/2020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16/09/2020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16/09/2020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16/09/2020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16/09/2020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16/09/2020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16/09/2020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16/09/2020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16/09/2020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F0C53-322E-4084-927B-C545DB321773}" type="datetimeFigureOut">
              <a:rPr lang="en-US" smtClean="0"/>
              <a:pPr/>
              <a:t>16/09/2020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F0C53-322E-4084-927B-C545DB321773}" type="datetimeFigureOut">
              <a:rPr lang="en-US" smtClean="0"/>
              <a:pPr/>
              <a:t>16/09/2020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0B08D-A9CB-4E38-8C2E-B79C6B9327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TC\Desktop\L&#7899;p%201A3%20n&#259;m%20h&#7885;c%202020%20-%202021\PP%2020-21\LTK.HOC%20VAN%20TUAN%201\PP%20HV%20TUAN%201\c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PP%20HV%20TUAN%201\418_20200801030624_cd1_b3_ca_ct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57600" y="8382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36576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a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28194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3600" y="28194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a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00600" y="36576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µ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00600" y="28194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48400" y="28194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a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12" grpId="0" animBg="1"/>
      <p:bldP spid="13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38268" y="304800"/>
            <a:ext cx="3948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Chµo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.VnAvant" pitchFamily="34" charset="0"/>
              </a:rPr>
              <a:t>hái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4" name="Picture 2" descr="C:\Users\HP\Pictures\TRANH HOC VAN\15.PNG"/>
          <p:cNvPicPr>
            <a:picLocks noChangeAspect="1" noChangeArrowheads="1"/>
          </p:cNvPicPr>
          <p:nvPr/>
        </p:nvPicPr>
        <p:blipFill>
          <a:blip r:embed="rId2"/>
          <a:srcRect l="49986" t="4762" r="2068"/>
          <a:stretch>
            <a:fillRect/>
          </a:stretch>
        </p:blipFill>
        <p:spPr bwMode="auto">
          <a:xfrm>
            <a:off x="4724400" y="1143000"/>
            <a:ext cx="4178300" cy="5410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5" name="Picture 2" descr="C:\Users\HP\Pictures\TRANH HOC VAN\15.PNG"/>
          <p:cNvPicPr>
            <a:picLocks noChangeAspect="1" noChangeArrowheads="1"/>
          </p:cNvPicPr>
          <p:nvPr/>
        </p:nvPicPr>
        <p:blipFill>
          <a:blip r:embed="rId2"/>
          <a:srcRect l="2068" t="3174" r="49986"/>
          <a:stretch>
            <a:fillRect/>
          </a:stretch>
        </p:blipFill>
        <p:spPr bwMode="auto">
          <a:xfrm>
            <a:off x="228600" y="1143000"/>
            <a:ext cx="4156023" cy="53939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44958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ba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44958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bµ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4495800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ba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ba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a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a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µ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a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200" y="1524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b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609600" y="228600"/>
            <a:ext cx="8001000" cy="4191000"/>
            <a:chOff x="838200" y="304800"/>
            <a:chExt cx="7448197" cy="3505200"/>
          </a:xfrm>
        </p:grpSpPr>
        <p:pic>
          <p:nvPicPr>
            <p:cNvPr id="5" name="Picture 3" descr="C:\Users\HP\Pictures\TRANH HOC VAN\1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38200" y="304800"/>
              <a:ext cx="7448197" cy="3276600"/>
            </a:xfrm>
            <a:prstGeom prst="rect">
              <a:avLst/>
            </a:prstGeom>
            <a:noFill/>
          </p:spPr>
        </p:pic>
        <p:pic>
          <p:nvPicPr>
            <p:cNvPr id="8" name="Picture 3" descr="C:\Users\HP\Pictures\TRANH HOC VAN\11.PNG"/>
            <p:cNvPicPr>
              <a:picLocks noChangeAspect="1" noChangeArrowheads="1"/>
            </p:cNvPicPr>
            <p:nvPr/>
          </p:nvPicPr>
          <p:blipFill>
            <a:blip r:embed="rId2"/>
            <a:srcRect l="64453" t="79070" r="2809"/>
            <a:stretch>
              <a:fillRect/>
            </a:stretch>
          </p:blipFill>
          <p:spPr bwMode="auto">
            <a:xfrm>
              <a:off x="3048000" y="2895600"/>
              <a:ext cx="5105400" cy="914400"/>
            </a:xfrm>
            <a:prstGeom prst="rect">
              <a:avLst/>
            </a:prstGeom>
            <a:noFill/>
          </p:spPr>
        </p:pic>
        <p:pic>
          <p:nvPicPr>
            <p:cNvPr id="10" name="Picture 3" descr="C:\Users\HP\Pictures\TRANH HOC VAN\11.PNG"/>
            <p:cNvPicPr>
              <a:picLocks noChangeAspect="1" noChangeArrowheads="1"/>
            </p:cNvPicPr>
            <p:nvPr/>
          </p:nvPicPr>
          <p:blipFill>
            <a:blip r:embed="rId2"/>
            <a:srcRect t="23256" r="67262" b="65116"/>
            <a:stretch>
              <a:fillRect/>
            </a:stretch>
          </p:blipFill>
          <p:spPr bwMode="auto">
            <a:xfrm>
              <a:off x="838200" y="609600"/>
              <a:ext cx="2438400" cy="457200"/>
            </a:xfrm>
            <a:prstGeom prst="rect">
              <a:avLst/>
            </a:prstGeom>
            <a:noFill/>
          </p:spPr>
        </p:pic>
      </p:grpSp>
      <p:sp>
        <p:nvSpPr>
          <p:cNvPr id="12" name="Rectangle 11"/>
          <p:cNvSpPr/>
          <p:nvPr/>
        </p:nvSpPr>
        <p:spPr>
          <a:xfrm>
            <a:off x="685800" y="228600"/>
            <a:ext cx="7772400" cy="411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0" y="44958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Nam vµ </a:t>
            </a:r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bè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.VnAvant" pitchFamily="34" charset="0"/>
              </a:rPr>
              <a:t>c©u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 c¸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2732" y="449580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3200" y="4495800"/>
            <a:ext cx="106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a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a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¸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a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200" y="1524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HP\Pictures\TRANH HOC VAN\12.PNG"/>
          <p:cNvPicPr>
            <a:picLocks noChangeAspect="1" noChangeArrowheads="1"/>
          </p:cNvPicPr>
          <p:nvPr/>
        </p:nvPicPr>
        <p:blipFill>
          <a:blip r:embed="rId2"/>
          <a:srcRect l="4189" r="72071"/>
          <a:stretch>
            <a:fillRect/>
          </a:stretch>
        </p:blipFill>
        <p:spPr bwMode="auto">
          <a:xfrm>
            <a:off x="76200" y="457200"/>
            <a:ext cx="2590800" cy="2743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5" name="Picture 4" descr="C:\Users\HP\Pictures\TRANH HOC VAN\12.PNG"/>
          <p:cNvPicPr>
            <a:picLocks noChangeAspect="1" noChangeArrowheads="1"/>
          </p:cNvPicPr>
          <p:nvPr/>
        </p:nvPicPr>
        <p:blipFill>
          <a:blip r:embed="rId2"/>
          <a:srcRect l="37159" t="6522" r="38251"/>
          <a:stretch>
            <a:fillRect/>
          </a:stretch>
        </p:blipFill>
        <p:spPr bwMode="auto">
          <a:xfrm>
            <a:off x="2750288" y="457200"/>
            <a:ext cx="3040912" cy="2743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6" name="Picture 5" descr="C:\Users\HP\Pictures\TRANH HOC VAN\12.PNG"/>
          <p:cNvPicPr>
            <a:picLocks noChangeAspect="1" noChangeArrowheads="1"/>
          </p:cNvPicPr>
          <p:nvPr/>
        </p:nvPicPr>
        <p:blipFill>
          <a:blip r:embed="rId2"/>
          <a:srcRect l="67669" t="5556" r="3704"/>
          <a:stretch>
            <a:fillRect/>
          </a:stretch>
        </p:blipFill>
        <p:spPr bwMode="auto">
          <a:xfrm>
            <a:off x="5867400" y="457200"/>
            <a:ext cx="3124200" cy="27432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85800" y="40386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ca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39624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cµ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53200" y="40386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c¸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44958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ca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44958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cµ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4495800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c¸</a:t>
            </a:r>
            <a:r>
              <a:rPr lang="en-US" sz="4000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a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a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3124200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¸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2286000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FF"/>
                </a:solidFill>
                <a:latin typeface=".VnAvant" pitchFamily="34" charset="0"/>
              </a:rPr>
              <a:t>a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200" y="15240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96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7696200" y="5943600"/>
            <a:ext cx="685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57400" y="1714500"/>
            <a:ext cx="50292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7696200" y="5943600"/>
            <a:ext cx="6858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418_20200801030624_cd1_b3_ca_ct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14400" y="457200"/>
            <a:ext cx="6934200" cy="4924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38200" y="412750"/>
            <a:ext cx="7543800" cy="5378450"/>
            <a:chOff x="624816" y="30673"/>
            <a:chExt cx="6681305" cy="4295974"/>
          </a:xfrm>
        </p:grpSpPr>
        <p:pic>
          <p:nvPicPr>
            <p:cNvPr id="1029" name="Picture 5" descr="C:\Users\HP\Pictures\TRANH HOC VAN\13.PNG"/>
            <p:cNvPicPr>
              <a:picLocks noChangeAspect="1" noChangeArrowheads="1"/>
            </p:cNvPicPr>
            <p:nvPr/>
          </p:nvPicPr>
          <p:blipFill>
            <a:blip r:embed="rId2"/>
            <a:srcRect t="2381" r="4348" b="5952"/>
            <a:stretch>
              <a:fillRect/>
            </a:stretch>
          </p:blipFill>
          <p:spPr bwMode="auto">
            <a:xfrm>
              <a:off x="624816" y="30673"/>
              <a:ext cx="6681305" cy="429597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</p:pic>
        <p:pic>
          <p:nvPicPr>
            <p:cNvPr id="7" name="Picture 5" descr="C:\Users\HP\Pictures\TRANH HOC VAN\13.PNG"/>
            <p:cNvPicPr>
              <a:picLocks noChangeAspect="1" noChangeArrowheads="1"/>
            </p:cNvPicPr>
            <p:nvPr/>
          </p:nvPicPr>
          <p:blipFill>
            <a:blip r:embed="rId2"/>
            <a:srcRect l="84222" t="17513" r="10000" b="74662"/>
            <a:stretch>
              <a:fillRect/>
            </a:stretch>
          </p:blipFill>
          <p:spPr bwMode="auto">
            <a:xfrm rot="10800000">
              <a:off x="957838" y="578447"/>
              <a:ext cx="1219200" cy="533400"/>
            </a:xfrm>
            <a:prstGeom prst="rect">
              <a:avLst/>
            </a:prstGeom>
            <a:noFill/>
            <a:ln w="19050"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64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269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68&quot;/&gt;&lt;/object&gt;&lt;object type=&quot;3&quot; unique_id=&quot;10009&quot;&gt;&lt;property id=&quot;20148&quot; value=&quot;5&quot;/&gt;&lt;property id=&quot;20300&quot; value=&quot;Slide 7&quot;/&gt;&lt;property id=&quot;20307&quot; value=&quot;270&quot;/&gt;&lt;/object&gt;&lt;object type=&quot;3&quot; unique_id=&quot;10010&quot;&gt;&lt;property id=&quot;20148&quot; value=&quot;5&quot;/&gt;&lt;property id=&quot;20300&quot; value=&quot;Slide 8&quot;/&gt;&lt;property id=&quot;20307&quot; value=&quot;271&quot;/&gt;&lt;/object&gt;&lt;object type=&quot;3&quot; unique_id=&quot;10011&quot;&gt;&lt;property id=&quot;20148&quot; value=&quot;5&quot;/&gt;&lt;property id=&quot;20300&quot; value=&quot;Slide 9&quot;/&gt;&lt;property id=&quot;20307&quot; value=&quot;261&quot;/&gt;&lt;/object&gt;&lt;object type=&quot;3&quot; unique_id=&quot;10012&quot;&gt;&lt;property id=&quot;20148&quot; value=&quot;5&quot;/&gt;&lt;property id=&quot;20300&quot; value=&quot;Slide 10&quot;/&gt;&lt;property id=&quot;20307&quot; value=&quot;266&quot;/&gt;&lt;/object&gt;&lt;/object&gt;&lt;object type=&quot;8&quot; unique_id=&quot;1002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54</Words>
  <Application>Microsoft Office PowerPoint</Application>
  <PresentationFormat>On-screen Show (4:3)</PresentationFormat>
  <Paragraphs>41</Paragraphs>
  <Slides>10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MTC</cp:lastModifiedBy>
  <cp:revision>42</cp:revision>
  <dcterms:created xsi:type="dcterms:W3CDTF">2020-08-10T13:41:50Z</dcterms:created>
  <dcterms:modified xsi:type="dcterms:W3CDTF">2020-09-16T08:36:06Z</dcterms:modified>
</cp:coreProperties>
</file>