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68" r:id="rId3"/>
    <p:sldId id="271" r:id="rId4"/>
    <p:sldId id="272" r:id="rId5"/>
    <p:sldId id="274" r:id="rId6"/>
    <p:sldId id="280" r:id="rId7"/>
    <p:sldId id="275" r:id="rId8"/>
    <p:sldId id="276" r:id="rId9"/>
    <p:sldId id="277" r:id="rId10"/>
    <p:sldId id="278" r:id="rId11"/>
    <p:sldId id="270" r:id="rId12"/>
    <p:sldId id="266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7" autoAdjust="0"/>
    <p:restoredTop sz="94660"/>
  </p:normalViewPr>
  <p:slideViewPr>
    <p:cSldViewPr>
      <p:cViewPr varScale="1">
        <p:scale>
          <a:sx n="65" d="100"/>
          <a:sy n="65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F895E-6ADE-46BD-A904-78CD47090906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11B1C-1BB0-414C-97A2-23D6FB0BF9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6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11B1C-1BB0-414C-97A2-23D6FB0BF9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F0C53-322E-4084-927B-C545DB321773}" type="datetimeFigureOut">
              <a:rPr lang="en-US" smtClean="0"/>
              <a:pPr/>
              <a:t>17/09/2020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0B08D-A9CB-4E38-8C2E-B79C6B9327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PP%20HV%20TUAN%201\e.mp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TC\Desktop\L&#7899;p%201A3%20n&#259;m%20h&#7885;c%202020%20-%202021\PP%2020-21\LTK.HOC%20VAN%20TUAN%201\PP%20HV%20TUAN%201\e2.mp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20180" y="533400"/>
            <a:ext cx="8266620" cy="4419600"/>
            <a:chOff x="381000" y="457200"/>
            <a:chExt cx="8266620" cy="4419600"/>
          </a:xfrm>
        </p:grpSpPr>
        <p:pic>
          <p:nvPicPr>
            <p:cNvPr id="1029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1000" y="457200"/>
              <a:ext cx="8266620" cy="441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</p:pic>
        <p:pic>
          <p:nvPicPr>
            <p:cNvPr id="8" name="Picture 5" descr="C:\Users\HP\Pictures\TRANH HOC VAN\18.PNG"/>
            <p:cNvPicPr>
              <a:picLocks noChangeAspect="1" noChangeArrowheads="1"/>
            </p:cNvPicPr>
            <p:nvPr/>
          </p:nvPicPr>
          <p:blipFill>
            <a:blip r:embed="rId2"/>
            <a:srcRect l="922" r="80642" b="86207"/>
            <a:stretch>
              <a:fillRect/>
            </a:stretch>
          </p:blipFill>
          <p:spPr bwMode="auto">
            <a:xfrm>
              <a:off x="685800" y="990600"/>
              <a:ext cx="1524000" cy="60960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" name="TextBox 9"/>
          <p:cNvSpPr txBox="1"/>
          <p:nvPr/>
        </p:nvSpPr>
        <p:spPr>
          <a:xfrm>
            <a:off x="3062068" y="5083314"/>
            <a:ext cx="3948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Bµ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.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38268" y="304800"/>
            <a:ext cx="4710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Trªn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s©n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000" dirty="0" err="1" smtClean="0">
                <a:solidFill>
                  <a:srgbClr val="0000FF"/>
                </a:solidFill>
                <a:latin typeface=".VnAvant" pitchFamily="34" charset="0"/>
              </a:rPr>
              <a:t>trưêng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pic>
        <p:nvPicPr>
          <p:cNvPr id="5" name="Picture 2" descr="C:\Users\HP\Pictures\TRANH HOC VAN\19.PNG"/>
          <p:cNvPicPr>
            <a:picLocks noChangeAspect="1" noChangeArrowheads="1"/>
          </p:cNvPicPr>
          <p:nvPr/>
        </p:nvPicPr>
        <p:blipFill>
          <a:blip r:embed="rId2"/>
          <a:srcRect t="1408" r="1194"/>
          <a:stretch>
            <a:fillRect/>
          </a:stretch>
        </p:blipFill>
        <p:spPr bwMode="auto">
          <a:xfrm>
            <a:off x="457200" y="1143000"/>
            <a:ext cx="8153400" cy="5334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ca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4495800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c¸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¸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a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1524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c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8600" y="838200"/>
            <a:ext cx="8714396" cy="3505200"/>
            <a:chOff x="-1" y="838200"/>
            <a:chExt cx="8942997" cy="3505200"/>
          </a:xfrm>
        </p:grpSpPr>
        <p:pic>
          <p:nvPicPr>
            <p:cNvPr id="4" name="Picture 3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" y="838200"/>
              <a:ext cx="8942997" cy="3505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</p:pic>
        <p:pic>
          <p:nvPicPr>
            <p:cNvPr id="5" name="Picture 4" descr="C:\Users\HP\Pictures\TRANH HOC VAN\16.PNG"/>
            <p:cNvPicPr>
              <a:picLocks noChangeAspect="1" noChangeArrowheads="1"/>
            </p:cNvPicPr>
            <p:nvPr/>
          </p:nvPicPr>
          <p:blipFill>
            <a:blip r:embed="rId3"/>
            <a:srcRect l="7125" t="3261" r="70721" b="88354"/>
            <a:stretch>
              <a:fillRect/>
            </a:stretch>
          </p:blipFill>
          <p:spPr bwMode="auto">
            <a:xfrm>
              <a:off x="457200" y="1295400"/>
              <a:ext cx="2311400" cy="609600"/>
            </a:xfrm>
            <a:prstGeom prst="rect">
              <a:avLst/>
            </a:prstGeom>
            <a:noFill/>
            <a:ln w="19050">
              <a:noFill/>
            </a:ln>
          </p:spPr>
        </p:pic>
      </p:grpSp>
      <p:sp>
        <p:nvSpPr>
          <p:cNvPr id="7" name="TextBox 6"/>
          <p:cNvSpPr txBox="1"/>
          <p:nvPr/>
        </p:nvSpPr>
        <p:spPr>
          <a:xfrm>
            <a:off x="381000" y="44958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.VnAvant" pitchFamily="34" charset="0"/>
              </a:rPr>
              <a:t>BÐ </a:t>
            </a:r>
            <a:r>
              <a:rPr lang="en-US" sz="4800" dirty="0" err="1" smtClean="0">
                <a:latin typeface=".VnAvant" pitchFamily="34" charset="0"/>
              </a:rPr>
              <a:t>kÓ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mÑ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nghe</a:t>
            </a:r>
            <a:r>
              <a:rPr lang="en-US" sz="4800" dirty="0" smtClean="0">
                <a:latin typeface=".VnAvant" pitchFamily="34" charset="0"/>
              </a:rPr>
              <a:t> </a:t>
            </a:r>
            <a:r>
              <a:rPr lang="en-US" sz="4800" dirty="0" err="1" smtClean="0">
                <a:latin typeface=".VnAvant" pitchFamily="34" charset="0"/>
              </a:rPr>
              <a:t>vÒ</a:t>
            </a:r>
            <a:r>
              <a:rPr lang="en-US" sz="4800" dirty="0" smtClean="0">
                <a:latin typeface=".VnAvant" pitchFamily="34" charset="0"/>
              </a:rPr>
              <a:t> b¹n </a:t>
            </a:r>
            <a:r>
              <a:rPr lang="en-US" sz="4800" dirty="0" err="1" smtClean="0">
                <a:latin typeface=".VnAvant" pitchFamily="34" charset="0"/>
              </a:rPr>
              <a:t>bÌ</a:t>
            </a:r>
            <a:r>
              <a:rPr lang="en-US" sz="4800" dirty="0" smtClean="0">
                <a:latin typeface=".VnAvant" pitchFamily="34" charset="0"/>
              </a:rPr>
              <a:t>. </a:t>
            </a:r>
            <a:endParaRPr lang="en-US" sz="4800" dirty="0"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1464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450166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4145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93320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ª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0872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7128" y="4495800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r>
              <a:rPr lang="en-US" sz="4800" dirty="0" smtClean="0">
                <a:solidFill>
                  <a:srgbClr val="0000FF"/>
                </a:solidFill>
                <a:latin typeface=".VnAvant" pitchFamily="34" charset="0"/>
              </a:rPr>
              <a:t>    </a:t>
            </a:r>
            <a:endParaRPr lang="en-US" sz="48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r="57183"/>
          <a:stretch>
            <a:fillRect/>
          </a:stretch>
        </p:blipFill>
        <p:spPr bwMode="auto">
          <a:xfrm>
            <a:off x="76200" y="381000"/>
            <a:ext cx="39316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5" name="Picture 4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45070" r="27888"/>
          <a:stretch>
            <a:fillRect/>
          </a:stretch>
        </p:blipFill>
        <p:spPr bwMode="auto">
          <a:xfrm>
            <a:off x="3917659" y="381000"/>
            <a:ext cx="2483141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pic>
        <p:nvPicPr>
          <p:cNvPr id="6" name="Picture 5" descr="C:\Users\HP\Pictures\TRANH HOC VAN\17.PNG"/>
          <p:cNvPicPr>
            <a:picLocks noChangeAspect="1" noChangeArrowheads="1"/>
          </p:cNvPicPr>
          <p:nvPr/>
        </p:nvPicPr>
        <p:blipFill>
          <a:blip r:embed="rId2"/>
          <a:srcRect l="72113"/>
          <a:stretch>
            <a:fillRect/>
          </a:stretch>
        </p:blipFill>
        <p:spPr bwMode="auto">
          <a:xfrm>
            <a:off x="6430860" y="381000"/>
            <a:ext cx="2560740" cy="2819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9144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42672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43434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6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8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05400" y="3124200"/>
            <a:ext cx="28956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0000FF"/>
                </a:solidFill>
                <a:latin typeface=".VnAvant" pitchFamily="34" charset="0"/>
              </a:rPr>
              <a:t>b</a:t>
            </a:r>
            <a:endParaRPr lang="en-US" sz="6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2286000"/>
            <a:ext cx="1447800" cy="838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60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e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2286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.VnAvant" pitchFamily="34" charset="0"/>
              </a:rPr>
              <a:t>ª</a:t>
            </a:r>
            <a:endParaRPr lang="en-US" sz="9600" dirty="0">
              <a:solidFill>
                <a:srgbClr val="FF0000"/>
              </a:solidFill>
              <a:latin typeface=".VnAvant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4470737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bÌ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22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bÕ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3800" y="4495800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solidFill>
                  <a:srgbClr val="0000FF"/>
                </a:solidFill>
                <a:latin typeface=".VnAvant" pitchFamily="34" charset="0"/>
              </a:rPr>
              <a:t>bÐ</a:t>
            </a:r>
            <a:r>
              <a:rPr lang="en-US" sz="4000" dirty="0" smtClean="0">
                <a:solidFill>
                  <a:srgbClr val="0000FF"/>
                </a:solidFill>
                <a:latin typeface=".VnAvant" pitchFamily="34" charset="0"/>
              </a:rPr>
              <a:t> </a:t>
            </a:r>
            <a:endParaRPr lang="en-US" sz="4000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23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e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33400" y="304800"/>
            <a:ext cx="7934960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e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381000"/>
            <a:ext cx="768096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9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8153400" y="6096000"/>
            <a:ext cx="685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9&quot;/&gt;&lt;/object&gt;&lt;object type=&quot;3&quot; unique_id=&quot;10004&quot;&gt;&lt;property id=&quot;20148&quot; value=&quot;5&quot;/&gt;&lt;property id=&quot;20300&quot; value=&quot;Slide 2&quot;/&gt;&lt;property id=&quot;20307&quot; value=&quot;268&quot;/&gt;&lt;/object&gt;&lt;object type=&quot;3&quot; unique_id=&quot;10005&quot;&gt;&lt;property id=&quot;20148&quot; value=&quot;5&quot;/&gt;&lt;property id=&quot;20300&quot; value=&quot;Slide 3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72&quot;/&gt;&lt;/object&gt;&lt;object type=&quot;3&quot; unique_id=&quot;10007&quot;&gt;&lt;property id=&quot;20148&quot; value=&quot;5&quot;/&gt;&lt;property id=&quot;20300&quot; value=&quot;Slide 5&quot;/&gt;&lt;property id=&quot;20307&quot; value=&quot;274&quot;/&gt;&lt;/object&gt;&lt;object type=&quot;3&quot; unique_id=&quot;10009&quot;&gt;&lt;property id=&quot;20148&quot; value=&quot;5&quot;/&gt;&lt;property id=&quot;20300&quot; value=&quot;Slide 7&quot;/&gt;&lt;property id=&quot;20307&quot; value=&quot;275&quot;/&gt;&lt;/object&gt;&lt;object type=&quot;3&quot; unique_id=&quot;10010&quot;&gt;&lt;property id=&quot;20148&quot; value=&quot;5&quot;/&gt;&lt;property id=&quot;20300&quot; value=&quot;Slide 8&quot;/&gt;&lt;property id=&quot;20307&quot; value=&quot;276&quot;/&gt;&lt;/object&gt;&lt;object type=&quot;3&quot; unique_id=&quot;10011&quot;&gt;&lt;property id=&quot;20148&quot; value=&quot;5&quot;/&gt;&lt;property id=&quot;20300&quot; value=&quot;Slide 9&quot;/&gt;&lt;property id=&quot;20307&quot; value=&quot;277&quot;/&gt;&lt;/object&gt;&lt;object type=&quot;3&quot; unique_id=&quot;10012&quot;&gt;&lt;property id=&quot;20148&quot; value=&quot;5&quot;/&gt;&lt;property id=&quot;20300&quot; value=&quot;Slide 10&quot;/&gt;&lt;property id=&quot;20307&quot; value=&quot;278&quot;/&gt;&lt;/object&gt;&lt;object type=&quot;3&quot; unique_id=&quot;10013&quot;&gt;&lt;property id=&quot;20148&quot; value=&quot;5&quot;/&gt;&lt;property id=&quot;20300&quot; value=&quot;Slide 11&quot;/&gt;&lt;property id=&quot;20307&quot; value=&quot;270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object type=&quot;3&quot; unique_id=&quot;10071&quot;&gt;&lt;property id=&quot;20148&quot; value=&quot;5&quot;/&gt;&lt;property id=&quot;20300&quot; value=&quot;Slide 6&quot;/&gt;&lt;property id=&quot;20307&quot; value=&quot;280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70</Words>
  <Application>Microsoft Office PowerPoint</Application>
  <PresentationFormat>On-screen Show (4:3)</PresentationFormat>
  <Paragraphs>49</Paragraphs>
  <Slides>12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MTC</cp:lastModifiedBy>
  <cp:revision>46</cp:revision>
  <dcterms:created xsi:type="dcterms:W3CDTF">2020-08-10T13:41:50Z</dcterms:created>
  <dcterms:modified xsi:type="dcterms:W3CDTF">2020-09-17T05:59:57Z</dcterms:modified>
</cp:coreProperties>
</file>