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1" r:id="rId12"/>
    <p:sldId id="302" r:id="rId13"/>
    <p:sldId id="289" r:id="rId14"/>
    <p:sldId id="303" r:id="rId15"/>
    <p:sldId id="290" r:id="rId16"/>
    <p:sldId id="304" r:id="rId17"/>
    <p:sldId id="305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>
        <p:scale>
          <a:sx n="73" d="100"/>
          <a:sy n="73" d="100"/>
        </p:scale>
        <p:origin x="-4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4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96385" y="849302"/>
            <a:ext cx="22151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7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385" y="2330630"/>
            <a:ext cx="22151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 ô .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4" y="585216"/>
            <a:ext cx="4466844" cy="59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" y="1654158"/>
            <a:ext cx="3499866" cy="4666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6" y="1605344"/>
            <a:ext cx="3573087" cy="47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7168896" cy="4998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715000"/>
            <a:ext cx="386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bể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cá.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63246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619999" cy="549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52400"/>
            <a:ext cx="222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cộ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62271" y="357523"/>
            <a:ext cx="8759288" cy="5987853"/>
            <a:chOff x="349695" y="357522"/>
            <a:chExt cx="11679050" cy="5987853"/>
          </a:xfrm>
        </p:grpSpPr>
        <p:grpSp>
          <p:nvGrpSpPr>
            <p:cNvPr id="4" name="Group 4"/>
            <p:cNvGrpSpPr/>
            <p:nvPr/>
          </p:nvGrpSpPr>
          <p:grpSpPr>
            <a:xfrm>
              <a:off x="349695" y="357522"/>
              <a:ext cx="11679050" cy="4497861"/>
              <a:chOff x="326046" y="435900"/>
              <a:chExt cx="11679050" cy="4497861"/>
            </a:xfrm>
          </p:grpSpPr>
          <p:grpSp>
            <p:nvGrpSpPr>
              <p:cNvPr id="5" name="Group 14"/>
              <p:cNvGrpSpPr/>
              <p:nvPr/>
            </p:nvGrpSpPr>
            <p:grpSpPr>
              <a:xfrm>
                <a:off x="3001339" y="435900"/>
                <a:ext cx="9003757" cy="4497861"/>
                <a:chOff x="3156389" y="343960"/>
                <a:chExt cx="9003757" cy="449786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6389" y="343960"/>
                  <a:ext cx="5687568" cy="2666332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5451" y="1677126"/>
                  <a:ext cx="3164695" cy="3164695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046" y="2875057"/>
                <a:ext cx="3830419" cy="194561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378" y="3715868"/>
              <a:ext cx="4207212" cy="2629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8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=""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567422" cy="49722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43000" y="5562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780098"/>
            <a:ext cx="82296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48" y="1430062"/>
            <a:ext cx="2191103" cy="368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95" y="1901000"/>
            <a:ext cx="2867830" cy="3182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9" y="1643326"/>
            <a:ext cx="2535942" cy="360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300251"/>
            <a:ext cx="106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bố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300251"/>
            <a:ext cx="1704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bé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529401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ổ cò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è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é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bè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cæ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5410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c«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dfacbb4b59dfd14668e7b998ba2c7e991bd934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6&quot;/&gt;&lt;/object&gt;&lt;object type=&quot;3&quot; unique_id=&quot;10004&quot;&gt;&lt;property id=&quot;20148&quot; value=&quot;5&quot;/&gt;&lt;property id=&quot;20300&quot; value=&quot;Slide 2&quot;/&gt;&lt;property id=&quot;20307&quot; value=&quot;295&quot;/&gt;&lt;/object&gt;&lt;object type=&quot;3&quot; unique_id=&quot;10005&quot;&gt;&lt;property id=&quot;20148&quot; value=&quot;5&quot;/&gt;&lt;property id=&quot;20300&quot; value=&quot;Slide 3&quot;/&gt;&lt;property id=&quot;20307&quot; value=&quot;281&quot;/&gt;&lt;/object&gt;&lt;object type=&quot;3&quot; unique_id=&quot;10006&quot;&gt;&lt;property id=&quot;20148&quot; value=&quot;5&quot;/&gt;&lt;property id=&quot;20300&quot; value=&quot;Slide 4&quot;/&gt;&lt;property id=&quot;20307&quot; value=&quot;296&quot;/&gt;&lt;/object&gt;&lt;object type=&quot;3&quot; unique_id=&quot;10007&quot;&gt;&lt;property id=&quot;20148&quot; value=&quot;5&quot;/&gt;&lt;property id=&quot;20300&quot; value=&quot;Slide 5&quot;/&gt;&lt;property id=&quot;20307&quot; value=&quot;282&quot;/&gt;&lt;/object&gt;&lt;object type=&quot;3&quot; unique_id=&quot;10008&quot;&gt;&lt;property id=&quot;20148&quot; value=&quot;5&quot;/&gt;&lt;property id=&quot;20300&quot; value=&quot;Slide 6&quot;/&gt;&lt;property id=&quot;20307&quot; value=&quot;297&quot;/&gt;&lt;/object&gt;&lt;object type=&quot;3&quot; unique_id=&quot;10009&quot;&gt;&lt;property id=&quot;20148&quot; value=&quot;5&quot;/&gt;&lt;property id=&quot;20300&quot; value=&quot;Slide 7&quot;/&gt;&lt;property id=&quot;20307&quot; value=&quot;298&quot;/&gt;&lt;/object&gt;&lt;object type=&quot;3&quot; unique_id=&quot;10010&quot;&gt;&lt;property id=&quot;20148&quot; value=&quot;5&quot;/&gt;&lt;property id=&quot;20300&quot; value=&quot;Slide 8&quot;/&gt;&lt;property id=&quot;20307&quot; value=&quot;299&quot;/&gt;&lt;/object&gt;&lt;object type=&quot;3&quot; unique_id=&quot;10011&quot;&gt;&lt;property id=&quot;20148&quot; value=&quot;5&quot;/&gt;&lt;property id=&quot;20300&quot; value=&quot;Slide 9&quot;/&gt;&lt;property id=&quot;20307&quot; value=&quot;277&quot;/&gt;&lt;/object&gt;&lt;object type=&quot;3&quot; unique_id=&quot;10012&quot;&gt;&lt;property id=&quot;20148&quot; value=&quot;5&quot;/&gt;&lt;property id=&quot;20300&quot; value=&quot;Slide 10&quot;/&gt;&lt;property id=&quot;20307&quot; value=&quot;284&quot;/&gt;&lt;/object&gt;&lt;object type=&quot;3&quot; unique_id=&quot;10013&quot;&gt;&lt;property id=&quot;20148&quot; value=&quot;5&quot;/&gt;&lt;property id=&quot;20300&quot; value=&quot;Slide 11&quot;/&gt;&lt;property id=&quot;20307&quot; value=&quot;301&quot;/&gt;&lt;/object&gt;&lt;object type=&quot;3&quot; unique_id=&quot;10014&quot;&gt;&lt;property id=&quot;20148&quot; value=&quot;5&quot;/&gt;&lt;property id=&quot;20300&quot; value=&quot;Slide 12&quot;/&gt;&lt;property id=&quot;20307&quot; value=&quot;302&quot;/&gt;&lt;/object&gt;&lt;object type=&quot;3&quot; unique_id=&quot;10015&quot;&gt;&lt;property id=&quot;20148&quot; value=&quot;5&quot;/&gt;&lt;property id=&quot;20300&quot; value=&quot;Slide 13&quot;/&gt;&lt;property id=&quot;20307&quot; value=&quot;289&quot;/&gt;&lt;/object&gt;&lt;object type=&quot;3&quot; unique_id=&quot;10016&quot;&gt;&lt;property id=&quot;20148&quot; value=&quot;5&quot;/&gt;&lt;property id=&quot;20300&quot; value=&quot;Slide 14&quot;/&gt;&lt;property id=&quot;20307&quot; value=&quot;303&quot;/&gt;&lt;/object&gt;&lt;object type=&quot;3&quot; unique_id=&quot;10017&quot;&gt;&lt;property id=&quot;20148&quot; value=&quot;5&quot;/&gt;&lt;property id=&quot;20300&quot; value=&quot;Slide 15&quot;/&gt;&lt;property id=&quot;20307&quot; value=&quot;290&quot;/&gt;&lt;/object&gt;&lt;object type=&quot;3&quot; unique_id=&quot;10018&quot;&gt;&lt;property id=&quot;20148&quot; value=&quot;5&quot;/&gt;&lt;property id=&quot;20300&quot; value=&quot;Slide 16&quot;/&gt;&lt;property id=&quot;20307&quot; value=&quot;304&quot;/&gt;&lt;/object&gt;&lt;object type=&quot;3&quot; unique_id=&quot;10019&quot;&gt;&lt;property id=&quot;20148&quot; value=&quot;5&quot;/&gt;&lt;property id=&quot;20300&quot; value=&quot;Slide 17&quot;/&gt;&lt;property id=&quot;20307&quot; value=&quot;305&quot;/&gt;&lt;/object&gt;&lt;object type=&quot;3&quot; unique_id=&quot;10020&quot;&gt;&lt;property id=&quot;20148&quot; value=&quot;5&quot;/&gt;&lt;property id=&quot;20300&quot; value=&quot;Slide 18&quot;/&gt;&lt;property id=&quot;20307&quot; value=&quot;294&quot;/&gt;&lt;/object&gt;&lt;/object&gt;&lt;object type=&quot;8&quot; unique_id=&quot;1004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732</TotalTime>
  <Words>65</Words>
  <Application>Microsoft Office PowerPoint</Application>
  <PresentationFormat>On-screen Show (4:3)</PresentationFormat>
  <Paragraphs>38</Paragraphs>
  <Slides>18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MTC</cp:lastModifiedBy>
  <cp:revision>65</cp:revision>
  <dcterms:created xsi:type="dcterms:W3CDTF">2020-08-10T13:41:50Z</dcterms:created>
  <dcterms:modified xsi:type="dcterms:W3CDTF">2020-09-22T02:24:54Z</dcterms:modified>
</cp:coreProperties>
</file>