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58" r:id="rId3"/>
    <p:sldId id="259" r:id="rId4"/>
    <p:sldId id="260" r:id="rId5"/>
    <p:sldId id="291" r:id="rId6"/>
    <p:sldId id="281" r:id="rId7"/>
    <p:sldId id="283" r:id="rId8"/>
    <p:sldId id="276" r:id="rId9"/>
    <p:sldId id="277" r:id="rId10"/>
    <p:sldId id="280" r:id="rId11"/>
    <p:sldId id="285" r:id="rId12"/>
    <p:sldId id="284" r:id="rId13"/>
    <p:sldId id="29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133B-8C73-49E7-BFB8-1C8410F6F022}"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93B4B-9156-4988-8159-6785468DD5F3}" type="slidenum">
              <a:rPr lang="en-GB" smtClean="0"/>
              <a:t>‹#›</a:t>
            </a:fld>
            <a:endParaRPr lang="en-GB"/>
          </a:p>
        </p:txBody>
      </p:sp>
    </p:spTree>
    <p:extLst>
      <p:ext uri="{BB962C8B-B14F-4D97-AF65-F5344CB8AC3E}">
        <p14:creationId xmlns:p14="http://schemas.microsoft.com/office/powerpoint/2010/main" val="221442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chúng mình cần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extLst>
      <p:ext uri="{BB962C8B-B14F-4D97-AF65-F5344CB8AC3E}">
        <p14:creationId xmlns:p14="http://schemas.microsoft.com/office/powerpoint/2010/main" val="392951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59557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Sau bài</a:t>
            </a:r>
            <a:r>
              <a:rPr lang="en-US" baseline="0" smtClean="0"/>
              <a:t> học, con đã đạt được những mục tiêu nào?</a:t>
            </a:r>
            <a:endParaRPr lang="en-US"/>
          </a:p>
        </p:txBody>
      </p:sp>
      <p:sp>
        <p:nvSpPr>
          <p:cNvPr id="4" name="Slide Number Placeholder 3"/>
          <p:cNvSpPr>
            <a:spLocks noGrp="1"/>
          </p:cNvSpPr>
          <p:nvPr>
            <p:ph type="sldNum" sz="quarter" idx="10"/>
          </p:nvPr>
        </p:nvSpPr>
        <p:spPr/>
        <p:txBody>
          <a:bodyPr/>
          <a:lstStyle/>
          <a:p>
            <a:fld id="{77B49193-BA95-4736-98B5-6553A6ED8494}" type="slidenum">
              <a:rPr lang="en-US" smtClean="0"/>
              <a:t>13</a:t>
            </a:fld>
            <a:endParaRPr lang="en-US"/>
          </a:p>
        </p:txBody>
      </p:sp>
    </p:spTree>
    <p:extLst>
      <p:ext uri="{BB962C8B-B14F-4D97-AF65-F5344CB8AC3E}">
        <p14:creationId xmlns:p14="http://schemas.microsoft.com/office/powerpoint/2010/main" val="393267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BE58C5-EC57-4284-81CE-11FE85D84E0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E58C5-EC57-4284-81CE-11FE85D84E02}"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EBE58C5-EC57-4284-81CE-11FE85D84E0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BE58C5-EC57-4284-81CE-11FE85D84E02}"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EBE58C5-EC57-4284-81CE-11FE85D84E02}"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E58C5-EC57-4284-81CE-11FE85D84E02}"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E58C5-EC57-4284-81CE-11FE85D84E02}"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D410DC-1A0E-4F86-B431-745B7F58F06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58C5-EC57-4284-81CE-11FE85D84E02}"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410DC-1A0E-4F86-B431-745B7F58F06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218871" y="3060101"/>
            <a:ext cx="7772400" cy="1695451"/>
          </a:xfrm>
        </p:spPr>
        <p:txBody>
          <a:bodyPr>
            <a:prstTxWarp prst="textArchUp">
              <a:avLst/>
            </a:prstTxWarp>
            <a:noAutofit/>
          </a:bodyPr>
          <a:lstStyle/>
          <a:p>
            <a:r>
              <a:rPr lang="en-US" sz="11500" b="1" dirty="0" smtClean="0">
                <a:ln w="10541" cmpd="sng">
                  <a:solidFill>
                    <a:schemeClr val="accent1">
                      <a:shade val="88000"/>
                      <a:satMod val="110000"/>
                    </a:schemeClr>
                  </a:solidFill>
                  <a:prstDash val="solid"/>
                </a:ln>
                <a:solidFill>
                  <a:srgbClr val="FF0000"/>
                </a:solidFill>
              </a:rPr>
              <a:t>ĐẠO ĐỨC 5</a:t>
            </a:r>
            <a:endParaRPr lang="en-US" sz="11500" b="1" dirty="0">
              <a:ln w="10541" cmpd="sng">
                <a:solidFill>
                  <a:schemeClr val="accent1">
                    <a:shade val="88000"/>
                    <a:satMod val="110000"/>
                  </a:schemeClr>
                </a:solidFill>
                <a:prstDash val="solid"/>
              </a:ln>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7000"/>
          </a:stretch>
        </a:blipFill>
        <a:effectLst/>
      </p:bgPr>
    </p:bg>
    <p:spTree>
      <p:nvGrpSpPr>
        <p:cNvPr id="1" name=""/>
        <p:cNvGrpSpPr/>
        <p:nvPr/>
      </p:nvGrpSpPr>
      <p:grpSpPr>
        <a:xfrm>
          <a:off x="0" y="0"/>
          <a:ext cx="0" cy="0"/>
          <a:chOff x="0" y="0"/>
          <a:chExt cx="0" cy="0"/>
        </a:xfrm>
      </p:grpSpPr>
      <p:sp>
        <p:nvSpPr>
          <p:cNvPr id="2" name="Rectangle 1"/>
          <p:cNvSpPr/>
          <p:nvPr/>
        </p:nvSpPr>
        <p:spPr>
          <a:xfrm>
            <a:off x="1031681" y="1418941"/>
            <a:ext cx="9985832" cy="3862596"/>
          </a:xfrm>
          <a:prstGeom prst="rect">
            <a:avLst/>
          </a:prstGeom>
          <a:noFill/>
        </p:spPr>
        <p:txBody>
          <a:bodyPr wrap="square">
            <a:spAutoFit/>
          </a:bodyPr>
          <a:lstStyle/>
          <a:p>
            <a:pPr algn="just">
              <a:lnSpc>
                <a:spcPct val="125000"/>
              </a:lnSpc>
            </a:pPr>
            <a:r>
              <a:rPr lang="it-IT" sz="2800" b="1" dirty="0" smtClean="0">
                <a:latin typeface="Times New Roman" panose="02020603050405020304" pitchFamily="18" charset="0"/>
                <a:ea typeface="Calibri" panose="020F0502020204030204" pitchFamily="34" charset="0"/>
              </a:rPr>
              <a:t>      </a:t>
            </a:r>
            <a:r>
              <a:rPr lang="nl-NL" sz="2800" dirty="0" smtClean="0"/>
              <a:t>1. Khi </a:t>
            </a:r>
            <a:r>
              <a:rPr lang="nl-NL" sz="2800" dirty="0"/>
              <a:t>giải quyết công việc hay xử lí tình huống một cách có trách nhiệm, chúng ta thấy vui và thanh thản. Ngược lại, tự chúng ta cũng thấy áy náy trong lòng</a:t>
            </a:r>
            <a:r>
              <a:rPr lang="nl-NL" sz="2800" dirty="0" smtClean="0"/>
              <a:t>.</a:t>
            </a:r>
            <a:endParaRPr lang="en-GB" sz="2800" dirty="0"/>
          </a:p>
          <a:p>
            <a:pPr algn="just">
              <a:lnSpc>
                <a:spcPct val="125000"/>
              </a:lnSpc>
            </a:pPr>
            <a:r>
              <a:rPr lang="nl-NL" sz="2800" dirty="0" smtClean="0"/>
              <a:t>      2. Người </a:t>
            </a:r>
            <a:r>
              <a:rPr lang="nl-NL" sz="2800" dirty="0"/>
              <a:t>có trách nhiệm là người trước khi làm việc gì cũng suy nghĩ cẩn thận nhằm mục đích tốt đẹp và với cách thức phù hợp ; khi làm hỏng việc hoặc có lỗi, họ dám nhận trách nhiệm và sẵn sàng làm lại cho tốt.</a:t>
            </a:r>
            <a:endParaRPr lang="en-US" sz="2800" dirty="0"/>
          </a:p>
        </p:txBody>
      </p:sp>
      <p:sp>
        <p:nvSpPr>
          <p:cNvPr id="3" name="TextBox 2"/>
          <p:cNvSpPr txBox="1"/>
          <p:nvPr/>
        </p:nvSpPr>
        <p:spPr>
          <a:xfrm>
            <a:off x="4737386" y="656495"/>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75430" y="2336799"/>
            <a:ext cx="7119257" cy="1107996"/>
          </a:xfrm>
          <a:prstGeom prst="rect">
            <a:avLst/>
          </a:prstGeom>
          <a:noFill/>
        </p:spPr>
        <p:txBody>
          <a:bodyPr wrap="none" rtlCol="0">
            <a:spAutoFit/>
          </a:bodyPr>
          <a:lstStyle/>
          <a:p>
            <a:r>
              <a:rPr lang="en-US" sz="6600" b="1" i="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 NHANH HƠN? </a:t>
            </a:r>
            <a:endParaRPr lang="en-US" sz="66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82705" y="749033"/>
            <a:ext cx="12539316" cy="5334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altLang="vi-VN" sz="2800" b="1" i="1" dirty="0" err="1" smtClean="0">
                <a:solidFill>
                  <a:schemeClr val="accent1">
                    <a:lumMod val="75000"/>
                  </a:schemeClr>
                </a:solidFill>
              </a:rPr>
              <a:t>Điền</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các</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từ</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ngữ</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dưới</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đây</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vào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chỗ</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chấm</a:t>
            </a:r>
            <a:r>
              <a:rPr lang="en-US" altLang="vi-VN" sz="2800" b="1" i="1" dirty="0">
                <a:solidFill>
                  <a:schemeClr val="accent1">
                    <a:lumMod val="75000"/>
                  </a:schemeClr>
                </a:solidFill>
              </a:rPr>
              <a:t> </a:t>
            </a:r>
            <a:r>
              <a:rPr lang="en-US" altLang="vi-VN" sz="2800" b="1" i="1" dirty="0" err="1" smtClean="0">
                <a:solidFill>
                  <a:schemeClr val="accent1">
                    <a:lumMod val="75000"/>
                  </a:schemeClr>
                </a:solidFill>
              </a:rPr>
              <a:t>sao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cho</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phù</a:t>
            </a:r>
            <a:r>
              <a:rPr lang="en-US" altLang="vi-VN" sz="2800" b="1" i="1" dirty="0" smtClean="0">
                <a:solidFill>
                  <a:schemeClr val="accent1">
                    <a:lumMod val="75000"/>
                  </a:schemeClr>
                </a:solidFill>
              </a:rPr>
              <a:t> </a:t>
            </a:r>
            <a:r>
              <a:rPr lang="en-US" altLang="vi-VN" sz="2800" b="1" i="1" dirty="0" err="1" smtClean="0">
                <a:solidFill>
                  <a:schemeClr val="accent1">
                    <a:lumMod val="75000"/>
                  </a:schemeClr>
                </a:solidFill>
              </a:rPr>
              <a:t>hợp</a:t>
            </a:r>
            <a:r>
              <a:rPr lang="en-US" altLang="vi-VN" sz="2800" dirty="0" smtClean="0"/>
              <a:t/>
            </a:r>
            <a:br>
              <a:rPr lang="en-US" altLang="vi-VN" sz="2800" dirty="0" smtClean="0"/>
            </a:br>
            <a:r>
              <a:rPr lang="en-US" altLang="vi-VN" sz="2800" dirty="0" smtClean="0"/>
              <a:t>	</a:t>
            </a:r>
            <a:r>
              <a:rPr lang="en-US" altLang="vi-VN" sz="2800" b="1" dirty="0" smtClean="0">
                <a:solidFill>
                  <a:srgbClr val="C00000"/>
                </a:solidFill>
              </a:rPr>
              <a:t>				 		</a:t>
            </a:r>
            <a:endParaRPr lang="vi-VN" altLang="vi-VN" sz="2800" b="1" dirty="0">
              <a:solidFill>
                <a:srgbClr val="C00000"/>
              </a:solidFill>
            </a:endParaRPr>
          </a:p>
        </p:txBody>
      </p:sp>
      <p:sp>
        <p:nvSpPr>
          <p:cNvPr id="3" name="Content Placeholder 2"/>
          <p:cNvSpPr txBox="1"/>
          <p:nvPr/>
        </p:nvSpPr>
        <p:spPr>
          <a:xfrm>
            <a:off x="1047295" y="3171126"/>
            <a:ext cx="10157733" cy="3229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000"/>
              </a:spcAft>
              <a:buFont typeface="Arial" panose="020B0604020202020204" pitchFamily="34" charset="0"/>
              <a:buNone/>
            </a:pPr>
            <a:r>
              <a:rPr lang="en-US" altLang="vi-VN" sz="3600" dirty="0" smtClean="0"/>
              <a:t>        1. </a:t>
            </a:r>
            <a:r>
              <a:rPr lang="en-US" altLang="vi-VN" sz="3600" dirty="0" err="1" smtClean="0"/>
              <a:t>Mỗi</a:t>
            </a:r>
            <a:r>
              <a:rPr lang="en-US" altLang="vi-VN" sz="3600" dirty="0" smtClean="0"/>
              <a:t> </a:t>
            </a:r>
            <a:r>
              <a:rPr lang="en-US" altLang="vi-VN" sz="3600" dirty="0" err="1" smtClean="0"/>
              <a:t>người</a:t>
            </a:r>
            <a:r>
              <a:rPr lang="en-US" altLang="vi-VN" sz="3600" dirty="0" smtClean="0"/>
              <a:t> </a:t>
            </a:r>
            <a:r>
              <a:rPr lang="en-US" altLang="vi-VN" sz="3600" dirty="0" err="1" smtClean="0"/>
              <a:t>cần</a:t>
            </a:r>
            <a:r>
              <a:rPr lang="en-US" altLang="vi-VN" sz="3600" dirty="0" smtClean="0"/>
              <a:t> </a:t>
            </a:r>
            <a:r>
              <a:rPr lang="en-US" altLang="vi-VN" sz="3600" dirty="0" err="1" smtClean="0"/>
              <a:t>phải</a:t>
            </a:r>
            <a:r>
              <a:rPr lang="en-US" altLang="vi-VN" sz="3600" dirty="0" smtClean="0"/>
              <a:t> ………………………….. </a:t>
            </a:r>
            <a:r>
              <a:rPr lang="en-US" altLang="vi-VN" sz="3600" dirty="0" err="1" smtClean="0"/>
              <a:t>trước</a:t>
            </a:r>
            <a:r>
              <a:rPr lang="en-US" altLang="vi-VN" sz="3600" dirty="0" smtClean="0"/>
              <a:t> </a:t>
            </a:r>
            <a:r>
              <a:rPr lang="en-US" altLang="vi-VN" sz="3600" dirty="0" err="1" smtClean="0"/>
              <a:t>khi</a:t>
            </a:r>
            <a:r>
              <a:rPr lang="en-US" altLang="vi-VN" sz="3600" dirty="0" smtClean="0"/>
              <a:t> …………………………… </a:t>
            </a:r>
            <a:r>
              <a:rPr lang="en-US" altLang="vi-VN" sz="3600" dirty="0" err="1" smtClean="0"/>
              <a:t>và</a:t>
            </a:r>
            <a:r>
              <a:rPr lang="en-US" altLang="vi-VN" sz="3600" dirty="0" smtClean="0"/>
              <a:t> …………………………. </a:t>
            </a:r>
            <a:r>
              <a:rPr lang="en-US" altLang="vi-VN" sz="3600" dirty="0" err="1" smtClean="0"/>
              <a:t>về</a:t>
            </a:r>
            <a:r>
              <a:rPr lang="en-US" altLang="vi-VN" sz="3600" dirty="0" smtClean="0"/>
              <a:t> </a:t>
            </a:r>
            <a:r>
              <a:rPr lang="en-US" altLang="vi-VN" sz="3600" dirty="0" err="1" smtClean="0"/>
              <a:t>những</a:t>
            </a:r>
            <a:r>
              <a:rPr lang="en-US" altLang="vi-VN" sz="3600" dirty="0" smtClean="0"/>
              <a:t> </a:t>
            </a:r>
            <a:r>
              <a:rPr lang="en-US" altLang="vi-VN" sz="3600" dirty="0" err="1" smtClean="0"/>
              <a:t>việc</a:t>
            </a:r>
            <a:r>
              <a:rPr lang="en-US" altLang="vi-VN" sz="3600" dirty="0" smtClean="0"/>
              <a:t> </a:t>
            </a:r>
            <a:r>
              <a:rPr lang="en-US" altLang="vi-VN" sz="3600" dirty="0" err="1" smtClean="0"/>
              <a:t>làm</a:t>
            </a:r>
            <a:r>
              <a:rPr lang="en-US" altLang="vi-VN" sz="3600" dirty="0" smtClean="0"/>
              <a:t>…………………………..</a:t>
            </a:r>
          </a:p>
          <a:p>
            <a:pPr marL="0" indent="0" algn="just">
              <a:lnSpc>
                <a:spcPct val="100000"/>
              </a:lnSpc>
              <a:spcAft>
                <a:spcPts val="1000"/>
              </a:spcAft>
              <a:buNone/>
            </a:pPr>
            <a:r>
              <a:rPr lang="en-US" altLang="vi-VN" sz="3600" dirty="0" smtClean="0"/>
              <a:t>       2. </a:t>
            </a:r>
            <a:r>
              <a:rPr lang="vi-VN" sz="3600" dirty="0" smtClean="0"/>
              <a:t>Không nên </a:t>
            </a:r>
            <a:r>
              <a:rPr lang="en-US" sz="3600" dirty="0" smtClean="0"/>
              <a:t>…………………</a:t>
            </a:r>
            <a:r>
              <a:rPr lang="vi-VN" sz="3600" dirty="0" smtClean="0"/>
              <a:t>cho người khác.</a:t>
            </a:r>
          </a:p>
          <a:p>
            <a:pPr marL="0" indent="0" algn="just">
              <a:lnSpc>
                <a:spcPct val="100000"/>
              </a:lnSpc>
              <a:spcAft>
                <a:spcPts val="1000"/>
              </a:spcAft>
              <a:buFont typeface="Arial" panose="020B0604020202020204" pitchFamily="34" charset="0"/>
              <a:buNone/>
            </a:pPr>
            <a:endParaRPr lang="vi-VN" altLang="vi-VN" sz="3600" dirty="0"/>
          </a:p>
        </p:txBody>
      </p:sp>
      <p:sp>
        <p:nvSpPr>
          <p:cNvPr id="4" name="TextBox 3"/>
          <p:cNvSpPr txBox="1"/>
          <p:nvPr/>
        </p:nvSpPr>
        <p:spPr>
          <a:xfrm>
            <a:off x="1367290" y="2117941"/>
            <a:ext cx="3515758"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suy</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nghĩ</a:t>
            </a:r>
            <a:endParaRPr lang="vi-VN" sz="1050" dirty="0"/>
          </a:p>
        </p:txBody>
      </p:sp>
      <p:sp>
        <p:nvSpPr>
          <p:cNvPr id="5" name="TextBox 4"/>
          <p:cNvSpPr txBox="1"/>
          <p:nvPr/>
        </p:nvSpPr>
        <p:spPr>
          <a:xfrm>
            <a:off x="4883048" y="2139049"/>
            <a:ext cx="4338630"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hành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động</a:t>
            </a:r>
            <a:endParaRPr lang="vi-VN" sz="1050" dirty="0"/>
          </a:p>
        </p:txBody>
      </p:sp>
      <p:sp>
        <p:nvSpPr>
          <p:cNvPr id="6" name="TextBox 5"/>
          <p:cNvSpPr txBox="1"/>
          <p:nvPr/>
        </p:nvSpPr>
        <p:spPr>
          <a:xfrm>
            <a:off x="7769454" y="1489980"/>
            <a:ext cx="3255246" cy="584775"/>
          </a:xfrm>
          <a:prstGeom prst="rect">
            <a:avLst/>
          </a:prstGeom>
          <a:noFill/>
        </p:spPr>
        <p:txBody>
          <a:bodyPr wrap="square">
            <a:spAutoFit/>
          </a:bodyPr>
          <a:lstStyle/>
          <a:p>
            <a:pPr>
              <a:defRPr/>
            </a:pPr>
            <a:r>
              <a:rPr lang="en-US" altLang="vi-VN" sz="3200" b="1" dirty="0" err="1">
                <a:solidFill>
                  <a:srgbClr val="C00000"/>
                </a:solidFill>
                <a:latin typeface="Calibri Light" panose="020F0302020204030204"/>
                <a:ea typeface="+mj-ea"/>
                <a:cs typeface="+mj-cs"/>
              </a:rPr>
              <a:t>chịu</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trách</a:t>
            </a:r>
            <a:r>
              <a:rPr lang="en-US" altLang="vi-VN" sz="3200" b="1" dirty="0">
                <a:solidFill>
                  <a:srgbClr val="C00000"/>
                </a:solidFill>
                <a:latin typeface="Calibri Light" panose="020F0302020204030204"/>
                <a:ea typeface="+mj-ea"/>
                <a:cs typeface="+mj-cs"/>
              </a:rPr>
              <a:t> </a:t>
            </a:r>
            <a:r>
              <a:rPr lang="en-US" altLang="vi-VN" sz="3200" b="1" dirty="0" err="1">
                <a:solidFill>
                  <a:srgbClr val="C00000"/>
                </a:solidFill>
                <a:latin typeface="Calibri Light" panose="020F0302020204030204"/>
                <a:ea typeface="+mj-ea"/>
                <a:cs typeface="+mj-cs"/>
              </a:rPr>
              <a:t>nhiệm</a:t>
            </a:r>
            <a:endParaRPr lang="vi-VN" sz="1050" dirty="0"/>
          </a:p>
        </p:txBody>
      </p:sp>
      <p:sp>
        <p:nvSpPr>
          <p:cNvPr id="7" name="TextBox 6"/>
          <p:cNvSpPr txBox="1"/>
          <p:nvPr/>
        </p:nvSpPr>
        <p:spPr>
          <a:xfrm>
            <a:off x="1367290" y="1489981"/>
            <a:ext cx="3964297" cy="584775"/>
          </a:xfrm>
          <a:prstGeom prst="rect">
            <a:avLst/>
          </a:prstGeom>
          <a:noFill/>
        </p:spPr>
        <p:txBody>
          <a:bodyPr wrap="square">
            <a:spAutoFit/>
          </a:bodyPr>
          <a:lstStyle/>
          <a:p>
            <a:pPr>
              <a:defRPr/>
            </a:pPr>
            <a:r>
              <a:rPr lang="en-US" altLang="vi-VN" sz="3200" b="1">
                <a:solidFill>
                  <a:srgbClr val="C00000"/>
                </a:solidFill>
                <a:latin typeface="Calibri Light" panose="020F0302020204030204"/>
                <a:ea typeface="+mj-ea"/>
                <a:cs typeface="+mj-cs"/>
              </a:rPr>
              <a:t>của mình</a:t>
            </a:r>
            <a:endParaRPr lang="vi-VN" sz="1050"/>
          </a:p>
        </p:txBody>
      </p:sp>
      <p:sp>
        <p:nvSpPr>
          <p:cNvPr id="8" name="Rectangle 7"/>
          <p:cNvSpPr/>
          <p:nvPr/>
        </p:nvSpPr>
        <p:spPr>
          <a:xfrm>
            <a:off x="4921353" y="1506091"/>
            <a:ext cx="1184940" cy="584775"/>
          </a:xfrm>
          <a:prstGeom prst="rect">
            <a:avLst/>
          </a:prstGeom>
        </p:spPr>
        <p:txBody>
          <a:bodyPr wrap="none">
            <a:spAutoFit/>
          </a:bodyPr>
          <a:lstStyle/>
          <a:p>
            <a:r>
              <a:rPr lang="vi-VN" sz="3200" b="1" dirty="0" smtClean="0">
                <a:solidFill>
                  <a:srgbClr val="C00000"/>
                </a:solidFill>
                <a:latin typeface="Calibri Light" panose="020F0302020204030204" pitchFamily="34" charset="0"/>
                <a:cs typeface="Calibri Light" panose="020F0302020204030204" pitchFamily="34" charset="0"/>
              </a:rPr>
              <a:t>đổ lỗi </a:t>
            </a:r>
            <a:endParaRPr lang="en-GB" sz="3200" b="1" dirty="0">
              <a:solidFill>
                <a:srgbClr val="C0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6 L -0.08177 0.24167 " pathEditMode="relative" rAng="0" ptsTypes="AA">
                                      <p:cBhvr>
                                        <p:cTn id="6" dur="2000" fill="hold"/>
                                        <p:tgtEl>
                                          <p:spTgt spid="6"/>
                                        </p:tgtEl>
                                        <p:attrNameLst>
                                          <p:attrName>ppt_x</p:attrName>
                                          <p:attrName>ppt_y</p:attrName>
                                        </p:attrNameLst>
                                      </p:cBhvr>
                                      <p:rCtr x="-4089" y="120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58333E-6 1.85185E-6 L -0.21055 0.22754 " pathEditMode="relative" rAng="0" ptsTypes="AA">
                                      <p:cBhvr>
                                        <p:cTn id="10" dur="2000" fill="hold"/>
                                        <p:tgtEl>
                                          <p:spTgt spid="5"/>
                                        </p:tgtEl>
                                        <p:attrNameLst>
                                          <p:attrName>ppt_x</p:attrName>
                                          <p:attrName>ppt_y</p:attrName>
                                        </p:attrNameLst>
                                      </p:cBhvr>
                                      <p:rCtr x="-10534" y="1136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1.11111E-6 L 0.43268 0.23264 " pathEditMode="relative" rAng="0" ptsTypes="AA">
                                      <p:cBhvr>
                                        <p:cTn id="14" dur="2000" fill="hold"/>
                                        <p:tgtEl>
                                          <p:spTgt spid="4"/>
                                        </p:tgtEl>
                                        <p:attrNameLst>
                                          <p:attrName>ppt_x</p:attrName>
                                          <p:attrName>ppt_y</p:attrName>
                                        </p:attrNameLst>
                                      </p:cBhvr>
                                      <p:rCtr x="21628" y="1162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6.25E-7 -3.7037E-6 L 0.12591 0.40463 " pathEditMode="relative" rAng="0" ptsTypes="AA">
                                      <p:cBhvr>
                                        <p:cTn id="18" dur="2000" fill="hold"/>
                                        <p:tgtEl>
                                          <p:spTgt spid="7"/>
                                        </p:tgtEl>
                                        <p:attrNameLst>
                                          <p:attrName>ppt_x</p:attrName>
                                          <p:attrName>ppt_y</p:attrName>
                                        </p:attrNameLst>
                                      </p:cBhvr>
                                      <p:rCtr x="6289" y="2023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1.48148E-6 L 0.0073 0.52292 " pathEditMode="relative" rAng="0" ptsTypes="AA">
                                      <p:cBhvr>
                                        <p:cTn id="22" dur="2000" fill="hold"/>
                                        <p:tgtEl>
                                          <p:spTgt spid="8"/>
                                        </p:tgtEl>
                                        <p:attrNameLst>
                                          <p:attrName>ppt_x</p:attrName>
                                          <p:attrName>ppt_y</p:attrName>
                                        </p:attrNameLst>
                                      </p:cBhvr>
                                      <p:rCtr x="365" y="2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08524" y="57767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MỤC TIÊU</a:t>
            </a:r>
          </a:p>
        </p:txBody>
      </p:sp>
      <p:grpSp>
        <p:nvGrpSpPr>
          <p:cNvPr id="3" name="Group 13"/>
          <p:cNvGrpSpPr/>
          <p:nvPr/>
        </p:nvGrpSpPr>
        <p:grpSpPr bwMode="auto">
          <a:xfrm>
            <a:off x="1377780" y="168015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369759" y="322735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58273" y="217351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798016" y="389215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07307" y="208766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634656" y="374773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0227" y="754744"/>
            <a:ext cx="5404043" cy="584775"/>
          </a:xfrm>
          <a:prstGeom prst="rect">
            <a:avLst/>
          </a:prstGeom>
          <a:noFill/>
        </p:spPr>
        <p:txBody>
          <a:bodyPr wrap="non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Vận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smtClean="0">
                <a:solidFill>
                  <a:srgbClr val="FF0000"/>
                </a:solidFill>
                <a:latin typeface="Times New Roman" panose="02020603050405020304" pitchFamily="18" charset="0"/>
                <a:cs typeface="Times New Roman" panose="02020603050405020304" pitchFamily="18" charset="0"/>
              </a:rPr>
              <a:t>Kết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cuộc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2102601" y="3263465"/>
            <a:ext cx="830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n-US" altLang="en-US" sz="3000" b="1" dirty="0" err="1">
                <a:solidFill>
                  <a:srgbClr val="000000"/>
                </a:solidFill>
                <a:latin typeface="Calibri" panose="020F0502020204030204" pitchFamily="34" charset="0"/>
                <a:cs typeface="Calibri" panose="020F0502020204030204" pitchFamily="34" charset="0"/>
              </a:rPr>
              <a:t>Chuẩn</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bị</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bài</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a:solidFill>
                  <a:srgbClr val="000000"/>
                </a:solidFill>
                <a:latin typeface="Calibri" panose="020F0502020204030204" pitchFamily="34" charset="0"/>
                <a:cs typeface="Calibri" panose="020F0502020204030204" pitchFamily="34" charset="0"/>
              </a:rPr>
              <a:t>sau</a:t>
            </a:r>
            <a:r>
              <a:rPr lang="en-US" altLang="en-US" sz="3000" b="1" dirty="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Có</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trí</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thì</a:t>
            </a:r>
            <a:r>
              <a:rPr lang="en-US" altLang="en-US" sz="3000" b="1" dirty="0" smtClean="0">
                <a:solidFill>
                  <a:srgbClr val="000000"/>
                </a:solidFill>
                <a:latin typeface="Calibri" panose="020F0502020204030204" pitchFamily="34" charset="0"/>
                <a:cs typeface="Calibri" panose="020F0502020204030204" pitchFamily="34" charset="0"/>
              </a:rPr>
              <a:t> </a:t>
            </a:r>
            <a:r>
              <a:rPr lang="en-US" altLang="en-US" sz="3000" b="1" dirty="0" err="1" smtClean="0">
                <a:solidFill>
                  <a:srgbClr val="000000"/>
                </a:solidFill>
                <a:latin typeface="Calibri" panose="020F0502020204030204" pitchFamily="34" charset="0"/>
                <a:cs typeface="Calibri" panose="020F0502020204030204" pitchFamily="34" charset="0"/>
              </a:rPr>
              <a:t>nên</a:t>
            </a:r>
            <a:endParaRPr lang="en-US" altLang="en-US" sz="3000" b="1" dirty="0">
              <a:solidFill>
                <a:srgbClr val="000000"/>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2102601" y="1816915"/>
            <a:ext cx="8864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3000" b="1" dirty="0" err="1">
                <a:solidFill>
                  <a:srgbClr val="000000"/>
                </a:solidFill>
                <a:latin typeface="+mn-lt"/>
                <a:cs typeface="Times New Roman" panose="02020603050405020304" pitchFamily="18" charset="0"/>
              </a:rPr>
              <a:t>Em</a:t>
            </a:r>
            <a:r>
              <a:rPr lang="en-US" altLang="en-US" sz="3000" b="1" dirty="0">
                <a:solidFill>
                  <a:srgbClr val="000000"/>
                </a:solidFill>
                <a:latin typeface="+mn-lt"/>
                <a:cs typeface="Times New Roman" panose="02020603050405020304" pitchFamily="18" charset="0"/>
              </a:rPr>
              <a:t> </a:t>
            </a:r>
            <a:r>
              <a:rPr lang="en-US" altLang="en-US" sz="3000" b="1" dirty="0" err="1" smtClean="0">
                <a:solidFill>
                  <a:srgbClr val="000000"/>
                </a:solidFill>
                <a:latin typeface="+mn-lt"/>
                <a:cs typeface="Times New Roman" panose="02020603050405020304" pitchFamily="18" charset="0"/>
              </a:rPr>
              <a:t>hãy</a:t>
            </a:r>
            <a:r>
              <a:rPr lang="en-US" altLang="en-US" sz="3000" b="1" dirty="0" smtClean="0">
                <a:solidFill>
                  <a:srgbClr val="000000"/>
                </a:solidFill>
                <a:latin typeface="+mn-lt"/>
                <a:cs typeface="Times New Roman" panose="02020603050405020304" pitchFamily="18" charset="0"/>
              </a:rPr>
              <a:t> </a:t>
            </a:r>
            <a:r>
              <a:rPr lang="en-US" sz="3000" b="1" dirty="0" err="1" smtClean="0">
                <a:latin typeface="+mn-lt"/>
              </a:rPr>
              <a:t>suy</a:t>
            </a:r>
            <a:r>
              <a:rPr lang="en-US" sz="3000" b="1" dirty="0" smtClean="0">
                <a:latin typeface="+mn-lt"/>
              </a:rPr>
              <a:t> </a:t>
            </a:r>
            <a:r>
              <a:rPr lang="en-US" sz="3000" b="1" dirty="0" err="1">
                <a:latin typeface="+mn-lt"/>
              </a:rPr>
              <a:t>nghĩ</a:t>
            </a:r>
            <a:r>
              <a:rPr lang="en-US" sz="3000" b="1" dirty="0">
                <a:latin typeface="+mn-lt"/>
              </a:rPr>
              <a:t> </a:t>
            </a:r>
            <a:r>
              <a:rPr lang="en-US" sz="3000" b="1" dirty="0" err="1" smtClean="0">
                <a:latin typeface="+mn-lt"/>
              </a:rPr>
              <a:t>kĩ</a:t>
            </a:r>
            <a:r>
              <a:rPr lang="en-US" sz="3000" b="1" dirty="0">
                <a:latin typeface="+mn-lt"/>
              </a:rPr>
              <a:t> </a:t>
            </a:r>
            <a:r>
              <a:rPr lang="en-US" sz="3000" b="1" dirty="0" err="1" smtClean="0">
                <a:latin typeface="+mn-lt"/>
              </a:rPr>
              <a:t>và</a:t>
            </a:r>
            <a:r>
              <a:rPr lang="en-US" sz="3000" b="1" dirty="0" smtClean="0">
                <a:latin typeface="+mn-lt"/>
              </a:rPr>
              <a:t> </a:t>
            </a:r>
            <a:r>
              <a:rPr lang="en-US" sz="3000" b="1" dirty="0" err="1">
                <a:latin typeface="+mn-lt"/>
              </a:rPr>
              <a:t>ra</a:t>
            </a:r>
            <a:r>
              <a:rPr lang="en-US" sz="3000" b="1" dirty="0">
                <a:latin typeface="+mn-lt"/>
              </a:rPr>
              <a:t> </a:t>
            </a:r>
            <a:r>
              <a:rPr lang="en-US" sz="3000" b="1" dirty="0" err="1">
                <a:latin typeface="+mn-lt"/>
              </a:rPr>
              <a:t>quyết</a:t>
            </a:r>
            <a:r>
              <a:rPr lang="en-US" sz="3000" b="1" dirty="0">
                <a:latin typeface="+mn-lt"/>
              </a:rPr>
              <a:t> </a:t>
            </a:r>
            <a:r>
              <a:rPr lang="en-US" sz="3000" b="1" dirty="0" err="1">
                <a:latin typeface="+mn-lt"/>
              </a:rPr>
              <a:t>định</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cách</a:t>
            </a:r>
            <a:r>
              <a:rPr lang="en-US" sz="3000" b="1" dirty="0">
                <a:latin typeface="+mn-lt"/>
              </a:rPr>
              <a:t> </a:t>
            </a:r>
            <a:r>
              <a:rPr lang="en-US" sz="3000" b="1" dirty="0" err="1">
                <a:latin typeface="+mn-lt"/>
              </a:rPr>
              <a:t>có</a:t>
            </a:r>
            <a:r>
              <a:rPr lang="en-US" sz="3000" b="1" dirty="0">
                <a:latin typeface="+mn-lt"/>
              </a:rPr>
              <a:t> </a:t>
            </a:r>
            <a:r>
              <a:rPr lang="en-US" sz="3000" b="1" dirty="0" err="1">
                <a:latin typeface="+mn-lt"/>
              </a:rPr>
              <a:t>trách</a:t>
            </a:r>
            <a:r>
              <a:rPr lang="en-US" sz="3000" b="1" dirty="0">
                <a:latin typeface="+mn-lt"/>
              </a:rPr>
              <a:t> </a:t>
            </a:r>
            <a:r>
              <a:rPr lang="en-US" sz="3000" b="1" dirty="0" err="1">
                <a:latin typeface="+mn-lt"/>
              </a:rPr>
              <a:t>nhiệm</a:t>
            </a:r>
            <a:r>
              <a:rPr lang="en-US" sz="3000" b="1" dirty="0">
                <a:latin typeface="+mn-lt"/>
              </a:rPr>
              <a:t> </a:t>
            </a:r>
            <a:r>
              <a:rPr lang="en-US" sz="3000" b="1" dirty="0" err="1">
                <a:latin typeface="+mn-lt"/>
              </a:rPr>
              <a:t>trước</a:t>
            </a:r>
            <a:r>
              <a:rPr lang="en-US" sz="3000" b="1" dirty="0">
                <a:latin typeface="+mn-lt"/>
              </a:rPr>
              <a:t> </a:t>
            </a:r>
            <a:r>
              <a:rPr lang="en-US" sz="3000" b="1" dirty="0" err="1">
                <a:latin typeface="+mn-lt"/>
              </a:rPr>
              <a:t>khi</a:t>
            </a:r>
            <a:r>
              <a:rPr lang="en-US" sz="3000" b="1" dirty="0">
                <a:latin typeface="+mn-lt"/>
              </a:rPr>
              <a:t> </a:t>
            </a:r>
            <a:r>
              <a:rPr lang="en-US" sz="3000" b="1" dirty="0" err="1">
                <a:latin typeface="+mn-lt"/>
              </a:rPr>
              <a:t>làm</a:t>
            </a:r>
            <a:r>
              <a:rPr lang="en-US" sz="3000" b="1" dirty="0">
                <a:latin typeface="+mn-lt"/>
              </a:rPr>
              <a:t> </a:t>
            </a:r>
            <a:r>
              <a:rPr lang="en-US" sz="3000" b="1" dirty="0" err="1">
                <a:latin typeface="+mn-lt"/>
              </a:rPr>
              <a:t>một</a:t>
            </a:r>
            <a:r>
              <a:rPr lang="en-US" sz="3000" b="1" dirty="0">
                <a:latin typeface="+mn-lt"/>
              </a:rPr>
              <a:t> </a:t>
            </a:r>
            <a:r>
              <a:rPr lang="en-US" sz="3000" b="1" dirty="0" err="1">
                <a:latin typeface="+mn-lt"/>
              </a:rPr>
              <a:t>việc</a:t>
            </a:r>
            <a:r>
              <a:rPr lang="en-US" sz="3000" b="1" dirty="0">
                <a:latin typeface="+mn-lt"/>
              </a:rPr>
              <a:t> </a:t>
            </a:r>
            <a:r>
              <a:rPr lang="en-US" sz="3000" b="1" dirty="0" err="1">
                <a:latin typeface="+mn-lt"/>
              </a:rPr>
              <a:t>gì</a:t>
            </a:r>
            <a:r>
              <a:rPr lang="en-US" sz="3000" b="1" dirty="0">
                <a:latin typeface="+mn-lt"/>
              </a:rPr>
              <a:t>.</a:t>
            </a:r>
            <a:endParaRPr lang="en-GB" sz="3000" b="1" dirty="0">
              <a:latin typeface="+mn-lt"/>
            </a:endParaRPr>
          </a:p>
          <a:p>
            <a:pPr algn="just">
              <a:spcBef>
                <a:spcPct val="0"/>
              </a:spcBef>
              <a:buFontTx/>
              <a:buNone/>
            </a:pPr>
            <a:endParaRPr lang="en-US" altLang="en-US" sz="3000" b="1" dirty="0">
              <a:solidFill>
                <a:srgbClr val="000000"/>
              </a:solidFill>
              <a:latin typeface="Times New Roman" panose="02020603050405020304" pitchFamily="18" charset="0"/>
              <a:cs typeface="Times New Roman" panose="02020603050405020304" pitchFamily="18" charset="0"/>
            </a:endParaRPr>
          </a:p>
        </p:txBody>
      </p:sp>
      <p:sp>
        <p:nvSpPr>
          <p:cNvPr id="5" name="Arrow: Chevron 7"/>
          <p:cNvSpPr/>
          <p:nvPr/>
        </p:nvSpPr>
        <p:spPr>
          <a:xfrm>
            <a:off x="1594454" y="197961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Arrow: Chevron 8"/>
          <p:cNvSpPr/>
          <p:nvPr/>
        </p:nvSpPr>
        <p:spPr>
          <a:xfrm>
            <a:off x="1594453" y="3614394"/>
            <a:ext cx="264213" cy="22860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9044"/>
            <a:ext cx="3737162" cy="3988956"/>
          </a:xfrm>
          <a:prstGeom prst="rect">
            <a:avLst/>
          </a:prstGeom>
        </p:spPr>
      </p:pic>
      <p:grpSp>
        <p:nvGrpSpPr>
          <p:cNvPr id="6" name="Group 5"/>
          <p:cNvGrpSpPr/>
          <p:nvPr/>
        </p:nvGrpSpPr>
        <p:grpSpPr>
          <a:xfrm>
            <a:off x="3432362" y="1639659"/>
            <a:ext cx="7791450" cy="2458769"/>
            <a:chOff x="4038600" y="3779748"/>
            <a:chExt cx="7791450" cy="2247900"/>
          </a:xfrm>
        </p:grpSpPr>
        <p:sp>
          <p:nvSpPr>
            <p:cNvPr id="4" name="Cloud Callout 3"/>
            <p:cNvSpPr/>
            <p:nvPr/>
          </p:nvSpPr>
          <p:spPr>
            <a:xfrm>
              <a:off x="4038600" y="3779748"/>
              <a:ext cx="7791450" cy="2247900"/>
            </a:xfrm>
            <a:prstGeom prst="cloudCallout">
              <a:avLst>
                <a:gd name="adj1" fmla="val -46750"/>
                <a:gd name="adj2" fmla="val 5855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91380" y="4101762"/>
              <a:ext cx="6285890" cy="1603871"/>
            </a:xfrm>
            <a:prstGeom prst="rect">
              <a:avLst/>
            </a:prstGeom>
            <a:noFill/>
          </p:spPr>
          <p:txBody>
            <a:bodyPr wrap="square" rtlCol="0">
              <a:spAutoFit/>
            </a:bodyPr>
            <a:lstStyle/>
            <a:p>
              <a:pPr algn="ctr"/>
              <a:r>
                <a:rPr lang="en-US" sz="3600" dirty="0" err="1"/>
                <a:t>Trước</a:t>
              </a:r>
              <a:r>
                <a:rPr lang="en-US" sz="3600" dirty="0"/>
                <a:t> </a:t>
              </a:r>
              <a:r>
                <a:rPr lang="en-US" sz="3600" dirty="0" err="1"/>
                <a:t>khi</a:t>
              </a:r>
              <a:r>
                <a:rPr lang="en-US" sz="3600" dirty="0"/>
                <a:t> </a:t>
              </a:r>
              <a:r>
                <a:rPr lang="en-US" sz="3600" dirty="0" err="1"/>
                <a:t>thực</a:t>
              </a:r>
              <a:r>
                <a:rPr lang="en-US" sz="3600" dirty="0"/>
                <a:t> </a:t>
              </a:r>
              <a:r>
                <a:rPr lang="en-US" sz="3600" dirty="0" err="1"/>
                <a:t>hiện</a:t>
              </a:r>
              <a:r>
                <a:rPr lang="en-US" sz="3600" dirty="0"/>
                <a:t> </a:t>
              </a:r>
              <a:r>
                <a:rPr lang="en-US" sz="3600" dirty="0" err="1"/>
                <a:t>một</a:t>
              </a:r>
              <a:r>
                <a:rPr lang="en-US" sz="3600" dirty="0"/>
                <a:t> </a:t>
              </a:r>
              <a:r>
                <a:rPr lang="en-US" sz="3600" dirty="0" err="1"/>
                <a:t>hành</a:t>
              </a:r>
              <a:r>
                <a:rPr lang="en-US" sz="3600" dirty="0"/>
                <a:t> </a:t>
              </a:r>
              <a:r>
                <a:rPr lang="en-US" sz="3600" dirty="0" err="1"/>
                <a:t>động</a:t>
              </a:r>
              <a:r>
                <a:rPr lang="en-US" sz="3600" dirty="0"/>
                <a:t> </a:t>
              </a:r>
              <a:r>
                <a:rPr lang="en-US" sz="3600" dirty="0" err="1"/>
                <a:t>nào</a:t>
              </a:r>
              <a:r>
                <a:rPr lang="en-US" sz="3600" dirty="0"/>
                <a:t> </a:t>
              </a:r>
              <a:r>
                <a:rPr lang="en-US" sz="3600" dirty="0" err="1"/>
                <a:t>đó</a:t>
              </a:r>
              <a:r>
                <a:rPr lang="en-US" sz="3600" dirty="0"/>
                <a:t> ta </a:t>
              </a:r>
              <a:r>
                <a:rPr lang="en-US" sz="3600" dirty="0" err="1"/>
                <a:t>phải</a:t>
              </a:r>
              <a:r>
                <a:rPr lang="en-US" sz="3600" dirty="0"/>
                <a:t> </a:t>
              </a:r>
              <a:r>
                <a:rPr lang="en-US" sz="3600" dirty="0" err="1"/>
                <a:t>làm</a:t>
              </a:r>
              <a:r>
                <a:rPr lang="en-US" sz="3600" dirty="0"/>
                <a:t> </a:t>
              </a:r>
              <a:r>
                <a:rPr lang="en-US" sz="3600" dirty="0" err="1"/>
                <a:t>gì</a:t>
              </a:r>
              <a:r>
                <a:rPr lang="en-US" sz="3600" dirty="0"/>
                <a:t>? </a:t>
              </a:r>
              <a:endParaRPr lang="en-US" sz="3600" dirty="0" smtClean="0"/>
            </a:p>
            <a:p>
              <a:pPr algn="ctr"/>
              <a:r>
                <a:rPr lang="en-US" sz="3600" dirty="0" err="1" smtClean="0"/>
                <a:t>Vì</a:t>
              </a:r>
              <a:r>
                <a:rPr lang="en-US" sz="3600" dirty="0" smtClean="0"/>
                <a:t> </a:t>
              </a:r>
              <a:r>
                <a:rPr lang="en-US" sz="3600" dirty="0" err="1" smtClean="0"/>
                <a:t>sao</a:t>
              </a:r>
              <a:r>
                <a:rPr lang="en-US" sz="3600" dirty="0"/>
                <a:t>?</a:t>
              </a:r>
              <a:endParaRPr lang="en-GB" sz="3600" dirty="0"/>
            </a:p>
          </p:txBody>
        </p:sp>
      </p:grpSp>
      <p:sp>
        <p:nvSpPr>
          <p:cNvPr id="7" name="Rectangle 6"/>
          <p:cNvSpPr/>
          <p:nvPr/>
        </p:nvSpPr>
        <p:spPr>
          <a:xfrm>
            <a:off x="3990355" y="236717"/>
            <a:ext cx="4363695" cy="1200329"/>
          </a:xfrm>
          <a:prstGeom prst="rect">
            <a:avLst/>
          </a:prstGeom>
        </p:spPr>
        <p:txBody>
          <a:bodyPr wrap="none">
            <a:spAutoFit/>
          </a:bodyPr>
          <a:lstStyle/>
          <a:p>
            <a:pPr algn="ct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a:t>
            </a:r>
            <a:r>
              <a:rPr lang="en-US" sz="7200" b="1" kern="10" dirty="0"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7200" b="1" kern="10" dirty="0" err="1" smtClean="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endPar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4374173" y="2483689"/>
            <a:ext cx="3448380" cy="923330"/>
          </a:xfrm>
          <a:prstGeom prst="rect">
            <a:avLst/>
          </a:prstGeom>
          <a:noFill/>
        </p:spPr>
        <p:txBody>
          <a:bodyPr wrap="none" rtlCol="0">
            <a:spAutoFit/>
          </a:bodyPr>
          <a:lstStyle/>
          <a:p>
            <a:r>
              <a:rPr lang="en-US" sz="5400" b="1" dirty="0" smtClean="0">
                <a:solidFill>
                  <a:srgbClr val="FFFF00"/>
                </a:solidFill>
                <a:latin typeface="Times New Roman" panose="02020603050405020304" pitchFamily="18" charset="0"/>
                <a:cs typeface="Times New Roman" panose="02020603050405020304" pitchFamily="18" charset="0"/>
              </a:rPr>
              <a:t>ĐẠO ĐỨC</a:t>
            </a:r>
            <a:endParaRPr lang="en-GB" sz="54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7795" y="3543621"/>
            <a:ext cx="9095760" cy="646331"/>
          </a:xfrm>
          <a:prstGeom prst="rect">
            <a:avLst/>
          </a:prstGeom>
          <a:noFill/>
        </p:spPr>
        <p:txBody>
          <a:bodyPr wrap="none" rtlCol="0">
            <a:spAutoFit/>
          </a:bodyPr>
          <a:lstStyle/>
          <a:p>
            <a:r>
              <a:rPr lang="en-US" sz="3600" b="1" dirty="0" err="1" smtClean="0">
                <a:solidFill>
                  <a:schemeClr val="bg1"/>
                </a:solidFill>
                <a:latin typeface="Times New Roman" panose="02020603050405020304" pitchFamily="18" charset="0"/>
                <a:cs typeface="Times New Roman" panose="02020603050405020304" pitchFamily="18" charset="0"/>
              </a:rPr>
              <a:t>Có</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trách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nhiệm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với</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việc</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làm</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của</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mình</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tiết</a:t>
            </a:r>
            <a:r>
              <a:rPr lang="en-US" sz="3600" b="1" dirty="0" smtClean="0">
                <a:solidFill>
                  <a:schemeClr val="bg1"/>
                </a:solidFill>
                <a:latin typeface="Times New Roman" panose="02020603050405020304" pitchFamily="18" charset="0"/>
                <a:cs typeface="Times New Roman" panose="02020603050405020304" pitchFamily="18" charset="0"/>
              </a:rPr>
              <a:t> 2)</a:t>
            </a:r>
            <a:endParaRPr lang="en-GB" sz="36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39639" y="862156"/>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grpSp>
        <p:nvGrpSpPr>
          <p:cNvPr id="3" name="Group 13"/>
          <p:cNvGrpSpPr/>
          <p:nvPr/>
        </p:nvGrpSpPr>
        <p:grpSpPr bwMode="auto">
          <a:xfrm>
            <a:off x="1456520" y="2269439"/>
            <a:ext cx="9286592" cy="1373879"/>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p:txBody>
        </p:sp>
        <p:cxnSp>
          <p:nvCxnSpPr>
            <p:cNvPr id="6" name="Straight Connector 5"/>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3"/>
          <p:cNvGrpSpPr/>
          <p:nvPr/>
        </p:nvGrpSpPr>
        <p:grpSpPr bwMode="auto">
          <a:xfrm>
            <a:off x="1448499" y="3816637"/>
            <a:ext cx="9294613" cy="142378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2225" y="1295400"/>
              <a:ext cx="2822575" cy="337757"/>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endParaRPr lang="en-US" sz="2800" b="1" dirty="0"/>
            </a:p>
            <a:p>
              <a:pPr algn="ctr">
                <a:defRPr/>
              </a:pPr>
              <a:endParaRPr lang="en-US" dirty="0"/>
            </a:p>
          </p:txBody>
        </p:sp>
        <p:cxnSp>
          <p:nvCxnSpPr>
            <p:cNvPr id="10" name="Straight Connector 9"/>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837013" y="2762794"/>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1876756" y="4481438"/>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786047" y="2676945"/>
            <a:ext cx="7957065" cy="954107"/>
          </a:xfrm>
          <a:prstGeom prst="rect">
            <a:avLst/>
          </a:prstGeom>
        </p:spPr>
        <p:txBody>
          <a:bodyPr wrap="square">
            <a:spAutoFit/>
          </a:bodyPr>
          <a:lstStyle/>
          <a:p>
            <a:r>
              <a:rPr lang="en-US" sz="2800" dirty="0" smtClean="0"/>
              <a:t>HS </a:t>
            </a:r>
            <a:r>
              <a:rPr lang="en-US" sz="2800" dirty="0" err="1" smtClean="0"/>
              <a:t>hiểu</a:t>
            </a:r>
            <a:r>
              <a:rPr lang="en-US" sz="2800" dirty="0" smtClean="0"/>
              <a:t> </a:t>
            </a:r>
            <a:r>
              <a:rPr lang="en-US" sz="2800" dirty="0" err="1" smtClean="0"/>
              <a:t>và</a:t>
            </a:r>
            <a:r>
              <a:rPr lang="en-US" sz="2800" dirty="0" smtClean="0"/>
              <a:t> </a:t>
            </a:r>
            <a:r>
              <a:rPr lang="en-US" sz="2800" dirty="0" err="1" smtClean="0"/>
              <a:t>nắm</a:t>
            </a:r>
            <a:r>
              <a:rPr lang="en-US" sz="2800" dirty="0" smtClean="0"/>
              <a:t> </a:t>
            </a:r>
            <a:r>
              <a:rPr lang="en-US" sz="2800" dirty="0" err="1" smtClean="0"/>
              <a:t>chắc</a:t>
            </a:r>
            <a:r>
              <a:rPr lang="en-US" sz="2800" dirty="0"/>
              <a:t> </a:t>
            </a:r>
            <a:r>
              <a:rPr lang="nl-NL" sz="2800" dirty="0" smtClean="0"/>
              <a:t>thế </a:t>
            </a:r>
            <a:r>
              <a:rPr lang="nl-NL" sz="2800" dirty="0"/>
              <a:t>nào là có trách nhiệm về việc làm của mình</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713396" y="4337017"/>
            <a:ext cx="7704799" cy="954107"/>
          </a:xfrm>
          <a:prstGeom prst="rect">
            <a:avLst/>
          </a:prstGeom>
        </p:spPr>
        <p:txBody>
          <a:bodyPr wrap="square">
            <a:spAutoFit/>
          </a:bodyPr>
          <a:lstStyle/>
          <a:p>
            <a:r>
              <a:rPr lang="nl-NL" sz="2800" dirty="0" smtClean="0"/>
              <a:t>Biết xử </a:t>
            </a:r>
            <a:r>
              <a:rPr lang="nl-NL" sz="2800" dirty="0"/>
              <a:t>lí tình huống, bày tỏ thái độ và liên hệ với bản thân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64208" y="2828787"/>
            <a:ext cx="5863590" cy="1198880"/>
          </a:xfrm>
          <a:prstGeom prst="rect">
            <a:avLst/>
          </a:prstGeom>
        </p:spPr>
        <p:txBody>
          <a:bodyPr wrap="none">
            <a:spAutoFit/>
          </a:bodyPr>
          <a:lstStyle/>
          <a:p>
            <a:pPr algn="ctr"/>
            <a:r>
              <a:rPr lang="en-US" sz="72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THỰC HÀNH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4430713" y="2451100"/>
            <a:ext cx="3343275" cy="1057275"/>
          </a:xfrm>
          <a:prstGeom prst="rect">
            <a:avLst/>
          </a:prstGeom>
        </p:spPr>
        <p:txBody>
          <a:bodyPr lIns="51435" tIns="25718" rIns="51435" bIns="25718"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defRPr/>
            </a:pPr>
            <a:r>
              <a:rPr lang="en-US" sz="2475"/>
              <a:t>  </a:t>
            </a:r>
            <a: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6750"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675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291" name="Picture 2" descr="http://i.istockimg.com/file_thumbview_approve/9777757/6/stock-illustration-9777757-happy-children-group-holding-hand-and-blank-banner-cartoon-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84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txBox="1"/>
          <p:nvPr/>
        </p:nvSpPr>
        <p:spPr bwMode="auto">
          <a:xfrm>
            <a:off x="2855913" y="1706563"/>
            <a:ext cx="69119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vi-VN">
                <a:latin typeface="Calibri Light" panose="020F0302020204030204" pitchFamily="34" charset="0"/>
              </a:rPr>
              <a:t>  </a:t>
            </a:r>
            <a:r>
              <a:rPr lang="en-US" altLang="vi-VN" sz="8800" b="1">
                <a:solidFill>
                  <a:srgbClr val="FF0000"/>
                </a:solidFill>
                <a:latin typeface="Tahoma" panose="020B0604030504040204" pitchFamily="34" charset="0"/>
                <a:cs typeface="Tahoma" panose="020B0604030504040204" pitchFamily="34" charset="0"/>
              </a:rPr>
              <a:t>Xử lí tình huống</a:t>
            </a:r>
            <a:endParaRPr lang="vi-VN" altLang="vi-VN" sz="8800" b="1">
              <a:solidFill>
                <a:srgbClr val="FF000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a:hlinkClick r:id="rId4" action="ppaction://hlinksldjump"/>
          </p:cNvPr>
          <p:cNvSpPr/>
          <p:nvPr/>
        </p:nvSpPr>
        <p:spPr>
          <a:xfrm>
            <a:off x="274638" y="123825"/>
            <a:ext cx="5534025" cy="3268663"/>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r>
              <a:rPr lang="vi-VN" sz="4000" dirty="0">
                <a:solidFill>
                  <a:schemeClr val="tx1"/>
                </a:solidFill>
              </a:rPr>
              <a:t>    </a:t>
            </a:r>
          </a:p>
          <a:p>
            <a:pPr algn="just" eaLnBrk="1" hangingPunct="1">
              <a:defRPr/>
            </a:pPr>
            <a:r>
              <a:rPr lang="vi-VN" sz="4000" dirty="0">
                <a:solidFill>
                  <a:schemeClr val="tx1"/>
                </a:solidFill>
              </a:rPr>
              <a:t>   </a:t>
            </a:r>
            <a:r>
              <a:rPr lang="vi-VN" sz="3200" dirty="0">
                <a:solidFill>
                  <a:schemeClr val="tx1"/>
                </a:solidFill>
              </a:rPr>
              <a:t>Em mượn sách của thư viện đem về, không may để em bé làm rách.</a:t>
            </a:r>
            <a:endParaRPr lang="en-US" sz="3200" dirty="0">
              <a:solidFill>
                <a:schemeClr val="tx1"/>
              </a:solidFill>
            </a:endParaRPr>
          </a:p>
          <a:p>
            <a:pPr algn="just" eaLnBrk="1" hangingPunct="1">
              <a:defRPr/>
            </a:pPr>
            <a:endParaRPr lang="en-US" sz="3200" dirty="0">
              <a:solidFill>
                <a:schemeClr val="tx1"/>
              </a:solidFill>
            </a:endParaRPr>
          </a:p>
        </p:txBody>
      </p:sp>
      <p:sp>
        <p:nvSpPr>
          <p:cNvPr id="5" name="Rounded Rectangle 4"/>
          <p:cNvSpPr/>
          <p:nvPr/>
        </p:nvSpPr>
        <p:spPr>
          <a:xfrm>
            <a:off x="266700" y="3484563"/>
            <a:ext cx="5541963" cy="330993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600" dirty="0">
              <a:solidFill>
                <a:schemeClr val="tx1"/>
              </a:solidFill>
            </a:endParaRPr>
          </a:p>
          <a:p>
            <a:pPr algn="just" eaLnBrk="1" hangingPunct="1">
              <a:defRPr/>
            </a:pPr>
            <a:r>
              <a:rPr lang="vi-VN" sz="3600" dirty="0">
                <a:solidFill>
                  <a:schemeClr val="tx1"/>
                </a:solidFill>
              </a:rPr>
              <a:t>  </a:t>
            </a:r>
            <a:r>
              <a:rPr lang="en-US" sz="3600" dirty="0" smtClean="0">
                <a:solidFill>
                  <a:schemeClr val="tx1"/>
                </a:solidFill>
              </a:rPr>
              <a:t>  </a:t>
            </a:r>
            <a:r>
              <a:rPr lang="vi-VN" sz="3200" dirty="0" smtClean="0">
                <a:solidFill>
                  <a:schemeClr val="tx1"/>
                </a:solidFill>
              </a:rPr>
              <a:t>Khi </a:t>
            </a:r>
            <a:r>
              <a:rPr lang="vi-VN" sz="3200" dirty="0">
                <a:solidFill>
                  <a:schemeClr val="tx1"/>
                </a:solidFill>
              </a:rPr>
              <a:t>xin phép mẹ đi dự sinh nhật bạn, em hứa sẽ về sớm nấu cơm. Nhưng mải vui, em về muộn.</a:t>
            </a:r>
          </a:p>
          <a:p>
            <a:pPr algn="just" eaLnBrk="1" hangingPunct="1">
              <a:defRPr/>
            </a:pPr>
            <a:endParaRPr lang="en-US" sz="3600" dirty="0">
              <a:solidFill>
                <a:schemeClr val="tx1"/>
              </a:solidFill>
            </a:endParaRPr>
          </a:p>
        </p:txBody>
      </p:sp>
      <p:sp>
        <p:nvSpPr>
          <p:cNvPr id="6" name="Rounded Rectangle 5"/>
          <p:cNvSpPr/>
          <p:nvPr/>
        </p:nvSpPr>
        <p:spPr>
          <a:xfrm>
            <a:off x="6383338" y="142875"/>
            <a:ext cx="5486400" cy="3276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eaLnBrk="1" hangingPunct="1">
              <a:defRPr/>
            </a:pPr>
            <a:endParaRPr lang="en-US" sz="4000" dirty="0">
              <a:solidFill>
                <a:schemeClr val="tx1"/>
              </a:solidFill>
            </a:endParaRPr>
          </a:p>
          <a:p>
            <a:pPr algn="just" eaLnBrk="1" hangingPunct="1">
              <a:defRPr/>
            </a:pPr>
            <a:r>
              <a:rPr lang="en-US" sz="3200" dirty="0" smtClean="0">
                <a:solidFill>
                  <a:schemeClr val="tx1"/>
                </a:solidFill>
              </a:rPr>
              <a:t>    </a:t>
            </a:r>
            <a:r>
              <a:rPr lang="vi-VN" sz="3200" dirty="0" smtClean="0">
                <a:solidFill>
                  <a:schemeClr val="tx1"/>
                </a:solidFill>
              </a:rPr>
              <a:t>Lớp </a:t>
            </a:r>
            <a:r>
              <a:rPr lang="vi-VN" sz="3200" dirty="0">
                <a:solidFill>
                  <a:schemeClr val="tx1"/>
                </a:solidFill>
              </a:rPr>
              <a:t>đi cắm trại, em nhận đem túi thuốc cứu thương. Nhưng chẳng may bị đau chân, em không đi được.</a:t>
            </a:r>
            <a:endParaRPr lang="en-US" sz="3200" dirty="0">
              <a:solidFill>
                <a:schemeClr val="tx1"/>
              </a:solidFill>
              <a:cs typeface="Times New Roman" panose="02020603050405020304" pitchFamily="18" charset="0"/>
            </a:endParaRPr>
          </a:p>
          <a:p>
            <a:pPr eaLnBrk="1" hangingPunct="1">
              <a:defRPr/>
            </a:pPr>
            <a:endParaRPr lang="en-US" sz="4000" dirty="0">
              <a:solidFill>
                <a:schemeClr val="tx1"/>
              </a:solidFill>
              <a:cs typeface="Times New Roman" panose="02020603050405020304" pitchFamily="18" charset="0"/>
            </a:endParaRPr>
          </a:p>
        </p:txBody>
      </p:sp>
      <p:sp>
        <p:nvSpPr>
          <p:cNvPr id="7" name="Rounded Rectangle 6"/>
          <p:cNvSpPr/>
          <p:nvPr/>
        </p:nvSpPr>
        <p:spPr>
          <a:xfrm>
            <a:off x="6383338" y="3484563"/>
            <a:ext cx="5486400" cy="32766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just" eaLnBrk="1" hangingPunct="1">
              <a:defRPr/>
            </a:pPr>
            <a:endParaRPr lang="vi-VN" sz="3200" dirty="0">
              <a:solidFill>
                <a:schemeClr val="tx1"/>
              </a:solidFill>
            </a:endParaRPr>
          </a:p>
          <a:p>
            <a:pPr algn="just" eaLnBrk="1" hangingPunct="1">
              <a:defRPr/>
            </a:pPr>
            <a:r>
              <a:rPr lang="vi-VN" sz="3200" dirty="0">
                <a:solidFill>
                  <a:schemeClr val="tx1"/>
                </a:solidFill>
              </a:rPr>
              <a:t>   </a:t>
            </a:r>
            <a:endParaRPr lang="en-US" sz="3200" dirty="0" smtClean="0">
              <a:solidFill>
                <a:schemeClr val="tx1"/>
              </a:solidFill>
            </a:endParaRPr>
          </a:p>
          <a:p>
            <a:pPr algn="just" eaLnBrk="1" hangingPunct="1">
              <a:defRPr/>
            </a:pPr>
            <a:r>
              <a:rPr lang="en-US" sz="3200" dirty="0">
                <a:solidFill>
                  <a:schemeClr val="tx1"/>
                </a:solidFill>
              </a:rPr>
              <a:t> </a:t>
            </a:r>
            <a:r>
              <a:rPr lang="en-US" sz="3200" dirty="0" smtClean="0">
                <a:solidFill>
                  <a:schemeClr val="tx1"/>
                </a:solidFill>
              </a:rPr>
              <a:t>   </a:t>
            </a:r>
            <a:r>
              <a:rPr lang="vi-VN" sz="3200" dirty="0" smtClean="0">
                <a:solidFill>
                  <a:schemeClr val="tx1"/>
                </a:solidFill>
              </a:rPr>
              <a:t>Em </a:t>
            </a:r>
            <a:r>
              <a:rPr lang="vi-VN" sz="3200" dirty="0">
                <a:solidFill>
                  <a:schemeClr val="tx1"/>
                </a:solidFill>
              </a:rPr>
              <a:t>được phân công phụ trách nhóm năm bạn trang trí cho buổi Đại hội Chi đội của lớp, nhưng chỉ có bốn bạn đến tham gia chuẩn bị.</a:t>
            </a:r>
            <a:endParaRPr lang="en-US" sz="3200" dirty="0">
              <a:solidFill>
                <a:schemeClr val="tx1"/>
              </a:solidFill>
            </a:endParaRPr>
          </a:p>
          <a:p>
            <a:pPr algn="just" eaLnBrk="1" hangingPunct="1">
              <a:defRPr/>
            </a:pPr>
            <a:endParaRPr lang="en-US" sz="2800" dirty="0">
              <a:solidFill>
                <a:schemeClr val="tx1"/>
              </a:solidFill>
            </a:endParaRPr>
          </a:p>
        </p:txBody>
      </p:sp>
      <p:sp>
        <p:nvSpPr>
          <p:cNvPr id="8" name="Rectangle 7"/>
          <p:cNvSpPr/>
          <p:nvPr/>
        </p:nvSpPr>
        <p:spPr>
          <a:xfrm>
            <a:off x="6610350" y="249238"/>
            <a:ext cx="2197100" cy="381000"/>
          </a:xfrm>
          <a:prstGeom prst="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2</a:t>
            </a:r>
          </a:p>
        </p:txBody>
      </p:sp>
      <p:sp>
        <p:nvSpPr>
          <p:cNvPr id="9" name="Rectangle 8"/>
          <p:cNvSpPr/>
          <p:nvPr/>
        </p:nvSpPr>
        <p:spPr>
          <a:xfrm>
            <a:off x="706438" y="249238"/>
            <a:ext cx="2197100" cy="381000"/>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1</a:t>
            </a:r>
          </a:p>
        </p:txBody>
      </p:sp>
      <p:sp>
        <p:nvSpPr>
          <p:cNvPr id="10" name="Rectangle 9"/>
          <p:cNvSpPr/>
          <p:nvPr/>
        </p:nvSpPr>
        <p:spPr>
          <a:xfrm>
            <a:off x="523875" y="3603625"/>
            <a:ext cx="2197100" cy="381000"/>
          </a:xfrm>
          <a:prstGeom prst="rect">
            <a:avLst/>
          </a:prstGeom>
          <a:solidFill>
            <a:schemeClr val="accent4">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800" b="1" dirty="0">
                <a:cs typeface="Times New Roman" panose="02020603050405020304" pitchFamily="18" charset="0"/>
              </a:rPr>
              <a:t>NHÓM 3</a:t>
            </a:r>
          </a:p>
        </p:txBody>
      </p:sp>
      <p:sp>
        <p:nvSpPr>
          <p:cNvPr id="11" name="Rectangle 10"/>
          <p:cNvSpPr/>
          <p:nvPr/>
        </p:nvSpPr>
        <p:spPr>
          <a:xfrm>
            <a:off x="6732588" y="3603625"/>
            <a:ext cx="2197100" cy="381000"/>
          </a:xfrm>
          <a:prstGeom prst="rec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2400" b="1" dirty="0">
                <a:cs typeface="Times New Roman" panose="02020603050405020304" pitchFamily="18" charset="0"/>
              </a:rPr>
              <a:t>NHÓM 4</a:t>
            </a:r>
          </a:p>
        </p:txBody>
      </p:sp>
      <p:sp>
        <p:nvSpPr>
          <p:cNvPr id="12" name="Oval 11"/>
          <p:cNvSpPr/>
          <p:nvPr/>
        </p:nvSpPr>
        <p:spPr>
          <a:xfrm>
            <a:off x="5521325" y="3044825"/>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0</a:t>
            </a:r>
          </a:p>
        </p:txBody>
      </p:sp>
      <p:sp>
        <p:nvSpPr>
          <p:cNvPr id="13" name="Oval 1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a:t>
            </a:r>
          </a:p>
        </p:txBody>
      </p:sp>
      <p:sp>
        <p:nvSpPr>
          <p:cNvPr id="14" name="Oval 1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a:t>
            </a:r>
          </a:p>
        </p:txBody>
      </p:sp>
      <p:sp>
        <p:nvSpPr>
          <p:cNvPr id="15" name="Oval 1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a:t>
            </a:r>
          </a:p>
        </p:txBody>
      </p:sp>
      <p:sp>
        <p:nvSpPr>
          <p:cNvPr id="16" name="Oval 1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a:t>
            </a:r>
          </a:p>
        </p:txBody>
      </p:sp>
      <p:sp>
        <p:nvSpPr>
          <p:cNvPr id="17" name="Oval 16"/>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a:t>
            </a:r>
          </a:p>
        </p:txBody>
      </p:sp>
      <p:sp>
        <p:nvSpPr>
          <p:cNvPr id="18" name="Oval 17"/>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a:t>
            </a:r>
          </a:p>
        </p:txBody>
      </p:sp>
      <p:sp>
        <p:nvSpPr>
          <p:cNvPr id="19" name="Oval 1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7</a:t>
            </a:r>
          </a:p>
        </p:txBody>
      </p:sp>
      <p:sp>
        <p:nvSpPr>
          <p:cNvPr id="20" name="Oval 1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8</a:t>
            </a:r>
          </a:p>
        </p:txBody>
      </p:sp>
      <p:sp>
        <p:nvSpPr>
          <p:cNvPr id="21" name="Oval 2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9</a:t>
            </a:r>
          </a:p>
        </p:txBody>
      </p:sp>
      <p:sp>
        <p:nvSpPr>
          <p:cNvPr id="22" name="Oval 2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10</a:t>
            </a:r>
          </a:p>
        </p:txBody>
      </p:sp>
      <p:sp>
        <p:nvSpPr>
          <p:cNvPr id="23" name="Oval 2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11</a:t>
            </a:r>
          </a:p>
        </p:txBody>
      </p:sp>
      <p:sp>
        <p:nvSpPr>
          <p:cNvPr id="24" name="Oval 23"/>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12</a:t>
            </a:r>
          </a:p>
        </p:txBody>
      </p:sp>
      <p:sp>
        <p:nvSpPr>
          <p:cNvPr id="25" name="Oval 2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13</a:t>
            </a:r>
          </a:p>
        </p:txBody>
      </p:sp>
      <p:sp>
        <p:nvSpPr>
          <p:cNvPr id="26" name="Oval 25"/>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14</a:t>
            </a:r>
          </a:p>
        </p:txBody>
      </p:sp>
      <p:sp>
        <p:nvSpPr>
          <p:cNvPr id="27" name="Oval 26"/>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15</a:t>
            </a:r>
          </a:p>
        </p:txBody>
      </p:sp>
      <p:sp>
        <p:nvSpPr>
          <p:cNvPr id="28" name="Oval 27"/>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16</a:t>
            </a:r>
          </a:p>
        </p:txBody>
      </p:sp>
      <p:sp>
        <p:nvSpPr>
          <p:cNvPr id="29" name="Oval 2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17</a:t>
            </a:r>
          </a:p>
        </p:txBody>
      </p:sp>
      <p:sp>
        <p:nvSpPr>
          <p:cNvPr id="30" name="Oval 29"/>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18</a:t>
            </a:r>
          </a:p>
        </p:txBody>
      </p:sp>
      <p:sp>
        <p:nvSpPr>
          <p:cNvPr id="31" name="Oval 30"/>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19</a:t>
            </a:r>
          </a:p>
        </p:txBody>
      </p:sp>
      <p:sp>
        <p:nvSpPr>
          <p:cNvPr id="32" name="Oval 31"/>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20</a:t>
            </a:r>
          </a:p>
        </p:txBody>
      </p:sp>
      <p:sp>
        <p:nvSpPr>
          <p:cNvPr id="33" name="Oval 3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21</a:t>
            </a:r>
          </a:p>
        </p:txBody>
      </p:sp>
      <p:sp>
        <p:nvSpPr>
          <p:cNvPr id="34" name="Oval 33"/>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22</a:t>
            </a:r>
          </a:p>
        </p:txBody>
      </p:sp>
      <p:sp>
        <p:nvSpPr>
          <p:cNvPr id="35" name="Oval 34"/>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23</a:t>
            </a:r>
          </a:p>
        </p:txBody>
      </p:sp>
      <p:sp>
        <p:nvSpPr>
          <p:cNvPr id="36" name="Oval 35"/>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24</a:t>
            </a:r>
          </a:p>
        </p:txBody>
      </p:sp>
      <p:sp>
        <p:nvSpPr>
          <p:cNvPr id="37" name="Oval 3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25</a:t>
            </a:r>
          </a:p>
        </p:txBody>
      </p:sp>
      <p:sp>
        <p:nvSpPr>
          <p:cNvPr id="38" name="Oval 37"/>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26</a:t>
            </a:r>
          </a:p>
        </p:txBody>
      </p:sp>
      <p:sp>
        <p:nvSpPr>
          <p:cNvPr id="39" name="Oval 38"/>
          <p:cNvSpPr/>
          <p:nvPr/>
        </p:nvSpPr>
        <p:spPr>
          <a:xfrm>
            <a:off x="5514975"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27</a:t>
            </a:r>
          </a:p>
        </p:txBody>
      </p:sp>
      <p:sp>
        <p:nvSpPr>
          <p:cNvPr id="40" name="Oval 3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28</a:t>
            </a:r>
          </a:p>
        </p:txBody>
      </p:sp>
      <p:sp>
        <p:nvSpPr>
          <p:cNvPr id="41" name="Oval 40"/>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29</a:t>
            </a:r>
          </a:p>
        </p:txBody>
      </p:sp>
      <p:sp>
        <p:nvSpPr>
          <p:cNvPr id="42" name="Oval 4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30</a:t>
            </a:r>
          </a:p>
        </p:txBody>
      </p:sp>
      <p:sp>
        <p:nvSpPr>
          <p:cNvPr id="43" name="Oval 42"/>
          <p:cNvSpPr/>
          <p:nvPr/>
        </p:nvSpPr>
        <p:spPr>
          <a:xfrm>
            <a:off x="5519738" y="3041650"/>
            <a:ext cx="1146175" cy="1111250"/>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31</a:t>
            </a:r>
          </a:p>
        </p:txBody>
      </p:sp>
      <p:sp>
        <p:nvSpPr>
          <p:cNvPr id="44" name="Oval 4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32</a:t>
            </a:r>
          </a:p>
        </p:txBody>
      </p:sp>
      <p:sp>
        <p:nvSpPr>
          <p:cNvPr id="45" name="Oval 4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33</a:t>
            </a:r>
          </a:p>
        </p:txBody>
      </p:sp>
      <p:sp>
        <p:nvSpPr>
          <p:cNvPr id="46" name="Oval 45"/>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34</a:t>
            </a:r>
          </a:p>
        </p:txBody>
      </p:sp>
      <p:sp>
        <p:nvSpPr>
          <p:cNvPr id="47" name="Oval 4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35</a:t>
            </a:r>
          </a:p>
        </p:txBody>
      </p:sp>
      <p:sp>
        <p:nvSpPr>
          <p:cNvPr id="48" name="Oval 4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36</a:t>
            </a:r>
          </a:p>
        </p:txBody>
      </p:sp>
      <p:sp>
        <p:nvSpPr>
          <p:cNvPr id="49" name="Oval 48"/>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37</a:t>
            </a:r>
          </a:p>
        </p:txBody>
      </p:sp>
      <p:sp>
        <p:nvSpPr>
          <p:cNvPr id="50" name="Oval 49"/>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38</a:t>
            </a:r>
          </a:p>
        </p:txBody>
      </p:sp>
      <p:sp>
        <p:nvSpPr>
          <p:cNvPr id="51" name="Oval 50"/>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39</a:t>
            </a:r>
          </a:p>
        </p:txBody>
      </p:sp>
      <p:sp>
        <p:nvSpPr>
          <p:cNvPr id="52" name="Oval 5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40</a:t>
            </a:r>
          </a:p>
        </p:txBody>
      </p:sp>
      <p:sp>
        <p:nvSpPr>
          <p:cNvPr id="53" name="Oval 52"/>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41</a:t>
            </a:r>
          </a:p>
        </p:txBody>
      </p:sp>
      <p:sp>
        <p:nvSpPr>
          <p:cNvPr id="54" name="Oval 53"/>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42</a:t>
            </a:r>
          </a:p>
        </p:txBody>
      </p:sp>
      <p:sp>
        <p:nvSpPr>
          <p:cNvPr id="55" name="Oval 54"/>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43</a:t>
            </a:r>
          </a:p>
        </p:txBody>
      </p:sp>
      <p:sp>
        <p:nvSpPr>
          <p:cNvPr id="56" name="Oval 5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44</a:t>
            </a:r>
          </a:p>
        </p:txBody>
      </p:sp>
      <p:sp>
        <p:nvSpPr>
          <p:cNvPr id="57" name="Oval 5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45</a:t>
            </a:r>
          </a:p>
        </p:txBody>
      </p:sp>
      <p:sp>
        <p:nvSpPr>
          <p:cNvPr id="58" name="Oval 5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46</a:t>
            </a:r>
          </a:p>
        </p:txBody>
      </p:sp>
      <p:sp>
        <p:nvSpPr>
          <p:cNvPr id="59" name="Oval 5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47</a:t>
            </a:r>
          </a:p>
        </p:txBody>
      </p:sp>
      <p:sp>
        <p:nvSpPr>
          <p:cNvPr id="60" name="Oval 5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48</a:t>
            </a:r>
          </a:p>
        </p:txBody>
      </p:sp>
      <p:sp>
        <p:nvSpPr>
          <p:cNvPr id="61" name="Oval 6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49</a:t>
            </a:r>
          </a:p>
        </p:txBody>
      </p:sp>
      <p:sp>
        <p:nvSpPr>
          <p:cNvPr id="62" name="Oval 61"/>
          <p:cNvSpPr/>
          <p:nvPr/>
        </p:nvSpPr>
        <p:spPr>
          <a:xfrm>
            <a:off x="5519738"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50</a:t>
            </a:r>
          </a:p>
        </p:txBody>
      </p:sp>
      <p:sp>
        <p:nvSpPr>
          <p:cNvPr id="63" name="Oval 62"/>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51</a:t>
            </a:r>
          </a:p>
        </p:txBody>
      </p:sp>
      <p:sp>
        <p:nvSpPr>
          <p:cNvPr id="64" name="Oval 63"/>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52</a:t>
            </a:r>
          </a:p>
        </p:txBody>
      </p:sp>
      <p:sp>
        <p:nvSpPr>
          <p:cNvPr id="65" name="Oval 64"/>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53</a:t>
            </a:r>
          </a:p>
        </p:txBody>
      </p:sp>
      <p:sp>
        <p:nvSpPr>
          <p:cNvPr id="66" name="Oval 65"/>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54</a:t>
            </a:r>
          </a:p>
        </p:txBody>
      </p:sp>
      <p:sp>
        <p:nvSpPr>
          <p:cNvPr id="67" name="Oval 66"/>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55</a:t>
            </a:r>
          </a:p>
        </p:txBody>
      </p:sp>
      <p:sp>
        <p:nvSpPr>
          <p:cNvPr id="68" name="Oval 67"/>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56</a:t>
            </a:r>
          </a:p>
        </p:txBody>
      </p:sp>
      <p:sp>
        <p:nvSpPr>
          <p:cNvPr id="69" name="Oval 68"/>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57</a:t>
            </a:r>
          </a:p>
        </p:txBody>
      </p:sp>
      <p:sp>
        <p:nvSpPr>
          <p:cNvPr id="70" name="Oval 69"/>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58</a:t>
            </a:r>
          </a:p>
        </p:txBody>
      </p:sp>
      <p:sp>
        <p:nvSpPr>
          <p:cNvPr id="71" name="Oval 70"/>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59</a:t>
            </a:r>
          </a:p>
        </p:txBody>
      </p:sp>
      <p:sp>
        <p:nvSpPr>
          <p:cNvPr id="72" name="Oval 71"/>
          <p:cNvSpPr/>
          <p:nvPr/>
        </p:nvSpPr>
        <p:spPr>
          <a:xfrm>
            <a:off x="5514975" y="3036888"/>
            <a:ext cx="1146175" cy="1112837"/>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r>
              <a:rPr lang="en-US" sz="3600" b="1" dirty="0">
                <a:solidFill>
                  <a:schemeClr val="tx1"/>
                </a:solidFill>
              </a:rPr>
              <a:t>60</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1" presetClass="exit" presetSubtype="0" fill="hold" grpId="0" nodeType="withEffect">
                                  <p:stCondLst>
                                    <p:cond delay="59000"/>
                                  </p:stCondLst>
                                  <p:childTnLst>
                                    <p:set>
                                      <p:cBhvr>
                                        <p:cTn id="8" dur="1" fill="hold">
                                          <p:stCondLst>
                                            <p:cond delay="0"/>
                                          </p:stCondLst>
                                        </p:cTn>
                                        <p:tgtEl>
                                          <p:spTgt spid="13"/>
                                        </p:tgtEl>
                                        <p:attrNameLst>
                                          <p:attrName>style.visibility</p:attrName>
                                        </p:attrNameLst>
                                      </p:cBhvr>
                                      <p:to>
                                        <p:strVal val="hidden"/>
                                      </p:to>
                                    </p:set>
                                  </p:childTnLst>
                                  <p:subTnLst>
                                    <p:audio>
                                      <p:cMediaNode vol="15000">
                                        <p:cTn display="0" masterRel="sameClick">
                                          <p:stCondLst>
                                            <p:cond evt="begin" delay="0">
                                              <p:tn val="7"/>
                                            </p:cond>
                                          </p:stCondLst>
                                          <p:endCondLst>
                                            <p:cond evt="onStopAudio" delay="0">
                                              <p:tgtEl>
                                                <p:sldTgt/>
                                              </p:tgtEl>
                                            </p:cond>
                                          </p:endCondLst>
                                        </p:cTn>
                                        <p:tgtEl>
                                          <p:sndTgt r:embed="rId2" name="type.wav"/>
                                        </p:tgtEl>
                                      </p:cMediaNode>
                                    </p:audio>
                                  </p:subTnLst>
                                </p:cTn>
                              </p:par>
                              <p:par>
                                <p:cTn id="9" presetID="1" presetClass="entr" presetSubtype="0" fill="hold" grpId="0" nodeType="withEffect">
                                  <p:stCondLst>
                                    <p:cond delay="5900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par>
                                <p:cTn id="11" presetID="1" presetClass="exit" presetSubtype="0" fill="hold" grpId="0" nodeType="withEffect">
                                  <p:stCondLst>
                                    <p:cond delay="58000"/>
                                  </p:stCondLst>
                                  <p:childTnLst>
                                    <p:set>
                                      <p:cBhvr>
                                        <p:cTn id="12" dur="1" fill="hold">
                                          <p:stCondLst>
                                            <p:cond delay="0"/>
                                          </p:stCondLst>
                                        </p:cTn>
                                        <p:tgtEl>
                                          <p:spTgt spid="14"/>
                                        </p:tgtEl>
                                        <p:attrNameLst>
                                          <p:attrName>style.visibility</p:attrName>
                                        </p:attrNameLst>
                                      </p:cBhvr>
                                      <p:to>
                                        <p:strVal val="hidden"/>
                                      </p:to>
                                    </p:set>
                                  </p:childTnLst>
                                  <p:subTnLst>
                                    <p:audio>
                                      <p:cMediaNode vol="15000">
                                        <p:cTn display="0" masterRel="sameClick">
                                          <p:stCondLst>
                                            <p:cond evt="begin" delay="0">
                                              <p:tn val="11"/>
                                            </p:cond>
                                          </p:stCondLst>
                                          <p:endCondLst>
                                            <p:cond evt="onStopAudio" delay="0">
                                              <p:tgtEl>
                                                <p:sldTgt/>
                                              </p:tgtEl>
                                            </p:cond>
                                          </p:endCondLst>
                                        </p:cTn>
                                        <p:tgtEl>
                                          <p:sndTgt r:embed="rId2" name="type.wav"/>
                                        </p:tgtEl>
                                      </p:cMediaNode>
                                    </p:audio>
                                  </p:subTnLst>
                                </p:cTn>
                              </p:par>
                              <p:par>
                                <p:cTn id="13" presetID="1" presetClass="exit" presetSubtype="0" fill="hold" grpId="0" nodeType="withEffect">
                                  <p:stCondLst>
                                    <p:cond delay="57000"/>
                                  </p:stCondLst>
                                  <p:childTnLst>
                                    <p:set>
                                      <p:cBhvr>
                                        <p:cTn id="14" dur="1" fill="hold">
                                          <p:stCondLst>
                                            <p:cond delay="0"/>
                                          </p:stCondLst>
                                        </p:cTn>
                                        <p:tgtEl>
                                          <p:spTgt spid="15"/>
                                        </p:tgtEl>
                                        <p:attrNameLst>
                                          <p:attrName>style.visibility</p:attrName>
                                        </p:attrNameLst>
                                      </p:cBhvr>
                                      <p:to>
                                        <p:strVal val="hidden"/>
                                      </p:to>
                                    </p:set>
                                  </p:childTnLst>
                                  <p:subTnLst>
                                    <p:audio>
                                      <p:cMediaNode vol="15000">
                                        <p:cTn display="0" masterRel="sameClick">
                                          <p:stCondLst>
                                            <p:cond evt="begin" delay="0">
                                              <p:tn val="13"/>
                                            </p:cond>
                                          </p:stCondLst>
                                          <p:endCondLst>
                                            <p:cond evt="onStopAudio" delay="0">
                                              <p:tgtEl>
                                                <p:sldTgt/>
                                              </p:tgtEl>
                                            </p:cond>
                                          </p:endCondLst>
                                        </p:cTn>
                                        <p:tgtEl>
                                          <p:sndTgt r:embed="rId2" name="type.wav"/>
                                        </p:tgtEl>
                                      </p:cMediaNode>
                                    </p:audio>
                                  </p:subTnLst>
                                </p:cTn>
                              </p:par>
                              <p:par>
                                <p:cTn id="15" presetID="1" presetClass="exit" presetSubtype="0" fill="hold" grpId="0" nodeType="withEffect">
                                  <p:stCondLst>
                                    <p:cond delay="56000"/>
                                  </p:stCondLst>
                                  <p:childTnLst>
                                    <p:set>
                                      <p:cBhvr>
                                        <p:cTn id="16"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xit" presetSubtype="0" fill="hold" grpId="0" nodeType="withEffect">
                                  <p:stCondLst>
                                    <p:cond delay="55000"/>
                                  </p:stCondLst>
                                  <p:childTnLst>
                                    <p:set>
                                      <p:cBhvr>
                                        <p:cTn id="18"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19" presetID="1" presetClass="exit" presetSubtype="0" fill="hold" grpId="0" nodeType="withEffect">
                                  <p:stCondLst>
                                    <p:cond delay="54000"/>
                                  </p:stCondLst>
                                  <p:childTnLst>
                                    <p:set>
                                      <p:cBhvr>
                                        <p:cTn id="20"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type.wav"/>
                                        </p:tgtEl>
                                      </p:cMediaNode>
                                    </p:audio>
                                  </p:subTnLst>
                                </p:cTn>
                              </p:par>
                              <p:par>
                                <p:cTn id="21" presetID="1" presetClass="exit" presetSubtype="0" fill="hold" grpId="0" nodeType="withEffect">
                                  <p:stCondLst>
                                    <p:cond delay="5300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0" nodeType="withEffect">
                                  <p:stCondLst>
                                    <p:cond delay="5200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0" nodeType="withEffect">
                                  <p:stCondLst>
                                    <p:cond delay="5100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0" nodeType="withEffect">
                                  <p:stCondLst>
                                    <p:cond delay="5000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0" nodeType="withEffect">
                                  <p:stCondLst>
                                    <p:cond delay="4900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xit" presetSubtype="0" fill="hold" grpId="0" nodeType="withEffect">
                                  <p:stCondLst>
                                    <p:cond delay="4800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4700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xit" presetSubtype="0" fill="hold" grpId="0" nodeType="withEffect">
                                  <p:stCondLst>
                                    <p:cond delay="4600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xit" presetSubtype="0" fill="hold" grpId="0" nodeType="withEffect">
                                  <p:stCondLst>
                                    <p:cond delay="4500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0" nodeType="withEffect">
                                  <p:stCondLst>
                                    <p:cond delay="4400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0" nodeType="withEffect">
                                  <p:stCondLst>
                                    <p:cond delay="4300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0" nodeType="withEffect">
                                  <p:stCondLst>
                                    <p:cond delay="4200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0" nodeType="withEffect">
                                  <p:stCondLst>
                                    <p:cond delay="4100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0" nodeType="withEffect">
                                  <p:stCondLst>
                                    <p:cond delay="4000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3900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0" nodeType="withEffect">
                                  <p:stCondLst>
                                    <p:cond delay="38000"/>
                                  </p:stCondLst>
                                  <p:childTnLst>
                                    <p:set>
                                      <p:cBhvr>
                                        <p:cTn id="52" dur="1" fill="hold">
                                          <p:stCondLst>
                                            <p:cond delay="0"/>
                                          </p:stCondLst>
                                        </p:cTn>
                                        <p:tgtEl>
                                          <p:spTgt spid="34"/>
                                        </p:tgtEl>
                                        <p:attrNameLst>
                                          <p:attrName>style.visibility</p:attrName>
                                        </p:attrNameLst>
                                      </p:cBhvr>
                                      <p:to>
                                        <p:strVal val="hidden"/>
                                      </p:to>
                                    </p:set>
                                  </p:childTnLst>
                                </p:cTn>
                              </p:par>
                              <p:par>
                                <p:cTn id="53" presetID="1" presetClass="exit" presetSubtype="0" fill="hold" grpId="0" nodeType="withEffect">
                                  <p:stCondLst>
                                    <p:cond delay="3700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grpId="0" nodeType="withEffect">
                                  <p:stCondLst>
                                    <p:cond delay="3600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grpId="0" nodeType="withEffect">
                                  <p:stCondLst>
                                    <p:cond delay="3500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0" nodeType="withEffect">
                                  <p:stCondLst>
                                    <p:cond delay="34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grpId="0" nodeType="withEffect">
                                  <p:stCondLst>
                                    <p:cond delay="3300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grpId="0" nodeType="withEffect">
                                  <p:stCondLst>
                                    <p:cond delay="3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0" nodeType="withEffect">
                                  <p:stCondLst>
                                    <p:cond delay="31000"/>
                                  </p:stCondLst>
                                  <p:childTnLst>
                                    <p:set>
                                      <p:cBhvr>
                                        <p:cTn id="66" dur="1" fill="hold">
                                          <p:stCondLst>
                                            <p:cond delay="0"/>
                                          </p:stCondLst>
                                        </p:cTn>
                                        <p:tgtEl>
                                          <p:spTgt spid="41"/>
                                        </p:tgtEl>
                                        <p:attrNameLst>
                                          <p:attrName>style.visibility</p:attrName>
                                        </p:attrNameLst>
                                      </p:cBhvr>
                                      <p:to>
                                        <p:strVal val="hidden"/>
                                      </p:to>
                                    </p:set>
                                  </p:childTnLst>
                                </p:cTn>
                              </p:par>
                              <p:par>
                                <p:cTn id="67" presetID="1" presetClass="exit" presetSubtype="0" fill="hold" grpId="0" nodeType="withEffect">
                                  <p:stCondLst>
                                    <p:cond delay="3000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0" nodeType="withEffect">
                                  <p:stCondLst>
                                    <p:cond delay="29000"/>
                                  </p:stCondLst>
                                  <p:childTnLst>
                                    <p:set>
                                      <p:cBhvr>
                                        <p:cTn id="70" dur="1" fill="hold">
                                          <p:stCondLst>
                                            <p:cond delay="0"/>
                                          </p:stCondLst>
                                        </p:cTn>
                                        <p:tgtEl>
                                          <p:spTgt spid="43"/>
                                        </p:tgtEl>
                                        <p:attrNameLst>
                                          <p:attrName>style.visibility</p:attrName>
                                        </p:attrNameLst>
                                      </p:cBhvr>
                                      <p:to>
                                        <p:strVal val="hidden"/>
                                      </p:to>
                                    </p:set>
                                  </p:childTnLst>
                                </p:cTn>
                              </p:par>
                              <p:par>
                                <p:cTn id="71" presetID="1" presetClass="exit" presetSubtype="0" fill="hold" grpId="0" nodeType="withEffect">
                                  <p:stCondLst>
                                    <p:cond delay="2800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0" nodeType="withEffect">
                                  <p:stCondLst>
                                    <p:cond delay="27000"/>
                                  </p:stCondLst>
                                  <p:childTnLst>
                                    <p:set>
                                      <p:cBhvr>
                                        <p:cTn id="74" dur="1" fill="hold">
                                          <p:stCondLst>
                                            <p:cond delay="0"/>
                                          </p:stCondLst>
                                        </p:cTn>
                                        <p:tgtEl>
                                          <p:spTgt spid="45"/>
                                        </p:tgtEl>
                                        <p:attrNameLst>
                                          <p:attrName>style.visibility</p:attrName>
                                        </p:attrNameLst>
                                      </p:cBhvr>
                                      <p:to>
                                        <p:strVal val="hidden"/>
                                      </p:to>
                                    </p:set>
                                  </p:childTnLst>
                                </p:cTn>
                              </p:par>
                              <p:par>
                                <p:cTn id="75" presetID="1" presetClass="exit" presetSubtype="0" fill="hold" grpId="0" nodeType="withEffect">
                                  <p:stCondLst>
                                    <p:cond delay="26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xit" presetSubtype="0" fill="hold" grpId="0" nodeType="withEffect">
                                  <p:stCondLst>
                                    <p:cond delay="2500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xit" presetSubtype="0" fill="hold" grpId="0" nodeType="withEffect">
                                  <p:stCondLst>
                                    <p:cond delay="2400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grpId="0" nodeType="withEffect">
                                  <p:stCondLst>
                                    <p:cond delay="23000"/>
                                  </p:stCondLst>
                                  <p:childTnLst>
                                    <p:set>
                                      <p:cBhvr>
                                        <p:cTn id="82" dur="1" fill="hold">
                                          <p:stCondLst>
                                            <p:cond delay="0"/>
                                          </p:stCondLst>
                                        </p:cTn>
                                        <p:tgtEl>
                                          <p:spTgt spid="49"/>
                                        </p:tgtEl>
                                        <p:attrNameLst>
                                          <p:attrName>style.visibility</p:attrName>
                                        </p:attrNameLst>
                                      </p:cBhvr>
                                      <p:to>
                                        <p:strVal val="hidden"/>
                                      </p:to>
                                    </p:set>
                                  </p:childTnLst>
                                </p:cTn>
                              </p:par>
                              <p:par>
                                <p:cTn id="83" presetID="1" presetClass="exit" presetSubtype="0" fill="hold" grpId="0" nodeType="withEffect">
                                  <p:stCondLst>
                                    <p:cond delay="22000"/>
                                  </p:stCondLst>
                                  <p:childTnLst>
                                    <p:set>
                                      <p:cBhvr>
                                        <p:cTn id="84" dur="1" fill="hold">
                                          <p:stCondLst>
                                            <p:cond delay="0"/>
                                          </p:stCondLst>
                                        </p:cTn>
                                        <p:tgtEl>
                                          <p:spTgt spid="50"/>
                                        </p:tgtEl>
                                        <p:attrNameLst>
                                          <p:attrName>style.visibility</p:attrName>
                                        </p:attrNameLst>
                                      </p:cBhvr>
                                      <p:to>
                                        <p:strVal val="hidden"/>
                                      </p:to>
                                    </p:set>
                                  </p:childTnLst>
                                </p:cTn>
                              </p:par>
                              <p:par>
                                <p:cTn id="85" presetID="1" presetClass="exit" presetSubtype="0" fill="hold" grpId="0" nodeType="withEffect">
                                  <p:stCondLst>
                                    <p:cond delay="2100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2000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grpId="0" nodeType="withEffect">
                                  <p:stCondLst>
                                    <p:cond delay="1900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0" nodeType="withEffect">
                                  <p:stCondLst>
                                    <p:cond delay="18000"/>
                                  </p:stCondLst>
                                  <p:childTnLst>
                                    <p:set>
                                      <p:cBhvr>
                                        <p:cTn id="92" dur="1" fill="hold">
                                          <p:stCondLst>
                                            <p:cond delay="0"/>
                                          </p:stCondLst>
                                        </p:cTn>
                                        <p:tgtEl>
                                          <p:spTgt spid="54"/>
                                        </p:tgtEl>
                                        <p:attrNameLst>
                                          <p:attrName>style.visibility</p:attrName>
                                        </p:attrNameLst>
                                      </p:cBhvr>
                                      <p:to>
                                        <p:strVal val="hidden"/>
                                      </p:to>
                                    </p:set>
                                  </p:childTnLst>
                                </p:cTn>
                              </p:par>
                              <p:par>
                                <p:cTn id="93" presetID="1" presetClass="exit" presetSubtype="0" fill="hold" grpId="0" nodeType="withEffect">
                                  <p:stCondLst>
                                    <p:cond delay="1700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xit" presetSubtype="0" fill="hold" grpId="0" nodeType="withEffect">
                                  <p:stCondLst>
                                    <p:cond delay="16000"/>
                                  </p:stCondLst>
                                  <p:childTnLst>
                                    <p:set>
                                      <p:cBhvr>
                                        <p:cTn id="96" dur="1" fill="hold">
                                          <p:stCondLst>
                                            <p:cond delay="0"/>
                                          </p:stCondLst>
                                        </p:cTn>
                                        <p:tgtEl>
                                          <p:spTgt spid="56"/>
                                        </p:tgtEl>
                                        <p:attrNameLst>
                                          <p:attrName>style.visibility</p:attrName>
                                        </p:attrNameLst>
                                      </p:cBhvr>
                                      <p:to>
                                        <p:strVal val="hidden"/>
                                      </p:to>
                                    </p:set>
                                  </p:childTnLst>
                                </p:cTn>
                              </p:par>
                              <p:par>
                                <p:cTn id="97" presetID="1" presetClass="exit" presetSubtype="0" fill="hold" grpId="0" nodeType="withEffect">
                                  <p:stCondLst>
                                    <p:cond delay="1500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14000"/>
                                  </p:stCondLst>
                                  <p:childTnLst>
                                    <p:set>
                                      <p:cBhvr>
                                        <p:cTn id="100" dur="1" fill="hold">
                                          <p:stCondLst>
                                            <p:cond delay="0"/>
                                          </p:stCondLst>
                                        </p:cTn>
                                        <p:tgtEl>
                                          <p:spTgt spid="58"/>
                                        </p:tgtEl>
                                        <p:attrNameLst>
                                          <p:attrName>style.visibility</p:attrName>
                                        </p:attrNameLst>
                                      </p:cBhvr>
                                      <p:to>
                                        <p:strVal val="hidden"/>
                                      </p:to>
                                    </p:set>
                                  </p:childTnLst>
                                </p:cTn>
                              </p:par>
                              <p:par>
                                <p:cTn id="101" presetID="1" presetClass="exit" presetSubtype="0" fill="hold" grpId="0" nodeType="withEffect">
                                  <p:stCondLst>
                                    <p:cond delay="13000"/>
                                  </p:stCondLst>
                                  <p:childTnLst>
                                    <p:set>
                                      <p:cBhvr>
                                        <p:cTn id="102" dur="1" fill="hold">
                                          <p:stCondLst>
                                            <p:cond delay="0"/>
                                          </p:stCondLst>
                                        </p:cTn>
                                        <p:tgtEl>
                                          <p:spTgt spid="59"/>
                                        </p:tgtEl>
                                        <p:attrNameLst>
                                          <p:attrName>style.visibility</p:attrName>
                                        </p:attrNameLst>
                                      </p:cBhvr>
                                      <p:to>
                                        <p:strVal val="hidden"/>
                                      </p:to>
                                    </p:set>
                                  </p:childTnLst>
                                </p:cTn>
                              </p:par>
                              <p:par>
                                <p:cTn id="103" presetID="1" presetClass="exit" presetSubtype="0" fill="hold" grpId="0" nodeType="withEffect">
                                  <p:stCondLst>
                                    <p:cond delay="12000"/>
                                  </p:stCondLst>
                                  <p:childTnLst>
                                    <p:set>
                                      <p:cBhvr>
                                        <p:cTn id="104" dur="1" fill="hold">
                                          <p:stCondLst>
                                            <p:cond delay="0"/>
                                          </p:stCondLst>
                                        </p:cTn>
                                        <p:tgtEl>
                                          <p:spTgt spid="60"/>
                                        </p:tgtEl>
                                        <p:attrNameLst>
                                          <p:attrName>style.visibility</p:attrName>
                                        </p:attrNameLst>
                                      </p:cBhvr>
                                      <p:to>
                                        <p:strVal val="hidden"/>
                                      </p:to>
                                    </p:set>
                                  </p:childTnLst>
                                </p:cTn>
                              </p:par>
                              <p:par>
                                <p:cTn id="105" presetID="1" presetClass="exit" presetSubtype="0" fill="hold" grpId="0" nodeType="withEffect">
                                  <p:stCondLst>
                                    <p:cond delay="11000"/>
                                  </p:stCondLst>
                                  <p:childTnLst>
                                    <p:set>
                                      <p:cBhvr>
                                        <p:cTn id="106" dur="1" fill="hold">
                                          <p:stCondLst>
                                            <p:cond delay="0"/>
                                          </p:stCondLst>
                                        </p:cTn>
                                        <p:tgtEl>
                                          <p:spTgt spid="61"/>
                                        </p:tgtEl>
                                        <p:attrNameLst>
                                          <p:attrName>style.visibility</p:attrName>
                                        </p:attrNameLst>
                                      </p:cBhvr>
                                      <p:to>
                                        <p:strVal val="hidden"/>
                                      </p:to>
                                    </p:set>
                                  </p:childTnLst>
                                </p:cTn>
                              </p:par>
                              <p:par>
                                <p:cTn id="107" presetID="1" presetClass="exit" presetSubtype="0" fill="hold" grpId="0" nodeType="withEffect">
                                  <p:stCondLst>
                                    <p:cond delay="10000"/>
                                  </p:stCondLst>
                                  <p:childTnLst>
                                    <p:set>
                                      <p:cBhvr>
                                        <p:cTn id="108" dur="1" fill="hold">
                                          <p:stCondLst>
                                            <p:cond delay="0"/>
                                          </p:stCondLst>
                                        </p:cTn>
                                        <p:tgtEl>
                                          <p:spTgt spid="62"/>
                                        </p:tgtEl>
                                        <p:attrNameLst>
                                          <p:attrName>style.visibility</p:attrName>
                                        </p:attrNameLst>
                                      </p:cBhvr>
                                      <p:to>
                                        <p:strVal val="hidden"/>
                                      </p:to>
                                    </p:set>
                                  </p:childTnLst>
                                </p:cTn>
                              </p:par>
                              <p:par>
                                <p:cTn id="109" presetID="1" presetClass="exit" presetSubtype="0" fill="hold" grpId="0" nodeType="withEffect">
                                  <p:stCondLst>
                                    <p:cond delay="9000"/>
                                  </p:stCondLst>
                                  <p:childTnLst>
                                    <p:set>
                                      <p:cBhvr>
                                        <p:cTn id="110" dur="1" fill="hold">
                                          <p:stCondLst>
                                            <p:cond delay="0"/>
                                          </p:stCondLst>
                                        </p:cTn>
                                        <p:tgtEl>
                                          <p:spTgt spid="63"/>
                                        </p:tgtEl>
                                        <p:attrNameLst>
                                          <p:attrName>style.visibility</p:attrName>
                                        </p:attrNameLst>
                                      </p:cBhvr>
                                      <p:to>
                                        <p:strVal val="hidden"/>
                                      </p:to>
                                    </p:set>
                                  </p:childTnLst>
                                </p:cTn>
                              </p:par>
                              <p:par>
                                <p:cTn id="111" presetID="1" presetClass="exit" presetSubtype="0" fill="hold" grpId="0" nodeType="withEffect">
                                  <p:stCondLst>
                                    <p:cond delay="800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grpId="0" nodeType="withEffect">
                                  <p:stCondLst>
                                    <p:cond delay="7000"/>
                                  </p:stCondLst>
                                  <p:childTnLst>
                                    <p:set>
                                      <p:cBhvr>
                                        <p:cTn id="114" dur="1" fill="hold">
                                          <p:stCondLst>
                                            <p:cond delay="0"/>
                                          </p:stCondLst>
                                        </p:cTn>
                                        <p:tgtEl>
                                          <p:spTgt spid="65"/>
                                        </p:tgtEl>
                                        <p:attrNameLst>
                                          <p:attrName>style.visibility</p:attrName>
                                        </p:attrNameLst>
                                      </p:cBhvr>
                                      <p:to>
                                        <p:strVal val="hidden"/>
                                      </p:to>
                                    </p:set>
                                  </p:childTnLst>
                                </p:cTn>
                              </p:par>
                              <p:par>
                                <p:cTn id="115" presetID="1" presetClass="exit" presetSubtype="0" fill="hold" grpId="0" nodeType="withEffect">
                                  <p:stCondLst>
                                    <p:cond delay="6000"/>
                                  </p:stCondLst>
                                  <p:childTnLst>
                                    <p:set>
                                      <p:cBhvr>
                                        <p:cTn id="116" dur="1" fill="hold">
                                          <p:stCondLst>
                                            <p:cond delay="0"/>
                                          </p:stCondLst>
                                        </p:cTn>
                                        <p:tgtEl>
                                          <p:spTgt spid="66"/>
                                        </p:tgtEl>
                                        <p:attrNameLst>
                                          <p:attrName>style.visibility</p:attrName>
                                        </p:attrNameLst>
                                      </p:cBhvr>
                                      <p:to>
                                        <p:strVal val="hidden"/>
                                      </p:to>
                                    </p:set>
                                  </p:childTnLst>
                                </p:cTn>
                              </p:par>
                              <p:par>
                                <p:cTn id="117" presetID="1" presetClass="exit" presetSubtype="0" fill="hold" grpId="0" nodeType="withEffect">
                                  <p:stCondLst>
                                    <p:cond delay="5000"/>
                                  </p:stCondLst>
                                  <p:childTnLst>
                                    <p:set>
                                      <p:cBhvr>
                                        <p:cTn id="118" dur="1" fill="hold">
                                          <p:stCondLst>
                                            <p:cond delay="0"/>
                                          </p:stCondLst>
                                        </p:cTn>
                                        <p:tgtEl>
                                          <p:spTgt spid="67"/>
                                        </p:tgtEl>
                                        <p:attrNameLst>
                                          <p:attrName>style.visibility</p:attrName>
                                        </p:attrNameLst>
                                      </p:cBhvr>
                                      <p:to>
                                        <p:strVal val="hidden"/>
                                      </p:to>
                                    </p:set>
                                  </p:childTnLst>
                                </p:cTn>
                              </p:par>
                              <p:par>
                                <p:cTn id="119" presetID="1" presetClass="exit" presetSubtype="0" fill="hold" grpId="0" nodeType="withEffect">
                                  <p:stCondLst>
                                    <p:cond delay="4000"/>
                                  </p:stCondLst>
                                  <p:childTnLst>
                                    <p:set>
                                      <p:cBhvr>
                                        <p:cTn id="120" dur="1" fill="hold">
                                          <p:stCondLst>
                                            <p:cond delay="0"/>
                                          </p:stCondLst>
                                        </p:cTn>
                                        <p:tgtEl>
                                          <p:spTgt spid="68"/>
                                        </p:tgtEl>
                                        <p:attrNameLst>
                                          <p:attrName>style.visibility</p:attrName>
                                        </p:attrNameLst>
                                      </p:cBhvr>
                                      <p:to>
                                        <p:strVal val="hidden"/>
                                      </p:to>
                                    </p:set>
                                  </p:childTnLst>
                                </p:cTn>
                              </p:par>
                              <p:par>
                                <p:cTn id="121" presetID="1" presetClass="exit" presetSubtype="0" fill="hold" grpId="0" nodeType="withEffect">
                                  <p:stCondLst>
                                    <p:cond delay="3000"/>
                                  </p:stCondLst>
                                  <p:childTnLst>
                                    <p:set>
                                      <p:cBhvr>
                                        <p:cTn id="122" dur="1" fill="hold">
                                          <p:stCondLst>
                                            <p:cond delay="0"/>
                                          </p:stCondLst>
                                        </p:cTn>
                                        <p:tgtEl>
                                          <p:spTgt spid="69"/>
                                        </p:tgtEl>
                                        <p:attrNameLst>
                                          <p:attrName>style.visibility</p:attrName>
                                        </p:attrNameLst>
                                      </p:cBhvr>
                                      <p:to>
                                        <p:strVal val="hidden"/>
                                      </p:to>
                                    </p:set>
                                  </p:childTnLst>
                                </p:cTn>
                              </p:par>
                              <p:par>
                                <p:cTn id="123" presetID="1" presetClass="exit" presetSubtype="0" fill="hold" grpId="0" nodeType="withEffect">
                                  <p:stCondLst>
                                    <p:cond delay="2000"/>
                                  </p:stCondLst>
                                  <p:childTnLst>
                                    <p:set>
                                      <p:cBhvr>
                                        <p:cTn id="124" dur="1" fill="hold">
                                          <p:stCondLst>
                                            <p:cond delay="0"/>
                                          </p:stCondLst>
                                        </p:cTn>
                                        <p:tgtEl>
                                          <p:spTgt spid="70"/>
                                        </p:tgtEl>
                                        <p:attrNameLst>
                                          <p:attrName>style.visibility</p:attrName>
                                        </p:attrNameLst>
                                      </p:cBhvr>
                                      <p:to>
                                        <p:strVal val="hidden"/>
                                      </p:to>
                                    </p:set>
                                  </p:childTnLst>
                                </p:cTn>
                              </p:par>
                              <p:par>
                                <p:cTn id="125" presetID="1" presetClass="exit" presetSubtype="0" fill="hold" grpId="0" nodeType="withEffect">
                                  <p:stCondLst>
                                    <p:cond delay="1000"/>
                                  </p:stCondLst>
                                  <p:childTnLst>
                                    <p:set>
                                      <p:cBhvr>
                                        <p:cTn id="126"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3926" y="1662818"/>
            <a:ext cx="8711921" cy="2062103"/>
          </a:xfrm>
          <a:prstGeom prst="rect">
            <a:avLst/>
          </a:prstGeom>
        </p:spPr>
        <p:txBody>
          <a:bodyPr wrap="square">
            <a:spAutoFit/>
          </a:bodyPr>
          <a:lstStyle/>
          <a:p>
            <a:pPr algn="just"/>
            <a:r>
              <a:rPr lang="nl-NL" sz="3200" b="1" i="1" dirty="0" smtClean="0">
                <a:solidFill>
                  <a:srgbClr val="0070C0"/>
                </a:solidFill>
              </a:rPr>
              <a:t>          Mỗi </a:t>
            </a:r>
            <a:r>
              <a:rPr lang="nl-NL" sz="3200" b="1" i="1" dirty="0">
                <a:solidFill>
                  <a:srgbClr val="0070C0"/>
                </a:solidFill>
              </a:rPr>
              <a:t>tình huống đều có cách giải quyết. Người có trách nhiệm cần phải chọn cách giải quyết nào thể hiện rõ trách nhiệm của mình và phù hợp với hoàn cảnh.</a:t>
            </a:r>
            <a:endParaRPr lang="en-US" sz="4000" b="1" dirty="0">
              <a:solidFill>
                <a:srgbClr val="0070C0"/>
              </a:solidFill>
            </a:endParaRPr>
          </a:p>
        </p:txBody>
      </p:sp>
      <p:sp>
        <p:nvSpPr>
          <p:cNvPr id="3" name="TextBox 2"/>
          <p:cNvSpPr txBox="1"/>
          <p:nvPr/>
        </p:nvSpPr>
        <p:spPr>
          <a:xfrm>
            <a:off x="4630280" y="816151"/>
            <a:ext cx="2837956"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KẾT LUẬN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306" y="461946"/>
            <a:ext cx="10339008" cy="646331"/>
          </a:xfrm>
          <a:prstGeom prst="rect">
            <a:avLst/>
          </a:prstGeom>
        </p:spPr>
        <p:txBody>
          <a:bodyPr wrap="square">
            <a:spAutoFit/>
          </a:bodyPr>
          <a:lstStyle/>
          <a:p>
            <a:r>
              <a:rPr lang="it-IT" sz="3600" b="1" dirty="0" smtClean="0">
                <a:solidFill>
                  <a:srgbClr val="00B050"/>
                </a:solidFill>
                <a:latin typeface="Times New Roman" panose="02020603050405020304" pitchFamily="18" charset="0"/>
                <a:ea typeface="Calibri" panose="020F0502020204030204" pitchFamily="34" charset="0"/>
              </a:rPr>
              <a:t>     Hoạt động 2: Liên hệ bản thân</a:t>
            </a:r>
            <a:endParaRPr lang="en-US" sz="3600" dirty="0">
              <a:solidFill>
                <a:srgbClr val="00B050"/>
              </a:solidFill>
            </a:endParaRPr>
          </a:p>
        </p:txBody>
      </p:sp>
      <p:sp>
        <p:nvSpPr>
          <p:cNvPr id="7" name="Rectangle 6"/>
          <p:cNvSpPr/>
          <p:nvPr/>
        </p:nvSpPr>
        <p:spPr>
          <a:xfrm>
            <a:off x="914401" y="1108277"/>
            <a:ext cx="8723086" cy="2554545"/>
          </a:xfrm>
          <a:prstGeom prst="rect">
            <a:avLst/>
          </a:prstGeom>
        </p:spPr>
        <p:txBody>
          <a:bodyPr wrap="square">
            <a:spAutoFit/>
          </a:bodyPr>
          <a:lstStyle/>
          <a:p>
            <a:pPr>
              <a:lnSpc>
                <a:spcPct val="125000"/>
              </a:lnSpc>
              <a:spcAft>
                <a:spcPts val="0"/>
              </a:spcAft>
            </a:pPr>
            <a:r>
              <a:rPr lang="en-US" sz="3200" i="1" u="sng" dirty="0" err="1" smtClean="0">
                <a:solidFill>
                  <a:srgbClr val="FF0000"/>
                </a:solidFill>
                <a:effectLst/>
                <a:ea typeface="Calibri" panose="020F0502020204030204" pitchFamily="34" charset="0"/>
                <a:cs typeface="Times New Roman" panose="02020603050405020304" pitchFamily="18" charset="0"/>
              </a:rPr>
              <a:t>Gợi</a:t>
            </a:r>
            <a:r>
              <a:rPr lang="en-US" sz="3200" i="1" u="sng" dirty="0" smtClean="0">
                <a:solidFill>
                  <a:srgbClr val="FF0000"/>
                </a:solidFill>
                <a:effectLst/>
                <a:ea typeface="Calibri" panose="020F0502020204030204" pitchFamily="34" charset="0"/>
                <a:cs typeface="Times New Roman" panose="02020603050405020304" pitchFamily="18" charset="0"/>
              </a:rPr>
              <a:t> ý:</a:t>
            </a:r>
            <a:r>
              <a:rPr lang="en-US" sz="3200" dirty="0" smtClean="0">
                <a:solidFill>
                  <a:srgbClr val="0070C0"/>
                </a:solidFill>
                <a:effectLst/>
                <a:ea typeface="Calibri" panose="020F0502020204030204" pitchFamily="34" charset="0"/>
                <a:cs typeface="Times New Roman" panose="02020603050405020304" pitchFamily="18" charset="0"/>
              </a:rPr>
              <a:t> </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Chuyện</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xảy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ra</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và</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lúc</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đó</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làm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gì</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s-ES" sz="3200" dirty="0" smtClean="0">
                <a:solidFill>
                  <a:srgbClr val="0070C0"/>
                </a:solidFill>
                <a:effectLst/>
                <a:ea typeface="Calibri" panose="020F0502020204030204" pitchFamily="34" charset="0"/>
                <a:cs typeface="Times New Roman" panose="02020603050405020304" pitchFamily="18" charset="0"/>
              </a:rPr>
              <a:t>   + </a:t>
            </a:r>
            <a:r>
              <a:rPr lang="es-ES" sz="3200" dirty="0" err="1" smtClean="0">
                <a:solidFill>
                  <a:srgbClr val="0070C0"/>
                </a:solidFill>
                <a:effectLst/>
                <a:ea typeface="Calibri" panose="020F0502020204030204" pitchFamily="34" charset="0"/>
                <a:cs typeface="Times New Roman" panose="02020603050405020304" pitchFamily="18" charset="0"/>
              </a:rPr>
              <a:t>Bây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giờ</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nghĩ</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lại</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em</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thấy</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như</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thế</a:t>
            </a:r>
            <a:r>
              <a:rPr lang="es-ES" sz="3200" dirty="0" smtClean="0">
                <a:solidFill>
                  <a:srgbClr val="0070C0"/>
                </a:solidFill>
                <a:effectLst/>
                <a:ea typeface="Calibri" panose="020F0502020204030204" pitchFamily="34" charset="0"/>
                <a:cs typeface="Times New Roman" panose="02020603050405020304" pitchFamily="18" charset="0"/>
              </a:rPr>
              <a:t> </a:t>
            </a:r>
            <a:r>
              <a:rPr lang="es-ES" sz="3200" dirty="0" err="1" smtClean="0">
                <a:solidFill>
                  <a:srgbClr val="0070C0"/>
                </a:solidFill>
                <a:effectLst/>
                <a:ea typeface="Calibri" panose="020F0502020204030204" pitchFamily="34" charset="0"/>
                <a:cs typeface="Times New Roman" panose="02020603050405020304" pitchFamily="18" charset="0"/>
              </a:rPr>
              <a:t>nào</a:t>
            </a:r>
            <a:r>
              <a:rPr lang="es-ES" sz="3200" dirty="0" smtClean="0">
                <a:solidFill>
                  <a:srgbClr val="0070C0"/>
                </a:solidFill>
                <a:effectLst/>
                <a:ea typeface="Calibri" panose="020F0502020204030204" pitchFamily="34" charset="0"/>
                <a:cs typeface="Times New Roman" panose="02020603050405020304" pitchFamily="18" charset="0"/>
              </a:rPr>
              <a:t>?</a:t>
            </a:r>
            <a:endParaRPr lang="en-GB" sz="3200" dirty="0" smtClean="0">
              <a:solidFill>
                <a:srgbClr val="0070C0"/>
              </a:solidFill>
              <a:effectLst/>
              <a:ea typeface="Calibri" panose="020F0502020204030204" pitchFamily="34" charset="0"/>
              <a:cs typeface="Times New Roman" panose="02020603050405020304" pitchFamily="18" charset="0"/>
            </a:endParaRPr>
          </a:p>
          <a:p>
            <a:pPr>
              <a:lnSpc>
                <a:spcPct val="125000"/>
              </a:lnSpc>
              <a:spcAft>
                <a:spcPts val="0"/>
              </a:spcAft>
            </a:pPr>
            <a:r>
              <a:rPr lang="en-US" sz="3200" dirty="0" smtClean="0">
                <a:solidFill>
                  <a:srgbClr val="0070C0"/>
                </a:solidFill>
                <a:ea typeface="Calibri" panose="020F0502020204030204" pitchFamily="34" charset="0"/>
                <a:cs typeface="Times New Roman" panose="02020603050405020304" pitchFamily="18" charset="0"/>
              </a:rPr>
              <a:t>   + </a:t>
            </a:r>
            <a:r>
              <a:rPr lang="en-US" sz="3200" dirty="0" err="1" smtClean="0">
                <a:solidFill>
                  <a:srgbClr val="0070C0"/>
                </a:solidFill>
                <a:ea typeface="Calibri" panose="020F0502020204030204" pitchFamily="34" charset="0"/>
                <a:cs typeface="Times New Roman" panose="02020603050405020304" pitchFamily="18" charset="0"/>
              </a:rPr>
              <a:t>Em</a:t>
            </a:r>
            <a:r>
              <a:rPr lang="en-US" sz="3200" dirty="0" smtClean="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rút</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ra</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bài</a:t>
            </a:r>
            <a:r>
              <a:rPr lang="en-US" sz="3200" dirty="0" smtClean="0">
                <a:solidFill>
                  <a:srgbClr val="0070C0"/>
                </a:solidFill>
                <a:effectLst/>
                <a:ea typeface="Calibri" panose="020F0502020204030204" pitchFamily="34" charset="0"/>
                <a:cs typeface="Times New Roman" panose="02020603050405020304" pitchFamily="18" charset="0"/>
              </a:rPr>
              <a:t> </a:t>
            </a:r>
            <a:r>
              <a:rPr lang="en-US" sz="3200" dirty="0" err="1" smtClean="0">
                <a:solidFill>
                  <a:srgbClr val="0070C0"/>
                </a:solidFill>
                <a:effectLst/>
                <a:ea typeface="Calibri" panose="020F0502020204030204" pitchFamily="34" charset="0"/>
                <a:cs typeface="Times New Roman" panose="02020603050405020304" pitchFamily="18" charset="0"/>
              </a:rPr>
              <a:t>học</a:t>
            </a:r>
            <a:r>
              <a:rPr lang="en-US" sz="3200" dirty="0">
                <a:solidFill>
                  <a:srgbClr val="0070C0"/>
                </a:solidFill>
                <a:ea typeface="Calibri" panose="020F0502020204030204" pitchFamily="34" charset="0"/>
                <a:cs typeface="Times New Roman" panose="02020603050405020304" pitchFamily="18" charset="0"/>
              </a:rPr>
              <a:t> </a:t>
            </a:r>
            <a:r>
              <a:rPr lang="en-US" sz="3200" dirty="0" err="1" smtClean="0">
                <a:solidFill>
                  <a:srgbClr val="0070C0"/>
                </a:solidFill>
                <a:ea typeface="Calibri" panose="020F0502020204030204" pitchFamily="34" charset="0"/>
                <a:cs typeface="Times New Roman" panose="02020603050405020304" pitchFamily="18" charset="0"/>
              </a:rPr>
              <a:t>gì</a:t>
            </a:r>
            <a:r>
              <a:rPr lang="en-US" sz="3200" dirty="0" smtClean="0">
                <a:solidFill>
                  <a:srgbClr val="0070C0"/>
                </a:solidFill>
                <a:ea typeface="Calibri" panose="020F0502020204030204" pitchFamily="34" charset="0"/>
                <a:cs typeface="Times New Roman" panose="02020603050405020304" pitchFamily="18" charset="0"/>
              </a:rPr>
              <a:t>?</a:t>
            </a:r>
            <a:endParaRPr lang="en-GB" sz="3200" dirty="0">
              <a:solidFill>
                <a:srgbClr val="0070C0"/>
              </a:solidFill>
              <a:effectLs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890" y="3996055"/>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117</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Office Theme</vt:lpstr>
      <vt:lpstr>ĐẠO ĐỨC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5</dc:title>
  <dc:creator>Huy Hoang</dc:creator>
  <cp:lastModifiedBy>ACER</cp:lastModifiedBy>
  <cp:revision>8</cp:revision>
  <dcterms:created xsi:type="dcterms:W3CDTF">2021-08-24T14:52:00Z</dcterms:created>
  <dcterms:modified xsi:type="dcterms:W3CDTF">2022-09-12T13:45:52Z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B5B83A5C8CF641008F4732C3944BD5E0</vt:lpwstr>
  </property>
  <property fmtid="{D5CDD505-2E9C-101B-9397-08002B2CF9AE}" pid="3" name="KSOProductBuildVer">
    <vt:lpwstr>1033-11.2.0.10296</vt:lpwstr>
  </property>
</Properties>
</file>