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61" r:id="rId2"/>
    <p:sldId id="264" r:id="rId3"/>
    <p:sldId id="259" r:id="rId4"/>
    <p:sldId id="277" r:id="rId5"/>
    <p:sldId id="263" r:id="rId6"/>
    <p:sldId id="278" r:id="rId7"/>
    <p:sldId id="279" r:id="rId8"/>
    <p:sldId id="280" r:id="rId9"/>
    <p:sldId id="281" r:id="rId10"/>
    <p:sldId id="282" r:id="rId11"/>
    <p:sldId id="283" r:id="rId12"/>
    <p:sldId id="266" r:id="rId13"/>
    <p:sldId id="284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5" r:id="rId22"/>
    <p:sldId id="276" r:id="rId23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#9Slide05 Aphrodite Pro" panose="02000000000000000000" pitchFamily="2" charset="0"/>
      <p:regular r:id="rId29"/>
    </p:embeddedFont>
    <p:embeddedFont>
      <p:font typeface="UTM Showcard" panose="02040603050506020204" pitchFamily="18" charset="0"/>
      <p:regular r:id="rId30"/>
    </p:embeddedFont>
    <p:embeddedFont>
      <p:font typeface="#9Slide05 Bodega Script" pitchFamily="2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#9Slide07 Altus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7 HoneyCream" pitchFamily="2" charset="0"/>
      <p:regular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CC"/>
    <a:srgbClr val="FF3300"/>
    <a:srgbClr val="52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67" y="1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B0217-45F3-4123-8F04-297E339DA571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A95E-6841-4403-AF36-7593CD0EB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AA95E-6841-4403-AF36-7593CD0EB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7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7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4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6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7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7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5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2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8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8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8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8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3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6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719" y="208746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Hoạt</a:t>
                </a:r>
                <a:r>
                  <a:rPr lang="en-US" sz="3200" dirty="0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động</a:t>
                </a:r>
                <a:r>
                  <a:rPr lang="en-US" sz="3200" dirty="0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trải</a:t>
                </a:r>
                <a:r>
                  <a:rPr lang="en-US" sz="3200" dirty="0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nghiệm</a:t>
                </a:r>
                <a:endParaRPr lang="en-US" sz="3200" dirty="0"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5" b="9714"/>
          <a:stretch/>
        </p:blipFill>
        <p:spPr>
          <a:xfrm rot="1008206">
            <a:off x="8260738" y="3185214"/>
            <a:ext cx="3157111" cy="3000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6557822" y="816945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 smtClean="0"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latin typeface="UTM Showcard" panose="02040603050506020204" pitchFamily="18" charset="0"/>
                  </a:rPr>
                  <a:t>Lớp</a:t>
                </a:r>
                <a:r>
                  <a:rPr lang="en-US" sz="4400" dirty="0" smtClean="0"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latin typeface="UTM Showcard" panose="02040603050506020204" pitchFamily="18" charset="0"/>
                  </a:rPr>
                  <a:t> 3</a:t>
                </a:r>
                <a:endParaRPr lang="en-US" sz="4400" dirty="0"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76" y="1407311"/>
            <a:ext cx="8541236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4694" t="22054" r="51673" b="18125"/>
          <a:stretch/>
        </p:blipFill>
        <p:spPr>
          <a:xfrm>
            <a:off x="1017238" y="2027391"/>
            <a:ext cx="4009595" cy="401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Đánh</a:t>
            </a:r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cầu</a:t>
            </a:r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lông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bóng</a:t>
            </a:r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bàn</a:t>
            </a:r>
            <a:endParaRPr lang="en-US" sz="32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068" y="4151941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tivi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068" y="4829534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-</a:t>
            </a:r>
            <a:r>
              <a:rPr lang="en-US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…</a:t>
            </a:r>
            <a:endParaRPr lang="en-US" sz="32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8141" t="19776" r="18226" b="20403"/>
          <a:stretch/>
        </p:blipFill>
        <p:spPr>
          <a:xfrm>
            <a:off x="1159989" y="2112063"/>
            <a:ext cx="3569857" cy="3596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Lau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bàn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Rửa</a:t>
            </a:r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chén</a:t>
            </a:r>
            <a:endParaRPr lang="en-US" sz="32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068" y="4151941"/>
            <a:ext cx="432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mâm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068" y="4829534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áo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quần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…</a:t>
            </a:r>
            <a:endParaRPr lang="en-US" sz="32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841933" y="1672045"/>
            <a:ext cx="7792616" cy="467650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785" y="2436944"/>
            <a:ext cx="725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462" y1="9920" x2="12615" y2="33914"/>
                        <a14:foregroundMark x1="24769" y1="80965" x2="30000" y2="90885"/>
                        <a14:foregroundMark x1="56000" y1="59651" x2="53846" y2="76810"/>
                        <a14:foregroundMark x1="46154" y1="52547" x2="48923" y2="60724"/>
                        <a14:foregroundMark x1="83538" y1="65013" x2="82154" y2="84718"/>
                        <a14:foregroundMark x1="74308" y1="1877" x2="73692" y2="7373"/>
                        <a14:foregroundMark x1="90769" y1="13673" x2="95077" y2="23592"/>
                        <a14:foregroundMark x1="79846" y1="2681" x2="78462" y2="10724"/>
                        <a14:foregroundMark x1="91231" y1="52413" x2="98615" y2="66622"/>
                        <a14:foregroundMark x1="60769" y1="28552" x2="60615" y2="32708"/>
                        <a14:foregroundMark x1="63385" y1="25871" x2="57077" y2="31367"/>
                        <a14:foregroundMark x1="64000" y1="27480" x2="62154" y2="30161"/>
                        <a14:foregroundMark x1="58769" y1="62869" x2="59231" y2="77748"/>
                        <a14:foregroundMark x1="67846" y1="77480" x2="67077" y2="98257"/>
                        <a14:foregroundMark x1="63231" y1="76944" x2="63692" y2="80429"/>
                        <a14:foregroundMark x1="26923" y1="10992" x2="22462" y2="2171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04" y="1971682"/>
            <a:ext cx="3710546" cy="42585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3785" y="3273891"/>
            <a:ext cx="725479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5932713" y="3401611"/>
            <a:ext cx="326571" cy="294362"/>
          </a:xfrm>
          <a:prstGeom prst="flowChartConnector">
            <a:avLst/>
          </a:prstGeom>
          <a:solidFill>
            <a:srgbClr val="FF3300"/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5935366" y="3843054"/>
            <a:ext cx="326571" cy="294362"/>
          </a:xfrm>
          <a:prstGeom prst="flowChartConnector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lowchart: Connector 19"/>
          <p:cNvSpPr/>
          <p:nvPr/>
        </p:nvSpPr>
        <p:spPr>
          <a:xfrm>
            <a:off x="2217853" y="5435536"/>
            <a:ext cx="326571" cy="294362"/>
          </a:xfrm>
          <a:prstGeom prst="flowChartConnector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Connector 20"/>
          <p:cNvSpPr/>
          <p:nvPr/>
        </p:nvSpPr>
        <p:spPr>
          <a:xfrm>
            <a:off x="6395632" y="5159702"/>
            <a:ext cx="326571" cy="294362"/>
          </a:xfrm>
          <a:prstGeom prst="flowChartConnector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" y="2213889"/>
            <a:ext cx="3918923" cy="3722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02874" y="2334463"/>
            <a:ext cx="7792616" cy="3043880"/>
            <a:chOff x="841933" y="1880817"/>
            <a:chExt cx="7792616" cy="3043880"/>
          </a:xfrm>
        </p:grpSpPr>
        <p:sp>
          <p:nvSpPr>
            <p:cNvPr id="16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841933" y="1880817"/>
              <a:ext cx="7792616" cy="3043880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rgbClr val="FF66CC">
                <a:alpha val="21000"/>
              </a:srgbClr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31458" y="2443745"/>
              <a:ext cx="6964246" cy="1595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6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200" dirty="0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nhở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19082" y="114791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 smtClean="0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47625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ln w="47625">
                <a:solidFill>
                  <a:schemeClr val="bg1"/>
                </a:solidFill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9082" y="1147915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 smtClean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FF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720" t="10110" r="38563" b="5883"/>
          <a:stretch/>
        </p:blipFill>
        <p:spPr>
          <a:xfrm>
            <a:off x="6579262" y="666196"/>
            <a:ext cx="5001603" cy="540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88655" y="441828"/>
            <a:ext cx="7473619" cy="1178475"/>
            <a:chOff x="88655" y="441828"/>
            <a:chExt cx="7473619" cy="1178475"/>
          </a:xfrm>
        </p:grpSpPr>
        <p:sp>
          <p:nvSpPr>
            <p:cNvPr id="19" name="TextBox 18"/>
            <p:cNvSpPr txBox="1"/>
            <p:nvPr/>
          </p:nvSpPr>
          <p:spPr>
            <a:xfrm>
              <a:off x="1267129" y="506637"/>
              <a:ext cx="6295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77677" y="1491004"/>
            <a:ext cx="5833719" cy="2748148"/>
            <a:chOff x="655094" y="1472182"/>
            <a:chExt cx="5833719" cy="2748148"/>
          </a:xfrm>
        </p:grpSpPr>
        <p:sp>
          <p:nvSpPr>
            <p:cNvPr id="17" name="Cloud 16"/>
            <p:cNvSpPr/>
            <p:nvPr/>
          </p:nvSpPr>
          <p:spPr>
            <a:xfrm>
              <a:off x="655094" y="1472182"/>
              <a:ext cx="5833719" cy="2748148"/>
            </a:xfrm>
            <a:prstGeom prst="cloud">
              <a:avLst/>
            </a:prstGeom>
            <a:solidFill>
              <a:schemeClr val="accent5">
                <a:lumMod val="75000"/>
                <a:alpha val="80000"/>
              </a:schemeClr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66568449-D415-4090-B903-D6414B4E8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" t="17732" r="4070" b="10407"/>
            <a:stretch/>
          </p:blipFill>
          <p:spPr>
            <a:xfrm>
              <a:off x="677892" y="2767743"/>
              <a:ext cx="1781305" cy="143455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267129" y="2045613"/>
            <a:ext cx="461553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647" y="4415228"/>
            <a:ext cx="5730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034" y="5246225"/>
            <a:ext cx="573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096000" cy="1219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096000" cy="18107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So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5641CE-4CA1-4CCF-B583-E055F7D8D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63B6369-4B12-4E93-AFFF-BA81C6082346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7A03B-D116-4B29-99B0-6CF215441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15039" r="4160" b="26356"/>
          <a:stretch/>
        </p:blipFill>
        <p:spPr>
          <a:xfrm>
            <a:off x="3340916" y="3592912"/>
            <a:ext cx="5087490" cy="3344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236" y="1859341"/>
            <a:ext cx="11295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107228" y="3325418"/>
            <a:ext cx="4151263" cy="33738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9261565" cy="2403861"/>
            <a:chOff x="300446" y="2024743"/>
            <a:chExt cx="9261565" cy="2403861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dirty="0" smtClean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  <a:spcAft>
                  <a:spcPts val="0"/>
                </a:spcAft>
                <a:tabLst>
                  <a:tab pos="443230" algn="l"/>
                </a:tabLst>
              </a:pP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 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  <a:spcAft>
                  <a:spcPts val="0"/>
                </a:spcAft>
                <a:tabLst>
                  <a:tab pos="443230" algn="l"/>
                </a:tabLst>
              </a:pPr>
              <a:r>
                <a:rPr lang="en-US" sz="2000" b="1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HS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trải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nghiệm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mang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lại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niềm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vui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nụ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cười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bản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thân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bè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.</a:t>
              </a:r>
              <a:endPara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964577" y="4626973"/>
            <a:ext cx="7328263" cy="1813016"/>
            <a:chOff x="3964577" y="4626973"/>
            <a:chExt cx="7328263" cy="1813016"/>
          </a:xfrm>
        </p:grpSpPr>
        <p:sp>
          <p:nvSpPr>
            <p:cNvPr id="18" name="Rounded Rectangle 17"/>
            <p:cNvSpPr/>
            <p:nvPr/>
          </p:nvSpPr>
          <p:spPr>
            <a:xfrm>
              <a:off x="3964577" y="4626973"/>
              <a:ext cx="7328263" cy="1813016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32962" y="4728469"/>
              <a:ext cx="714884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nl-NL" sz="2000" b="1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Thể hiện được sự khéo léo, thể hiện của bản thân qua sản phẩm tự làm.</a:t>
              </a:r>
              <a:endPara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-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thái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độ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thân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thiện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vui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tươi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mọi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người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xung</a:t>
              </a:r>
              <a:r>
                <a:rPr lang="en-US" sz="2000" b="1" dirty="0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quanh</a:t>
              </a:r>
              <a:r>
                <a:rPr lang="en-US" sz="2000" b="1" dirty="0"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30019" y="2838449"/>
            <a:ext cx="9086463" cy="968189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4149" y="3023356"/>
              <a:ext cx="89923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09799" y="4428883"/>
            <a:ext cx="7530353" cy="1450042"/>
            <a:chOff x="2209799" y="4428883"/>
            <a:chExt cx="7530353" cy="1450042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799" y="4428883"/>
              <a:ext cx="7530353" cy="1450042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46696" y="4543994"/>
              <a:ext cx="7256560" cy="1219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5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5400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709" t="31161" r="23060" b="14018"/>
          <a:stretch/>
        </p:blipFill>
        <p:spPr>
          <a:xfrm>
            <a:off x="921507" y="1782357"/>
            <a:ext cx="4738096" cy="4086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619494" y="2653908"/>
            <a:ext cx="416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/>
                </a:solidFill>
                <a:latin typeface="UTM Avo" panose="02040603050506020204" pitchFamily="18" charset="0"/>
              </a:rPr>
              <a:t>Luật</a:t>
            </a:r>
            <a:r>
              <a:rPr lang="en-US" sz="3200" b="1" dirty="0" smtClean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 smtClean="0">
                <a:solidFill>
                  <a:schemeClr val="accent1"/>
                </a:solidFill>
                <a:latin typeface="UTM Avo" panose="02040603050506020204" pitchFamily="18" charset="0"/>
              </a:rPr>
              <a:t>:</a:t>
            </a:r>
            <a:endParaRPr lang="en-US" sz="32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组合 22">
            <a:extLst>
              <a:ext uri="{FF2B5EF4-FFF2-40B4-BE49-F238E27FC236}">
                <a16:creationId xmlns:a16="http://schemas.microsoft.com/office/drawing/2014/main" id="{20DE5BE3-3240-4C7E-B3A7-C874F8219B5F}"/>
              </a:ext>
            </a:extLst>
          </p:cNvPr>
          <p:cNvGrpSpPr/>
          <p:nvPr/>
        </p:nvGrpSpPr>
        <p:grpSpPr>
          <a:xfrm>
            <a:off x="6356027" y="1358537"/>
            <a:ext cx="4692833" cy="4617987"/>
            <a:chOff x="3601057" y="1808095"/>
            <a:chExt cx="4692833" cy="5192914"/>
          </a:xfrm>
        </p:grpSpPr>
        <p:sp>
          <p:nvSpPr>
            <p:cNvPr id="15" name="矩形: 圆角 20">
              <a:extLst>
                <a:ext uri="{FF2B5EF4-FFF2-40B4-BE49-F238E27FC236}">
                  <a16:creationId xmlns:a16="http://schemas.microsoft.com/office/drawing/2014/main" id="{2ECB7B56-79EC-4FD3-AF5A-C84F9E4288D1}"/>
                </a:ext>
              </a:extLst>
            </p:cNvPr>
            <p:cNvSpPr/>
            <p:nvPr/>
          </p:nvSpPr>
          <p:spPr>
            <a:xfrm>
              <a:off x="3601057" y="2853050"/>
              <a:ext cx="4692833" cy="4147959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6" name="图片 14">
              <a:extLst>
                <a:ext uri="{FF2B5EF4-FFF2-40B4-BE49-F238E27FC236}">
                  <a16:creationId xmlns:a16="http://schemas.microsoft.com/office/drawing/2014/main" id="{943FAD99-A42B-464B-B8F6-7060FC059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7" t="2082" r="36890" b="71541"/>
            <a:stretch/>
          </p:blipFill>
          <p:spPr>
            <a:xfrm>
              <a:off x="4993906" y="1808095"/>
              <a:ext cx="1675379" cy="160794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502288" y="3047645"/>
            <a:ext cx="4546572" cy="292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133" y="366099"/>
            <a:ext cx="81937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2492" y="1212409"/>
            <a:ext cx="10088444" cy="3729380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94410" y="2264133"/>
            <a:ext cx="791827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388" t="15447" r="52376" b="18839"/>
          <a:stretch/>
        </p:blipFill>
        <p:spPr>
          <a:xfrm>
            <a:off x="413586" y="1789144"/>
            <a:ext cx="2537460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235" t="13782" r="14529" b="20504"/>
          <a:stretch/>
        </p:blipFill>
        <p:spPr>
          <a:xfrm>
            <a:off x="3183613" y="1789144"/>
            <a:ext cx="2537460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4694" t="22054" r="51673" b="18125"/>
          <a:stretch/>
        </p:blipFill>
        <p:spPr>
          <a:xfrm>
            <a:off x="5953640" y="1789144"/>
            <a:ext cx="2732458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8141" t="19776" r="18226" b="20403"/>
          <a:stretch/>
        </p:blipFill>
        <p:spPr>
          <a:xfrm>
            <a:off x="8918665" y="1789144"/>
            <a:ext cx="2718159" cy="273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741316" y="5281884"/>
            <a:ext cx="10709366" cy="782684"/>
            <a:chOff x="668383" y="4703717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2" y="4773265"/>
              <a:ext cx="10472057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en-US" sz="32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mẩu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ý.</a:t>
              </a:r>
              <a:endPara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388" t="15447" r="52376" b="18839"/>
          <a:stretch/>
        </p:blipFill>
        <p:spPr>
          <a:xfrm>
            <a:off x="1210419" y="1972024"/>
            <a:ext cx="3668079" cy="3958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0068" y="4151941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0068" y="4829534"/>
            <a:ext cx="423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32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590903" y="11493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235" t="13782" r="14529" b="20504"/>
          <a:stretch/>
        </p:blipFill>
        <p:spPr>
          <a:xfrm>
            <a:off x="1239408" y="2027391"/>
            <a:ext cx="3539576" cy="3819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0068" y="2796753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Đánh</a:t>
            </a:r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răng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068" y="347434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Rửa</a:t>
            </a:r>
            <a:r>
              <a:rPr lang="en-US" sz="32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mặt</a:t>
            </a:r>
            <a:endParaRPr lang="en-US" sz="32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068" y="4151941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Tắm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gội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0068" y="4829534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Cắt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móng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UTM Avo" panose="02040603050506020204" pitchFamily="18" charset="0"/>
              </a:rPr>
              <a:t>tay</a:t>
            </a:r>
            <a:r>
              <a:rPr lang="en-US" sz="32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…</a:t>
            </a:r>
            <a:endParaRPr lang="en-US" sz="32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6591714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601</Words>
  <Application>Microsoft Office PowerPoint</Application>
  <PresentationFormat>Widescreen</PresentationFormat>
  <Paragraphs>57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UTM Avo</vt:lpstr>
      <vt:lpstr>#9Slide05 Aphrodite Pro</vt:lpstr>
      <vt:lpstr>UTM Showcard</vt:lpstr>
      <vt:lpstr>Minion Pro</vt:lpstr>
      <vt:lpstr>#9Slide05 Bodega Script</vt:lpstr>
      <vt:lpstr>SVN-Newton</vt:lpstr>
      <vt:lpstr>Times New Roman</vt:lpstr>
      <vt:lpstr>#9Slide07 Altus</vt:lpstr>
      <vt:lpstr>Calibri</vt:lpstr>
      <vt:lpstr>等线</vt:lpstr>
      <vt:lpstr>Arial</vt:lpstr>
      <vt:lpstr>Cambria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HĐTN</dc:subject>
  <dc:creator>Cảm Nguyễn</dc:creator>
  <cp:keywords>Măng Non Team</cp:keywords>
  <dc:description>Thời gian biểu của em</dc:description>
  <cp:lastModifiedBy>Nguyễn Thị Hồng Linh</cp:lastModifiedBy>
  <cp:revision>3</cp:revision>
  <dcterms:created xsi:type="dcterms:W3CDTF">2022-08-17T12:35:35Z</dcterms:created>
  <dcterms:modified xsi:type="dcterms:W3CDTF">2022-09-11T01:42:14Z</dcterms:modified>
  <cp:category>Măng Non Team</cp:category>
  <cp:version>0</cp:version>
</cp:coreProperties>
</file>