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2" r:id="rId2"/>
    <p:sldId id="301" r:id="rId3"/>
    <p:sldId id="302" r:id="rId4"/>
    <p:sldId id="303" r:id="rId5"/>
    <p:sldId id="306" r:id="rId6"/>
    <p:sldId id="333" r:id="rId7"/>
    <p:sldId id="294" r:id="rId8"/>
    <p:sldId id="307" r:id="rId9"/>
    <p:sldId id="304" r:id="rId10"/>
    <p:sldId id="314" r:id="rId11"/>
    <p:sldId id="324" r:id="rId12"/>
    <p:sldId id="325" r:id="rId13"/>
    <p:sldId id="295" r:id="rId14"/>
    <p:sldId id="312" r:id="rId15"/>
    <p:sldId id="313" r:id="rId16"/>
    <p:sldId id="315" r:id="rId17"/>
    <p:sldId id="316" r:id="rId18"/>
    <p:sldId id="317" r:id="rId19"/>
    <p:sldId id="322" r:id="rId20"/>
    <p:sldId id="318" r:id="rId21"/>
    <p:sldId id="329" r:id="rId22"/>
    <p:sldId id="311" r:id="rId23"/>
    <p:sldId id="328" r:id="rId24"/>
    <p:sldId id="323" r:id="rId25"/>
    <p:sldId id="334" r:id="rId26"/>
    <p:sldId id="33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4FB9D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1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C5B0-B50D-4675-AA7B-E11BE84DCC07}" type="datetimeFigureOut">
              <a:rPr lang="en-US" smtClean="0"/>
              <a:pPr/>
              <a:t>27-Oct-21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0E2-86E9-4BE4-9C5E-F328FD400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FE64EF-A2F2-4734-AB5F-A9B15BD830DE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cs typeface="Arial" pitchFamily="34" charset="0"/>
              </a:rPr>
              <a:t>GV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Mau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0FB006F-EBC2-4E57-B28E-8D208B1F1967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nẻ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80E2-86E9-4BE4-9C5E-F328FD4000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D618-E1F1-4B57-B71E-C9724EA24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1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2B3-F204-4492-8204-A3C3C0184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71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1614-C0F7-4EB0-AE3A-03421D936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500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5F21-0FAE-4174-A994-0E64B498C1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7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955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3E8-148B-48C1-A482-E2B393024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45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67C4-3703-49FD-9936-DB9ADD4EC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3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030-D389-418C-9A29-06B5EB778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D57-A302-4861-8EEA-C94E444FD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3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8C-138A-435F-BC33-5331AFCEF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7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F790-8134-4876-936B-788AB5F3A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EF5-9210-4D45-BEA3-00649B56E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0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C74-58F0-425C-8F72-CCEF5A9C9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5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2AF-8654-4DAD-8870-00A6CC04A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7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008-F8BD-4A64-9945-D4D5642BD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6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7ECE-DE88-4BE7-8C48-75903D3DB2A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401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hoan/hoan/Ca%20mau%20-%20tap%20&#273;oc%205.ppt#-1,16,Slide 1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454400" y="5341031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181909-tu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3597"/>
            <a:ext cx="7620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1342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830" y="-20889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024912" y="23622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512456" y="236220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91952" y="1858350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315201" y="198146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3099568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964691" y="4022256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3347720" y="4647581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13601" y="269900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mưa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endParaRPr lang="en-US" sz="44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08547" y="3469533"/>
            <a:ext cx="5352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82435" y="4373412"/>
            <a:ext cx="4514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inh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3813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2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0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4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1" y="-208844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905000" y="1584960"/>
            <a:ext cx="82905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15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7682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0800" y="571502"/>
            <a:ext cx="1239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0" y="228600"/>
            <a:ext cx="12192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hối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kịp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phũ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hẳn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" y="3773714"/>
            <a:ext cx="4140214" cy="2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25" y="3773714"/>
            <a:ext cx="4667150" cy="26252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22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3867" y="179048"/>
            <a:ext cx="1236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chòm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rặng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chọi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3867" y="15553"/>
            <a:ext cx="1127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Cây cối trên đất Cà Mau mọc ra sao? </a:t>
            </a:r>
          </a:p>
        </p:txBody>
      </p:sp>
      <p:pic>
        <p:nvPicPr>
          <p:cNvPr id="11" name="Picture 4" descr="ácay biìnhb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826"/>
            <a:ext cx="4165600" cy="38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9600" y="6019800"/>
            <a:ext cx="28448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9806"/>
            <a:ext cx="39624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81600" y="6172200"/>
            <a:ext cx="2235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79806"/>
            <a:ext cx="38608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47200" y="6172200"/>
            <a:ext cx="1930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</p:spTree>
    <p:extLst>
      <p:ext uri="{BB962C8B-B14F-4D97-AF65-F5344CB8AC3E}">
        <p14:creationId xmlns:p14="http://schemas.microsoft.com/office/powerpoint/2010/main" val="2413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rừng đướ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9008"/>
            <a:ext cx="1198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0800" y="28868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+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kênh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nọ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0351" y="288671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1" name="Picture 12" descr="Ca-mau_nha-tren-song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6" y="2888343"/>
            <a:ext cx="3634728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py of f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" y="2909448"/>
            <a:ext cx="3543860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8" y="2888343"/>
            <a:ext cx="3362124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285750"/>
            <a:ext cx="11988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kì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lạ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mạnh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Người Cà Mau có tính cách như thế nào?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5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86006"/>
            <a:ext cx="1198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rập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12751" y="322596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4" name="Picture 3" descr="ca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822"/>
            <a:ext cx="3860800" cy="40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387">
            <a:hlinkClick r:id="rId3" action="ppaction://hlinkpres?slideindex=16&amp;slidetitle=Slide 1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00822"/>
            <a:ext cx="4470400" cy="4057178"/>
          </a:xfrm>
          <a:ln>
            <a:solidFill>
              <a:srgbClr val="FFFF00"/>
            </a:solidFill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729024"/>
            <a:ext cx="3556000" cy="41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90862" y="1977562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406400" y="-45852"/>
            <a:ext cx="1137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0" y="609603"/>
            <a:ext cx="965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108550" name="Rectangle 16"/>
          <p:cNvSpPr>
            <a:spLocks noChangeArrowheads="1"/>
          </p:cNvSpPr>
          <p:nvPr/>
        </p:nvSpPr>
        <p:spPr bwMode="auto">
          <a:xfrm>
            <a:off x="7818058" y="525780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0" y="3021612"/>
            <a:ext cx="1178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0" y="5943713"/>
            <a:ext cx="1188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3: Con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9042"/>
            <a:ext cx="51816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June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79042"/>
            <a:ext cx="58928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RƯNG 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93"/>
            <a:ext cx="568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3834331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3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8" y="1789392"/>
            <a:ext cx="10725151" cy="3962400"/>
          </a:xfrm>
        </p:spPr>
        <p:txBody>
          <a:bodyPr/>
          <a:lstStyle/>
          <a:p>
            <a:pPr lvl="0" algn="just" eaLnBrk="1" hangingPunct="1"/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Mau.</a:t>
            </a: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buFont typeface="Arial" charset="0"/>
              <a:buNone/>
              <a:defRPr/>
            </a:pPr>
            <a:endParaRPr lang="en-US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63440" y="1158241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11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59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97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84" y="-208849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43963" y="132588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484120" y="129540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2179657141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66700" y="707886"/>
            <a:ext cx="116967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cản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rình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xem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thông</a:t>
            </a:r>
            <a:r>
              <a:rPr lang="en-US" sz="4400" b="1" dirty="0"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nghị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thoại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Tinh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thượng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võ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nung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đúc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397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5749" y="707886"/>
            <a:ext cx="116776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cản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huyền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24684" y="177790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14408" y="1789392"/>
            <a:ext cx="107251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1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47" y="918031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21029" y="19330"/>
            <a:ext cx="1089787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145917" y="3981087"/>
            <a:ext cx="11664799" cy="189547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60191" y="1554346"/>
            <a:ext cx="11607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A. Bài văn khẳng định giá trị cao quý của người lao động.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Bài văn kể lại cuộc tranh luận về cái gì quý nhất của ba bạn Hùng, Qúy và Nam.</a:t>
            </a:r>
          </a:p>
          <a:p>
            <a:pPr marL="0" lvl="0" indent="0" algn="just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Lao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7106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0" name="Picture 8" descr="250px-Cau_khi_2[1]"/>
          <p:cNvPicPr>
            <a:picLocks noChangeAspect="1" noChangeArrowheads="1"/>
          </p:cNvPicPr>
          <p:nvPr/>
        </p:nvPicPr>
        <p:blipFill>
          <a:blip r:embed="rId3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" y="1669144"/>
            <a:ext cx="4932970" cy="43976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57487" y="152400"/>
            <a:ext cx="2802706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Mau</a:t>
            </a:r>
          </a:p>
        </p:txBody>
      </p:sp>
      <p:pic>
        <p:nvPicPr>
          <p:cNvPr id="3074" name="Picture 2" descr="Kết quả hình ảnh cho phong cảnh đẹp ở cà m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1669142"/>
            <a:ext cx="4827228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735484" y="3494094"/>
            <a:ext cx="0" cy="1587"/>
            <a:chOff x="62566" y="4800"/>
            <a:chExt cx="2439" cy="480"/>
          </a:xfrm>
        </p:grpSpPr>
        <p:graphicFrame>
          <p:nvGraphicFramePr>
            <p:cNvPr id="98325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6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8290408" y="501967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57" y="4486510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 rot="21267912">
            <a:off x="7315200" y="-150813"/>
            <a:ext cx="711200" cy="150813"/>
            <a:chOff x="2640" y="3120"/>
            <a:chExt cx="336" cy="96"/>
          </a:xfrm>
        </p:grpSpPr>
        <p:sp>
          <p:nvSpPr>
            <p:cNvPr id="98323" name="Line 8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4" name="Line 9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0" name="Group 10"/>
          <p:cNvGrpSpPr>
            <a:grpSpLocks/>
          </p:cNvGrpSpPr>
          <p:nvPr/>
        </p:nvGrpSpPr>
        <p:grpSpPr bwMode="auto">
          <a:xfrm>
            <a:off x="7924800" y="-1524000"/>
            <a:ext cx="1117600" cy="228600"/>
            <a:chOff x="2166" y="2496"/>
            <a:chExt cx="528" cy="144"/>
          </a:xfrm>
        </p:grpSpPr>
        <p:sp>
          <p:nvSpPr>
            <p:cNvPr id="98321" name="Line 11"/>
            <p:cNvSpPr>
              <a:spLocks noChangeShapeType="1"/>
            </p:cNvSpPr>
            <p:nvPr/>
          </p:nvSpPr>
          <p:spPr bwMode="auto">
            <a:xfrm>
              <a:off x="2448" y="2496"/>
              <a:ext cx="2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2" name="Line 12"/>
            <p:cNvSpPr>
              <a:spLocks noChangeShapeType="1"/>
            </p:cNvSpPr>
            <p:nvPr/>
          </p:nvSpPr>
          <p:spPr bwMode="auto">
            <a:xfrm flipH="1">
              <a:off x="2166" y="2496"/>
              <a:ext cx="2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1" name="Group 13"/>
          <p:cNvGrpSpPr>
            <a:grpSpLocks/>
          </p:cNvGrpSpPr>
          <p:nvPr/>
        </p:nvGrpSpPr>
        <p:grpSpPr bwMode="auto">
          <a:xfrm rot="21267912">
            <a:off x="6807200" y="-1295400"/>
            <a:ext cx="711200" cy="150812"/>
            <a:chOff x="2640" y="3120"/>
            <a:chExt cx="336" cy="96"/>
          </a:xfrm>
        </p:grpSpPr>
        <p:sp>
          <p:nvSpPr>
            <p:cNvPr id="98319" name="Line 14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0" name="Line 15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</p:txBody>
      </p:sp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0"/>
            <a:ext cx="431074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1828800" y="5486400"/>
            <a:ext cx="20320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315" name="Group 24"/>
          <p:cNvGrpSpPr>
            <a:grpSpLocks/>
          </p:cNvGrpSpPr>
          <p:nvPr/>
        </p:nvGrpSpPr>
        <p:grpSpPr bwMode="auto">
          <a:xfrm rot="21267912">
            <a:off x="7518400" y="-381000"/>
            <a:ext cx="711200" cy="150812"/>
            <a:chOff x="2640" y="3120"/>
            <a:chExt cx="336" cy="96"/>
          </a:xfrm>
        </p:grpSpPr>
        <p:sp>
          <p:nvSpPr>
            <p:cNvPr id="98317" name="Line 25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8" name="Line 26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4" descr="ca_m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565150"/>
            <a:ext cx="398599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utoUpdateAnimBg="0"/>
      <p:bldP spid="89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39198" y="2035618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11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9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6" y="-20884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194560" y="173736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8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5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6429" y="171645"/>
            <a:ext cx="105632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1: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2: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xốp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đước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3: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42" y="526319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30" y="-52893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213600" y="204216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759200" y="204216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96752" y="1623584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620001" y="166142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80974" y="2454581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 thần thượng võ của cha ông được nung đúc và lưu truyền để khai phá giữ gìn mũi đất tận cùng này của Tổ quốc.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15264" y="3343522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2844800" y="4029807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8401" y="237896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 dông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23265" y="3376291"/>
            <a:ext cx="5168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 đất nẻ chân chim 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966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301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03&quot;/&gt;&lt;/object&gt;&lt;object type=&quot;3&quot; unique_id=&quot;10007&quot;&gt;&lt;property id=&quot;20148&quot; value=&quot;5&quot;/&gt;&lt;property id=&quot;20300&quot; value=&quot;Slide 5&quot;/&gt;&lt;property id=&quot;20307&quot; value=&quot;306&quot;/&gt;&lt;/object&gt;&lt;object type=&quot;3&quot; unique_id=&quot;10008&quot;&gt;&lt;property id=&quot;20148&quot; value=&quot;5&quot;/&gt;&lt;property id=&quot;20300&quot; value=&quot;Slide 6&quot;/&gt;&lt;property id=&quot;20307&quot; value=&quot;327&quot;/&gt;&lt;/object&gt;&lt;object type=&quot;3&quot; unique_id=&quot;10009&quot;&gt;&lt;property id=&quot;20148&quot; value=&quot;5&quot;/&gt;&lt;property id=&quot;20300&quot; value=&quot;Slide 7 - &amp;quot;&amp;#x0D;&amp;#x0A;&amp;#x0D;&amp;#x0A;   &amp;#x0D;&amp;#x0A;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07&quot;/&gt;&lt;/object&gt;&lt;object type=&quot;3&quot; unique_id=&quot;10011&quot;&gt;&lt;property id=&quot;20148&quot; value=&quot;5&quot;/&gt;&lt;property id=&quot;20300&quot; value=&quot;Slide 9 - &amp;quot;&amp;#x0D;&amp;#x0A;&amp;#x0D;&amp;#x0A;   &amp;#x0D;&amp;#x0A;&amp;quot;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14&quot;/&gt;&lt;/object&gt;&lt;object type=&quot;3&quot; unique_id=&quot;10013&quot;&gt;&lt;property id=&quot;20148&quot; value=&quot;5&quot;/&gt;&lt;property id=&quot;20300&quot; value=&quot;Slide 11 - &amp;quot;&amp;#x0D;&amp;#x0A;&amp;#x0D;&amp;#x0A;   &amp;#x0D;&amp;#x0A; ĐẤT CÀ MAU&amp;quot;&quot;/&gt;&lt;property id=&quot;20307&quot; value=&quot;324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3 - &amp;quot;&amp;#x0D;&amp;#x0A;&amp;#x0D;&amp;#x0A;   &amp;#x0D;&amp;#x0A; &amp;quot;&quot;/&gt;&lt;property id=&quot;20307&quot; value=&quot;295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313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29&quot;/&gt;&lt;/object&gt;&lt;object type=&quot;3&quot; unique_id=&quot;10024&quot;&gt;&lt;property id=&quot;20148&quot; value=&quot;5&quot;/&gt;&lt;property id=&quot;20300&quot; value=&quot;Slide 22 - &amp;quot;&amp;#x0D;&amp;#x0A;&amp;#x0D;&amp;#x0A;   &amp;#x0D;&amp;#x0A;&amp;quot;&quot;/&gt;&lt;property id=&quot;20307&quot; value=&quot;311&quot;/&gt;&lt;/object&gt;&lt;object type=&quot;3&quot; unique_id=&quot;10025&quot;&gt;&lt;property id=&quot;20148&quot; value=&quot;5&quot;/&gt;&lt;property id=&quot;20300&quot; value=&quot;Slide 23&quot;/&gt;&lt;property id=&quot;20307&quot; value=&quot;328&quot;/&gt;&lt;/object&gt;&lt;object type=&quot;3&quot; unique_id=&quot;10026&quot;&gt;&lt;property id=&quot;20148&quot; value=&quot;5&quot;/&gt;&lt;property id=&quot;20300&quot; value=&quot;Slide 24&quot;/&gt;&lt;property id=&quot;20307&quot; value=&quot;323&quot;/&gt;&lt;/object&gt;&lt;object type=&quot;3&quot; unique_id=&quot;10027&quot;&gt;&lt;property id=&quot;20148&quot; value=&quot;5&quot;/&gt;&lt;property id=&quot;20300&quot; value=&quot;Slide 25&quot;/&gt;&lt;property id=&quot;20307&quot; value=&quot;321&quot;/&gt;&lt;/object&gt;&lt;object type=&quot;3&quot; unique_id=&quot;10028&quot;&gt;&lt;property id=&quot;20148&quot; value=&quot;5&quot;/&gt;&lt;property id=&quot;20300&quot; value=&quot;Slide 26 - &amp;quot;&amp;#x0D;&amp;#x0A;&amp;#x0D;&amp;#x0A;   &amp;#x0D;&amp;#x0A;&amp;quot;&quot;/&gt;&lt;property id=&quot;20307&quot; value=&quot;331&quot;/&gt;&lt;/object&gt;&lt;object type=&quot;3&quot; unique_id=&quot;10029&quot;&gt;&lt;property id=&quot;20148&quot; value=&quot;5&quot;/&gt;&lt;property id=&quot;20300&quot; value=&quot;Slide 27&quot;/&gt;&lt;property id=&quot;20307&quot; value=&quot;330&quot;/&gt;&lt;/object&gt;&lt;/object&gt;&lt;object type=&quot;8&quot; unique_id=&quot;10058&quot;&gt;&lt;/object&gt;&lt;/object&gt;&lt;/database&gt;"/>
  <p:tag name="SECTOMILLISECCONVERTED" val="1"/>
  <p:tag name="ISPRING_RESOURCE_PATHS_HASH_PRESENTER" val="54398ea32486f197acdfd6267aad2c5787dab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825</Words>
  <Application>Microsoft Office PowerPoint</Application>
  <PresentationFormat>Widescreen</PresentationFormat>
  <Paragraphs>66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VNI-Franko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Swift3</cp:lastModifiedBy>
  <cp:revision>234</cp:revision>
  <dcterms:created xsi:type="dcterms:W3CDTF">2016-08-29T12:27:51Z</dcterms:created>
  <dcterms:modified xsi:type="dcterms:W3CDTF">2021-10-27T15:22:59Z</dcterms:modified>
</cp:coreProperties>
</file>