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Walter Turncoat" panose="020B0604020202020204" charset="0"/>
      <p:regular r:id="rId21"/>
    </p:embeddedFont>
    <p:embeddedFont>
      <p:font typeface="Tahoma" panose="020B0604030504040204" pitchFamily="34" charset="0"/>
      <p:regular r:id="rId22"/>
      <p:bold r:id="rId23"/>
    </p:embeddedFont>
    <p:embeddedFont>
      <p:font typeface="Nunito"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2FE9CWwdm5pPLpI+YWD405sup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792"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4350713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42350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551950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022461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035382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419669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7" name="Google Shape;31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718176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661941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618985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1" name="Google Shape;34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222310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396912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133220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650306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534174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878424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101306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494396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5269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85930219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20"/>
          <p:cNvSpPr txBox="1">
            <a:spLocks noGrp="1"/>
          </p:cNvSpPr>
          <p:nvPr>
            <p:ph type="sldNum" idx="12"/>
          </p:nvPr>
        </p:nvSpPr>
        <p:spPr>
          <a:xfrm>
            <a:off x="8404384" y="199526"/>
            <a:ext cx="548700" cy="393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9pPr>
          </a:lstStyle>
          <a:p>
            <a:pPr marL="0" lvl="0" indent="0" algn="r" rtl="0">
              <a:spcBef>
                <a:spcPts val="0"/>
              </a:spcBef>
              <a:spcAft>
                <a:spcPts val="0"/>
              </a:spcAft>
              <a:buNone/>
            </a:pPr>
            <a:fld id="{00000000-1234-1234-1234-123412341234}" type="slidenum">
              <a:rPr lang="en-US"/>
              <a:t>‹#›</a:t>
            </a:fld>
            <a:endParaRPr/>
          </a:p>
        </p:txBody>
      </p:sp>
      <p:grpSp>
        <p:nvGrpSpPr>
          <p:cNvPr id="11" name="Google Shape;11;p20"/>
          <p:cNvGrpSpPr/>
          <p:nvPr/>
        </p:nvGrpSpPr>
        <p:grpSpPr>
          <a:xfrm>
            <a:off x="329788" y="4081200"/>
            <a:ext cx="8484418" cy="1041759"/>
            <a:chOff x="329788" y="4081200"/>
            <a:chExt cx="8484418" cy="1041759"/>
          </a:xfrm>
        </p:grpSpPr>
        <p:sp>
          <p:nvSpPr>
            <p:cNvPr id="12" name="Google Shape;12;p20"/>
            <p:cNvSpPr/>
            <p:nvPr/>
          </p:nvSpPr>
          <p:spPr>
            <a:xfrm flipH="1">
              <a:off x="248317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sp>
          <p:nvSpPr>
            <p:cNvPr id="13" name="Google Shape;13;p20"/>
            <p:cNvSpPr/>
            <p:nvPr/>
          </p:nvSpPr>
          <p:spPr>
            <a:xfrm flipH="1">
              <a:off x="2290603"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sp>
          <p:nvSpPr>
            <p:cNvPr id="14" name="Google Shape;14;p20"/>
            <p:cNvSpPr/>
            <p:nvPr/>
          </p:nvSpPr>
          <p:spPr>
            <a:xfrm>
              <a:off x="501300"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sp>
          <p:nvSpPr>
            <p:cNvPr id="15" name="Google Shape;15;p20"/>
            <p:cNvSpPr/>
            <p:nvPr/>
          </p:nvSpPr>
          <p:spPr>
            <a:xfrm flipH="1">
              <a:off x="758564"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sp>
          <p:nvSpPr>
            <p:cNvPr id="16" name="Google Shape;16;p20"/>
            <p:cNvSpPr/>
            <p:nvPr/>
          </p:nvSpPr>
          <p:spPr>
            <a:xfrm>
              <a:off x="1274015" y="4925729"/>
              <a:ext cx="168163" cy="181080"/>
            </a:xfrm>
            <a:custGeom>
              <a:avLst/>
              <a:gdLst/>
              <a:ahLst/>
              <a:cxnLst/>
              <a:rect l="l" t="t" r="r" b="b"/>
              <a:pathLst>
                <a:path w="11144" h="12002" extrusionOk="0">
                  <a:moveTo>
                    <a:pt x="11144" y="0"/>
                  </a:moveTo>
                  <a:lnTo>
                    <a:pt x="3429" y="12002"/>
                  </a:lnTo>
                  <a:lnTo>
                    <a:pt x="0" y="9144"/>
                  </a:lnTo>
                </a:path>
              </a:pathLst>
            </a:custGeom>
            <a:noFill/>
            <a:ln w="38100" cap="rnd" cmpd="sng">
              <a:solidFill>
                <a:schemeClr val="dk1"/>
              </a:solidFill>
              <a:prstDash val="solid"/>
              <a:round/>
              <a:headEnd type="none" w="sm" len="sm"/>
              <a:tailEnd type="none" w="sm" len="sm"/>
            </a:ln>
          </p:spPr>
        </p:sp>
        <p:sp>
          <p:nvSpPr>
            <p:cNvPr id="17" name="Google Shape;17;p20"/>
            <p:cNvSpPr/>
            <p:nvPr/>
          </p:nvSpPr>
          <p:spPr>
            <a:xfrm>
              <a:off x="1517285"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sp>
          <p:nvSpPr>
            <p:cNvPr id="18" name="Google Shape;18;p20"/>
            <p:cNvSpPr/>
            <p:nvPr/>
          </p:nvSpPr>
          <p:spPr>
            <a:xfrm>
              <a:off x="31942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sm" len="sm"/>
              <a:tailEnd type="none" w="sm" len="sm"/>
            </a:ln>
          </p:spPr>
        </p:sp>
        <p:sp>
          <p:nvSpPr>
            <p:cNvPr id="19" name="Google Shape;19;p20"/>
            <p:cNvSpPr/>
            <p:nvPr/>
          </p:nvSpPr>
          <p:spPr>
            <a:xfrm>
              <a:off x="33466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sm" len="sm"/>
              <a:tailEnd type="none" w="sm" len="sm"/>
            </a:ln>
          </p:spPr>
        </p:sp>
        <p:sp>
          <p:nvSpPr>
            <p:cNvPr id="20" name="Google Shape;20;p20"/>
            <p:cNvSpPr/>
            <p:nvPr/>
          </p:nvSpPr>
          <p:spPr>
            <a:xfrm>
              <a:off x="4121250" y="4918525"/>
              <a:ext cx="242250" cy="122750"/>
            </a:xfrm>
            <a:custGeom>
              <a:avLst/>
              <a:gdLst/>
              <a:ahLst/>
              <a:cxnLst/>
              <a:rect l="l" t="t" r="r" b="b"/>
              <a:pathLst>
                <a:path w="9690" h="4910" extrusionOk="0">
                  <a:moveTo>
                    <a:pt x="0" y="0"/>
                  </a:moveTo>
                  <a:lnTo>
                    <a:pt x="3747" y="4910"/>
                  </a:lnTo>
                  <a:lnTo>
                    <a:pt x="8140" y="905"/>
                  </a:lnTo>
                  <a:lnTo>
                    <a:pt x="9690" y="3230"/>
                  </a:lnTo>
                </a:path>
              </a:pathLst>
            </a:custGeom>
            <a:noFill/>
            <a:ln w="38100" cap="rnd" cmpd="sng">
              <a:solidFill>
                <a:schemeClr val="dk1"/>
              </a:solidFill>
              <a:prstDash val="solid"/>
              <a:round/>
              <a:headEnd type="none" w="sm" len="sm"/>
              <a:tailEnd type="none" w="sm" len="sm"/>
            </a:ln>
          </p:spPr>
        </p:sp>
        <p:sp>
          <p:nvSpPr>
            <p:cNvPr id="21" name="Google Shape;21;p20"/>
            <p:cNvSpPr/>
            <p:nvPr/>
          </p:nvSpPr>
          <p:spPr>
            <a:xfrm flipH="1">
              <a:off x="39485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sm" len="sm"/>
              <a:tailEnd type="none" w="sm" len="sm"/>
            </a:ln>
          </p:spPr>
        </p:sp>
        <p:sp>
          <p:nvSpPr>
            <p:cNvPr id="22" name="Google Shape;22;p20"/>
            <p:cNvSpPr/>
            <p:nvPr/>
          </p:nvSpPr>
          <p:spPr>
            <a:xfrm>
              <a:off x="8284998"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sp>
          <p:nvSpPr>
            <p:cNvPr id="23" name="Google Shape;23;p20"/>
            <p:cNvSpPr/>
            <p:nvPr/>
          </p:nvSpPr>
          <p:spPr>
            <a:xfrm>
              <a:off x="495839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sp>
          <p:nvSpPr>
            <p:cNvPr id="24" name="Google Shape;24;p20"/>
            <p:cNvSpPr/>
            <p:nvPr/>
          </p:nvSpPr>
          <p:spPr>
            <a:xfrm flipH="1">
              <a:off x="5893602"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sp>
          <p:nvSpPr>
            <p:cNvPr id="25" name="Google Shape;25;p20"/>
            <p:cNvSpPr/>
            <p:nvPr/>
          </p:nvSpPr>
          <p:spPr>
            <a:xfrm flipH="1">
              <a:off x="5701028"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sp>
          <p:nvSpPr>
            <p:cNvPr id="26" name="Google Shape;26;p20"/>
            <p:cNvSpPr/>
            <p:nvPr/>
          </p:nvSpPr>
          <p:spPr>
            <a:xfrm>
              <a:off x="4779100"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sp>
          <p:nvSpPr>
            <p:cNvPr id="27" name="Google Shape;27;p20"/>
            <p:cNvSpPr/>
            <p:nvPr/>
          </p:nvSpPr>
          <p:spPr>
            <a:xfrm flipH="1">
              <a:off x="8479339"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sp>
          <p:nvSpPr>
            <p:cNvPr id="28" name="Google Shape;28;p20"/>
            <p:cNvSpPr/>
            <p:nvPr/>
          </p:nvSpPr>
          <p:spPr>
            <a:xfrm>
              <a:off x="6413178" y="4925729"/>
              <a:ext cx="168163" cy="181080"/>
            </a:xfrm>
            <a:custGeom>
              <a:avLst/>
              <a:gdLst/>
              <a:ahLst/>
              <a:cxnLst/>
              <a:rect l="l" t="t" r="r" b="b"/>
              <a:pathLst>
                <a:path w="11144" h="12002" extrusionOk="0">
                  <a:moveTo>
                    <a:pt x="11144" y="0"/>
                  </a:moveTo>
                  <a:lnTo>
                    <a:pt x="3429" y="12002"/>
                  </a:lnTo>
                  <a:lnTo>
                    <a:pt x="0" y="9144"/>
                  </a:lnTo>
                </a:path>
              </a:pathLst>
            </a:custGeom>
            <a:noFill/>
            <a:ln w="38100" cap="rnd" cmpd="sng">
              <a:solidFill>
                <a:schemeClr val="dk1"/>
              </a:solidFill>
              <a:prstDash val="solid"/>
              <a:round/>
              <a:headEnd type="none" w="sm" len="sm"/>
              <a:tailEnd type="none" w="sm" len="sm"/>
            </a:ln>
          </p:spPr>
        </p:sp>
        <p:sp>
          <p:nvSpPr>
            <p:cNvPr id="29" name="Google Shape;29;p20"/>
            <p:cNvSpPr/>
            <p:nvPr/>
          </p:nvSpPr>
          <p:spPr>
            <a:xfrm>
              <a:off x="665644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sp>
          <p:nvSpPr>
            <p:cNvPr id="30" name="Google Shape;30;p20"/>
            <p:cNvSpPr/>
            <p:nvPr/>
          </p:nvSpPr>
          <p:spPr>
            <a:xfrm rot="-772385" flipH="1">
              <a:off x="7297125" y="4931449"/>
              <a:ext cx="242258" cy="122754"/>
            </a:xfrm>
            <a:custGeom>
              <a:avLst/>
              <a:gdLst/>
              <a:ahLst/>
              <a:cxnLst/>
              <a:rect l="l" t="t" r="r" b="b"/>
              <a:pathLst>
                <a:path w="9690" h="4910" extrusionOk="0">
                  <a:moveTo>
                    <a:pt x="0" y="0"/>
                  </a:moveTo>
                  <a:lnTo>
                    <a:pt x="3747" y="4910"/>
                  </a:lnTo>
                  <a:lnTo>
                    <a:pt x="8140" y="905"/>
                  </a:lnTo>
                  <a:lnTo>
                    <a:pt x="9690" y="3230"/>
                  </a:lnTo>
                </a:path>
              </a:pathLst>
            </a:custGeom>
            <a:noFill/>
            <a:ln w="38100" cap="rnd" cmpd="sng">
              <a:solidFill>
                <a:schemeClr val="dk1"/>
              </a:solidFill>
              <a:prstDash val="solid"/>
              <a:round/>
              <a:headEnd type="none" w="sm" len="sm"/>
              <a:tailEnd type="none" w="sm" len="sm"/>
            </a:ln>
          </p:spPr>
        </p:sp>
        <p:sp>
          <p:nvSpPr>
            <p:cNvPr id="31" name="Google Shape;31;p20"/>
            <p:cNvSpPr/>
            <p:nvPr/>
          </p:nvSpPr>
          <p:spPr>
            <a:xfrm>
              <a:off x="7637737"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sm" len="sm"/>
              <a:tailEnd type="none" w="sm" len="sm"/>
            </a:ln>
          </p:spPr>
        </p:sp>
        <p:pic>
          <p:nvPicPr>
            <p:cNvPr id="32" name="Google Shape;32;p20"/>
            <p:cNvPicPr preferRelativeResize="0"/>
            <p:nvPr/>
          </p:nvPicPr>
          <p:blipFill rotWithShape="1">
            <a:blip r:embed="rId2">
              <a:alphaModFix/>
            </a:blip>
            <a:srcRect/>
            <a:stretch/>
          </p:blipFill>
          <p:spPr>
            <a:xfrm flipH="1">
              <a:off x="5568301" y="4081200"/>
              <a:ext cx="534466" cy="874375"/>
            </a:xfrm>
            <a:prstGeom prst="rect">
              <a:avLst/>
            </a:prstGeom>
            <a:noFill/>
            <a:ln>
              <a:noFill/>
            </a:ln>
          </p:spPr>
        </p:pic>
        <p:pic>
          <p:nvPicPr>
            <p:cNvPr id="33" name="Google Shape;33;p20"/>
            <p:cNvPicPr preferRelativeResize="0"/>
            <p:nvPr/>
          </p:nvPicPr>
          <p:blipFill rotWithShape="1">
            <a:blip r:embed="rId3">
              <a:alphaModFix/>
            </a:blip>
            <a:srcRect/>
            <a:stretch/>
          </p:blipFill>
          <p:spPr>
            <a:xfrm>
              <a:off x="2115641" y="4081200"/>
              <a:ext cx="534466" cy="874375"/>
            </a:xfrm>
            <a:prstGeom prst="rect">
              <a:avLst/>
            </a:prstGeom>
            <a:noFill/>
            <a:ln>
              <a:noFill/>
            </a:ln>
          </p:spPr>
        </p:pic>
        <p:pic>
          <p:nvPicPr>
            <p:cNvPr id="34" name="Google Shape;34;p20"/>
            <p:cNvPicPr preferRelativeResize="0"/>
            <p:nvPr/>
          </p:nvPicPr>
          <p:blipFill rotWithShape="1">
            <a:blip r:embed="rId4">
              <a:alphaModFix/>
            </a:blip>
            <a:srcRect/>
            <a:stretch/>
          </p:blipFill>
          <p:spPr>
            <a:xfrm>
              <a:off x="1188383" y="4278497"/>
              <a:ext cx="653153" cy="677078"/>
            </a:xfrm>
            <a:prstGeom prst="rect">
              <a:avLst/>
            </a:prstGeom>
            <a:noFill/>
            <a:ln>
              <a:noFill/>
            </a:ln>
          </p:spPr>
        </p:pic>
        <p:pic>
          <p:nvPicPr>
            <p:cNvPr id="35" name="Google Shape;35;p20"/>
            <p:cNvPicPr preferRelativeResize="0"/>
            <p:nvPr/>
          </p:nvPicPr>
          <p:blipFill rotWithShape="1">
            <a:blip r:embed="rId5">
              <a:alphaModFix/>
            </a:blip>
            <a:srcRect/>
            <a:stretch/>
          </p:blipFill>
          <p:spPr>
            <a:xfrm>
              <a:off x="3761275" y="4278497"/>
              <a:ext cx="667508" cy="677078"/>
            </a:xfrm>
            <a:prstGeom prst="rect">
              <a:avLst/>
            </a:prstGeom>
            <a:noFill/>
            <a:ln>
              <a:noFill/>
            </a:ln>
          </p:spPr>
        </p:pic>
        <p:pic>
          <p:nvPicPr>
            <p:cNvPr id="36" name="Google Shape;36;p20"/>
            <p:cNvPicPr preferRelativeResize="0"/>
            <p:nvPr/>
          </p:nvPicPr>
          <p:blipFill rotWithShape="1">
            <a:blip r:embed="rId6">
              <a:alphaModFix/>
            </a:blip>
            <a:srcRect/>
            <a:stretch/>
          </p:blipFill>
          <p:spPr>
            <a:xfrm flipH="1">
              <a:off x="2924212" y="4256964"/>
              <a:ext cx="715358" cy="698611"/>
            </a:xfrm>
            <a:prstGeom prst="rect">
              <a:avLst/>
            </a:prstGeom>
            <a:noFill/>
            <a:ln>
              <a:noFill/>
            </a:ln>
          </p:spPr>
        </p:pic>
        <p:pic>
          <p:nvPicPr>
            <p:cNvPr id="37" name="Google Shape;37;p20"/>
            <p:cNvPicPr preferRelativeResize="0"/>
            <p:nvPr/>
          </p:nvPicPr>
          <p:blipFill rotWithShape="1">
            <a:blip r:embed="rId7">
              <a:alphaModFix/>
            </a:blip>
            <a:srcRect/>
            <a:stretch/>
          </p:blipFill>
          <p:spPr>
            <a:xfrm>
              <a:off x="6300672" y="4256964"/>
              <a:ext cx="715358" cy="698611"/>
            </a:xfrm>
            <a:prstGeom prst="rect">
              <a:avLst/>
            </a:prstGeom>
            <a:noFill/>
            <a:ln>
              <a:noFill/>
            </a:ln>
          </p:spPr>
        </p:pic>
        <p:pic>
          <p:nvPicPr>
            <p:cNvPr id="38" name="Google Shape;38;p20"/>
            <p:cNvPicPr preferRelativeResize="0"/>
            <p:nvPr/>
          </p:nvPicPr>
          <p:blipFill rotWithShape="1">
            <a:blip r:embed="rId8">
              <a:alphaModFix/>
            </a:blip>
            <a:srcRect/>
            <a:stretch/>
          </p:blipFill>
          <p:spPr>
            <a:xfrm>
              <a:off x="8077315" y="4445972"/>
              <a:ext cx="736891" cy="509603"/>
            </a:xfrm>
            <a:prstGeom prst="rect">
              <a:avLst/>
            </a:prstGeom>
            <a:noFill/>
            <a:ln>
              <a:noFill/>
            </a:ln>
          </p:spPr>
        </p:pic>
        <p:pic>
          <p:nvPicPr>
            <p:cNvPr id="39" name="Google Shape;39;p20"/>
            <p:cNvPicPr preferRelativeResize="0"/>
            <p:nvPr/>
          </p:nvPicPr>
          <p:blipFill rotWithShape="1">
            <a:blip r:embed="rId9">
              <a:alphaModFix/>
            </a:blip>
            <a:srcRect/>
            <a:stretch/>
          </p:blipFill>
          <p:spPr>
            <a:xfrm>
              <a:off x="329788" y="4445972"/>
              <a:ext cx="736891" cy="509603"/>
            </a:xfrm>
            <a:prstGeom prst="rect">
              <a:avLst/>
            </a:prstGeom>
            <a:noFill/>
            <a:ln>
              <a:noFill/>
            </a:ln>
          </p:spPr>
        </p:pic>
        <p:pic>
          <p:nvPicPr>
            <p:cNvPr id="40" name="Google Shape;40;p20"/>
            <p:cNvPicPr preferRelativeResize="0"/>
            <p:nvPr/>
          </p:nvPicPr>
          <p:blipFill rotWithShape="1">
            <a:blip r:embed="rId10">
              <a:alphaModFix/>
            </a:blip>
            <a:srcRect/>
            <a:stretch/>
          </p:blipFill>
          <p:spPr>
            <a:xfrm>
              <a:off x="4550488" y="4276104"/>
              <a:ext cx="667508" cy="679471"/>
            </a:xfrm>
            <a:prstGeom prst="rect">
              <a:avLst/>
            </a:prstGeom>
            <a:noFill/>
            <a:ln>
              <a:noFill/>
            </a:ln>
          </p:spPr>
        </p:pic>
        <p:pic>
          <p:nvPicPr>
            <p:cNvPr id="41" name="Google Shape;41;p20"/>
            <p:cNvPicPr preferRelativeResize="0"/>
            <p:nvPr/>
          </p:nvPicPr>
          <p:blipFill rotWithShape="1">
            <a:blip r:embed="rId11">
              <a:alphaModFix/>
            </a:blip>
            <a:srcRect/>
            <a:stretch/>
          </p:blipFill>
          <p:spPr>
            <a:xfrm>
              <a:off x="7213935" y="4276104"/>
              <a:ext cx="741676" cy="679471"/>
            </a:xfrm>
            <a:prstGeom prst="rect">
              <a:avLst/>
            </a:prstGeom>
            <a:noFill/>
            <a:ln>
              <a:noFill/>
            </a:ln>
          </p:spPr>
        </p:pic>
        <p:sp>
          <p:nvSpPr>
            <p:cNvPr id="42" name="Google Shape;42;p20"/>
            <p:cNvSpPr/>
            <p:nvPr/>
          </p:nvSpPr>
          <p:spPr>
            <a:xfrm>
              <a:off x="4896942" y="4662673"/>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 name="Google Shape;43;p20"/>
            <p:cNvSpPr/>
            <p:nvPr/>
          </p:nvSpPr>
          <p:spPr>
            <a:xfrm>
              <a:off x="4755021" y="4650887"/>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 name="Google Shape;44;p20"/>
            <p:cNvSpPr/>
            <p:nvPr/>
          </p:nvSpPr>
          <p:spPr>
            <a:xfrm>
              <a:off x="8426917" y="4646004"/>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 name="Google Shape;45;p20"/>
            <p:cNvSpPr/>
            <p:nvPr/>
          </p:nvSpPr>
          <p:spPr>
            <a:xfrm>
              <a:off x="8284996" y="4634218"/>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 name="Google Shape;46;p20"/>
            <p:cNvSpPr/>
            <p:nvPr/>
          </p:nvSpPr>
          <p:spPr>
            <a:xfrm>
              <a:off x="1583030" y="4529911"/>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 name="Google Shape;47;p20"/>
            <p:cNvSpPr/>
            <p:nvPr/>
          </p:nvSpPr>
          <p:spPr>
            <a:xfrm>
              <a:off x="1441108" y="4518125"/>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 name="Google Shape;48;p20"/>
            <p:cNvSpPr/>
            <p:nvPr/>
          </p:nvSpPr>
          <p:spPr>
            <a:xfrm flipH="1">
              <a:off x="5767046" y="4577317"/>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 name="Google Shape;49;p20"/>
            <p:cNvSpPr/>
            <p:nvPr/>
          </p:nvSpPr>
          <p:spPr>
            <a:xfrm flipH="1">
              <a:off x="5918283" y="4565531"/>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 name="Google Shape;50;p20"/>
            <p:cNvSpPr/>
            <p:nvPr/>
          </p:nvSpPr>
          <p:spPr>
            <a:xfrm flipH="1">
              <a:off x="3228777" y="4602367"/>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 name="Google Shape;51;p20"/>
            <p:cNvSpPr/>
            <p:nvPr/>
          </p:nvSpPr>
          <p:spPr>
            <a:xfrm flipH="1">
              <a:off x="3380014" y="4590581"/>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 name="Google Shape;52;p20"/>
            <p:cNvSpPr/>
            <p:nvPr/>
          </p:nvSpPr>
          <p:spPr>
            <a:xfrm rot="-311666">
              <a:off x="4096754" y="46304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 name="Google Shape;53;p20"/>
            <p:cNvSpPr/>
            <p:nvPr/>
          </p:nvSpPr>
          <p:spPr>
            <a:xfrm rot="-392198">
              <a:off x="3942938" y="46344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 name="Google Shape;54;p20"/>
            <p:cNvSpPr/>
            <p:nvPr/>
          </p:nvSpPr>
          <p:spPr>
            <a:xfrm rot="-311666">
              <a:off x="6638372" y="4644749"/>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 name="Google Shape;55;p20"/>
            <p:cNvSpPr/>
            <p:nvPr/>
          </p:nvSpPr>
          <p:spPr>
            <a:xfrm rot="-392198">
              <a:off x="6484557" y="4648745"/>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 name="Google Shape;56;p20"/>
            <p:cNvSpPr/>
            <p:nvPr/>
          </p:nvSpPr>
          <p:spPr>
            <a:xfrm rot="-311666">
              <a:off x="7699854" y="46458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 name="Google Shape;57;p20"/>
            <p:cNvSpPr/>
            <p:nvPr/>
          </p:nvSpPr>
          <p:spPr>
            <a:xfrm rot="-392198">
              <a:off x="7546038" y="46498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 name="Google Shape;58;p20"/>
            <p:cNvSpPr/>
            <p:nvPr/>
          </p:nvSpPr>
          <p:spPr>
            <a:xfrm rot="-311666">
              <a:off x="2463316" y="46057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 name="Google Shape;59;p20"/>
            <p:cNvSpPr/>
            <p:nvPr/>
          </p:nvSpPr>
          <p:spPr>
            <a:xfrm rot="-392198">
              <a:off x="2309500" y="46097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 name="Google Shape;60;p20"/>
            <p:cNvSpPr/>
            <p:nvPr/>
          </p:nvSpPr>
          <p:spPr>
            <a:xfrm rot="-311666">
              <a:off x="747579" y="4675687"/>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 name="Google Shape;61;p20"/>
            <p:cNvSpPr/>
            <p:nvPr/>
          </p:nvSpPr>
          <p:spPr>
            <a:xfrm rot="-392198">
              <a:off x="593763" y="4679682"/>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 name="Google Shape;62;p20"/>
            <p:cNvSpPr/>
            <p:nvPr/>
          </p:nvSpPr>
          <p:spPr>
            <a:xfrm rot="1498374">
              <a:off x="4099383" y="4682386"/>
              <a:ext cx="123962" cy="138116"/>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0"/>
            <p:cNvSpPr/>
            <p:nvPr/>
          </p:nvSpPr>
          <p:spPr>
            <a:xfrm rot="2700242">
              <a:off x="579912" y="4640102"/>
              <a:ext cx="251162" cy="279858"/>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0"/>
            <p:cNvSpPr/>
            <p:nvPr/>
          </p:nvSpPr>
          <p:spPr>
            <a:xfrm>
              <a:off x="2328621" y="4644669"/>
              <a:ext cx="170700" cy="1707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20"/>
            <p:cNvSpPr/>
            <p:nvPr/>
          </p:nvSpPr>
          <p:spPr>
            <a:xfrm>
              <a:off x="6533530" y="4690100"/>
              <a:ext cx="122700" cy="1227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0"/>
            <p:cNvSpPr/>
            <p:nvPr/>
          </p:nvSpPr>
          <p:spPr>
            <a:xfrm>
              <a:off x="7620925" y="4750629"/>
              <a:ext cx="75900" cy="1056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94"/>
        <p:cNvGrpSpPr/>
        <p:nvPr/>
      </p:nvGrpSpPr>
      <p:grpSpPr>
        <a:xfrm>
          <a:off x="0" y="0"/>
          <a:ext cx="0" cy="0"/>
          <a:chOff x="0" y="0"/>
          <a:chExt cx="0" cy="0"/>
        </a:xfrm>
      </p:grpSpPr>
      <p:grpSp>
        <p:nvGrpSpPr>
          <p:cNvPr id="195" name="Google Shape;195;p29"/>
          <p:cNvGrpSpPr/>
          <p:nvPr/>
        </p:nvGrpSpPr>
        <p:grpSpPr>
          <a:xfrm>
            <a:off x="7423694" y="2798737"/>
            <a:ext cx="1617945" cy="1829054"/>
            <a:chOff x="7423694" y="2798737"/>
            <a:chExt cx="1617945" cy="1829054"/>
          </a:xfrm>
        </p:grpSpPr>
        <p:grpSp>
          <p:nvGrpSpPr>
            <p:cNvPr id="196" name="Google Shape;196;p29"/>
            <p:cNvGrpSpPr/>
            <p:nvPr/>
          </p:nvGrpSpPr>
          <p:grpSpPr>
            <a:xfrm flipH="1">
              <a:off x="7859538" y="4235422"/>
              <a:ext cx="477531" cy="392369"/>
              <a:chOff x="3019540" y="1608452"/>
              <a:chExt cx="440487" cy="361931"/>
            </a:xfrm>
          </p:grpSpPr>
          <p:sp>
            <p:nvSpPr>
              <p:cNvPr id="197" name="Google Shape;197;p29"/>
              <p:cNvSpPr/>
              <p:nvPr/>
            </p:nvSpPr>
            <p:spPr>
              <a:xfrm flipH="1">
                <a:off x="3338602"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sp>
            <p:nvSpPr>
              <p:cNvPr id="198" name="Google Shape;198;p29"/>
              <p:cNvSpPr/>
              <p:nvPr/>
            </p:nvSpPr>
            <p:spPr>
              <a:xfrm flipH="1">
                <a:off x="3019540"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grpSp>
        <p:pic>
          <p:nvPicPr>
            <p:cNvPr id="199" name="Google Shape;199;p29"/>
            <p:cNvPicPr preferRelativeResize="0"/>
            <p:nvPr/>
          </p:nvPicPr>
          <p:blipFill rotWithShape="1">
            <a:blip r:embed="rId2">
              <a:alphaModFix/>
            </a:blip>
            <a:srcRect/>
            <a:stretch/>
          </p:blipFill>
          <p:spPr>
            <a:xfrm>
              <a:off x="7423694" y="2798737"/>
              <a:ext cx="1541746" cy="1505664"/>
            </a:xfrm>
            <a:prstGeom prst="rect">
              <a:avLst/>
            </a:prstGeom>
            <a:noFill/>
            <a:ln>
              <a:noFill/>
            </a:ln>
          </p:spPr>
        </p:pic>
        <p:sp>
          <p:nvSpPr>
            <p:cNvPr id="200" name="Google Shape;200;p29"/>
            <p:cNvSpPr/>
            <p:nvPr/>
          </p:nvSpPr>
          <p:spPr>
            <a:xfrm rot="10145659" flipH="1">
              <a:off x="8744442" y="3784239"/>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9"/>
            <p:cNvSpPr/>
            <p:nvPr/>
          </p:nvSpPr>
          <p:spPr>
            <a:xfrm>
              <a:off x="8145101" y="35195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 name="Google Shape;202;p29"/>
            <p:cNvSpPr/>
            <p:nvPr/>
          </p:nvSpPr>
          <p:spPr>
            <a:xfrm>
              <a:off x="7846505" y="34947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03" name="Google Shape;203;p29"/>
          <p:cNvGrpSpPr/>
          <p:nvPr/>
        </p:nvGrpSpPr>
        <p:grpSpPr>
          <a:xfrm>
            <a:off x="234989" y="2839988"/>
            <a:ext cx="1635537" cy="1783192"/>
            <a:chOff x="234989" y="2839988"/>
            <a:chExt cx="1635537" cy="1783192"/>
          </a:xfrm>
        </p:grpSpPr>
        <p:grpSp>
          <p:nvGrpSpPr>
            <p:cNvPr id="204" name="Google Shape;204;p29"/>
            <p:cNvGrpSpPr/>
            <p:nvPr/>
          </p:nvGrpSpPr>
          <p:grpSpPr>
            <a:xfrm>
              <a:off x="782413" y="4230800"/>
              <a:ext cx="593752" cy="392380"/>
              <a:chOff x="7919013" y="4383200"/>
              <a:chExt cx="593752" cy="392380"/>
            </a:xfrm>
          </p:grpSpPr>
          <p:sp>
            <p:nvSpPr>
              <p:cNvPr id="205" name="Google Shape;205;p29"/>
              <p:cNvSpPr/>
              <p:nvPr/>
            </p:nvSpPr>
            <p:spPr>
              <a:xfrm>
                <a:off x="7919013"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sp>
            <p:nvSpPr>
              <p:cNvPr id="206" name="Google Shape;206;p29"/>
              <p:cNvSpPr/>
              <p:nvPr/>
            </p:nvSpPr>
            <p:spPr>
              <a:xfrm flipH="1">
                <a:off x="8381128"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grpSp>
        <p:sp>
          <p:nvSpPr>
            <p:cNvPr id="207" name="Google Shape;207;p29"/>
            <p:cNvSpPr/>
            <p:nvPr/>
          </p:nvSpPr>
          <p:spPr>
            <a:xfrm rot="-8639560">
              <a:off x="305426" y="3422808"/>
              <a:ext cx="383356" cy="248314"/>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9"/>
            <p:cNvSpPr/>
            <p:nvPr/>
          </p:nvSpPr>
          <p:spPr>
            <a:xfrm rot="8639560" flipH="1">
              <a:off x="1450801" y="3422808"/>
              <a:ext cx="383356" cy="248314"/>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9" name="Google Shape;209;p29"/>
            <p:cNvPicPr preferRelativeResize="0"/>
            <p:nvPr/>
          </p:nvPicPr>
          <p:blipFill rotWithShape="1">
            <a:blip r:embed="rId3">
              <a:alphaModFix/>
            </a:blip>
            <a:srcRect/>
            <a:stretch/>
          </p:blipFill>
          <p:spPr>
            <a:xfrm>
              <a:off x="234989" y="2839988"/>
              <a:ext cx="1598465" cy="1464413"/>
            </a:xfrm>
            <a:prstGeom prst="rect">
              <a:avLst/>
            </a:prstGeom>
            <a:noFill/>
            <a:ln>
              <a:noFill/>
            </a:ln>
          </p:spPr>
        </p:pic>
        <p:sp>
          <p:nvSpPr>
            <p:cNvPr id="210" name="Google Shape;210;p29"/>
            <p:cNvSpPr/>
            <p:nvPr/>
          </p:nvSpPr>
          <p:spPr>
            <a:xfrm>
              <a:off x="1154950" y="3615576"/>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1" name="Google Shape;211;p29"/>
            <p:cNvSpPr/>
            <p:nvPr/>
          </p:nvSpPr>
          <p:spPr>
            <a:xfrm>
              <a:off x="865684" y="3628099"/>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2" name="Google Shape;212;p29"/>
            <p:cNvSpPr/>
            <p:nvPr/>
          </p:nvSpPr>
          <p:spPr>
            <a:xfrm>
              <a:off x="937638" y="3714775"/>
              <a:ext cx="264300" cy="2643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13" name="Google Shape;213;p29"/>
          <p:cNvPicPr preferRelativeResize="0"/>
          <p:nvPr/>
        </p:nvPicPr>
        <p:blipFill rotWithShape="1">
          <a:blip r:embed="rId4">
            <a:alphaModFix/>
          </a:blip>
          <a:srcRect/>
          <a:stretch/>
        </p:blipFill>
        <p:spPr>
          <a:xfrm>
            <a:off x="1566608" y="152400"/>
            <a:ext cx="5978616" cy="4838700"/>
          </a:xfrm>
          <a:prstGeom prst="rect">
            <a:avLst/>
          </a:prstGeom>
          <a:noFill/>
          <a:ln>
            <a:noFill/>
          </a:ln>
        </p:spPr>
      </p:pic>
      <p:sp>
        <p:nvSpPr>
          <p:cNvPr id="214" name="Google Shape;214;p29"/>
          <p:cNvSpPr txBox="1">
            <a:spLocks noGrp="1"/>
          </p:cNvSpPr>
          <p:nvPr>
            <p:ph type="ctrTitle"/>
          </p:nvPr>
        </p:nvSpPr>
        <p:spPr>
          <a:xfrm>
            <a:off x="2332650" y="1867225"/>
            <a:ext cx="4478700" cy="10077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SzPts val="3600"/>
              <a:buNone/>
              <a:defRPr sz="3600"/>
            </a:lvl1pPr>
            <a:lvl2pPr lvl="1" algn="ctr">
              <a:lnSpc>
                <a:spcPct val="90000"/>
              </a:lnSpc>
              <a:spcBef>
                <a:spcPts val="0"/>
              </a:spcBef>
              <a:spcAft>
                <a:spcPts val="0"/>
              </a:spcAft>
              <a:buSzPts val="3600"/>
              <a:buNone/>
              <a:defRPr sz="3600"/>
            </a:lvl2pPr>
            <a:lvl3pPr lvl="2" algn="ctr">
              <a:lnSpc>
                <a:spcPct val="90000"/>
              </a:lnSpc>
              <a:spcBef>
                <a:spcPts val="0"/>
              </a:spcBef>
              <a:spcAft>
                <a:spcPts val="0"/>
              </a:spcAft>
              <a:buSzPts val="3600"/>
              <a:buNone/>
              <a:defRPr sz="3600"/>
            </a:lvl3pPr>
            <a:lvl4pPr lvl="3" algn="ctr">
              <a:lnSpc>
                <a:spcPct val="90000"/>
              </a:lnSpc>
              <a:spcBef>
                <a:spcPts val="0"/>
              </a:spcBef>
              <a:spcAft>
                <a:spcPts val="0"/>
              </a:spcAft>
              <a:buSzPts val="3600"/>
              <a:buNone/>
              <a:defRPr sz="3600"/>
            </a:lvl4pPr>
            <a:lvl5pPr lvl="4" algn="ctr">
              <a:lnSpc>
                <a:spcPct val="90000"/>
              </a:lnSpc>
              <a:spcBef>
                <a:spcPts val="0"/>
              </a:spcBef>
              <a:spcAft>
                <a:spcPts val="0"/>
              </a:spcAft>
              <a:buSzPts val="3600"/>
              <a:buNone/>
              <a:defRPr sz="3600"/>
            </a:lvl5pPr>
            <a:lvl6pPr lvl="5" algn="ctr">
              <a:lnSpc>
                <a:spcPct val="90000"/>
              </a:lnSpc>
              <a:spcBef>
                <a:spcPts val="0"/>
              </a:spcBef>
              <a:spcAft>
                <a:spcPts val="0"/>
              </a:spcAft>
              <a:buSzPts val="3600"/>
              <a:buNone/>
              <a:defRPr sz="3600"/>
            </a:lvl6pPr>
            <a:lvl7pPr lvl="6" algn="ctr">
              <a:lnSpc>
                <a:spcPct val="90000"/>
              </a:lnSpc>
              <a:spcBef>
                <a:spcPts val="0"/>
              </a:spcBef>
              <a:spcAft>
                <a:spcPts val="0"/>
              </a:spcAft>
              <a:buSzPts val="3600"/>
              <a:buNone/>
              <a:defRPr sz="3600"/>
            </a:lvl7pPr>
            <a:lvl8pPr lvl="7" algn="ctr">
              <a:lnSpc>
                <a:spcPct val="90000"/>
              </a:lnSpc>
              <a:spcBef>
                <a:spcPts val="0"/>
              </a:spcBef>
              <a:spcAft>
                <a:spcPts val="0"/>
              </a:spcAft>
              <a:buSzPts val="3600"/>
              <a:buNone/>
              <a:defRPr sz="3600"/>
            </a:lvl8pPr>
            <a:lvl9pPr lvl="8" algn="ctr">
              <a:lnSpc>
                <a:spcPct val="90000"/>
              </a:lnSpc>
              <a:spcBef>
                <a:spcPts val="0"/>
              </a:spcBef>
              <a:spcAft>
                <a:spcPts val="0"/>
              </a:spcAft>
              <a:buSzPts val="3600"/>
              <a:buNone/>
              <a:defRPr sz="3600"/>
            </a:lvl9pPr>
          </a:lstStyle>
          <a:p>
            <a:endParaRPr/>
          </a:p>
        </p:txBody>
      </p:sp>
      <p:sp>
        <p:nvSpPr>
          <p:cNvPr id="215" name="Google Shape;215;p29"/>
          <p:cNvSpPr txBox="1">
            <a:spLocks noGrp="1"/>
          </p:cNvSpPr>
          <p:nvPr>
            <p:ph type="subTitle" idx="1"/>
          </p:nvPr>
        </p:nvSpPr>
        <p:spPr>
          <a:xfrm>
            <a:off x="2332650" y="2971775"/>
            <a:ext cx="4478700" cy="304500"/>
          </a:xfrm>
          <a:prstGeom prst="rect">
            <a:avLst/>
          </a:prstGeom>
          <a:noFill/>
          <a:ln>
            <a:noFill/>
          </a:ln>
        </p:spPr>
        <p:txBody>
          <a:bodyPr spcFirstLastPara="1" wrap="square" lIns="0" tIns="0" rIns="0" bIns="0" anchor="t" anchorCtr="0">
            <a:noAutofit/>
          </a:bodyPr>
          <a:lstStyle>
            <a:lvl1pPr lvl="0" algn="ctr">
              <a:lnSpc>
                <a:spcPct val="115000"/>
              </a:lnSpc>
              <a:spcBef>
                <a:spcPts val="0"/>
              </a:spcBef>
              <a:spcAft>
                <a:spcPts val="0"/>
              </a:spcAft>
              <a:buClr>
                <a:schemeClr val="dk2"/>
              </a:buClr>
              <a:buSzPts val="1800"/>
              <a:buNone/>
              <a:defRPr sz="1800">
                <a:solidFill>
                  <a:schemeClr val="dk2"/>
                </a:solidFill>
              </a:defRPr>
            </a:lvl1pPr>
            <a:lvl2pPr lvl="1" algn="ctr">
              <a:lnSpc>
                <a:spcPct val="115000"/>
              </a:lnSpc>
              <a:spcBef>
                <a:spcPts val="800"/>
              </a:spcBef>
              <a:spcAft>
                <a:spcPts val="0"/>
              </a:spcAft>
              <a:buClr>
                <a:schemeClr val="dk2"/>
              </a:buClr>
              <a:buSzPts val="1800"/>
              <a:buNone/>
              <a:defRPr sz="1800">
                <a:solidFill>
                  <a:schemeClr val="dk2"/>
                </a:solidFill>
              </a:defRPr>
            </a:lvl2pPr>
            <a:lvl3pPr lvl="2" algn="ctr">
              <a:lnSpc>
                <a:spcPct val="115000"/>
              </a:lnSpc>
              <a:spcBef>
                <a:spcPts val="800"/>
              </a:spcBef>
              <a:spcAft>
                <a:spcPts val="0"/>
              </a:spcAft>
              <a:buClr>
                <a:schemeClr val="dk2"/>
              </a:buClr>
              <a:buSzPts val="1800"/>
              <a:buNone/>
              <a:defRPr sz="1800">
                <a:solidFill>
                  <a:schemeClr val="dk2"/>
                </a:solidFill>
              </a:defRPr>
            </a:lvl3pPr>
            <a:lvl4pPr lvl="3" algn="ctr">
              <a:lnSpc>
                <a:spcPct val="115000"/>
              </a:lnSpc>
              <a:spcBef>
                <a:spcPts val="800"/>
              </a:spcBef>
              <a:spcAft>
                <a:spcPts val="0"/>
              </a:spcAft>
              <a:buClr>
                <a:schemeClr val="dk2"/>
              </a:buClr>
              <a:buSzPts val="1800"/>
              <a:buNone/>
              <a:defRPr sz="1800">
                <a:solidFill>
                  <a:schemeClr val="dk2"/>
                </a:solidFill>
              </a:defRPr>
            </a:lvl4pPr>
            <a:lvl5pPr lvl="4" algn="ctr">
              <a:lnSpc>
                <a:spcPct val="115000"/>
              </a:lnSpc>
              <a:spcBef>
                <a:spcPts val="800"/>
              </a:spcBef>
              <a:spcAft>
                <a:spcPts val="0"/>
              </a:spcAft>
              <a:buClr>
                <a:schemeClr val="dk2"/>
              </a:buClr>
              <a:buSzPts val="1800"/>
              <a:buNone/>
              <a:defRPr sz="1800">
                <a:solidFill>
                  <a:schemeClr val="dk2"/>
                </a:solidFill>
              </a:defRPr>
            </a:lvl5pPr>
            <a:lvl6pPr lvl="5" algn="ctr">
              <a:lnSpc>
                <a:spcPct val="115000"/>
              </a:lnSpc>
              <a:spcBef>
                <a:spcPts val="800"/>
              </a:spcBef>
              <a:spcAft>
                <a:spcPts val="0"/>
              </a:spcAft>
              <a:buClr>
                <a:schemeClr val="dk2"/>
              </a:buClr>
              <a:buSzPts val="1800"/>
              <a:buNone/>
              <a:defRPr sz="1800">
                <a:solidFill>
                  <a:schemeClr val="dk2"/>
                </a:solidFill>
              </a:defRPr>
            </a:lvl6pPr>
            <a:lvl7pPr lvl="6" algn="ctr">
              <a:lnSpc>
                <a:spcPct val="115000"/>
              </a:lnSpc>
              <a:spcBef>
                <a:spcPts val="800"/>
              </a:spcBef>
              <a:spcAft>
                <a:spcPts val="0"/>
              </a:spcAft>
              <a:buClr>
                <a:schemeClr val="dk2"/>
              </a:buClr>
              <a:buSzPts val="1800"/>
              <a:buNone/>
              <a:defRPr sz="1800">
                <a:solidFill>
                  <a:schemeClr val="dk2"/>
                </a:solidFill>
              </a:defRPr>
            </a:lvl7pPr>
            <a:lvl8pPr lvl="7" algn="ctr">
              <a:lnSpc>
                <a:spcPct val="115000"/>
              </a:lnSpc>
              <a:spcBef>
                <a:spcPts val="800"/>
              </a:spcBef>
              <a:spcAft>
                <a:spcPts val="0"/>
              </a:spcAft>
              <a:buClr>
                <a:schemeClr val="dk2"/>
              </a:buClr>
              <a:buSzPts val="1800"/>
              <a:buNone/>
              <a:defRPr sz="1800">
                <a:solidFill>
                  <a:schemeClr val="dk2"/>
                </a:solidFill>
              </a:defRPr>
            </a:lvl8pPr>
            <a:lvl9pPr lvl="8" algn="ctr">
              <a:lnSpc>
                <a:spcPct val="115000"/>
              </a:lnSpc>
              <a:spcBef>
                <a:spcPts val="800"/>
              </a:spcBef>
              <a:spcAft>
                <a:spcPts val="800"/>
              </a:spcAft>
              <a:buClr>
                <a:schemeClr val="dk2"/>
              </a:buClr>
              <a:buSzPts val="1800"/>
              <a:buNone/>
              <a:defRPr sz="18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 Round">
  <p:cSld name="Title only - Round">
    <p:spTree>
      <p:nvGrpSpPr>
        <p:cNvPr id="1" name="Shape 67"/>
        <p:cNvGrpSpPr/>
        <p:nvPr/>
      </p:nvGrpSpPr>
      <p:grpSpPr>
        <a:xfrm>
          <a:off x="0" y="0"/>
          <a:ext cx="0" cy="0"/>
          <a:chOff x="0" y="0"/>
          <a:chExt cx="0" cy="0"/>
        </a:xfrm>
      </p:grpSpPr>
      <p:pic>
        <p:nvPicPr>
          <p:cNvPr id="68" name="Google Shape;68;p21"/>
          <p:cNvPicPr preferRelativeResize="0"/>
          <p:nvPr/>
        </p:nvPicPr>
        <p:blipFill rotWithShape="1">
          <a:blip r:embed="rId2">
            <a:alphaModFix/>
          </a:blip>
          <a:srcRect/>
          <a:stretch/>
        </p:blipFill>
        <p:spPr>
          <a:xfrm>
            <a:off x="197168" y="199525"/>
            <a:ext cx="7222809" cy="4791576"/>
          </a:xfrm>
          <a:prstGeom prst="rect">
            <a:avLst/>
          </a:prstGeom>
          <a:noFill/>
          <a:ln>
            <a:noFill/>
          </a:ln>
        </p:spPr>
      </p:pic>
      <p:sp>
        <p:nvSpPr>
          <p:cNvPr id="69" name="Google Shape;69;p21"/>
          <p:cNvSpPr txBox="1">
            <a:spLocks noGrp="1"/>
          </p:cNvSpPr>
          <p:nvPr>
            <p:ph type="title"/>
          </p:nvPr>
        </p:nvSpPr>
        <p:spPr>
          <a:xfrm>
            <a:off x="1345400" y="774100"/>
            <a:ext cx="4641000" cy="396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70" name="Google Shape;70;p21"/>
          <p:cNvSpPr txBox="1">
            <a:spLocks noGrp="1"/>
          </p:cNvSpPr>
          <p:nvPr>
            <p:ph type="sldNum" idx="12"/>
          </p:nvPr>
        </p:nvSpPr>
        <p:spPr>
          <a:xfrm>
            <a:off x="8404384" y="199526"/>
            <a:ext cx="548700" cy="393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9pPr>
          </a:lstStyle>
          <a:p>
            <a:pPr marL="0" lvl="0" indent="0" algn="r" rtl="0">
              <a:spcBef>
                <a:spcPts val="0"/>
              </a:spcBef>
              <a:spcAft>
                <a:spcPts val="0"/>
              </a:spcAft>
              <a:buNone/>
            </a:pPr>
            <a:fld id="{00000000-1234-1234-1234-123412341234}" type="slidenum">
              <a:rPr lang="en-US"/>
              <a:t>‹#›</a:t>
            </a:fld>
            <a:endParaRPr/>
          </a:p>
        </p:txBody>
      </p:sp>
      <p:grpSp>
        <p:nvGrpSpPr>
          <p:cNvPr id="71" name="Google Shape;71;p21"/>
          <p:cNvGrpSpPr/>
          <p:nvPr/>
        </p:nvGrpSpPr>
        <p:grpSpPr>
          <a:xfrm>
            <a:off x="7342057" y="3031993"/>
            <a:ext cx="1613321" cy="1704313"/>
            <a:chOff x="7342057" y="3031993"/>
            <a:chExt cx="1613321" cy="1704313"/>
          </a:xfrm>
        </p:grpSpPr>
        <p:sp>
          <p:nvSpPr>
            <p:cNvPr id="72" name="Google Shape;72;p21"/>
            <p:cNvSpPr/>
            <p:nvPr/>
          </p:nvSpPr>
          <p:spPr>
            <a:xfrm>
              <a:off x="7655725" y="4421975"/>
              <a:ext cx="278600" cy="300050"/>
            </a:xfrm>
            <a:custGeom>
              <a:avLst/>
              <a:gdLst/>
              <a:ahLst/>
              <a:cxnLst/>
              <a:rect l="l" t="t" r="r" b="b"/>
              <a:pathLst>
                <a:path w="11144" h="12002" extrusionOk="0">
                  <a:moveTo>
                    <a:pt x="11144" y="0"/>
                  </a:moveTo>
                  <a:lnTo>
                    <a:pt x="3429" y="12002"/>
                  </a:lnTo>
                  <a:lnTo>
                    <a:pt x="0" y="9144"/>
                  </a:lnTo>
                </a:path>
              </a:pathLst>
            </a:custGeom>
            <a:noFill/>
            <a:ln w="38100" cap="rnd" cmpd="sng">
              <a:solidFill>
                <a:schemeClr val="dk1"/>
              </a:solidFill>
              <a:prstDash val="solid"/>
              <a:round/>
              <a:headEnd type="none" w="sm" len="sm"/>
              <a:tailEnd type="none" w="sm" len="sm"/>
            </a:ln>
          </p:spPr>
        </p:sp>
        <p:sp>
          <p:nvSpPr>
            <p:cNvPr id="73" name="Google Shape;73;p21"/>
            <p:cNvSpPr/>
            <p:nvPr/>
          </p:nvSpPr>
          <p:spPr>
            <a:xfrm>
              <a:off x="8085538" y="4374375"/>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pic>
          <p:nvPicPr>
            <p:cNvPr id="74" name="Google Shape;74;p21"/>
            <p:cNvPicPr preferRelativeResize="0"/>
            <p:nvPr/>
          </p:nvPicPr>
          <p:blipFill rotWithShape="1">
            <a:blip r:embed="rId3">
              <a:alphaModFix/>
            </a:blip>
            <a:srcRect/>
            <a:stretch/>
          </p:blipFill>
          <p:spPr>
            <a:xfrm>
              <a:off x="7342057" y="3031993"/>
              <a:ext cx="1407681" cy="1459257"/>
            </a:xfrm>
            <a:prstGeom prst="rect">
              <a:avLst/>
            </a:prstGeom>
            <a:noFill/>
            <a:ln>
              <a:noFill/>
            </a:ln>
          </p:spPr>
        </p:pic>
        <p:sp>
          <p:nvSpPr>
            <p:cNvPr id="75" name="Google Shape;75;p21"/>
            <p:cNvSpPr/>
            <p:nvPr/>
          </p:nvSpPr>
          <p:spPr>
            <a:xfrm>
              <a:off x="8073651" y="356444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 name="Google Shape;76;p21"/>
            <p:cNvSpPr/>
            <p:nvPr/>
          </p:nvSpPr>
          <p:spPr>
            <a:xfrm>
              <a:off x="7775055" y="353964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 name="Google Shape;77;p21"/>
            <p:cNvSpPr/>
            <p:nvPr/>
          </p:nvSpPr>
          <p:spPr>
            <a:xfrm rot="-702395">
              <a:off x="8679665" y="3633972"/>
              <a:ext cx="250050" cy="278600"/>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8"/>
        <p:cNvGrpSpPr/>
        <p:nvPr/>
      </p:nvGrpSpPr>
      <p:grpSpPr>
        <a:xfrm>
          <a:off x="0" y="0"/>
          <a:ext cx="0" cy="0"/>
          <a:chOff x="0" y="0"/>
          <a:chExt cx="0" cy="0"/>
        </a:xfrm>
      </p:grpSpPr>
      <p:pic>
        <p:nvPicPr>
          <p:cNvPr id="79" name="Google Shape;79;p22"/>
          <p:cNvPicPr preferRelativeResize="0"/>
          <p:nvPr/>
        </p:nvPicPr>
        <p:blipFill rotWithShape="1">
          <a:blip r:embed="rId2">
            <a:alphaModFix/>
          </a:blip>
          <a:srcRect/>
          <a:stretch/>
        </p:blipFill>
        <p:spPr>
          <a:xfrm>
            <a:off x="1566608" y="152400"/>
            <a:ext cx="5978616" cy="4838700"/>
          </a:xfrm>
          <a:prstGeom prst="rect">
            <a:avLst/>
          </a:prstGeom>
          <a:noFill/>
          <a:ln>
            <a:noFill/>
          </a:ln>
        </p:spPr>
      </p:pic>
      <p:sp>
        <p:nvSpPr>
          <p:cNvPr id="80" name="Google Shape;80;p22"/>
          <p:cNvSpPr txBox="1">
            <a:spLocks noGrp="1"/>
          </p:cNvSpPr>
          <p:nvPr>
            <p:ph type="ctrTitle"/>
          </p:nvPr>
        </p:nvSpPr>
        <p:spPr>
          <a:xfrm>
            <a:off x="2323325" y="793100"/>
            <a:ext cx="4497300" cy="35574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SzPts val="4800"/>
              <a:buNone/>
              <a:defRPr sz="4800"/>
            </a:lvl1pPr>
            <a:lvl2pPr lvl="1" algn="ctr">
              <a:lnSpc>
                <a:spcPct val="90000"/>
              </a:lnSpc>
              <a:spcBef>
                <a:spcPts val="0"/>
              </a:spcBef>
              <a:spcAft>
                <a:spcPts val="0"/>
              </a:spcAft>
              <a:buSzPts val="4800"/>
              <a:buNone/>
              <a:defRPr sz="4800"/>
            </a:lvl2pPr>
            <a:lvl3pPr lvl="2" algn="ctr">
              <a:lnSpc>
                <a:spcPct val="90000"/>
              </a:lnSpc>
              <a:spcBef>
                <a:spcPts val="0"/>
              </a:spcBef>
              <a:spcAft>
                <a:spcPts val="0"/>
              </a:spcAft>
              <a:buSzPts val="4800"/>
              <a:buNone/>
              <a:defRPr sz="4800"/>
            </a:lvl3pPr>
            <a:lvl4pPr lvl="3" algn="ctr">
              <a:lnSpc>
                <a:spcPct val="90000"/>
              </a:lnSpc>
              <a:spcBef>
                <a:spcPts val="0"/>
              </a:spcBef>
              <a:spcAft>
                <a:spcPts val="0"/>
              </a:spcAft>
              <a:buSzPts val="4800"/>
              <a:buNone/>
              <a:defRPr sz="4800"/>
            </a:lvl4pPr>
            <a:lvl5pPr lvl="4" algn="ctr">
              <a:lnSpc>
                <a:spcPct val="90000"/>
              </a:lnSpc>
              <a:spcBef>
                <a:spcPts val="0"/>
              </a:spcBef>
              <a:spcAft>
                <a:spcPts val="0"/>
              </a:spcAft>
              <a:buSzPts val="4800"/>
              <a:buNone/>
              <a:defRPr sz="4800"/>
            </a:lvl5pPr>
            <a:lvl6pPr lvl="5" algn="ctr">
              <a:lnSpc>
                <a:spcPct val="90000"/>
              </a:lnSpc>
              <a:spcBef>
                <a:spcPts val="0"/>
              </a:spcBef>
              <a:spcAft>
                <a:spcPts val="0"/>
              </a:spcAft>
              <a:buSzPts val="4800"/>
              <a:buNone/>
              <a:defRPr sz="4800"/>
            </a:lvl6pPr>
            <a:lvl7pPr lvl="6" algn="ctr">
              <a:lnSpc>
                <a:spcPct val="90000"/>
              </a:lnSpc>
              <a:spcBef>
                <a:spcPts val="0"/>
              </a:spcBef>
              <a:spcAft>
                <a:spcPts val="0"/>
              </a:spcAft>
              <a:buSzPts val="4800"/>
              <a:buNone/>
              <a:defRPr sz="4800"/>
            </a:lvl7pPr>
            <a:lvl8pPr lvl="7" algn="ctr">
              <a:lnSpc>
                <a:spcPct val="90000"/>
              </a:lnSpc>
              <a:spcBef>
                <a:spcPts val="0"/>
              </a:spcBef>
              <a:spcAft>
                <a:spcPts val="0"/>
              </a:spcAft>
              <a:buSzPts val="4800"/>
              <a:buNone/>
              <a:defRPr sz="4800"/>
            </a:lvl8pPr>
            <a:lvl9pPr lvl="8" algn="ctr">
              <a:lnSpc>
                <a:spcPct val="90000"/>
              </a:lnSpc>
              <a:spcBef>
                <a:spcPts val="0"/>
              </a:spcBef>
              <a:spcAft>
                <a:spcPts val="0"/>
              </a:spcAft>
              <a:buSzPts val="4800"/>
              <a:buNone/>
              <a:defRPr sz="4800"/>
            </a:lvl9pPr>
          </a:lstStyle>
          <a:p>
            <a:endParaRPr/>
          </a:p>
        </p:txBody>
      </p:sp>
      <p:grpSp>
        <p:nvGrpSpPr>
          <p:cNvPr id="81" name="Google Shape;81;p22"/>
          <p:cNvGrpSpPr/>
          <p:nvPr/>
        </p:nvGrpSpPr>
        <p:grpSpPr>
          <a:xfrm>
            <a:off x="7408765" y="2591125"/>
            <a:ext cx="1690605" cy="2184455"/>
            <a:chOff x="7408765" y="2591125"/>
            <a:chExt cx="1690605" cy="2184455"/>
          </a:xfrm>
        </p:grpSpPr>
        <p:grpSp>
          <p:nvGrpSpPr>
            <p:cNvPr id="82" name="Google Shape;82;p22"/>
            <p:cNvGrpSpPr/>
            <p:nvPr/>
          </p:nvGrpSpPr>
          <p:grpSpPr>
            <a:xfrm>
              <a:off x="7995213" y="4383200"/>
              <a:ext cx="593752" cy="392380"/>
              <a:chOff x="7995213" y="4383200"/>
              <a:chExt cx="593752" cy="392380"/>
            </a:xfrm>
          </p:grpSpPr>
          <p:sp>
            <p:nvSpPr>
              <p:cNvPr id="83" name="Google Shape;83;p22"/>
              <p:cNvSpPr/>
              <p:nvPr/>
            </p:nvSpPr>
            <p:spPr>
              <a:xfrm>
                <a:off x="7995213"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sp>
            <p:nvSpPr>
              <p:cNvPr id="84" name="Google Shape;84;p22"/>
              <p:cNvSpPr/>
              <p:nvPr/>
            </p:nvSpPr>
            <p:spPr>
              <a:xfrm flipH="1">
                <a:off x="8457328"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grpSp>
        <p:sp>
          <p:nvSpPr>
            <p:cNvPr id="85" name="Google Shape;85;p22"/>
            <p:cNvSpPr/>
            <p:nvPr/>
          </p:nvSpPr>
          <p:spPr>
            <a:xfrm rot="1286208">
              <a:off x="8683842" y="4116954"/>
              <a:ext cx="383408" cy="248348"/>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2"/>
            <p:cNvSpPr/>
            <p:nvPr/>
          </p:nvSpPr>
          <p:spPr>
            <a:xfrm rot="7382472">
              <a:off x="7425676" y="4045949"/>
              <a:ext cx="383364" cy="248319"/>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7" name="Google Shape;87;p22"/>
            <p:cNvPicPr preferRelativeResize="0"/>
            <p:nvPr/>
          </p:nvPicPr>
          <p:blipFill rotWithShape="1">
            <a:blip r:embed="rId3">
              <a:alphaModFix/>
            </a:blip>
            <a:srcRect/>
            <a:stretch/>
          </p:blipFill>
          <p:spPr>
            <a:xfrm>
              <a:off x="7716146" y="2591125"/>
              <a:ext cx="1151884" cy="1884475"/>
            </a:xfrm>
            <a:prstGeom prst="rect">
              <a:avLst/>
            </a:prstGeom>
            <a:noFill/>
            <a:ln>
              <a:noFill/>
            </a:ln>
          </p:spPr>
        </p:pic>
        <p:sp>
          <p:nvSpPr>
            <p:cNvPr id="88" name="Google Shape;88;p22"/>
            <p:cNvSpPr/>
            <p:nvPr/>
          </p:nvSpPr>
          <p:spPr>
            <a:xfrm>
              <a:off x="8291550" y="3767976"/>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 name="Google Shape;89;p22"/>
            <p:cNvSpPr/>
            <p:nvPr/>
          </p:nvSpPr>
          <p:spPr>
            <a:xfrm>
              <a:off x="8002284" y="3780499"/>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 name="Google Shape;90;p22"/>
            <p:cNvSpPr/>
            <p:nvPr/>
          </p:nvSpPr>
          <p:spPr>
            <a:xfrm rot="2699884">
              <a:off x="7991638" y="3650470"/>
              <a:ext cx="524796" cy="584716"/>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22"/>
          <p:cNvGrpSpPr/>
          <p:nvPr/>
        </p:nvGrpSpPr>
        <p:grpSpPr>
          <a:xfrm>
            <a:off x="174104" y="3016343"/>
            <a:ext cx="1561059" cy="1763848"/>
            <a:chOff x="174104" y="3016343"/>
            <a:chExt cx="1561059" cy="1763848"/>
          </a:xfrm>
        </p:grpSpPr>
        <p:grpSp>
          <p:nvGrpSpPr>
            <p:cNvPr id="92" name="Google Shape;92;p22"/>
            <p:cNvGrpSpPr/>
            <p:nvPr/>
          </p:nvGrpSpPr>
          <p:grpSpPr>
            <a:xfrm>
              <a:off x="878674" y="4387822"/>
              <a:ext cx="477531" cy="392369"/>
              <a:chOff x="3019540" y="1608452"/>
              <a:chExt cx="440487" cy="361931"/>
            </a:xfrm>
          </p:grpSpPr>
          <p:sp>
            <p:nvSpPr>
              <p:cNvPr id="93" name="Google Shape;93;p22"/>
              <p:cNvSpPr/>
              <p:nvPr/>
            </p:nvSpPr>
            <p:spPr>
              <a:xfrm flipH="1">
                <a:off x="3338602"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sp>
            <p:nvSpPr>
              <p:cNvPr id="94" name="Google Shape;94;p22"/>
              <p:cNvSpPr/>
              <p:nvPr/>
            </p:nvSpPr>
            <p:spPr>
              <a:xfrm flipH="1">
                <a:off x="3019540"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grpSp>
        <p:pic>
          <p:nvPicPr>
            <p:cNvPr id="95" name="Google Shape;95;p22"/>
            <p:cNvPicPr preferRelativeResize="0"/>
            <p:nvPr/>
          </p:nvPicPr>
          <p:blipFill rotWithShape="1">
            <a:blip r:embed="rId4">
              <a:alphaModFix/>
            </a:blip>
            <a:srcRect/>
            <a:stretch/>
          </p:blipFill>
          <p:spPr>
            <a:xfrm flipH="1">
              <a:off x="327482" y="3016343"/>
              <a:ext cx="1407681" cy="1459257"/>
            </a:xfrm>
            <a:prstGeom prst="rect">
              <a:avLst/>
            </a:prstGeom>
            <a:noFill/>
            <a:ln>
              <a:noFill/>
            </a:ln>
          </p:spPr>
        </p:pic>
        <p:sp>
          <p:nvSpPr>
            <p:cNvPr id="96" name="Google Shape;96;p22"/>
            <p:cNvSpPr/>
            <p:nvPr/>
          </p:nvSpPr>
          <p:spPr>
            <a:xfrm rot="-10145659">
              <a:off x="200227" y="3936639"/>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2"/>
            <p:cNvSpPr/>
            <p:nvPr/>
          </p:nvSpPr>
          <p:spPr>
            <a:xfrm flipH="1">
              <a:off x="1077809" y="34433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 name="Google Shape;98;p22"/>
            <p:cNvSpPr/>
            <p:nvPr/>
          </p:nvSpPr>
          <p:spPr>
            <a:xfrm flipH="1">
              <a:off x="1394530" y="34185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99"/>
        <p:cNvGrpSpPr/>
        <p:nvPr/>
      </p:nvGrpSpPr>
      <p:grpSpPr>
        <a:xfrm>
          <a:off x="0" y="0"/>
          <a:ext cx="0" cy="0"/>
          <a:chOff x="0" y="0"/>
          <a:chExt cx="0" cy="0"/>
        </a:xfrm>
      </p:grpSpPr>
      <p:pic>
        <p:nvPicPr>
          <p:cNvPr id="100" name="Google Shape;100;p23"/>
          <p:cNvPicPr preferRelativeResize="0"/>
          <p:nvPr/>
        </p:nvPicPr>
        <p:blipFill rotWithShape="1">
          <a:blip r:embed="rId2">
            <a:alphaModFix/>
          </a:blip>
          <a:srcRect/>
          <a:stretch/>
        </p:blipFill>
        <p:spPr>
          <a:xfrm>
            <a:off x="151795" y="152400"/>
            <a:ext cx="7293742" cy="4838700"/>
          </a:xfrm>
          <a:prstGeom prst="rect">
            <a:avLst/>
          </a:prstGeom>
          <a:noFill/>
          <a:ln>
            <a:noFill/>
          </a:ln>
        </p:spPr>
      </p:pic>
      <p:sp>
        <p:nvSpPr>
          <p:cNvPr id="101" name="Google Shape;101;p23"/>
          <p:cNvSpPr txBox="1">
            <a:spLocks noGrp="1"/>
          </p:cNvSpPr>
          <p:nvPr>
            <p:ph type="title"/>
          </p:nvPr>
        </p:nvSpPr>
        <p:spPr>
          <a:xfrm>
            <a:off x="548125" y="593125"/>
            <a:ext cx="6167100" cy="396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None/>
              <a:defRPr>
                <a:solidFill>
                  <a:schemeClr val="dk1"/>
                </a:solidFill>
              </a:defRPr>
            </a:lvl1pPr>
            <a:lvl2pPr lvl="1" algn="l">
              <a:lnSpc>
                <a:spcPct val="90000"/>
              </a:lnSpc>
              <a:spcBef>
                <a:spcPts val="0"/>
              </a:spcBef>
              <a:spcAft>
                <a:spcPts val="0"/>
              </a:spcAft>
              <a:buClr>
                <a:schemeClr val="dk1"/>
              </a:buClr>
              <a:buSzPts val="3000"/>
              <a:buNone/>
              <a:defRPr>
                <a:solidFill>
                  <a:schemeClr val="dk1"/>
                </a:solidFill>
              </a:defRPr>
            </a:lvl2pPr>
            <a:lvl3pPr lvl="2" algn="l">
              <a:lnSpc>
                <a:spcPct val="90000"/>
              </a:lnSpc>
              <a:spcBef>
                <a:spcPts val="0"/>
              </a:spcBef>
              <a:spcAft>
                <a:spcPts val="0"/>
              </a:spcAft>
              <a:buClr>
                <a:schemeClr val="dk1"/>
              </a:buClr>
              <a:buSzPts val="3000"/>
              <a:buNone/>
              <a:defRPr>
                <a:solidFill>
                  <a:schemeClr val="dk1"/>
                </a:solidFill>
              </a:defRPr>
            </a:lvl3pPr>
            <a:lvl4pPr lvl="3" algn="l">
              <a:lnSpc>
                <a:spcPct val="90000"/>
              </a:lnSpc>
              <a:spcBef>
                <a:spcPts val="0"/>
              </a:spcBef>
              <a:spcAft>
                <a:spcPts val="0"/>
              </a:spcAft>
              <a:buClr>
                <a:schemeClr val="dk1"/>
              </a:buClr>
              <a:buSzPts val="3000"/>
              <a:buNone/>
              <a:defRPr>
                <a:solidFill>
                  <a:schemeClr val="dk1"/>
                </a:solidFill>
              </a:defRPr>
            </a:lvl4pPr>
            <a:lvl5pPr lvl="4" algn="l">
              <a:lnSpc>
                <a:spcPct val="90000"/>
              </a:lnSpc>
              <a:spcBef>
                <a:spcPts val="0"/>
              </a:spcBef>
              <a:spcAft>
                <a:spcPts val="0"/>
              </a:spcAft>
              <a:buClr>
                <a:schemeClr val="dk1"/>
              </a:buClr>
              <a:buSzPts val="3000"/>
              <a:buNone/>
              <a:defRPr>
                <a:solidFill>
                  <a:schemeClr val="dk1"/>
                </a:solidFill>
              </a:defRPr>
            </a:lvl5pPr>
            <a:lvl6pPr lvl="5" algn="l">
              <a:lnSpc>
                <a:spcPct val="90000"/>
              </a:lnSpc>
              <a:spcBef>
                <a:spcPts val="0"/>
              </a:spcBef>
              <a:spcAft>
                <a:spcPts val="0"/>
              </a:spcAft>
              <a:buClr>
                <a:schemeClr val="dk1"/>
              </a:buClr>
              <a:buSzPts val="3000"/>
              <a:buNone/>
              <a:defRPr>
                <a:solidFill>
                  <a:schemeClr val="dk1"/>
                </a:solidFill>
              </a:defRPr>
            </a:lvl6pPr>
            <a:lvl7pPr lvl="6" algn="l">
              <a:lnSpc>
                <a:spcPct val="90000"/>
              </a:lnSpc>
              <a:spcBef>
                <a:spcPts val="0"/>
              </a:spcBef>
              <a:spcAft>
                <a:spcPts val="0"/>
              </a:spcAft>
              <a:buClr>
                <a:schemeClr val="dk1"/>
              </a:buClr>
              <a:buSzPts val="3000"/>
              <a:buNone/>
              <a:defRPr>
                <a:solidFill>
                  <a:schemeClr val="dk1"/>
                </a:solidFill>
              </a:defRPr>
            </a:lvl7pPr>
            <a:lvl8pPr lvl="7" algn="l">
              <a:lnSpc>
                <a:spcPct val="90000"/>
              </a:lnSpc>
              <a:spcBef>
                <a:spcPts val="0"/>
              </a:spcBef>
              <a:spcAft>
                <a:spcPts val="0"/>
              </a:spcAft>
              <a:buClr>
                <a:schemeClr val="dk1"/>
              </a:buClr>
              <a:buSzPts val="3000"/>
              <a:buNone/>
              <a:defRPr>
                <a:solidFill>
                  <a:schemeClr val="dk1"/>
                </a:solidFill>
              </a:defRPr>
            </a:lvl8pPr>
            <a:lvl9pPr lvl="8" algn="l">
              <a:lnSpc>
                <a:spcPct val="90000"/>
              </a:lnSpc>
              <a:spcBef>
                <a:spcPts val="0"/>
              </a:spcBef>
              <a:spcAft>
                <a:spcPts val="0"/>
              </a:spcAft>
              <a:buClr>
                <a:schemeClr val="dk1"/>
              </a:buClr>
              <a:buSzPts val="3000"/>
              <a:buNone/>
              <a:defRPr>
                <a:solidFill>
                  <a:schemeClr val="dk1"/>
                </a:solidFill>
              </a:defRPr>
            </a:lvl9pPr>
          </a:lstStyle>
          <a:p>
            <a:endParaRPr/>
          </a:p>
        </p:txBody>
      </p:sp>
      <p:sp>
        <p:nvSpPr>
          <p:cNvPr id="102" name="Google Shape;102;p23"/>
          <p:cNvSpPr txBox="1">
            <a:spLocks noGrp="1"/>
          </p:cNvSpPr>
          <p:nvPr>
            <p:ph type="body" idx="1"/>
          </p:nvPr>
        </p:nvSpPr>
        <p:spPr>
          <a:xfrm>
            <a:off x="548125" y="1271600"/>
            <a:ext cx="6167100" cy="3297900"/>
          </a:xfrm>
          <a:prstGeom prst="rect">
            <a:avLst/>
          </a:prstGeom>
          <a:noFill/>
          <a:ln>
            <a:noFill/>
          </a:ln>
        </p:spPr>
        <p:txBody>
          <a:bodyPr spcFirstLastPara="1" wrap="square" lIns="0" tIns="0" rIns="0" bIns="0" anchor="t" anchorCtr="0">
            <a:noAutofit/>
          </a:bodyPr>
          <a:lstStyle>
            <a:lvl1pPr marL="457200" lvl="0" indent="-355600" algn="l">
              <a:lnSpc>
                <a:spcPct val="115000"/>
              </a:lnSpc>
              <a:spcBef>
                <a:spcPts val="0"/>
              </a:spcBef>
              <a:spcAft>
                <a:spcPts val="0"/>
              </a:spcAft>
              <a:buSzPts val="2000"/>
              <a:buChar char="➜"/>
              <a:defRPr/>
            </a:lvl1pPr>
            <a:lvl2pPr marL="914400" lvl="1" indent="-381000" algn="l">
              <a:lnSpc>
                <a:spcPct val="115000"/>
              </a:lnSpc>
              <a:spcBef>
                <a:spcPts val="800"/>
              </a:spcBef>
              <a:spcAft>
                <a:spcPts val="0"/>
              </a:spcAft>
              <a:buSzPts val="2400"/>
              <a:buChar char="-"/>
              <a:defRPr/>
            </a:lvl2pPr>
            <a:lvl3pPr marL="1371600" lvl="2" indent="-381000" algn="l">
              <a:lnSpc>
                <a:spcPct val="115000"/>
              </a:lnSpc>
              <a:spcBef>
                <a:spcPts val="800"/>
              </a:spcBef>
              <a:spcAft>
                <a:spcPts val="0"/>
              </a:spcAft>
              <a:buSzPts val="2400"/>
              <a:buChar char="-"/>
              <a:defRPr/>
            </a:lvl3pPr>
            <a:lvl4pPr marL="1828800" lvl="3" indent="-381000" algn="l">
              <a:lnSpc>
                <a:spcPct val="115000"/>
              </a:lnSpc>
              <a:spcBef>
                <a:spcPts val="800"/>
              </a:spcBef>
              <a:spcAft>
                <a:spcPts val="0"/>
              </a:spcAft>
              <a:buSzPts val="2400"/>
              <a:buChar char="-"/>
              <a:defRPr/>
            </a:lvl4pPr>
            <a:lvl5pPr marL="2286000" lvl="4" indent="-381000" algn="l">
              <a:lnSpc>
                <a:spcPct val="115000"/>
              </a:lnSpc>
              <a:spcBef>
                <a:spcPts val="800"/>
              </a:spcBef>
              <a:spcAft>
                <a:spcPts val="0"/>
              </a:spcAft>
              <a:buSzPts val="2400"/>
              <a:buChar char="-"/>
              <a:defRPr/>
            </a:lvl5pPr>
            <a:lvl6pPr marL="2743200" lvl="5" indent="-381000" algn="l">
              <a:lnSpc>
                <a:spcPct val="115000"/>
              </a:lnSpc>
              <a:spcBef>
                <a:spcPts val="800"/>
              </a:spcBef>
              <a:spcAft>
                <a:spcPts val="0"/>
              </a:spcAft>
              <a:buSzPts val="2400"/>
              <a:buChar char="-"/>
              <a:defRPr/>
            </a:lvl6pPr>
            <a:lvl7pPr marL="3200400" lvl="6" indent="-381000" algn="l">
              <a:lnSpc>
                <a:spcPct val="115000"/>
              </a:lnSpc>
              <a:spcBef>
                <a:spcPts val="800"/>
              </a:spcBef>
              <a:spcAft>
                <a:spcPts val="0"/>
              </a:spcAft>
              <a:buSzPts val="2400"/>
              <a:buChar char="●"/>
              <a:defRPr/>
            </a:lvl7pPr>
            <a:lvl8pPr marL="3657600" lvl="7" indent="-381000" algn="l">
              <a:lnSpc>
                <a:spcPct val="115000"/>
              </a:lnSpc>
              <a:spcBef>
                <a:spcPts val="800"/>
              </a:spcBef>
              <a:spcAft>
                <a:spcPts val="0"/>
              </a:spcAft>
              <a:buSzPts val="2400"/>
              <a:buChar char="○"/>
              <a:defRPr/>
            </a:lvl8pPr>
            <a:lvl9pPr marL="4114800" lvl="8" indent="-381000" algn="l">
              <a:lnSpc>
                <a:spcPct val="115000"/>
              </a:lnSpc>
              <a:spcBef>
                <a:spcPts val="800"/>
              </a:spcBef>
              <a:spcAft>
                <a:spcPts val="800"/>
              </a:spcAft>
              <a:buSzPts val="2400"/>
              <a:buChar char="■"/>
              <a:defRPr/>
            </a:lvl9pPr>
          </a:lstStyle>
          <a:p>
            <a:endParaRPr/>
          </a:p>
        </p:txBody>
      </p:sp>
      <p:sp>
        <p:nvSpPr>
          <p:cNvPr id="103" name="Google Shape;103;p23"/>
          <p:cNvSpPr txBox="1">
            <a:spLocks noGrp="1"/>
          </p:cNvSpPr>
          <p:nvPr>
            <p:ph type="sldNum" idx="12"/>
          </p:nvPr>
        </p:nvSpPr>
        <p:spPr>
          <a:xfrm>
            <a:off x="8404384" y="199526"/>
            <a:ext cx="548700" cy="393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9pPr>
          </a:lstStyle>
          <a:p>
            <a:pPr marL="0" lvl="0" indent="0" algn="r" rtl="0">
              <a:spcBef>
                <a:spcPts val="0"/>
              </a:spcBef>
              <a:spcAft>
                <a:spcPts val="0"/>
              </a:spcAft>
              <a:buNone/>
            </a:pPr>
            <a:fld id="{00000000-1234-1234-1234-123412341234}" type="slidenum">
              <a:rPr lang="en-US"/>
              <a:t>‹#›</a:t>
            </a:fld>
            <a:endParaRPr/>
          </a:p>
        </p:txBody>
      </p:sp>
      <p:grpSp>
        <p:nvGrpSpPr>
          <p:cNvPr id="104" name="Google Shape;104;p23"/>
          <p:cNvGrpSpPr/>
          <p:nvPr/>
        </p:nvGrpSpPr>
        <p:grpSpPr>
          <a:xfrm>
            <a:off x="7351600" y="2783674"/>
            <a:ext cx="1613839" cy="1779823"/>
            <a:chOff x="7351600" y="2783674"/>
            <a:chExt cx="1613839" cy="1779823"/>
          </a:xfrm>
        </p:grpSpPr>
        <p:grpSp>
          <p:nvGrpSpPr>
            <p:cNvPr id="105" name="Google Shape;105;p23"/>
            <p:cNvGrpSpPr/>
            <p:nvPr/>
          </p:nvGrpSpPr>
          <p:grpSpPr>
            <a:xfrm flipH="1">
              <a:off x="7859538" y="4171128"/>
              <a:ext cx="477531" cy="392369"/>
              <a:chOff x="3019540" y="1549146"/>
              <a:chExt cx="440487" cy="361931"/>
            </a:xfrm>
          </p:grpSpPr>
          <p:sp>
            <p:nvSpPr>
              <p:cNvPr id="106" name="Google Shape;106;p23"/>
              <p:cNvSpPr/>
              <p:nvPr/>
            </p:nvSpPr>
            <p:spPr>
              <a:xfrm flipH="1">
                <a:off x="3338602" y="1549146"/>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sp>
            <p:nvSpPr>
              <p:cNvPr id="107" name="Google Shape;107;p23"/>
              <p:cNvSpPr/>
              <p:nvPr/>
            </p:nvSpPr>
            <p:spPr>
              <a:xfrm flipH="1">
                <a:off x="3019540" y="1549146"/>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grpSp>
        <p:pic>
          <p:nvPicPr>
            <p:cNvPr id="108" name="Google Shape;108;p23"/>
            <p:cNvPicPr preferRelativeResize="0"/>
            <p:nvPr/>
          </p:nvPicPr>
          <p:blipFill rotWithShape="1">
            <a:blip r:embed="rId3">
              <a:alphaModFix/>
            </a:blip>
            <a:srcRect/>
            <a:stretch/>
          </p:blipFill>
          <p:spPr>
            <a:xfrm>
              <a:off x="7351600" y="2783674"/>
              <a:ext cx="1457782" cy="1483911"/>
            </a:xfrm>
            <a:prstGeom prst="rect">
              <a:avLst/>
            </a:prstGeom>
            <a:noFill/>
            <a:ln>
              <a:noFill/>
            </a:ln>
          </p:spPr>
        </p:pic>
        <p:sp>
          <p:nvSpPr>
            <p:cNvPr id="109" name="Google Shape;109;p23"/>
            <p:cNvSpPr/>
            <p:nvPr/>
          </p:nvSpPr>
          <p:spPr>
            <a:xfrm rot="10145659" flipH="1">
              <a:off x="8668242" y="3860439"/>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3"/>
            <p:cNvSpPr/>
            <p:nvPr/>
          </p:nvSpPr>
          <p:spPr>
            <a:xfrm>
              <a:off x="8068901" y="35957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 name="Google Shape;111;p23"/>
            <p:cNvSpPr/>
            <p:nvPr/>
          </p:nvSpPr>
          <p:spPr>
            <a:xfrm>
              <a:off x="7770305" y="35709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12"/>
        <p:cNvGrpSpPr/>
        <p:nvPr/>
      </p:nvGrpSpPr>
      <p:grpSpPr>
        <a:xfrm>
          <a:off x="0" y="0"/>
          <a:ext cx="0" cy="0"/>
          <a:chOff x="0" y="0"/>
          <a:chExt cx="0" cy="0"/>
        </a:xfrm>
      </p:grpSpPr>
      <p:pic>
        <p:nvPicPr>
          <p:cNvPr id="113" name="Google Shape;113;p24"/>
          <p:cNvPicPr preferRelativeResize="0"/>
          <p:nvPr/>
        </p:nvPicPr>
        <p:blipFill rotWithShape="1">
          <a:blip r:embed="rId2">
            <a:alphaModFix/>
          </a:blip>
          <a:srcRect/>
          <a:stretch/>
        </p:blipFill>
        <p:spPr>
          <a:xfrm>
            <a:off x="4393063" y="885825"/>
            <a:ext cx="3603500" cy="3738574"/>
          </a:xfrm>
          <a:prstGeom prst="rect">
            <a:avLst/>
          </a:prstGeom>
          <a:noFill/>
          <a:ln>
            <a:noFill/>
          </a:ln>
        </p:spPr>
      </p:pic>
      <p:pic>
        <p:nvPicPr>
          <p:cNvPr id="114" name="Google Shape;114;p24"/>
          <p:cNvPicPr preferRelativeResize="0"/>
          <p:nvPr/>
        </p:nvPicPr>
        <p:blipFill rotWithShape="1">
          <a:blip r:embed="rId2">
            <a:alphaModFix/>
          </a:blip>
          <a:srcRect/>
          <a:stretch/>
        </p:blipFill>
        <p:spPr>
          <a:xfrm flipH="1">
            <a:off x="1147438" y="1314450"/>
            <a:ext cx="3603500" cy="3538551"/>
          </a:xfrm>
          <a:prstGeom prst="rect">
            <a:avLst/>
          </a:prstGeom>
          <a:noFill/>
          <a:ln>
            <a:noFill/>
          </a:ln>
        </p:spPr>
      </p:pic>
      <p:sp>
        <p:nvSpPr>
          <p:cNvPr id="115" name="Google Shape;115;p24"/>
          <p:cNvSpPr txBox="1">
            <a:spLocks noGrp="1"/>
          </p:cNvSpPr>
          <p:nvPr>
            <p:ph type="title"/>
          </p:nvPr>
        </p:nvSpPr>
        <p:spPr>
          <a:xfrm>
            <a:off x="1488450" y="243075"/>
            <a:ext cx="6167100" cy="3963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SzPts val="3000"/>
              <a:buNone/>
              <a:defRPr/>
            </a:lvl1pPr>
            <a:lvl2pPr lvl="1" algn="ctr">
              <a:lnSpc>
                <a:spcPct val="90000"/>
              </a:lnSpc>
              <a:spcBef>
                <a:spcPts val="0"/>
              </a:spcBef>
              <a:spcAft>
                <a:spcPts val="0"/>
              </a:spcAft>
              <a:buSzPts val="3000"/>
              <a:buNone/>
              <a:defRPr/>
            </a:lvl2pPr>
            <a:lvl3pPr lvl="2" algn="ctr">
              <a:lnSpc>
                <a:spcPct val="90000"/>
              </a:lnSpc>
              <a:spcBef>
                <a:spcPts val="0"/>
              </a:spcBef>
              <a:spcAft>
                <a:spcPts val="0"/>
              </a:spcAft>
              <a:buSzPts val="3000"/>
              <a:buNone/>
              <a:defRPr/>
            </a:lvl3pPr>
            <a:lvl4pPr lvl="3" algn="ctr">
              <a:lnSpc>
                <a:spcPct val="90000"/>
              </a:lnSpc>
              <a:spcBef>
                <a:spcPts val="0"/>
              </a:spcBef>
              <a:spcAft>
                <a:spcPts val="0"/>
              </a:spcAft>
              <a:buSzPts val="3000"/>
              <a:buNone/>
              <a:defRPr/>
            </a:lvl4pPr>
            <a:lvl5pPr lvl="4" algn="ctr">
              <a:lnSpc>
                <a:spcPct val="90000"/>
              </a:lnSpc>
              <a:spcBef>
                <a:spcPts val="0"/>
              </a:spcBef>
              <a:spcAft>
                <a:spcPts val="0"/>
              </a:spcAft>
              <a:buSzPts val="3000"/>
              <a:buNone/>
              <a:defRPr/>
            </a:lvl5pPr>
            <a:lvl6pPr lvl="5" algn="ctr">
              <a:lnSpc>
                <a:spcPct val="90000"/>
              </a:lnSpc>
              <a:spcBef>
                <a:spcPts val="0"/>
              </a:spcBef>
              <a:spcAft>
                <a:spcPts val="0"/>
              </a:spcAft>
              <a:buSzPts val="3000"/>
              <a:buNone/>
              <a:defRPr/>
            </a:lvl6pPr>
            <a:lvl7pPr lvl="6" algn="ctr">
              <a:lnSpc>
                <a:spcPct val="90000"/>
              </a:lnSpc>
              <a:spcBef>
                <a:spcPts val="0"/>
              </a:spcBef>
              <a:spcAft>
                <a:spcPts val="0"/>
              </a:spcAft>
              <a:buSzPts val="3000"/>
              <a:buNone/>
              <a:defRPr/>
            </a:lvl7pPr>
            <a:lvl8pPr lvl="7" algn="ctr">
              <a:lnSpc>
                <a:spcPct val="90000"/>
              </a:lnSpc>
              <a:spcBef>
                <a:spcPts val="0"/>
              </a:spcBef>
              <a:spcAft>
                <a:spcPts val="0"/>
              </a:spcAft>
              <a:buSzPts val="3000"/>
              <a:buNone/>
              <a:defRPr/>
            </a:lvl8pPr>
            <a:lvl9pPr lvl="8" algn="ctr">
              <a:lnSpc>
                <a:spcPct val="90000"/>
              </a:lnSpc>
              <a:spcBef>
                <a:spcPts val="0"/>
              </a:spcBef>
              <a:spcAft>
                <a:spcPts val="0"/>
              </a:spcAft>
              <a:buSzPts val="3000"/>
              <a:buNone/>
              <a:defRPr/>
            </a:lvl9pPr>
          </a:lstStyle>
          <a:p>
            <a:endParaRPr/>
          </a:p>
        </p:txBody>
      </p:sp>
      <p:sp>
        <p:nvSpPr>
          <p:cNvPr id="116" name="Google Shape;116;p24"/>
          <p:cNvSpPr txBox="1">
            <a:spLocks noGrp="1"/>
          </p:cNvSpPr>
          <p:nvPr>
            <p:ph type="body" idx="1"/>
          </p:nvPr>
        </p:nvSpPr>
        <p:spPr>
          <a:xfrm>
            <a:off x="1693075" y="1618400"/>
            <a:ext cx="2509800" cy="2889300"/>
          </a:xfrm>
          <a:prstGeom prst="rect">
            <a:avLst/>
          </a:prstGeom>
          <a:noFill/>
          <a:ln>
            <a:noFill/>
          </a:ln>
        </p:spPr>
        <p:txBody>
          <a:bodyPr spcFirstLastPara="1" wrap="square" lIns="0" tIns="0" rIns="0" bIns="0" anchor="t" anchorCtr="0">
            <a:noAutofit/>
          </a:bodyPr>
          <a:lstStyle>
            <a:lvl1pPr marL="457200" lvl="0" indent="-355600" algn="l">
              <a:lnSpc>
                <a:spcPct val="115000"/>
              </a:lnSpc>
              <a:spcBef>
                <a:spcPts val="0"/>
              </a:spcBef>
              <a:spcAft>
                <a:spcPts val="0"/>
              </a:spcAft>
              <a:buSzPts val="2000"/>
              <a:buChar char="➜"/>
              <a:defRPr sz="2000"/>
            </a:lvl1pPr>
            <a:lvl2pPr marL="914400" lvl="1" indent="-355600" algn="l">
              <a:lnSpc>
                <a:spcPct val="115000"/>
              </a:lnSpc>
              <a:spcBef>
                <a:spcPts val="800"/>
              </a:spcBef>
              <a:spcAft>
                <a:spcPts val="0"/>
              </a:spcAft>
              <a:buSzPts val="2000"/>
              <a:buChar char="-"/>
              <a:defRPr sz="2000"/>
            </a:lvl2pPr>
            <a:lvl3pPr marL="1371600" lvl="2" indent="-355600" algn="l">
              <a:lnSpc>
                <a:spcPct val="115000"/>
              </a:lnSpc>
              <a:spcBef>
                <a:spcPts val="800"/>
              </a:spcBef>
              <a:spcAft>
                <a:spcPts val="0"/>
              </a:spcAft>
              <a:buSzPts val="2000"/>
              <a:buChar char="-"/>
              <a:defRPr sz="2000"/>
            </a:lvl3pPr>
            <a:lvl4pPr marL="1828800" lvl="3" indent="-355600" algn="l">
              <a:lnSpc>
                <a:spcPct val="115000"/>
              </a:lnSpc>
              <a:spcBef>
                <a:spcPts val="800"/>
              </a:spcBef>
              <a:spcAft>
                <a:spcPts val="0"/>
              </a:spcAft>
              <a:buSzPts val="2000"/>
              <a:buChar char="-"/>
              <a:defRPr sz="2000"/>
            </a:lvl4pPr>
            <a:lvl5pPr marL="2286000" lvl="4" indent="-355600" algn="l">
              <a:lnSpc>
                <a:spcPct val="115000"/>
              </a:lnSpc>
              <a:spcBef>
                <a:spcPts val="800"/>
              </a:spcBef>
              <a:spcAft>
                <a:spcPts val="0"/>
              </a:spcAft>
              <a:buSzPts val="2000"/>
              <a:buChar char="-"/>
              <a:defRPr sz="2000"/>
            </a:lvl5pPr>
            <a:lvl6pPr marL="2743200" lvl="5" indent="-355600" algn="l">
              <a:lnSpc>
                <a:spcPct val="115000"/>
              </a:lnSpc>
              <a:spcBef>
                <a:spcPts val="800"/>
              </a:spcBef>
              <a:spcAft>
                <a:spcPts val="0"/>
              </a:spcAft>
              <a:buSzPts val="2000"/>
              <a:buChar char="-"/>
              <a:defRPr sz="2000"/>
            </a:lvl6pPr>
            <a:lvl7pPr marL="3200400" lvl="6" indent="-355600" algn="l">
              <a:lnSpc>
                <a:spcPct val="115000"/>
              </a:lnSpc>
              <a:spcBef>
                <a:spcPts val="800"/>
              </a:spcBef>
              <a:spcAft>
                <a:spcPts val="0"/>
              </a:spcAft>
              <a:buSzPts val="2000"/>
              <a:buChar char="●"/>
              <a:defRPr sz="2000"/>
            </a:lvl7pPr>
            <a:lvl8pPr marL="3657600" lvl="7" indent="-355600" algn="l">
              <a:lnSpc>
                <a:spcPct val="115000"/>
              </a:lnSpc>
              <a:spcBef>
                <a:spcPts val="800"/>
              </a:spcBef>
              <a:spcAft>
                <a:spcPts val="0"/>
              </a:spcAft>
              <a:buSzPts val="2000"/>
              <a:buChar char="○"/>
              <a:defRPr sz="2000"/>
            </a:lvl8pPr>
            <a:lvl9pPr marL="4114800" lvl="8" indent="-355600" algn="l">
              <a:lnSpc>
                <a:spcPct val="115000"/>
              </a:lnSpc>
              <a:spcBef>
                <a:spcPts val="800"/>
              </a:spcBef>
              <a:spcAft>
                <a:spcPts val="800"/>
              </a:spcAft>
              <a:buSzPts val="2000"/>
              <a:buChar char="■"/>
              <a:defRPr sz="2000"/>
            </a:lvl9pPr>
          </a:lstStyle>
          <a:p>
            <a:endParaRPr/>
          </a:p>
        </p:txBody>
      </p:sp>
      <p:sp>
        <p:nvSpPr>
          <p:cNvPr id="117" name="Google Shape;117;p24"/>
          <p:cNvSpPr txBox="1">
            <a:spLocks noGrp="1"/>
          </p:cNvSpPr>
          <p:nvPr>
            <p:ph type="body" idx="2"/>
          </p:nvPr>
        </p:nvSpPr>
        <p:spPr>
          <a:xfrm>
            <a:off x="4939924" y="1313600"/>
            <a:ext cx="2509800" cy="2889300"/>
          </a:xfrm>
          <a:prstGeom prst="rect">
            <a:avLst/>
          </a:prstGeom>
          <a:noFill/>
          <a:ln>
            <a:noFill/>
          </a:ln>
        </p:spPr>
        <p:txBody>
          <a:bodyPr spcFirstLastPara="1" wrap="square" lIns="0" tIns="0" rIns="0" bIns="0" anchor="t" anchorCtr="0">
            <a:noAutofit/>
          </a:bodyPr>
          <a:lstStyle>
            <a:lvl1pPr marL="457200" lvl="0" indent="-355600" algn="l">
              <a:lnSpc>
                <a:spcPct val="115000"/>
              </a:lnSpc>
              <a:spcBef>
                <a:spcPts val="0"/>
              </a:spcBef>
              <a:spcAft>
                <a:spcPts val="0"/>
              </a:spcAft>
              <a:buSzPts val="2000"/>
              <a:buChar char="➜"/>
              <a:defRPr sz="2000"/>
            </a:lvl1pPr>
            <a:lvl2pPr marL="914400" lvl="1" indent="-355600" algn="l">
              <a:lnSpc>
                <a:spcPct val="115000"/>
              </a:lnSpc>
              <a:spcBef>
                <a:spcPts val="800"/>
              </a:spcBef>
              <a:spcAft>
                <a:spcPts val="0"/>
              </a:spcAft>
              <a:buSzPts val="2000"/>
              <a:buChar char="-"/>
              <a:defRPr sz="2000"/>
            </a:lvl2pPr>
            <a:lvl3pPr marL="1371600" lvl="2" indent="-355600" algn="l">
              <a:lnSpc>
                <a:spcPct val="115000"/>
              </a:lnSpc>
              <a:spcBef>
                <a:spcPts val="800"/>
              </a:spcBef>
              <a:spcAft>
                <a:spcPts val="0"/>
              </a:spcAft>
              <a:buSzPts val="2000"/>
              <a:buChar char="-"/>
              <a:defRPr sz="2000"/>
            </a:lvl3pPr>
            <a:lvl4pPr marL="1828800" lvl="3" indent="-355600" algn="l">
              <a:lnSpc>
                <a:spcPct val="115000"/>
              </a:lnSpc>
              <a:spcBef>
                <a:spcPts val="800"/>
              </a:spcBef>
              <a:spcAft>
                <a:spcPts val="0"/>
              </a:spcAft>
              <a:buSzPts val="2000"/>
              <a:buChar char="-"/>
              <a:defRPr sz="2000"/>
            </a:lvl4pPr>
            <a:lvl5pPr marL="2286000" lvl="4" indent="-355600" algn="l">
              <a:lnSpc>
                <a:spcPct val="115000"/>
              </a:lnSpc>
              <a:spcBef>
                <a:spcPts val="800"/>
              </a:spcBef>
              <a:spcAft>
                <a:spcPts val="0"/>
              </a:spcAft>
              <a:buSzPts val="2000"/>
              <a:buChar char="-"/>
              <a:defRPr sz="2000"/>
            </a:lvl5pPr>
            <a:lvl6pPr marL="2743200" lvl="5" indent="-355600" algn="l">
              <a:lnSpc>
                <a:spcPct val="115000"/>
              </a:lnSpc>
              <a:spcBef>
                <a:spcPts val="800"/>
              </a:spcBef>
              <a:spcAft>
                <a:spcPts val="0"/>
              </a:spcAft>
              <a:buSzPts val="2000"/>
              <a:buChar char="-"/>
              <a:defRPr sz="2000"/>
            </a:lvl6pPr>
            <a:lvl7pPr marL="3200400" lvl="6" indent="-355600" algn="l">
              <a:lnSpc>
                <a:spcPct val="115000"/>
              </a:lnSpc>
              <a:spcBef>
                <a:spcPts val="800"/>
              </a:spcBef>
              <a:spcAft>
                <a:spcPts val="0"/>
              </a:spcAft>
              <a:buSzPts val="2000"/>
              <a:buChar char="●"/>
              <a:defRPr sz="2000"/>
            </a:lvl7pPr>
            <a:lvl8pPr marL="3657600" lvl="7" indent="-355600" algn="l">
              <a:lnSpc>
                <a:spcPct val="115000"/>
              </a:lnSpc>
              <a:spcBef>
                <a:spcPts val="800"/>
              </a:spcBef>
              <a:spcAft>
                <a:spcPts val="0"/>
              </a:spcAft>
              <a:buSzPts val="2000"/>
              <a:buChar char="○"/>
              <a:defRPr sz="2000"/>
            </a:lvl8pPr>
            <a:lvl9pPr marL="4114800" lvl="8" indent="-355600" algn="l">
              <a:lnSpc>
                <a:spcPct val="115000"/>
              </a:lnSpc>
              <a:spcBef>
                <a:spcPts val="800"/>
              </a:spcBef>
              <a:spcAft>
                <a:spcPts val="800"/>
              </a:spcAft>
              <a:buSzPts val="2000"/>
              <a:buChar char="■"/>
              <a:defRPr sz="2000"/>
            </a:lvl9pPr>
          </a:lstStyle>
          <a:p>
            <a:endParaRPr/>
          </a:p>
        </p:txBody>
      </p:sp>
      <p:sp>
        <p:nvSpPr>
          <p:cNvPr id="118" name="Google Shape;118;p24"/>
          <p:cNvSpPr txBox="1">
            <a:spLocks noGrp="1"/>
          </p:cNvSpPr>
          <p:nvPr>
            <p:ph type="sldNum" idx="12"/>
          </p:nvPr>
        </p:nvSpPr>
        <p:spPr>
          <a:xfrm>
            <a:off x="8404384" y="199526"/>
            <a:ext cx="548700" cy="393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9pPr>
          </a:lstStyle>
          <a:p>
            <a:pPr marL="0" lvl="0" indent="0" algn="r" rtl="0">
              <a:spcBef>
                <a:spcPts val="0"/>
              </a:spcBef>
              <a:spcAft>
                <a:spcPts val="0"/>
              </a:spcAft>
              <a:buNone/>
            </a:pPr>
            <a:fld id="{00000000-1234-1234-1234-123412341234}" type="slidenum">
              <a:rPr lang="en-US"/>
              <a:t>‹#›</a:t>
            </a:fld>
            <a:endParaRPr/>
          </a:p>
        </p:txBody>
      </p:sp>
      <p:grpSp>
        <p:nvGrpSpPr>
          <p:cNvPr id="119" name="Google Shape;119;p24"/>
          <p:cNvGrpSpPr/>
          <p:nvPr/>
        </p:nvGrpSpPr>
        <p:grpSpPr>
          <a:xfrm>
            <a:off x="7863411" y="2967400"/>
            <a:ext cx="1420590" cy="1275975"/>
            <a:chOff x="7863411" y="2967400"/>
            <a:chExt cx="1420590" cy="1275975"/>
          </a:xfrm>
        </p:grpSpPr>
        <p:grpSp>
          <p:nvGrpSpPr>
            <p:cNvPr id="120" name="Google Shape;120;p24"/>
            <p:cNvGrpSpPr/>
            <p:nvPr/>
          </p:nvGrpSpPr>
          <p:grpSpPr>
            <a:xfrm>
              <a:off x="8277250" y="3881444"/>
              <a:ext cx="440488" cy="361931"/>
              <a:chOff x="8277250" y="3881444"/>
              <a:chExt cx="440488" cy="361931"/>
            </a:xfrm>
          </p:grpSpPr>
          <p:sp>
            <p:nvSpPr>
              <p:cNvPr id="121" name="Google Shape;121;p24"/>
              <p:cNvSpPr/>
              <p:nvPr/>
            </p:nvSpPr>
            <p:spPr>
              <a:xfrm>
                <a:off x="8277250" y="3881444"/>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sp>
            <p:nvSpPr>
              <p:cNvPr id="122" name="Google Shape;122;p24"/>
              <p:cNvSpPr/>
              <p:nvPr/>
            </p:nvSpPr>
            <p:spPr>
              <a:xfrm>
                <a:off x="8596313" y="3881444"/>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grpSp>
        <p:pic>
          <p:nvPicPr>
            <p:cNvPr id="123" name="Google Shape;123;p24"/>
            <p:cNvPicPr preferRelativeResize="0"/>
            <p:nvPr/>
          </p:nvPicPr>
          <p:blipFill rotWithShape="1">
            <a:blip r:embed="rId3">
              <a:alphaModFix/>
            </a:blip>
            <a:srcRect/>
            <a:stretch/>
          </p:blipFill>
          <p:spPr>
            <a:xfrm>
              <a:off x="7863411" y="2967400"/>
              <a:ext cx="1420590" cy="982427"/>
            </a:xfrm>
            <a:prstGeom prst="rect">
              <a:avLst/>
            </a:prstGeom>
            <a:noFill/>
            <a:ln>
              <a:noFill/>
            </a:ln>
          </p:spPr>
        </p:pic>
        <p:sp>
          <p:nvSpPr>
            <p:cNvPr id="124" name="Google Shape;124;p24"/>
            <p:cNvSpPr/>
            <p:nvPr/>
          </p:nvSpPr>
          <p:spPr>
            <a:xfrm>
              <a:off x="8535376" y="3335872"/>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5" name="Google Shape;125;p24"/>
            <p:cNvSpPr/>
            <p:nvPr/>
          </p:nvSpPr>
          <p:spPr>
            <a:xfrm>
              <a:off x="8236780" y="3311073"/>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6" name="Google Shape;126;p24"/>
          <p:cNvGrpSpPr/>
          <p:nvPr/>
        </p:nvGrpSpPr>
        <p:grpSpPr>
          <a:xfrm>
            <a:off x="-207150" y="2962110"/>
            <a:ext cx="1286833" cy="1586084"/>
            <a:chOff x="-207150" y="2962110"/>
            <a:chExt cx="1286833" cy="1586084"/>
          </a:xfrm>
        </p:grpSpPr>
        <p:grpSp>
          <p:nvGrpSpPr>
            <p:cNvPr id="127" name="Google Shape;127;p24"/>
            <p:cNvGrpSpPr/>
            <p:nvPr/>
          </p:nvGrpSpPr>
          <p:grpSpPr>
            <a:xfrm>
              <a:off x="120475" y="4186263"/>
              <a:ext cx="547675" cy="361931"/>
              <a:chOff x="120475" y="4186263"/>
              <a:chExt cx="547675" cy="361931"/>
            </a:xfrm>
          </p:grpSpPr>
          <p:sp>
            <p:nvSpPr>
              <p:cNvPr id="128" name="Google Shape;128;p24"/>
              <p:cNvSpPr/>
              <p:nvPr/>
            </p:nvSpPr>
            <p:spPr>
              <a:xfrm>
                <a:off x="120475" y="418626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sp>
            <p:nvSpPr>
              <p:cNvPr id="129" name="Google Shape;129;p24"/>
              <p:cNvSpPr/>
              <p:nvPr/>
            </p:nvSpPr>
            <p:spPr>
              <a:xfrm flipH="1">
                <a:off x="546725" y="418626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grpSp>
        <p:pic>
          <p:nvPicPr>
            <p:cNvPr id="130" name="Google Shape;130;p24"/>
            <p:cNvPicPr preferRelativeResize="0"/>
            <p:nvPr/>
          </p:nvPicPr>
          <p:blipFill rotWithShape="1">
            <a:blip r:embed="rId4">
              <a:alphaModFix/>
            </a:blip>
            <a:srcRect/>
            <a:stretch/>
          </p:blipFill>
          <p:spPr>
            <a:xfrm>
              <a:off x="-207150" y="2962110"/>
              <a:ext cx="1286833" cy="1305290"/>
            </a:xfrm>
            <a:prstGeom prst="rect">
              <a:avLst/>
            </a:prstGeom>
            <a:noFill/>
            <a:ln>
              <a:noFill/>
            </a:ln>
          </p:spPr>
        </p:pic>
        <p:sp>
          <p:nvSpPr>
            <p:cNvPr id="131" name="Google Shape;131;p24"/>
            <p:cNvSpPr/>
            <p:nvPr/>
          </p:nvSpPr>
          <p:spPr>
            <a:xfrm rot="10576116">
              <a:off x="213730" y="3649426"/>
              <a:ext cx="145541" cy="14604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 name="Google Shape;132;p24"/>
            <p:cNvSpPr/>
            <p:nvPr/>
          </p:nvSpPr>
          <p:spPr>
            <a:xfrm rot="10598995">
              <a:off x="532326" y="3669443"/>
              <a:ext cx="127326" cy="132204"/>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 name="Google Shape;133;p24"/>
            <p:cNvSpPr/>
            <p:nvPr/>
          </p:nvSpPr>
          <p:spPr>
            <a:xfrm rot="2878168">
              <a:off x="140003" y="3477827"/>
              <a:ext cx="592515" cy="660127"/>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4"/>
        <p:cNvGrpSpPr/>
        <p:nvPr/>
      </p:nvGrpSpPr>
      <p:grpSpPr>
        <a:xfrm>
          <a:off x="0" y="0"/>
          <a:ext cx="0" cy="0"/>
          <a:chOff x="0" y="0"/>
          <a:chExt cx="0" cy="0"/>
        </a:xfrm>
      </p:grpSpPr>
      <p:pic>
        <p:nvPicPr>
          <p:cNvPr id="135" name="Google Shape;135;p25"/>
          <p:cNvPicPr preferRelativeResize="0"/>
          <p:nvPr/>
        </p:nvPicPr>
        <p:blipFill rotWithShape="1">
          <a:blip r:embed="rId2">
            <a:alphaModFix/>
          </a:blip>
          <a:srcRect/>
          <a:stretch/>
        </p:blipFill>
        <p:spPr>
          <a:xfrm>
            <a:off x="151795" y="152400"/>
            <a:ext cx="7293742" cy="4838700"/>
          </a:xfrm>
          <a:prstGeom prst="rect">
            <a:avLst/>
          </a:prstGeom>
          <a:noFill/>
          <a:ln>
            <a:noFill/>
          </a:ln>
        </p:spPr>
      </p:pic>
      <p:sp>
        <p:nvSpPr>
          <p:cNvPr id="136" name="Google Shape;136;p25"/>
          <p:cNvSpPr txBox="1">
            <a:spLocks noGrp="1"/>
          </p:cNvSpPr>
          <p:nvPr>
            <p:ph type="title"/>
          </p:nvPr>
        </p:nvSpPr>
        <p:spPr>
          <a:xfrm>
            <a:off x="548125" y="593125"/>
            <a:ext cx="6167100" cy="396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137" name="Google Shape;137;p25"/>
          <p:cNvSpPr txBox="1">
            <a:spLocks noGrp="1"/>
          </p:cNvSpPr>
          <p:nvPr>
            <p:ph type="sldNum" idx="12"/>
          </p:nvPr>
        </p:nvSpPr>
        <p:spPr>
          <a:xfrm>
            <a:off x="8404384" y="199526"/>
            <a:ext cx="548700" cy="393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9pPr>
          </a:lstStyle>
          <a:p>
            <a:pPr marL="0" lvl="0" indent="0" algn="r" rtl="0">
              <a:spcBef>
                <a:spcPts val="0"/>
              </a:spcBef>
              <a:spcAft>
                <a:spcPts val="0"/>
              </a:spcAft>
              <a:buNone/>
            </a:pPr>
            <a:fld id="{00000000-1234-1234-1234-123412341234}" type="slidenum">
              <a:rPr lang="en-US"/>
              <a:t>‹#›</a:t>
            </a:fld>
            <a:endParaRPr/>
          </a:p>
        </p:txBody>
      </p:sp>
      <p:grpSp>
        <p:nvGrpSpPr>
          <p:cNvPr id="138" name="Google Shape;138;p25"/>
          <p:cNvGrpSpPr/>
          <p:nvPr/>
        </p:nvGrpSpPr>
        <p:grpSpPr>
          <a:xfrm>
            <a:off x="7445525" y="3242253"/>
            <a:ext cx="1588153" cy="1365478"/>
            <a:chOff x="7445525" y="3242253"/>
            <a:chExt cx="1588153" cy="1365478"/>
          </a:xfrm>
        </p:grpSpPr>
        <p:sp>
          <p:nvSpPr>
            <p:cNvPr id="139" name="Google Shape;139;p25"/>
            <p:cNvSpPr/>
            <p:nvPr/>
          </p:nvSpPr>
          <p:spPr>
            <a:xfrm rot="-5872103">
              <a:off x="8672932" y="4104027"/>
              <a:ext cx="250054" cy="27860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 name="Google Shape;140;p25"/>
            <p:cNvGrpSpPr/>
            <p:nvPr/>
          </p:nvGrpSpPr>
          <p:grpSpPr>
            <a:xfrm>
              <a:off x="7865288" y="4245800"/>
              <a:ext cx="440487" cy="361931"/>
              <a:chOff x="7865288" y="4245800"/>
              <a:chExt cx="440487" cy="361931"/>
            </a:xfrm>
          </p:grpSpPr>
          <p:sp>
            <p:nvSpPr>
              <p:cNvPr id="141" name="Google Shape;141;p25"/>
              <p:cNvSpPr/>
              <p:nvPr/>
            </p:nvSpPr>
            <p:spPr>
              <a:xfrm>
                <a:off x="7865288" y="4245800"/>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sp>
            <p:nvSpPr>
              <p:cNvPr id="142" name="Google Shape;142;p25"/>
              <p:cNvSpPr/>
              <p:nvPr/>
            </p:nvSpPr>
            <p:spPr>
              <a:xfrm>
                <a:off x="8184350" y="4245800"/>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grpSp>
        <p:pic>
          <p:nvPicPr>
            <p:cNvPr id="143" name="Google Shape;143;p25"/>
            <p:cNvPicPr preferRelativeResize="0"/>
            <p:nvPr/>
          </p:nvPicPr>
          <p:blipFill rotWithShape="1">
            <a:blip r:embed="rId3">
              <a:alphaModFix/>
            </a:blip>
            <a:srcRect/>
            <a:stretch/>
          </p:blipFill>
          <p:spPr>
            <a:xfrm>
              <a:off x="7445525" y="3242253"/>
              <a:ext cx="1588153" cy="1098310"/>
            </a:xfrm>
            <a:prstGeom prst="rect">
              <a:avLst/>
            </a:prstGeom>
            <a:noFill/>
            <a:ln>
              <a:noFill/>
            </a:ln>
          </p:spPr>
        </p:pic>
        <p:sp>
          <p:nvSpPr>
            <p:cNvPr id="144" name="Google Shape;144;p25"/>
            <p:cNvSpPr/>
            <p:nvPr/>
          </p:nvSpPr>
          <p:spPr>
            <a:xfrm>
              <a:off x="8118901" y="38001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5" name="Google Shape;145;p25"/>
            <p:cNvSpPr/>
            <p:nvPr/>
          </p:nvSpPr>
          <p:spPr>
            <a:xfrm>
              <a:off x="7820305" y="37753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6" name="Google Shape;146;p25"/>
            <p:cNvSpPr/>
            <p:nvPr/>
          </p:nvSpPr>
          <p:spPr>
            <a:xfrm rot="-1604051">
              <a:off x="8055619" y="3998073"/>
              <a:ext cx="123815" cy="80218"/>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5"/>
            <p:cNvSpPr/>
            <p:nvPr/>
          </p:nvSpPr>
          <p:spPr>
            <a:xfrm>
              <a:off x="7606243" y="4075800"/>
              <a:ext cx="383500" cy="87900"/>
            </a:xfrm>
            <a:custGeom>
              <a:avLst/>
              <a:gdLst/>
              <a:ahLst/>
              <a:cxnLst/>
              <a:rect l="l" t="t" r="r" b="b"/>
              <a:pathLst>
                <a:path w="15340" h="3516" extrusionOk="0">
                  <a:moveTo>
                    <a:pt x="142" y="0"/>
                  </a:moveTo>
                  <a:cubicBezTo>
                    <a:pt x="-1459" y="4812"/>
                    <a:pt x="11754" y="4305"/>
                    <a:pt x="15340" y="719"/>
                  </a:cubicBez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48"/>
        <p:cNvGrpSpPr/>
        <p:nvPr/>
      </p:nvGrpSpPr>
      <p:grpSpPr>
        <a:xfrm>
          <a:off x="0" y="0"/>
          <a:ext cx="0" cy="0"/>
          <a:chOff x="0" y="0"/>
          <a:chExt cx="0" cy="0"/>
        </a:xfrm>
      </p:grpSpPr>
      <p:pic>
        <p:nvPicPr>
          <p:cNvPr id="149" name="Google Shape;149;p26"/>
          <p:cNvPicPr preferRelativeResize="0"/>
          <p:nvPr/>
        </p:nvPicPr>
        <p:blipFill rotWithShape="1">
          <a:blip r:embed="rId2">
            <a:alphaModFix/>
          </a:blip>
          <a:srcRect/>
          <a:stretch/>
        </p:blipFill>
        <p:spPr>
          <a:xfrm>
            <a:off x="1424513" y="275719"/>
            <a:ext cx="4757423" cy="4551961"/>
          </a:xfrm>
          <a:prstGeom prst="rect">
            <a:avLst/>
          </a:prstGeom>
          <a:noFill/>
          <a:ln>
            <a:noFill/>
          </a:ln>
        </p:spPr>
      </p:pic>
      <p:sp>
        <p:nvSpPr>
          <p:cNvPr id="150" name="Google Shape;150;p26"/>
          <p:cNvSpPr txBox="1">
            <a:spLocks noGrp="1"/>
          </p:cNvSpPr>
          <p:nvPr>
            <p:ph type="body" idx="1"/>
          </p:nvPr>
        </p:nvSpPr>
        <p:spPr>
          <a:xfrm>
            <a:off x="1821650" y="1014450"/>
            <a:ext cx="3672000" cy="3114600"/>
          </a:xfrm>
          <a:prstGeom prst="rect">
            <a:avLst/>
          </a:prstGeom>
          <a:noFill/>
          <a:ln>
            <a:noFill/>
          </a:ln>
        </p:spPr>
        <p:txBody>
          <a:bodyPr spcFirstLastPara="1" wrap="square" lIns="0" tIns="0" rIns="0" bIns="0" anchor="ctr" anchorCtr="0">
            <a:noAutofit/>
          </a:bodyPr>
          <a:lstStyle>
            <a:lvl1pPr marL="457200" lvl="0" indent="-355600" algn="ctr">
              <a:lnSpc>
                <a:spcPct val="115000"/>
              </a:lnSpc>
              <a:spcBef>
                <a:spcPts val="0"/>
              </a:spcBef>
              <a:spcAft>
                <a:spcPts val="0"/>
              </a:spcAft>
              <a:buClr>
                <a:schemeClr val="dk1"/>
              </a:buClr>
              <a:buSzPts val="2000"/>
              <a:buChar char="➜"/>
              <a:defRPr i="1">
                <a:solidFill>
                  <a:schemeClr val="dk1"/>
                </a:solidFill>
              </a:defRPr>
            </a:lvl1pPr>
            <a:lvl2pPr marL="914400" lvl="1" indent="-381000" algn="ctr">
              <a:lnSpc>
                <a:spcPct val="115000"/>
              </a:lnSpc>
              <a:spcBef>
                <a:spcPts val="800"/>
              </a:spcBef>
              <a:spcAft>
                <a:spcPts val="0"/>
              </a:spcAft>
              <a:buClr>
                <a:schemeClr val="dk1"/>
              </a:buClr>
              <a:buSzPts val="2400"/>
              <a:buChar char="-"/>
              <a:defRPr i="1">
                <a:solidFill>
                  <a:schemeClr val="dk1"/>
                </a:solidFill>
              </a:defRPr>
            </a:lvl2pPr>
            <a:lvl3pPr marL="1371600" lvl="2" indent="-381000" algn="ctr">
              <a:lnSpc>
                <a:spcPct val="115000"/>
              </a:lnSpc>
              <a:spcBef>
                <a:spcPts val="800"/>
              </a:spcBef>
              <a:spcAft>
                <a:spcPts val="0"/>
              </a:spcAft>
              <a:buClr>
                <a:schemeClr val="dk1"/>
              </a:buClr>
              <a:buSzPts val="2400"/>
              <a:buChar char="-"/>
              <a:defRPr i="1">
                <a:solidFill>
                  <a:schemeClr val="dk1"/>
                </a:solidFill>
              </a:defRPr>
            </a:lvl3pPr>
            <a:lvl4pPr marL="1828800" lvl="3" indent="-381000" algn="ctr">
              <a:lnSpc>
                <a:spcPct val="115000"/>
              </a:lnSpc>
              <a:spcBef>
                <a:spcPts val="800"/>
              </a:spcBef>
              <a:spcAft>
                <a:spcPts val="0"/>
              </a:spcAft>
              <a:buClr>
                <a:schemeClr val="dk1"/>
              </a:buClr>
              <a:buSzPts val="2400"/>
              <a:buChar char="-"/>
              <a:defRPr i="1">
                <a:solidFill>
                  <a:schemeClr val="dk1"/>
                </a:solidFill>
              </a:defRPr>
            </a:lvl4pPr>
            <a:lvl5pPr marL="2286000" lvl="4" indent="-381000" algn="ctr">
              <a:lnSpc>
                <a:spcPct val="115000"/>
              </a:lnSpc>
              <a:spcBef>
                <a:spcPts val="800"/>
              </a:spcBef>
              <a:spcAft>
                <a:spcPts val="0"/>
              </a:spcAft>
              <a:buClr>
                <a:schemeClr val="dk1"/>
              </a:buClr>
              <a:buSzPts val="2400"/>
              <a:buChar char="-"/>
              <a:defRPr i="1">
                <a:solidFill>
                  <a:schemeClr val="dk1"/>
                </a:solidFill>
              </a:defRPr>
            </a:lvl5pPr>
            <a:lvl6pPr marL="2743200" lvl="5" indent="-381000" algn="ctr">
              <a:lnSpc>
                <a:spcPct val="115000"/>
              </a:lnSpc>
              <a:spcBef>
                <a:spcPts val="800"/>
              </a:spcBef>
              <a:spcAft>
                <a:spcPts val="0"/>
              </a:spcAft>
              <a:buClr>
                <a:schemeClr val="dk1"/>
              </a:buClr>
              <a:buSzPts val="2400"/>
              <a:buChar char="-"/>
              <a:defRPr i="1">
                <a:solidFill>
                  <a:schemeClr val="dk1"/>
                </a:solidFill>
              </a:defRPr>
            </a:lvl6pPr>
            <a:lvl7pPr marL="3200400" lvl="6" indent="-381000" algn="ctr">
              <a:lnSpc>
                <a:spcPct val="115000"/>
              </a:lnSpc>
              <a:spcBef>
                <a:spcPts val="800"/>
              </a:spcBef>
              <a:spcAft>
                <a:spcPts val="0"/>
              </a:spcAft>
              <a:buClr>
                <a:schemeClr val="dk1"/>
              </a:buClr>
              <a:buSzPts val="2400"/>
              <a:buChar char="●"/>
              <a:defRPr i="1">
                <a:solidFill>
                  <a:schemeClr val="dk1"/>
                </a:solidFill>
              </a:defRPr>
            </a:lvl7pPr>
            <a:lvl8pPr marL="3657600" lvl="7" indent="-381000" algn="ctr">
              <a:lnSpc>
                <a:spcPct val="115000"/>
              </a:lnSpc>
              <a:spcBef>
                <a:spcPts val="800"/>
              </a:spcBef>
              <a:spcAft>
                <a:spcPts val="0"/>
              </a:spcAft>
              <a:buClr>
                <a:schemeClr val="dk1"/>
              </a:buClr>
              <a:buSzPts val="2400"/>
              <a:buChar char="○"/>
              <a:defRPr i="1">
                <a:solidFill>
                  <a:schemeClr val="dk1"/>
                </a:solidFill>
              </a:defRPr>
            </a:lvl8pPr>
            <a:lvl9pPr marL="4114800" lvl="8" indent="-381000" algn="ctr">
              <a:lnSpc>
                <a:spcPct val="115000"/>
              </a:lnSpc>
              <a:spcBef>
                <a:spcPts val="800"/>
              </a:spcBef>
              <a:spcAft>
                <a:spcPts val="800"/>
              </a:spcAft>
              <a:buClr>
                <a:schemeClr val="dk1"/>
              </a:buClr>
              <a:buSzPts val="2400"/>
              <a:buChar char="■"/>
              <a:defRPr i="1">
                <a:solidFill>
                  <a:schemeClr val="dk1"/>
                </a:solidFill>
              </a:defRPr>
            </a:lvl9pPr>
          </a:lstStyle>
          <a:p>
            <a:endParaRPr/>
          </a:p>
        </p:txBody>
      </p:sp>
      <p:sp>
        <p:nvSpPr>
          <p:cNvPr id="151" name="Google Shape;151;p26"/>
          <p:cNvSpPr txBox="1"/>
          <p:nvPr/>
        </p:nvSpPr>
        <p:spPr>
          <a:xfrm>
            <a:off x="2679000" y="275719"/>
            <a:ext cx="1957200" cy="653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9600"/>
              <a:buFont typeface="Arial"/>
              <a:buNone/>
            </a:pPr>
            <a:r>
              <a:rPr lang="en-US" sz="9600" b="0" i="0" u="none" strike="noStrike" cap="none">
                <a:solidFill>
                  <a:schemeClr val="dk1"/>
                </a:solidFill>
                <a:latin typeface="Walter Turncoat"/>
                <a:ea typeface="Walter Turncoat"/>
                <a:cs typeface="Walter Turncoat"/>
                <a:sym typeface="Walter Turncoat"/>
              </a:rPr>
              <a:t>“</a:t>
            </a:r>
            <a:endParaRPr sz="9600" b="0" i="0" u="none" strike="noStrike" cap="none">
              <a:solidFill>
                <a:schemeClr val="dk1"/>
              </a:solidFill>
              <a:latin typeface="Walter Turncoat"/>
              <a:ea typeface="Walter Turncoat"/>
              <a:cs typeface="Walter Turncoat"/>
              <a:sym typeface="Walter Turncoat"/>
            </a:endParaRPr>
          </a:p>
        </p:txBody>
      </p:sp>
      <p:sp>
        <p:nvSpPr>
          <p:cNvPr id="152" name="Google Shape;152;p26"/>
          <p:cNvSpPr txBox="1">
            <a:spLocks noGrp="1"/>
          </p:cNvSpPr>
          <p:nvPr>
            <p:ph type="sldNum" idx="12"/>
          </p:nvPr>
        </p:nvSpPr>
        <p:spPr>
          <a:xfrm>
            <a:off x="8404384" y="199526"/>
            <a:ext cx="548700" cy="393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9pPr>
          </a:lstStyle>
          <a:p>
            <a:pPr marL="0" lvl="0" indent="0" algn="r" rtl="0">
              <a:spcBef>
                <a:spcPts val="0"/>
              </a:spcBef>
              <a:spcAft>
                <a:spcPts val="0"/>
              </a:spcAft>
              <a:buNone/>
            </a:pPr>
            <a:fld id="{00000000-1234-1234-1234-123412341234}" type="slidenum">
              <a:rPr lang="en-US"/>
              <a:t>‹#›</a:t>
            </a:fld>
            <a:endParaRPr/>
          </a:p>
        </p:txBody>
      </p:sp>
      <p:grpSp>
        <p:nvGrpSpPr>
          <p:cNvPr id="153" name="Google Shape;153;p26"/>
          <p:cNvGrpSpPr/>
          <p:nvPr/>
        </p:nvGrpSpPr>
        <p:grpSpPr>
          <a:xfrm>
            <a:off x="6077345" y="2421525"/>
            <a:ext cx="1652586" cy="2191978"/>
            <a:chOff x="6077345" y="2421525"/>
            <a:chExt cx="1652586" cy="2191978"/>
          </a:xfrm>
        </p:grpSpPr>
        <p:sp>
          <p:nvSpPr>
            <p:cNvPr id="154" name="Google Shape;154;p26"/>
            <p:cNvSpPr/>
            <p:nvPr/>
          </p:nvSpPr>
          <p:spPr>
            <a:xfrm rot="-9402089">
              <a:off x="6110823" y="3129898"/>
              <a:ext cx="383368" cy="248322"/>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26"/>
            <p:cNvGrpSpPr/>
            <p:nvPr/>
          </p:nvGrpSpPr>
          <p:grpSpPr>
            <a:xfrm flipH="1">
              <a:off x="6683849" y="4221134"/>
              <a:ext cx="477532" cy="392369"/>
              <a:chOff x="4104022" y="1595273"/>
              <a:chExt cx="440488" cy="361931"/>
            </a:xfrm>
          </p:grpSpPr>
          <p:sp>
            <p:nvSpPr>
              <p:cNvPr id="156" name="Google Shape;156;p26"/>
              <p:cNvSpPr/>
              <p:nvPr/>
            </p:nvSpPr>
            <p:spPr>
              <a:xfrm flipH="1">
                <a:off x="4423085" y="159527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sp>
            <p:nvSpPr>
              <p:cNvPr id="157" name="Google Shape;157;p26"/>
              <p:cNvSpPr/>
              <p:nvPr/>
            </p:nvSpPr>
            <p:spPr>
              <a:xfrm flipH="1">
                <a:off x="4104022" y="159527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grpSp>
        <p:pic>
          <p:nvPicPr>
            <p:cNvPr id="158" name="Google Shape;158;p26"/>
            <p:cNvPicPr preferRelativeResize="0"/>
            <p:nvPr/>
          </p:nvPicPr>
          <p:blipFill rotWithShape="1">
            <a:blip r:embed="rId3">
              <a:alphaModFix/>
            </a:blip>
            <a:srcRect/>
            <a:stretch/>
          </p:blipFill>
          <p:spPr>
            <a:xfrm>
              <a:off x="6346671" y="2421525"/>
              <a:ext cx="1151884" cy="1884475"/>
            </a:xfrm>
            <a:prstGeom prst="rect">
              <a:avLst/>
            </a:prstGeom>
            <a:noFill/>
            <a:ln>
              <a:noFill/>
            </a:ln>
          </p:spPr>
        </p:pic>
        <p:sp>
          <p:nvSpPr>
            <p:cNvPr id="159" name="Google Shape;159;p26"/>
            <p:cNvSpPr/>
            <p:nvPr/>
          </p:nvSpPr>
          <p:spPr>
            <a:xfrm rot="10145659" flipH="1">
              <a:off x="7432735" y="3653264"/>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6"/>
            <p:cNvSpPr/>
            <p:nvPr/>
          </p:nvSpPr>
          <p:spPr>
            <a:xfrm>
              <a:off x="6833395" y="3388622"/>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 name="Google Shape;161;p26"/>
            <p:cNvSpPr/>
            <p:nvPr/>
          </p:nvSpPr>
          <p:spPr>
            <a:xfrm>
              <a:off x="6534799" y="3363823"/>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62"/>
        <p:cNvGrpSpPr/>
        <p:nvPr/>
      </p:nvGrpSpPr>
      <p:grpSpPr>
        <a:xfrm>
          <a:off x="0" y="0"/>
          <a:ext cx="0" cy="0"/>
          <a:chOff x="0" y="0"/>
          <a:chExt cx="0" cy="0"/>
        </a:xfrm>
      </p:grpSpPr>
      <p:pic>
        <p:nvPicPr>
          <p:cNvPr id="163" name="Google Shape;163;p27"/>
          <p:cNvPicPr preferRelativeResize="0"/>
          <p:nvPr/>
        </p:nvPicPr>
        <p:blipFill rotWithShape="1">
          <a:blip r:embed="rId2">
            <a:alphaModFix/>
          </a:blip>
          <a:srcRect/>
          <a:stretch/>
        </p:blipFill>
        <p:spPr>
          <a:xfrm>
            <a:off x="151795" y="152400"/>
            <a:ext cx="7293742" cy="4838700"/>
          </a:xfrm>
          <a:prstGeom prst="rect">
            <a:avLst/>
          </a:prstGeom>
          <a:noFill/>
          <a:ln>
            <a:noFill/>
          </a:ln>
        </p:spPr>
      </p:pic>
      <p:sp>
        <p:nvSpPr>
          <p:cNvPr id="164" name="Google Shape;164;p27"/>
          <p:cNvSpPr txBox="1">
            <a:spLocks noGrp="1"/>
          </p:cNvSpPr>
          <p:nvPr>
            <p:ph type="title"/>
          </p:nvPr>
        </p:nvSpPr>
        <p:spPr>
          <a:xfrm>
            <a:off x="548125" y="593125"/>
            <a:ext cx="6167100" cy="396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165" name="Google Shape;165;p27"/>
          <p:cNvSpPr txBox="1">
            <a:spLocks noGrp="1"/>
          </p:cNvSpPr>
          <p:nvPr>
            <p:ph type="body" idx="1"/>
          </p:nvPr>
        </p:nvSpPr>
        <p:spPr>
          <a:xfrm>
            <a:off x="548125" y="1271600"/>
            <a:ext cx="1921200" cy="3307500"/>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0"/>
              </a:spcBef>
              <a:spcAft>
                <a:spcPts val="0"/>
              </a:spcAft>
              <a:buSzPts val="1800"/>
              <a:buChar char="➜"/>
              <a:defRPr sz="1800"/>
            </a:lvl1pPr>
            <a:lvl2pPr marL="914400" lvl="1" indent="-342900" algn="l">
              <a:lnSpc>
                <a:spcPct val="115000"/>
              </a:lnSpc>
              <a:spcBef>
                <a:spcPts val="800"/>
              </a:spcBef>
              <a:spcAft>
                <a:spcPts val="0"/>
              </a:spcAft>
              <a:buSzPts val="1800"/>
              <a:buChar char="-"/>
              <a:defRPr sz="1800"/>
            </a:lvl2pPr>
            <a:lvl3pPr marL="1371600" lvl="2" indent="-342900" algn="l">
              <a:lnSpc>
                <a:spcPct val="115000"/>
              </a:lnSpc>
              <a:spcBef>
                <a:spcPts val="800"/>
              </a:spcBef>
              <a:spcAft>
                <a:spcPts val="0"/>
              </a:spcAft>
              <a:buSzPts val="1800"/>
              <a:buChar char="-"/>
              <a:defRPr sz="1800"/>
            </a:lvl3pPr>
            <a:lvl4pPr marL="1828800" lvl="3" indent="-342900" algn="l">
              <a:lnSpc>
                <a:spcPct val="115000"/>
              </a:lnSpc>
              <a:spcBef>
                <a:spcPts val="800"/>
              </a:spcBef>
              <a:spcAft>
                <a:spcPts val="0"/>
              </a:spcAft>
              <a:buSzPts val="1800"/>
              <a:buChar char="-"/>
              <a:defRPr sz="1800"/>
            </a:lvl4pPr>
            <a:lvl5pPr marL="2286000" lvl="4" indent="-342900" algn="l">
              <a:lnSpc>
                <a:spcPct val="115000"/>
              </a:lnSpc>
              <a:spcBef>
                <a:spcPts val="800"/>
              </a:spcBef>
              <a:spcAft>
                <a:spcPts val="0"/>
              </a:spcAft>
              <a:buSzPts val="1800"/>
              <a:buChar char="-"/>
              <a:defRPr sz="1800"/>
            </a:lvl5pPr>
            <a:lvl6pPr marL="2743200" lvl="5" indent="-342900" algn="l">
              <a:lnSpc>
                <a:spcPct val="115000"/>
              </a:lnSpc>
              <a:spcBef>
                <a:spcPts val="800"/>
              </a:spcBef>
              <a:spcAft>
                <a:spcPts val="0"/>
              </a:spcAft>
              <a:buSzPts val="1800"/>
              <a:buChar char="-"/>
              <a:defRPr sz="1800"/>
            </a:lvl6pPr>
            <a:lvl7pPr marL="3200400" lvl="6" indent="-342900" algn="l">
              <a:lnSpc>
                <a:spcPct val="115000"/>
              </a:lnSpc>
              <a:spcBef>
                <a:spcPts val="800"/>
              </a:spcBef>
              <a:spcAft>
                <a:spcPts val="0"/>
              </a:spcAft>
              <a:buSzPts val="1800"/>
              <a:buChar char="●"/>
              <a:defRPr sz="1800"/>
            </a:lvl7pPr>
            <a:lvl8pPr marL="3657600" lvl="7" indent="-342900" algn="l">
              <a:lnSpc>
                <a:spcPct val="115000"/>
              </a:lnSpc>
              <a:spcBef>
                <a:spcPts val="800"/>
              </a:spcBef>
              <a:spcAft>
                <a:spcPts val="0"/>
              </a:spcAft>
              <a:buSzPts val="1800"/>
              <a:buChar char="○"/>
              <a:defRPr sz="1800"/>
            </a:lvl8pPr>
            <a:lvl9pPr marL="4114800" lvl="8" indent="-342900" algn="l">
              <a:lnSpc>
                <a:spcPct val="115000"/>
              </a:lnSpc>
              <a:spcBef>
                <a:spcPts val="800"/>
              </a:spcBef>
              <a:spcAft>
                <a:spcPts val="800"/>
              </a:spcAft>
              <a:buSzPts val="1800"/>
              <a:buChar char="■"/>
              <a:defRPr sz="1800"/>
            </a:lvl9pPr>
          </a:lstStyle>
          <a:p>
            <a:endParaRPr/>
          </a:p>
        </p:txBody>
      </p:sp>
      <p:sp>
        <p:nvSpPr>
          <p:cNvPr id="166" name="Google Shape;166;p27"/>
          <p:cNvSpPr txBox="1">
            <a:spLocks noGrp="1"/>
          </p:cNvSpPr>
          <p:nvPr>
            <p:ph type="body" idx="2"/>
          </p:nvPr>
        </p:nvSpPr>
        <p:spPr>
          <a:xfrm>
            <a:off x="2671075" y="1271600"/>
            <a:ext cx="1921200" cy="3307500"/>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0"/>
              </a:spcBef>
              <a:spcAft>
                <a:spcPts val="0"/>
              </a:spcAft>
              <a:buSzPts val="1800"/>
              <a:buChar char="➜"/>
              <a:defRPr sz="1800"/>
            </a:lvl1pPr>
            <a:lvl2pPr marL="914400" lvl="1" indent="-342900" algn="l">
              <a:lnSpc>
                <a:spcPct val="115000"/>
              </a:lnSpc>
              <a:spcBef>
                <a:spcPts val="800"/>
              </a:spcBef>
              <a:spcAft>
                <a:spcPts val="0"/>
              </a:spcAft>
              <a:buSzPts val="1800"/>
              <a:buChar char="-"/>
              <a:defRPr sz="1800"/>
            </a:lvl2pPr>
            <a:lvl3pPr marL="1371600" lvl="2" indent="-342900" algn="l">
              <a:lnSpc>
                <a:spcPct val="115000"/>
              </a:lnSpc>
              <a:spcBef>
                <a:spcPts val="800"/>
              </a:spcBef>
              <a:spcAft>
                <a:spcPts val="0"/>
              </a:spcAft>
              <a:buSzPts val="1800"/>
              <a:buChar char="-"/>
              <a:defRPr sz="1800"/>
            </a:lvl3pPr>
            <a:lvl4pPr marL="1828800" lvl="3" indent="-342900" algn="l">
              <a:lnSpc>
                <a:spcPct val="115000"/>
              </a:lnSpc>
              <a:spcBef>
                <a:spcPts val="800"/>
              </a:spcBef>
              <a:spcAft>
                <a:spcPts val="0"/>
              </a:spcAft>
              <a:buSzPts val="1800"/>
              <a:buChar char="-"/>
              <a:defRPr sz="1800"/>
            </a:lvl4pPr>
            <a:lvl5pPr marL="2286000" lvl="4" indent="-342900" algn="l">
              <a:lnSpc>
                <a:spcPct val="115000"/>
              </a:lnSpc>
              <a:spcBef>
                <a:spcPts val="800"/>
              </a:spcBef>
              <a:spcAft>
                <a:spcPts val="0"/>
              </a:spcAft>
              <a:buSzPts val="1800"/>
              <a:buChar char="-"/>
              <a:defRPr sz="1800"/>
            </a:lvl5pPr>
            <a:lvl6pPr marL="2743200" lvl="5" indent="-342900" algn="l">
              <a:lnSpc>
                <a:spcPct val="115000"/>
              </a:lnSpc>
              <a:spcBef>
                <a:spcPts val="800"/>
              </a:spcBef>
              <a:spcAft>
                <a:spcPts val="0"/>
              </a:spcAft>
              <a:buSzPts val="1800"/>
              <a:buChar char="-"/>
              <a:defRPr sz="1800"/>
            </a:lvl6pPr>
            <a:lvl7pPr marL="3200400" lvl="6" indent="-342900" algn="l">
              <a:lnSpc>
                <a:spcPct val="115000"/>
              </a:lnSpc>
              <a:spcBef>
                <a:spcPts val="800"/>
              </a:spcBef>
              <a:spcAft>
                <a:spcPts val="0"/>
              </a:spcAft>
              <a:buSzPts val="1800"/>
              <a:buChar char="●"/>
              <a:defRPr sz="1800"/>
            </a:lvl7pPr>
            <a:lvl8pPr marL="3657600" lvl="7" indent="-342900" algn="l">
              <a:lnSpc>
                <a:spcPct val="115000"/>
              </a:lnSpc>
              <a:spcBef>
                <a:spcPts val="800"/>
              </a:spcBef>
              <a:spcAft>
                <a:spcPts val="0"/>
              </a:spcAft>
              <a:buSzPts val="1800"/>
              <a:buChar char="○"/>
              <a:defRPr sz="1800"/>
            </a:lvl8pPr>
            <a:lvl9pPr marL="4114800" lvl="8" indent="-342900" algn="l">
              <a:lnSpc>
                <a:spcPct val="115000"/>
              </a:lnSpc>
              <a:spcBef>
                <a:spcPts val="800"/>
              </a:spcBef>
              <a:spcAft>
                <a:spcPts val="800"/>
              </a:spcAft>
              <a:buSzPts val="1800"/>
              <a:buChar char="■"/>
              <a:defRPr sz="1800"/>
            </a:lvl9pPr>
          </a:lstStyle>
          <a:p>
            <a:endParaRPr/>
          </a:p>
        </p:txBody>
      </p:sp>
      <p:sp>
        <p:nvSpPr>
          <p:cNvPr id="167" name="Google Shape;167;p27"/>
          <p:cNvSpPr txBox="1">
            <a:spLocks noGrp="1"/>
          </p:cNvSpPr>
          <p:nvPr>
            <p:ph type="sldNum" idx="12"/>
          </p:nvPr>
        </p:nvSpPr>
        <p:spPr>
          <a:xfrm>
            <a:off x="8404384" y="199526"/>
            <a:ext cx="548700" cy="393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9pPr>
          </a:lstStyle>
          <a:p>
            <a:pPr marL="0" lvl="0" indent="0" algn="r" rtl="0">
              <a:spcBef>
                <a:spcPts val="0"/>
              </a:spcBef>
              <a:spcAft>
                <a:spcPts val="0"/>
              </a:spcAft>
              <a:buNone/>
            </a:pPr>
            <a:fld id="{00000000-1234-1234-1234-123412341234}" type="slidenum">
              <a:rPr lang="en-US"/>
              <a:t>‹#›</a:t>
            </a:fld>
            <a:endParaRPr/>
          </a:p>
        </p:txBody>
      </p:sp>
      <p:sp>
        <p:nvSpPr>
          <p:cNvPr id="168" name="Google Shape;168;p27"/>
          <p:cNvSpPr txBox="1">
            <a:spLocks noGrp="1"/>
          </p:cNvSpPr>
          <p:nvPr>
            <p:ph type="body" idx="3"/>
          </p:nvPr>
        </p:nvSpPr>
        <p:spPr>
          <a:xfrm>
            <a:off x="4794026" y="1271600"/>
            <a:ext cx="1921200" cy="3307500"/>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0"/>
              </a:spcBef>
              <a:spcAft>
                <a:spcPts val="0"/>
              </a:spcAft>
              <a:buSzPts val="1800"/>
              <a:buChar char="➜"/>
              <a:defRPr sz="1800"/>
            </a:lvl1pPr>
            <a:lvl2pPr marL="914400" lvl="1" indent="-342900" algn="l">
              <a:lnSpc>
                <a:spcPct val="115000"/>
              </a:lnSpc>
              <a:spcBef>
                <a:spcPts val="800"/>
              </a:spcBef>
              <a:spcAft>
                <a:spcPts val="0"/>
              </a:spcAft>
              <a:buSzPts val="1800"/>
              <a:buChar char="-"/>
              <a:defRPr sz="1800"/>
            </a:lvl2pPr>
            <a:lvl3pPr marL="1371600" lvl="2" indent="-342900" algn="l">
              <a:lnSpc>
                <a:spcPct val="115000"/>
              </a:lnSpc>
              <a:spcBef>
                <a:spcPts val="800"/>
              </a:spcBef>
              <a:spcAft>
                <a:spcPts val="0"/>
              </a:spcAft>
              <a:buSzPts val="1800"/>
              <a:buChar char="-"/>
              <a:defRPr sz="1800"/>
            </a:lvl3pPr>
            <a:lvl4pPr marL="1828800" lvl="3" indent="-342900" algn="l">
              <a:lnSpc>
                <a:spcPct val="115000"/>
              </a:lnSpc>
              <a:spcBef>
                <a:spcPts val="800"/>
              </a:spcBef>
              <a:spcAft>
                <a:spcPts val="0"/>
              </a:spcAft>
              <a:buSzPts val="1800"/>
              <a:buChar char="-"/>
              <a:defRPr sz="1800"/>
            </a:lvl4pPr>
            <a:lvl5pPr marL="2286000" lvl="4" indent="-342900" algn="l">
              <a:lnSpc>
                <a:spcPct val="115000"/>
              </a:lnSpc>
              <a:spcBef>
                <a:spcPts val="800"/>
              </a:spcBef>
              <a:spcAft>
                <a:spcPts val="0"/>
              </a:spcAft>
              <a:buSzPts val="1800"/>
              <a:buChar char="-"/>
              <a:defRPr sz="1800"/>
            </a:lvl5pPr>
            <a:lvl6pPr marL="2743200" lvl="5" indent="-342900" algn="l">
              <a:lnSpc>
                <a:spcPct val="115000"/>
              </a:lnSpc>
              <a:spcBef>
                <a:spcPts val="800"/>
              </a:spcBef>
              <a:spcAft>
                <a:spcPts val="0"/>
              </a:spcAft>
              <a:buSzPts val="1800"/>
              <a:buChar char="-"/>
              <a:defRPr sz="1800"/>
            </a:lvl6pPr>
            <a:lvl7pPr marL="3200400" lvl="6" indent="-342900" algn="l">
              <a:lnSpc>
                <a:spcPct val="115000"/>
              </a:lnSpc>
              <a:spcBef>
                <a:spcPts val="800"/>
              </a:spcBef>
              <a:spcAft>
                <a:spcPts val="0"/>
              </a:spcAft>
              <a:buSzPts val="1800"/>
              <a:buChar char="●"/>
              <a:defRPr sz="1800"/>
            </a:lvl7pPr>
            <a:lvl8pPr marL="3657600" lvl="7" indent="-342900" algn="l">
              <a:lnSpc>
                <a:spcPct val="115000"/>
              </a:lnSpc>
              <a:spcBef>
                <a:spcPts val="800"/>
              </a:spcBef>
              <a:spcAft>
                <a:spcPts val="0"/>
              </a:spcAft>
              <a:buSzPts val="1800"/>
              <a:buChar char="○"/>
              <a:defRPr sz="1800"/>
            </a:lvl8pPr>
            <a:lvl9pPr marL="4114800" lvl="8" indent="-342900" algn="l">
              <a:lnSpc>
                <a:spcPct val="115000"/>
              </a:lnSpc>
              <a:spcBef>
                <a:spcPts val="800"/>
              </a:spcBef>
              <a:spcAft>
                <a:spcPts val="800"/>
              </a:spcAft>
              <a:buSzPts val="1800"/>
              <a:buChar char="■"/>
              <a:defRPr sz="1800"/>
            </a:lvl9pPr>
          </a:lstStyle>
          <a:p>
            <a:endParaRPr/>
          </a:p>
        </p:txBody>
      </p:sp>
      <p:grpSp>
        <p:nvGrpSpPr>
          <p:cNvPr id="169" name="Google Shape;169;p27"/>
          <p:cNvGrpSpPr/>
          <p:nvPr/>
        </p:nvGrpSpPr>
        <p:grpSpPr>
          <a:xfrm>
            <a:off x="7403273" y="2876096"/>
            <a:ext cx="1631624" cy="1782784"/>
            <a:chOff x="7403273" y="2876096"/>
            <a:chExt cx="1631624" cy="1782784"/>
          </a:xfrm>
        </p:grpSpPr>
        <p:sp>
          <p:nvSpPr>
            <p:cNvPr id="170" name="Google Shape;170;p27"/>
            <p:cNvSpPr/>
            <p:nvPr/>
          </p:nvSpPr>
          <p:spPr>
            <a:xfrm rot="5652216" flipH="1">
              <a:off x="7426337" y="4025462"/>
              <a:ext cx="250048" cy="278597"/>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7"/>
            <p:cNvSpPr/>
            <p:nvPr/>
          </p:nvSpPr>
          <p:spPr>
            <a:xfrm rot="682371">
              <a:off x="8759823" y="3818276"/>
              <a:ext cx="250059" cy="278610"/>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7"/>
            <p:cNvSpPr/>
            <p:nvPr/>
          </p:nvSpPr>
          <p:spPr>
            <a:xfrm>
              <a:off x="7919513" y="42665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sp>
          <p:nvSpPr>
            <p:cNvPr id="173" name="Google Shape;173;p27"/>
            <p:cNvSpPr/>
            <p:nvPr/>
          </p:nvSpPr>
          <p:spPr>
            <a:xfrm flipH="1">
              <a:off x="8381628" y="42665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pic>
          <p:nvPicPr>
            <p:cNvPr id="174" name="Google Shape;174;p27"/>
            <p:cNvPicPr preferRelativeResize="0"/>
            <p:nvPr/>
          </p:nvPicPr>
          <p:blipFill rotWithShape="1">
            <a:blip r:embed="rId3">
              <a:alphaModFix/>
            </a:blip>
            <a:srcRect/>
            <a:stretch/>
          </p:blipFill>
          <p:spPr>
            <a:xfrm>
              <a:off x="7445529" y="2876096"/>
              <a:ext cx="1541746" cy="1505664"/>
            </a:xfrm>
            <a:prstGeom prst="rect">
              <a:avLst/>
            </a:prstGeom>
            <a:noFill/>
            <a:ln>
              <a:noFill/>
            </a:ln>
          </p:spPr>
        </p:pic>
        <p:sp>
          <p:nvSpPr>
            <p:cNvPr id="175" name="Google Shape;175;p27"/>
            <p:cNvSpPr/>
            <p:nvPr/>
          </p:nvSpPr>
          <p:spPr>
            <a:xfrm rot="-372207">
              <a:off x="8259436" y="3705061"/>
              <a:ext cx="146088" cy="146598"/>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6" name="Google Shape;176;p27"/>
            <p:cNvSpPr/>
            <p:nvPr/>
          </p:nvSpPr>
          <p:spPr>
            <a:xfrm rot="-335960">
              <a:off x="7958498" y="3711971"/>
              <a:ext cx="127095" cy="131964"/>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7" name="Google Shape;177;p27"/>
            <p:cNvSpPr/>
            <p:nvPr/>
          </p:nvSpPr>
          <p:spPr>
            <a:xfrm>
              <a:off x="8101006" y="3969538"/>
              <a:ext cx="139200" cy="20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78"/>
        <p:cNvGrpSpPr/>
        <p:nvPr/>
      </p:nvGrpSpPr>
      <p:grpSpPr>
        <a:xfrm>
          <a:off x="0" y="0"/>
          <a:ext cx="0" cy="0"/>
          <a:chOff x="0" y="0"/>
          <a:chExt cx="0" cy="0"/>
        </a:xfrm>
      </p:grpSpPr>
      <p:pic>
        <p:nvPicPr>
          <p:cNvPr id="179" name="Google Shape;179;p28"/>
          <p:cNvPicPr preferRelativeResize="0"/>
          <p:nvPr/>
        </p:nvPicPr>
        <p:blipFill rotWithShape="1">
          <a:blip r:embed="rId2">
            <a:alphaModFix/>
          </a:blip>
          <a:srcRect/>
          <a:stretch/>
        </p:blipFill>
        <p:spPr>
          <a:xfrm>
            <a:off x="151795" y="152400"/>
            <a:ext cx="7293742" cy="4838700"/>
          </a:xfrm>
          <a:prstGeom prst="rect">
            <a:avLst/>
          </a:prstGeom>
          <a:noFill/>
          <a:ln>
            <a:noFill/>
          </a:ln>
        </p:spPr>
      </p:pic>
      <p:sp>
        <p:nvSpPr>
          <p:cNvPr id="180" name="Google Shape;180;p28"/>
          <p:cNvSpPr txBox="1">
            <a:spLocks noGrp="1"/>
          </p:cNvSpPr>
          <p:nvPr>
            <p:ph type="body" idx="1"/>
          </p:nvPr>
        </p:nvSpPr>
        <p:spPr>
          <a:xfrm>
            <a:off x="435775" y="4406300"/>
            <a:ext cx="6350700" cy="315600"/>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0"/>
              </a:spcBef>
              <a:spcAft>
                <a:spcPts val="0"/>
              </a:spcAft>
              <a:buSzPts val="1800"/>
              <a:buNone/>
              <a:defRPr sz="1800"/>
            </a:lvl1pPr>
            <a:lvl2pPr marL="914400" lvl="1" indent="-381000" algn="l">
              <a:lnSpc>
                <a:spcPct val="115000"/>
              </a:lnSpc>
              <a:spcBef>
                <a:spcPts val="800"/>
              </a:spcBef>
              <a:spcAft>
                <a:spcPts val="0"/>
              </a:spcAft>
              <a:buSzPts val="2400"/>
              <a:buChar char="-"/>
              <a:defRPr/>
            </a:lvl2pPr>
            <a:lvl3pPr marL="1371600" lvl="2" indent="-381000" algn="l">
              <a:lnSpc>
                <a:spcPct val="115000"/>
              </a:lnSpc>
              <a:spcBef>
                <a:spcPts val="800"/>
              </a:spcBef>
              <a:spcAft>
                <a:spcPts val="0"/>
              </a:spcAft>
              <a:buSzPts val="2400"/>
              <a:buChar char="-"/>
              <a:defRPr/>
            </a:lvl3pPr>
            <a:lvl4pPr marL="1828800" lvl="3" indent="-381000" algn="l">
              <a:lnSpc>
                <a:spcPct val="115000"/>
              </a:lnSpc>
              <a:spcBef>
                <a:spcPts val="800"/>
              </a:spcBef>
              <a:spcAft>
                <a:spcPts val="0"/>
              </a:spcAft>
              <a:buSzPts val="2400"/>
              <a:buChar char="-"/>
              <a:defRPr/>
            </a:lvl4pPr>
            <a:lvl5pPr marL="2286000" lvl="4" indent="-381000" algn="l">
              <a:lnSpc>
                <a:spcPct val="115000"/>
              </a:lnSpc>
              <a:spcBef>
                <a:spcPts val="800"/>
              </a:spcBef>
              <a:spcAft>
                <a:spcPts val="0"/>
              </a:spcAft>
              <a:buSzPts val="2400"/>
              <a:buChar char="-"/>
              <a:defRPr/>
            </a:lvl5pPr>
            <a:lvl6pPr marL="2743200" lvl="5" indent="-381000" algn="l">
              <a:lnSpc>
                <a:spcPct val="115000"/>
              </a:lnSpc>
              <a:spcBef>
                <a:spcPts val="800"/>
              </a:spcBef>
              <a:spcAft>
                <a:spcPts val="0"/>
              </a:spcAft>
              <a:buSzPts val="2400"/>
              <a:buChar char="-"/>
              <a:defRPr/>
            </a:lvl6pPr>
            <a:lvl7pPr marL="3200400" lvl="6" indent="-381000" algn="l">
              <a:lnSpc>
                <a:spcPct val="115000"/>
              </a:lnSpc>
              <a:spcBef>
                <a:spcPts val="800"/>
              </a:spcBef>
              <a:spcAft>
                <a:spcPts val="0"/>
              </a:spcAft>
              <a:buSzPts val="2400"/>
              <a:buChar char="●"/>
              <a:defRPr/>
            </a:lvl7pPr>
            <a:lvl8pPr marL="3657600" lvl="7" indent="-381000" algn="l">
              <a:lnSpc>
                <a:spcPct val="115000"/>
              </a:lnSpc>
              <a:spcBef>
                <a:spcPts val="800"/>
              </a:spcBef>
              <a:spcAft>
                <a:spcPts val="0"/>
              </a:spcAft>
              <a:buSzPts val="2400"/>
              <a:buChar char="○"/>
              <a:defRPr/>
            </a:lvl8pPr>
            <a:lvl9pPr marL="4114800" lvl="8" indent="-381000" algn="l">
              <a:lnSpc>
                <a:spcPct val="115000"/>
              </a:lnSpc>
              <a:spcBef>
                <a:spcPts val="800"/>
              </a:spcBef>
              <a:spcAft>
                <a:spcPts val="800"/>
              </a:spcAft>
              <a:buSzPts val="2400"/>
              <a:buChar char="■"/>
              <a:defRPr/>
            </a:lvl9pPr>
          </a:lstStyle>
          <a:p>
            <a:endParaRPr/>
          </a:p>
        </p:txBody>
      </p:sp>
      <p:sp>
        <p:nvSpPr>
          <p:cNvPr id="181" name="Google Shape;181;p28"/>
          <p:cNvSpPr txBox="1">
            <a:spLocks noGrp="1"/>
          </p:cNvSpPr>
          <p:nvPr>
            <p:ph type="sldNum" idx="12"/>
          </p:nvPr>
        </p:nvSpPr>
        <p:spPr>
          <a:xfrm>
            <a:off x="8404384" y="199526"/>
            <a:ext cx="548700" cy="393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9pPr>
          </a:lstStyle>
          <a:p>
            <a:pPr marL="0" lvl="0" indent="0" algn="r" rtl="0">
              <a:spcBef>
                <a:spcPts val="0"/>
              </a:spcBef>
              <a:spcAft>
                <a:spcPts val="0"/>
              </a:spcAft>
              <a:buNone/>
            </a:pPr>
            <a:fld id="{00000000-1234-1234-1234-123412341234}" type="slidenum">
              <a:rPr lang="en-US"/>
              <a:t>‹#›</a:t>
            </a:fld>
            <a:endParaRPr/>
          </a:p>
        </p:txBody>
      </p:sp>
      <p:grpSp>
        <p:nvGrpSpPr>
          <p:cNvPr id="182" name="Google Shape;182;p28"/>
          <p:cNvGrpSpPr/>
          <p:nvPr/>
        </p:nvGrpSpPr>
        <p:grpSpPr>
          <a:xfrm>
            <a:off x="7185170" y="2671550"/>
            <a:ext cx="1677505" cy="2096681"/>
            <a:chOff x="7185170" y="2671550"/>
            <a:chExt cx="1677505" cy="2096681"/>
          </a:xfrm>
        </p:grpSpPr>
        <p:sp>
          <p:nvSpPr>
            <p:cNvPr id="183" name="Google Shape;183;p28"/>
            <p:cNvSpPr/>
            <p:nvPr/>
          </p:nvSpPr>
          <p:spPr>
            <a:xfrm>
              <a:off x="7185170" y="4136225"/>
              <a:ext cx="430080" cy="200025"/>
            </a:xfrm>
            <a:custGeom>
              <a:avLst/>
              <a:gdLst/>
              <a:ahLst/>
              <a:cxnLst/>
              <a:rect l="l" t="t" r="r" b="b"/>
              <a:pathLst>
                <a:path w="12288" h="5715" extrusionOk="0">
                  <a:moveTo>
                    <a:pt x="12288" y="0"/>
                  </a:moveTo>
                  <a:cubicBezTo>
                    <a:pt x="9576" y="3613"/>
                    <a:pt x="4517" y="5715"/>
                    <a:pt x="0" y="5715"/>
                  </a:cubicBez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8"/>
            <p:cNvSpPr/>
            <p:nvPr/>
          </p:nvSpPr>
          <p:spPr>
            <a:xfrm>
              <a:off x="8608225" y="4085363"/>
              <a:ext cx="254450" cy="250875"/>
            </a:xfrm>
            <a:custGeom>
              <a:avLst/>
              <a:gdLst/>
              <a:ahLst/>
              <a:cxnLst/>
              <a:rect l="l" t="t" r="r" b="b"/>
              <a:pathLst>
                <a:path w="10178" h="10035" extrusionOk="0">
                  <a:moveTo>
                    <a:pt x="0" y="1177"/>
                  </a:moveTo>
                  <a:cubicBezTo>
                    <a:pt x="2720" y="-862"/>
                    <a:pt x="9177" y="-121"/>
                    <a:pt x="10001" y="3177"/>
                  </a:cubicBezTo>
                  <a:cubicBezTo>
                    <a:pt x="10708" y="6006"/>
                    <a:pt x="7488" y="10035"/>
                    <a:pt x="4572" y="10035"/>
                  </a:cubicBez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8"/>
            <p:cNvSpPr/>
            <p:nvPr/>
          </p:nvSpPr>
          <p:spPr>
            <a:xfrm>
              <a:off x="7891813" y="4406300"/>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sp>
          <p:nvSpPr>
            <p:cNvPr id="186" name="Google Shape;186;p28"/>
            <p:cNvSpPr/>
            <p:nvPr/>
          </p:nvSpPr>
          <p:spPr>
            <a:xfrm>
              <a:off x="8210875" y="4406300"/>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sm" len="sm"/>
              <a:tailEnd type="none" w="sm" len="sm"/>
            </a:ln>
          </p:spPr>
        </p:sp>
        <p:pic>
          <p:nvPicPr>
            <p:cNvPr id="187" name="Google Shape;187;p28"/>
            <p:cNvPicPr preferRelativeResize="0"/>
            <p:nvPr/>
          </p:nvPicPr>
          <p:blipFill rotWithShape="1">
            <a:blip r:embed="rId3">
              <a:alphaModFix/>
            </a:blip>
            <a:srcRect/>
            <a:stretch/>
          </p:blipFill>
          <p:spPr>
            <a:xfrm>
              <a:off x="7536121" y="2671550"/>
              <a:ext cx="1151884" cy="1884475"/>
            </a:xfrm>
            <a:prstGeom prst="rect">
              <a:avLst/>
            </a:prstGeom>
            <a:noFill/>
            <a:ln>
              <a:noFill/>
            </a:ln>
          </p:spPr>
        </p:pic>
        <p:sp>
          <p:nvSpPr>
            <p:cNvPr id="188" name="Google Shape;188;p28"/>
            <p:cNvSpPr/>
            <p:nvPr/>
          </p:nvSpPr>
          <p:spPr>
            <a:xfrm>
              <a:off x="8118926" y="375494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9" name="Google Shape;189;p28"/>
            <p:cNvSpPr/>
            <p:nvPr/>
          </p:nvSpPr>
          <p:spPr>
            <a:xfrm>
              <a:off x="7820330" y="373014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0" name="Google Shape;190;p28"/>
            <p:cNvSpPr/>
            <p:nvPr/>
          </p:nvSpPr>
          <p:spPr>
            <a:xfrm rot="7381212">
              <a:off x="8216847" y="4057606"/>
              <a:ext cx="123784" cy="80190"/>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8"/>
            <p:cNvSpPr/>
            <p:nvPr/>
          </p:nvSpPr>
          <p:spPr>
            <a:xfrm>
              <a:off x="8068455" y="3653557"/>
              <a:ext cx="347296" cy="348508"/>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no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 name="Google Shape;192;p28"/>
            <p:cNvSpPr/>
            <p:nvPr/>
          </p:nvSpPr>
          <p:spPr>
            <a:xfrm>
              <a:off x="7687269" y="3637756"/>
              <a:ext cx="305060" cy="3167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no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 name="Google Shape;193;p28"/>
            <p:cNvSpPr/>
            <p:nvPr/>
          </p:nvSpPr>
          <p:spPr>
            <a:xfrm>
              <a:off x="7990150" y="3797472"/>
              <a:ext cx="82950" cy="15000"/>
            </a:xfrm>
            <a:custGeom>
              <a:avLst/>
              <a:gdLst/>
              <a:ahLst/>
              <a:cxnLst/>
              <a:rect l="l" t="t" r="r" b="b"/>
              <a:pathLst>
                <a:path w="3318" h="600" extrusionOk="0">
                  <a:moveTo>
                    <a:pt x="0" y="600"/>
                  </a:moveTo>
                  <a:cubicBezTo>
                    <a:pt x="955" y="38"/>
                    <a:pt x="2431" y="-279"/>
                    <a:pt x="3318" y="386"/>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548125" y="593125"/>
            <a:ext cx="6167100" cy="3963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1pPr>
            <a:lvl2pPr marR="0" lvl="1"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2pPr>
            <a:lvl3pPr marR="0" lvl="2"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3pPr>
            <a:lvl4pPr marR="0" lvl="3"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4pPr>
            <a:lvl5pPr marR="0" lvl="4"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5pPr>
            <a:lvl6pPr marR="0" lvl="5"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6pPr>
            <a:lvl7pPr marR="0" lvl="6"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7pPr>
            <a:lvl8pPr marR="0" lvl="7"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8pPr>
            <a:lvl9pPr marR="0" lvl="8"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9pPr>
          </a:lstStyle>
          <a:p>
            <a:endParaRPr/>
          </a:p>
        </p:txBody>
      </p:sp>
      <p:sp>
        <p:nvSpPr>
          <p:cNvPr id="7" name="Google Shape;7;p19"/>
          <p:cNvSpPr txBox="1">
            <a:spLocks noGrp="1"/>
          </p:cNvSpPr>
          <p:nvPr>
            <p:ph type="body" idx="1"/>
          </p:nvPr>
        </p:nvSpPr>
        <p:spPr>
          <a:xfrm>
            <a:off x="548125" y="1271600"/>
            <a:ext cx="6167100" cy="3297900"/>
          </a:xfrm>
          <a:prstGeom prst="rect">
            <a:avLst/>
          </a:prstGeom>
          <a:noFill/>
          <a:ln>
            <a:noFill/>
          </a:ln>
        </p:spPr>
        <p:txBody>
          <a:bodyPr spcFirstLastPara="1" wrap="square" lIns="0" tIns="0" rIns="0" bIns="0" anchor="t" anchorCtr="0">
            <a:noAutofit/>
          </a:bodyPr>
          <a:lstStyle>
            <a:lvl1pPr marL="457200" marR="0" lvl="0" indent="-355600" algn="l" rtl="0">
              <a:lnSpc>
                <a:spcPct val="115000"/>
              </a:lnSpc>
              <a:spcBef>
                <a:spcPts val="0"/>
              </a:spcBef>
              <a:spcAft>
                <a:spcPts val="0"/>
              </a:spcAft>
              <a:buClr>
                <a:schemeClr val="accent1"/>
              </a:buClr>
              <a:buSzPts val="2000"/>
              <a:buFont typeface="Nunito"/>
              <a:buChar char="➜"/>
              <a:defRPr sz="2400" b="0" i="0" u="none" strike="noStrike" cap="none">
                <a:solidFill>
                  <a:schemeClr val="dk2"/>
                </a:solidFill>
                <a:latin typeface="Nunito"/>
                <a:ea typeface="Nunito"/>
                <a:cs typeface="Nunito"/>
                <a:sym typeface="Nunito"/>
              </a:defRPr>
            </a:lvl1pPr>
            <a:lvl2pPr marL="914400" marR="0" lvl="1" indent="-381000" algn="l" rtl="0">
              <a:lnSpc>
                <a:spcPct val="115000"/>
              </a:lnSpc>
              <a:spcBef>
                <a:spcPts val="800"/>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2pPr>
            <a:lvl3pPr marL="1371600" marR="0" lvl="2" indent="-381000" algn="l" rtl="0">
              <a:lnSpc>
                <a:spcPct val="115000"/>
              </a:lnSpc>
              <a:spcBef>
                <a:spcPts val="800"/>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3pPr>
            <a:lvl4pPr marL="1828800" marR="0" lvl="3"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4pPr>
            <a:lvl5pPr marL="2286000" marR="0" lvl="4"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5pPr>
            <a:lvl6pPr marL="2743200" marR="0" lvl="5"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6pPr>
            <a:lvl7pPr marL="3200400" marR="0" lvl="6"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7pPr>
            <a:lvl8pPr marL="3657600" marR="0" lvl="7"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8pPr>
            <a:lvl9pPr marL="4114800" marR="0" lvl="8" indent="-381000" algn="l" rtl="0">
              <a:lnSpc>
                <a:spcPct val="115000"/>
              </a:lnSpc>
              <a:spcBef>
                <a:spcPts val="800"/>
              </a:spcBef>
              <a:spcAft>
                <a:spcPts val="800"/>
              </a:spcAft>
              <a:buClr>
                <a:schemeClr val="dk2"/>
              </a:buClr>
              <a:buSzPts val="2400"/>
              <a:buFont typeface="Nunito"/>
              <a:buChar char="■"/>
              <a:defRPr sz="2400" b="0" i="0" u="none" strike="noStrike" cap="none">
                <a:solidFill>
                  <a:schemeClr val="dk2"/>
                </a:solidFill>
                <a:latin typeface="Nunito"/>
                <a:ea typeface="Nunito"/>
                <a:cs typeface="Nunito"/>
                <a:sym typeface="Nunito"/>
              </a:defRPr>
            </a:lvl9pPr>
          </a:lstStyle>
          <a:p>
            <a:endParaRPr/>
          </a:p>
        </p:txBody>
      </p:sp>
      <p:sp>
        <p:nvSpPr>
          <p:cNvPr id="8" name="Google Shape;8;p19"/>
          <p:cNvSpPr txBox="1">
            <a:spLocks noGrp="1"/>
          </p:cNvSpPr>
          <p:nvPr>
            <p:ph type="sldNum" idx="12"/>
          </p:nvPr>
        </p:nvSpPr>
        <p:spPr>
          <a:xfrm>
            <a:off x="8404384" y="199526"/>
            <a:ext cx="548700" cy="3936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2"/>
                </a:solidFill>
                <a:latin typeface="Walter Turncoat"/>
                <a:ea typeface="Walter Turncoat"/>
                <a:cs typeface="Walter Turncoat"/>
                <a:sym typeface="Walter Turncoa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2.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
          <p:cNvSpPr txBox="1">
            <a:spLocks noGrp="1"/>
          </p:cNvSpPr>
          <p:nvPr>
            <p:ph type="ctrTitle" idx="4294967295"/>
          </p:nvPr>
        </p:nvSpPr>
        <p:spPr>
          <a:xfrm>
            <a:off x="-180528" y="1059582"/>
            <a:ext cx="6408712" cy="1800200"/>
          </a:xfrm>
          <a:prstGeom prst="rect">
            <a:avLst/>
          </a:prstGeom>
          <a:noFill/>
          <a:ln>
            <a:noFill/>
          </a:ln>
        </p:spPr>
        <p:txBody>
          <a:bodyPr spcFirstLastPara="1" wrap="square" lIns="0" tIns="0" rIns="0" bIns="0" anchor="t" anchorCtr="0">
            <a:noAutofit/>
          </a:bodyPr>
          <a:lstStyle/>
          <a:p>
            <a:pPr marL="0" marR="0" lvl="0" indent="0" algn="ctr" rtl="0">
              <a:lnSpc>
                <a:spcPct val="150000"/>
              </a:lnSpc>
              <a:spcBef>
                <a:spcPts val="0"/>
              </a:spcBef>
              <a:spcAft>
                <a:spcPts val="0"/>
              </a:spcAft>
              <a:buClr>
                <a:schemeClr val="dk1"/>
              </a:buClr>
              <a:buSzPts val="3000"/>
              <a:buFont typeface="Walter Turncoat"/>
              <a:buNone/>
            </a:pPr>
            <a:r>
              <a:rPr lang="en-US" sz="4400" b="1" i="0" u="none" strike="noStrike" cap="none">
                <a:solidFill>
                  <a:schemeClr val="accent2"/>
                </a:solidFill>
                <a:latin typeface="Tahoma"/>
                <a:ea typeface="Tahoma"/>
                <a:cs typeface="Tahoma"/>
                <a:sym typeface="Tahoma"/>
              </a:rPr>
              <a:t>CUỘC PHẢN CÔNG Ở KINH THÀNH HUẾ</a:t>
            </a:r>
            <a:endParaRPr sz="4400" b="1" i="0" u="none" strike="noStrike" cap="none">
              <a:solidFill>
                <a:schemeClr val="accent2"/>
              </a:solidFill>
              <a:latin typeface="Tahoma"/>
              <a:ea typeface="Tahoma"/>
              <a:cs typeface="Tahoma"/>
              <a:sym typeface="Tahoma"/>
            </a:endParaRPr>
          </a:p>
        </p:txBody>
      </p:sp>
      <p:pic>
        <p:nvPicPr>
          <p:cNvPr id="221" name="Google Shape;221;p1"/>
          <p:cNvPicPr preferRelativeResize="0"/>
          <p:nvPr/>
        </p:nvPicPr>
        <p:blipFill rotWithShape="1">
          <a:blip r:embed="rId3">
            <a:alphaModFix/>
          </a:blip>
          <a:srcRect/>
          <a:stretch/>
        </p:blipFill>
        <p:spPr>
          <a:xfrm>
            <a:off x="6084168" y="699542"/>
            <a:ext cx="2936047" cy="2736304"/>
          </a:xfrm>
          <a:prstGeom prst="pentagon">
            <a:avLst>
              <a:gd name="hf" fmla="val 105146"/>
              <a:gd name="vf" fmla="val 110557"/>
            </a:avLst>
          </a:prstGeom>
          <a:noFill/>
          <a:ln w="38100" cap="flat" cmpd="sng">
            <a:solidFill>
              <a:schemeClr val="dk1"/>
            </a:solidFill>
            <a:prstDash val="solid"/>
            <a:round/>
            <a:headEnd type="none" w="sm" len="sm"/>
            <a:tailEnd type="none" w="sm" len="sm"/>
          </a:ln>
        </p:spPr>
      </p:pic>
      <p:sp>
        <p:nvSpPr>
          <p:cNvPr id="222" name="Google Shape;222;p1"/>
          <p:cNvSpPr txBox="1"/>
          <p:nvPr/>
        </p:nvSpPr>
        <p:spPr>
          <a:xfrm>
            <a:off x="1332326" y="3056642"/>
            <a:ext cx="335991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chemeClr val="dk1"/>
                </a:solidFill>
                <a:latin typeface="Tahoma"/>
                <a:ea typeface="Tahoma"/>
                <a:cs typeface="Tahoma"/>
                <a:sym typeface="Tahoma"/>
              </a:rPr>
              <a:t>Thực hiện: EduFive</a:t>
            </a:r>
            <a:endParaRPr sz="2800" b="0" i="0" u="none" strike="noStrike" cap="none">
              <a:solidFill>
                <a:schemeClr val="dk1"/>
              </a:solidFill>
              <a:latin typeface="Tahoma"/>
              <a:ea typeface="Tahoma"/>
              <a:cs typeface="Tahoma"/>
              <a:sym typeface="Tahoma"/>
            </a:endParaRPr>
          </a:p>
        </p:txBody>
      </p:sp>
      <p:sp>
        <p:nvSpPr>
          <p:cNvPr id="223" name="Google Shape;223;p1"/>
          <p:cNvSpPr txBox="1"/>
          <p:nvPr/>
        </p:nvSpPr>
        <p:spPr>
          <a:xfrm>
            <a:off x="0" y="3723878"/>
            <a:ext cx="272407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chemeClr val="dk1"/>
                </a:solidFill>
                <a:latin typeface="Tahoma"/>
                <a:ea typeface="Tahoma"/>
                <a:cs typeface="Tahoma"/>
                <a:sym typeface="Tahoma"/>
              </a:rPr>
              <a:t>Giảm tải theo CV 3969</a:t>
            </a:r>
            <a:endParaRPr sz="2000" b="0" i="0" u="none" strike="noStrike" cap="none">
              <a:solidFill>
                <a:schemeClr val="dk1"/>
              </a:solidFill>
              <a:latin typeface="Tahoma"/>
              <a:ea typeface="Tahoma"/>
              <a:cs typeface="Tahoma"/>
              <a:sym typeface="Tahoma"/>
            </a:endParaRPr>
          </a:p>
        </p:txBody>
      </p:sp>
      <p:sp>
        <p:nvSpPr>
          <p:cNvPr id="225" name="Google Shape;225;p1"/>
          <p:cNvSpPr txBox="1"/>
          <p:nvPr/>
        </p:nvSpPr>
        <p:spPr>
          <a:xfrm>
            <a:off x="3491880" y="51470"/>
            <a:ext cx="18002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dk1"/>
                </a:solidFill>
                <a:latin typeface="Tahoma"/>
                <a:ea typeface="Tahoma"/>
                <a:cs typeface="Tahoma"/>
                <a:sym typeface="Tahoma"/>
              </a:rPr>
              <a:t>Lịch sử 5</a:t>
            </a:r>
            <a:endParaRPr sz="2800" b="1" i="0" u="none" strike="noStrike" cap="none">
              <a:solidFill>
                <a:schemeClr val="dk1"/>
              </a:solidFill>
              <a:latin typeface="Tahoma"/>
              <a:ea typeface="Tahoma"/>
              <a:cs typeface="Tahoma"/>
              <a:sym typeface="Tahoma"/>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additive="base">
                                        <p:cTn id="7" dur="500"/>
                                        <p:tgtEl>
                                          <p:spTgt spid="220"/>
                                        </p:tgtEl>
                                        <p:attrNameLst>
                                          <p:attrName>ppt_w</p:attrName>
                                        </p:attrNameLst>
                                      </p:cBhvr>
                                      <p:tavLst>
                                        <p:tav tm="0">
                                          <p:val>
                                            <p:strVal val="0"/>
                                          </p:val>
                                        </p:tav>
                                        <p:tav tm="100000">
                                          <p:val>
                                            <p:strVal val="#ppt_w"/>
                                          </p:val>
                                        </p:tav>
                                      </p:tavLst>
                                    </p:anim>
                                    <p:anim calcmode="lin" valueType="num">
                                      <p:cBhvr additive="base">
                                        <p:cTn id="8" dur="500"/>
                                        <p:tgtEl>
                                          <p:spTgt spid="220"/>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21"/>
                                        </p:tgtEl>
                                        <p:attrNameLst>
                                          <p:attrName>style.visibility</p:attrName>
                                        </p:attrNameLst>
                                      </p:cBhvr>
                                      <p:to>
                                        <p:strVal val="visible"/>
                                      </p:to>
                                    </p:set>
                                    <p:anim calcmode="lin" valueType="num">
                                      <p:cBhvr additive="base">
                                        <p:cTn id="11" dur="500"/>
                                        <p:tgtEl>
                                          <p:spTgt spid="221"/>
                                        </p:tgtEl>
                                        <p:attrNameLst>
                                          <p:attrName>ppt_w</p:attrName>
                                        </p:attrNameLst>
                                      </p:cBhvr>
                                      <p:tavLst>
                                        <p:tav tm="0">
                                          <p:val>
                                            <p:strVal val="0"/>
                                          </p:val>
                                        </p:tav>
                                        <p:tav tm="100000">
                                          <p:val>
                                            <p:strVal val="#ppt_w"/>
                                          </p:val>
                                        </p:tav>
                                      </p:tavLst>
                                    </p:anim>
                                    <p:anim calcmode="lin" valueType="num">
                                      <p:cBhvr additive="base">
                                        <p:cTn id="12" dur="500"/>
                                        <p:tgtEl>
                                          <p:spTgt spid="221"/>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2"/>
                                        </p:tgtEl>
                                        <p:attrNameLst>
                                          <p:attrName>style.visibility</p:attrName>
                                        </p:attrNameLst>
                                      </p:cBhvr>
                                      <p:to>
                                        <p:strVal val="visible"/>
                                      </p:to>
                                    </p:set>
                                    <p:animEffect transition="in" filter="fade">
                                      <p:cBhvr>
                                        <p:cTn id="17" dur="500"/>
                                        <p:tgtEl>
                                          <p:spTgt spid="222"/>
                                        </p:tgtEl>
                                      </p:cBhvr>
                                    </p:animEffect>
                                  </p:childTnLst>
                                </p:cTn>
                              </p:par>
                              <p:par>
                                <p:cTn id="18" presetID="10" presetClass="entr" presetSubtype="0" fill="hold" nodeType="withEffect">
                                  <p:stCondLst>
                                    <p:cond delay="0"/>
                                  </p:stCondLst>
                                  <p:childTnLst>
                                    <p:set>
                                      <p:cBhvr>
                                        <p:cTn id="19" dur="1" fill="hold">
                                          <p:stCondLst>
                                            <p:cond delay="0"/>
                                          </p:stCondLst>
                                        </p:cTn>
                                        <p:tgtEl>
                                          <p:spTgt spid="223"/>
                                        </p:tgtEl>
                                        <p:attrNameLst>
                                          <p:attrName>style.visibility</p:attrName>
                                        </p:attrNameLst>
                                      </p:cBhvr>
                                      <p:to>
                                        <p:strVal val="visible"/>
                                      </p:to>
                                    </p:set>
                                    <p:animEffect transition="in" filter="fade">
                                      <p:cBhvr>
                                        <p:cTn id="20"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0"/>
          <p:cNvSpPr txBox="1">
            <a:spLocks noGrp="1"/>
          </p:cNvSpPr>
          <p:nvPr>
            <p:ph type="body" idx="1"/>
          </p:nvPr>
        </p:nvSpPr>
        <p:spPr>
          <a:xfrm>
            <a:off x="2555776" y="2139702"/>
            <a:ext cx="2016224" cy="864096"/>
          </a:xfrm>
          <a:prstGeom prst="rect">
            <a:avLst/>
          </a:prstGeom>
          <a:noFill/>
          <a:ln>
            <a:noFill/>
          </a:ln>
        </p:spPr>
        <p:txBody>
          <a:bodyPr spcFirstLastPara="1" wrap="square" lIns="0" tIns="0" rIns="0" bIns="0" anchor="t" anchorCtr="0">
            <a:noAutofit/>
          </a:bodyPr>
          <a:lstStyle/>
          <a:p>
            <a:pPr marL="101600" lvl="0" indent="0" algn="l" rtl="0">
              <a:lnSpc>
                <a:spcPct val="115000"/>
              </a:lnSpc>
              <a:spcBef>
                <a:spcPts val="0"/>
              </a:spcBef>
              <a:spcAft>
                <a:spcPts val="0"/>
              </a:spcAft>
              <a:buSzPts val="2000"/>
              <a:buNone/>
            </a:pPr>
            <a:r>
              <a:rPr lang="en-US" sz="4000">
                <a:latin typeface="Tahoma"/>
                <a:ea typeface="Tahoma"/>
                <a:cs typeface="Tahoma"/>
                <a:sym typeface="Tahoma"/>
              </a:rPr>
              <a:t>Video 2</a:t>
            </a:r>
            <a:endParaRPr sz="4000">
              <a:latin typeface="Tahoma"/>
              <a:ea typeface="Tahoma"/>
              <a:cs typeface="Tahoma"/>
              <a:sym typeface="Tahoma"/>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1"/>
          <p:cNvSpPr txBox="1">
            <a:spLocks noGrp="1"/>
          </p:cNvSpPr>
          <p:nvPr>
            <p:ph type="body" idx="1"/>
          </p:nvPr>
        </p:nvSpPr>
        <p:spPr>
          <a:xfrm>
            <a:off x="1979712" y="987574"/>
            <a:ext cx="3240360" cy="3114600"/>
          </a:xfrm>
          <a:prstGeom prst="rect">
            <a:avLst/>
          </a:prstGeom>
          <a:noFill/>
          <a:ln>
            <a:noFill/>
          </a:ln>
        </p:spPr>
        <p:txBody>
          <a:bodyPr spcFirstLastPara="1" wrap="square" lIns="0" tIns="0" rIns="0" bIns="0" anchor="ctr" anchorCtr="0">
            <a:noAutofit/>
          </a:bodyPr>
          <a:lstStyle/>
          <a:p>
            <a:pPr marL="0" lvl="0" indent="0" algn="just" rtl="0">
              <a:lnSpc>
                <a:spcPct val="115000"/>
              </a:lnSpc>
              <a:spcBef>
                <a:spcPts val="0"/>
              </a:spcBef>
              <a:spcAft>
                <a:spcPts val="800"/>
              </a:spcAft>
              <a:buSzPts val="2000"/>
              <a:buNone/>
            </a:pPr>
            <a:r>
              <a:rPr lang="en-US" sz="2300" i="0">
                <a:latin typeface="Tahoma"/>
                <a:ea typeface="Tahoma"/>
                <a:cs typeface="Tahoma"/>
                <a:sym typeface="Tahoma"/>
              </a:rPr>
              <a:t>Sau khi triều đình nhà Nguyễn kí hiệp ước công nhận quyền đô hộ của thực dân Pháp, nhân dân ta vẫn kiên quyết chiến đấu. Các quan lại nhà Nguyễn chia thành hai phái đối đầu nhau.</a:t>
            </a:r>
            <a:endParaRPr sz="2300" i="0">
              <a:latin typeface="Tahoma"/>
              <a:ea typeface="Tahoma"/>
              <a:cs typeface="Tahoma"/>
              <a:sym typeface="Tahoma"/>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8">
                                            <p:txEl>
                                              <p:pRg st="0" end="0"/>
                                            </p:txEl>
                                          </p:spTgt>
                                        </p:tgtEl>
                                        <p:attrNameLst>
                                          <p:attrName>style.visibility</p:attrName>
                                        </p:attrNameLst>
                                      </p:cBhvr>
                                      <p:to>
                                        <p:strVal val="visible"/>
                                      </p:to>
                                    </p:set>
                                    <p:animEffect transition="in" filter="fade">
                                      <p:cBhvr>
                                        <p:cTn id="7" dur="500"/>
                                        <p:tgtEl>
                                          <p:spTgt spid="2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2"/>
          <p:cNvSpPr txBox="1">
            <a:spLocks noGrp="1"/>
          </p:cNvSpPr>
          <p:nvPr>
            <p:ph type="body" idx="1"/>
          </p:nvPr>
        </p:nvSpPr>
        <p:spPr>
          <a:xfrm>
            <a:off x="1475656" y="2139702"/>
            <a:ext cx="2880319" cy="2033470"/>
          </a:xfrm>
          <a:prstGeom prst="rect">
            <a:avLst/>
          </a:prstGeom>
          <a:noFill/>
          <a:ln>
            <a:noFill/>
          </a:ln>
        </p:spPr>
        <p:txBody>
          <a:bodyPr spcFirstLastPara="1" wrap="square" lIns="0" tIns="0" rIns="0" bIns="0" anchor="t" anchorCtr="0">
            <a:noAutofit/>
          </a:bodyPr>
          <a:lstStyle/>
          <a:p>
            <a:pPr marL="101600" lvl="0" indent="0" algn="just" rtl="0">
              <a:lnSpc>
                <a:spcPct val="115000"/>
              </a:lnSpc>
              <a:spcBef>
                <a:spcPts val="0"/>
              </a:spcBef>
              <a:spcAft>
                <a:spcPts val="0"/>
              </a:spcAft>
              <a:buSzPts val="2000"/>
              <a:buNone/>
            </a:pPr>
            <a:endParaRPr/>
          </a:p>
          <a:p>
            <a:pPr marL="101600" lvl="0" indent="0" algn="just" rtl="0">
              <a:lnSpc>
                <a:spcPct val="115000"/>
              </a:lnSpc>
              <a:spcBef>
                <a:spcPts val="0"/>
              </a:spcBef>
              <a:spcAft>
                <a:spcPts val="0"/>
              </a:spcAft>
              <a:buSzPts val="2000"/>
              <a:buNone/>
            </a:pPr>
            <a:r>
              <a:rPr lang="en-US" sz="2200">
                <a:latin typeface="Tahoma"/>
                <a:ea typeface="Tahoma"/>
                <a:cs typeface="Tahoma"/>
                <a:sym typeface="Tahoma"/>
              </a:rPr>
              <a:t>Nguyên nhân nào dẫn đến cuộc phản công ở kinh thành Huế?</a:t>
            </a:r>
            <a:endParaRPr sz="2200">
              <a:latin typeface="Tahoma"/>
              <a:ea typeface="Tahoma"/>
              <a:cs typeface="Tahoma"/>
              <a:sym typeface="Tahoma"/>
            </a:endParaRPr>
          </a:p>
        </p:txBody>
      </p:sp>
      <p:sp>
        <p:nvSpPr>
          <p:cNvPr id="305" name="Google Shape;305;p12"/>
          <p:cNvSpPr txBox="1">
            <a:spLocks noGrp="1"/>
          </p:cNvSpPr>
          <p:nvPr>
            <p:ph type="title"/>
          </p:nvPr>
        </p:nvSpPr>
        <p:spPr>
          <a:xfrm>
            <a:off x="35496" y="267494"/>
            <a:ext cx="7956376" cy="72008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SzPts val="3000"/>
              <a:buNone/>
            </a:pPr>
            <a:r>
              <a:rPr lang="en-US" sz="3200" b="1">
                <a:solidFill>
                  <a:srgbClr val="FFC000"/>
                </a:solidFill>
                <a:latin typeface="Tahoma"/>
                <a:ea typeface="Tahoma"/>
                <a:cs typeface="Tahoma"/>
                <a:sym typeface="Tahoma"/>
              </a:rPr>
              <a:t>II. Cuộc phản công ở kinh thành Huế:</a:t>
            </a:r>
            <a:endParaRPr sz="4800" b="1">
              <a:solidFill>
                <a:srgbClr val="FFC000"/>
              </a:solidFill>
              <a:latin typeface="Tahoma"/>
              <a:ea typeface="Tahoma"/>
              <a:cs typeface="Tahoma"/>
              <a:sym typeface="Tahoma"/>
            </a:endParaRPr>
          </a:p>
        </p:txBody>
      </p:sp>
      <p:sp>
        <p:nvSpPr>
          <p:cNvPr id="306" name="Google Shape;306;p12"/>
          <p:cNvSpPr txBox="1">
            <a:spLocks noGrp="1"/>
          </p:cNvSpPr>
          <p:nvPr>
            <p:ph type="body" idx="2"/>
          </p:nvPr>
        </p:nvSpPr>
        <p:spPr>
          <a:xfrm>
            <a:off x="4716016" y="987574"/>
            <a:ext cx="2880320" cy="3600400"/>
          </a:xfrm>
          <a:prstGeom prst="rect">
            <a:avLst/>
          </a:prstGeom>
          <a:noFill/>
          <a:ln>
            <a:noFill/>
          </a:ln>
        </p:spPr>
        <p:txBody>
          <a:bodyPr spcFirstLastPara="1" wrap="square" lIns="0" tIns="0" rIns="0" bIns="0" anchor="t" anchorCtr="0">
            <a:noAutofit/>
          </a:bodyPr>
          <a:lstStyle/>
          <a:p>
            <a:pPr marL="101600" lvl="0" indent="0" algn="l" rtl="0">
              <a:lnSpc>
                <a:spcPct val="115000"/>
              </a:lnSpc>
              <a:spcBef>
                <a:spcPts val="0"/>
              </a:spcBef>
              <a:spcAft>
                <a:spcPts val="0"/>
              </a:spcAft>
              <a:buSzPts val="2000"/>
              <a:buNone/>
            </a:pPr>
            <a:r>
              <a:rPr lang="en-US">
                <a:latin typeface="Tahoma"/>
                <a:ea typeface="Tahoma"/>
                <a:cs typeface="Tahoma"/>
                <a:sym typeface="Tahoma"/>
              </a:rPr>
              <a:t>2. Thuật lại cuộc phản công ở kinh thành Huế: </a:t>
            </a:r>
            <a:endParaRPr/>
          </a:p>
          <a:p>
            <a:pPr marL="457200" lvl="0" indent="-355600" algn="l" rtl="0">
              <a:lnSpc>
                <a:spcPct val="115000"/>
              </a:lnSpc>
              <a:spcBef>
                <a:spcPts val="0"/>
              </a:spcBef>
              <a:spcAft>
                <a:spcPts val="0"/>
              </a:spcAft>
              <a:buSzPts val="2000"/>
              <a:buFont typeface="Noto Sans Symbols"/>
              <a:buChar char="⮚"/>
            </a:pPr>
            <a:r>
              <a:rPr lang="en-US">
                <a:latin typeface="Tahoma"/>
                <a:ea typeface="Tahoma"/>
                <a:cs typeface="Tahoma"/>
                <a:sym typeface="Tahoma"/>
              </a:rPr>
              <a:t>Cuộc phản công diễn ra khi nào? </a:t>
            </a:r>
            <a:endParaRPr>
              <a:latin typeface="Tahoma"/>
              <a:ea typeface="Tahoma"/>
              <a:cs typeface="Tahoma"/>
              <a:sym typeface="Tahoma"/>
            </a:endParaRPr>
          </a:p>
          <a:p>
            <a:pPr marL="457200" lvl="0" indent="-355600" algn="l" rtl="0">
              <a:lnSpc>
                <a:spcPct val="115000"/>
              </a:lnSpc>
              <a:spcBef>
                <a:spcPts val="0"/>
              </a:spcBef>
              <a:spcAft>
                <a:spcPts val="0"/>
              </a:spcAft>
              <a:buSzPts val="2000"/>
              <a:buFont typeface="Noto Sans Symbols"/>
              <a:buChar char="⮚"/>
            </a:pPr>
            <a:r>
              <a:rPr lang="en-US">
                <a:latin typeface="Tahoma"/>
                <a:ea typeface="Tahoma"/>
                <a:cs typeface="Tahoma"/>
                <a:sym typeface="Tahoma"/>
              </a:rPr>
              <a:t>Ai là người lãnh đạo?</a:t>
            </a:r>
            <a:endParaRPr/>
          </a:p>
          <a:p>
            <a:pPr marL="457200" lvl="0" indent="-355600" algn="l" rtl="0">
              <a:lnSpc>
                <a:spcPct val="115000"/>
              </a:lnSpc>
              <a:spcBef>
                <a:spcPts val="0"/>
              </a:spcBef>
              <a:spcAft>
                <a:spcPts val="0"/>
              </a:spcAft>
              <a:buSzPts val="2000"/>
              <a:buFont typeface="Noto Sans Symbols"/>
              <a:buChar char="⮚"/>
            </a:pPr>
            <a:r>
              <a:rPr lang="en-US">
                <a:latin typeface="Tahoma"/>
                <a:ea typeface="Tahoma"/>
                <a:cs typeface="Tahoma"/>
                <a:sym typeface="Tahoma"/>
              </a:rPr>
              <a:t>Tinh thần phản công của quân ta như thế nào? </a:t>
            </a:r>
            <a:endParaRPr>
              <a:latin typeface="Tahoma"/>
              <a:ea typeface="Tahoma"/>
              <a:cs typeface="Tahoma"/>
              <a:sym typeface="Tahoma"/>
            </a:endParaRPr>
          </a:p>
          <a:p>
            <a:pPr marL="457200" lvl="0" indent="-355600" algn="l" rtl="0">
              <a:lnSpc>
                <a:spcPct val="115000"/>
              </a:lnSpc>
              <a:spcBef>
                <a:spcPts val="0"/>
              </a:spcBef>
              <a:spcAft>
                <a:spcPts val="0"/>
              </a:spcAft>
              <a:buSzPts val="2000"/>
              <a:buFont typeface="Noto Sans Symbols"/>
              <a:buChar char="⮚"/>
            </a:pPr>
            <a:r>
              <a:rPr lang="en-US">
                <a:latin typeface="Tahoma"/>
                <a:ea typeface="Tahoma"/>
                <a:cs typeface="Tahoma"/>
                <a:sym typeface="Tahoma"/>
              </a:rPr>
              <a:t>Vì sao cuộc phản công thất bại ?</a:t>
            </a:r>
            <a:endParaRPr>
              <a:latin typeface="Tahoma"/>
              <a:ea typeface="Tahoma"/>
              <a:cs typeface="Tahoma"/>
              <a:sym typeface="Tahoma"/>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fade">
                                      <p:cBhvr>
                                        <p:cTn id="7" dur="500"/>
                                        <p:tgtEl>
                                          <p:spTgt spid="3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4">
                                            <p:txEl>
                                              <p:pRg st="0" end="0"/>
                                            </p:txEl>
                                          </p:spTgt>
                                        </p:tgtEl>
                                        <p:attrNameLst>
                                          <p:attrName>style.visibility</p:attrName>
                                        </p:attrNameLst>
                                      </p:cBhvr>
                                      <p:to>
                                        <p:strVal val="visible"/>
                                      </p:to>
                                    </p:set>
                                    <p:animEffect transition="in" filter="fade">
                                      <p:cBhvr>
                                        <p:cTn id="12" dur="500"/>
                                        <p:tgtEl>
                                          <p:spTgt spid="30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4">
                                            <p:txEl>
                                              <p:pRg st="1" end="1"/>
                                            </p:txEl>
                                          </p:spTgt>
                                        </p:tgtEl>
                                        <p:attrNameLst>
                                          <p:attrName>style.visibility</p:attrName>
                                        </p:attrNameLst>
                                      </p:cBhvr>
                                      <p:to>
                                        <p:strVal val="visible"/>
                                      </p:to>
                                    </p:set>
                                    <p:animEffect transition="in" filter="fade">
                                      <p:cBhvr>
                                        <p:cTn id="17" dur="500"/>
                                        <p:tgtEl>
                                          <p:spTgt spid="30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6">
                                            <p:txEl>
                                              <p:pRg st="0" end="0"/>
                                            </p:txEl>
                                          </p:spTgt>
                                        </p:tgtEl>
                                        <p:attrNameLst>
                                          <p:attrName>style.visibility</p:attrName>
                                        </p:attrNameLst>
                                      </p:cBhvr>
                                      <p:to>
                                        <p:strVal val="visible"/>
                                      </p:to>
                                    </p:set>
                                    <p:animEffect transition="in" filter="fade">
                                      <p:cBhvr>
                                        <p:cTn id="22" dur="500"/>
                                        <p:tgtEl>
                                          <p:spTgt spid="30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6">
                                            <p:txEl>
                                              <p:pRg st="1" end="1"/>
                                            </p:txEl>
                                          </p:spTgt>
                                        </p:tgtEl>
                                        <p:attrNameLst>
                                          <p:attrName>style.visibility</p:attrName>
                                        </p:attrNameLst>
                                      </p:cBhvr>
                                      <p:to>
                                        <p:strVal val="visible"/>
                                      </p:to>
                                    </p:set>
                                    <p:animEffect transition="in" filter="fade">
                                      <p:cBhvr>
                                        <p:cTn id="27" dur="500"/>
                                        <p:tgtEl>
                                          <p:spTgt spid="30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6">
                                            <p:txEl>
                                              <p:pRg st="2" end="2"/>
                                            </p:txEl>
                                          </p:spTgt>
                                        </p:tgtEl>
                                        <p:attrNameLst>
                                          <p:attrName>style.visibility</p:attrName>
                                        </p:attrNameLst>
                                      </p:cBhvr>
                                      <p:to>
                                        <p:strVal val="visible"/>
                                      </p:to>
                                    </p:set>
                                    <p:animEffect transition="in" filter="fade">
                                      <p:cBhvr>
                                        <p:cTn id="32" dur="500"/>
                                        <p:tgtEl>
                                          <p:spTgt spid="30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6">
                                            <p:txEl>
                                              <p:pRg st="3" end="3"/>
                                            </p:txEl>
                                          </p:spTgt>
                                        </p:tgtEl>
                                        <p:attrNameLst>
                                          <p:attrName>style.visibility</p:attrName>
                                        </p:attrNameLst>
                                      </p:cBhvr>
                                      <p:to>
                                        <p:strVal val="visible"/>
                                      </p:to>
                                    </p:set>
                                    <p:animEffect transition="in" filter="fade">
                                      <p:cBhvr>
                                        <p:cTn id="37" dur="500"/>
                                        <p:tgtEl>
                                          <p:spTgt spid="30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6">
                                            <p:txEl>
                                              <p:pRg st="4" end="4"/>
                                            </p:txEl>
                                          </p:spTgt>
                                        </p:tgtEl>
                                        <p:attrNameLst>
                                          <p:attrName>style.visibility</p:attrName>
                                        </p:attrNameLst>
                                      </p:cBhvr>
                                      <p:to>
                                        <p:strVal val="visible"/>
                                      </p:to>
                                    </p:set>
                                    <p:animEffect transition="in" filter="fade">
                                      <p:cBhvr>
                                        <p:cTn id="42" dur="500"/>
                                        <p:tgtEl>
                                          <p:spTgt spid="3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3"/>
          <p:cNvSpPr txBox="1">
            <a:spLocks noGrp="1"/>
          </p:cNvSpPr>
          <p:nvPr>
            <p:ph type="body" idx="1"/>
          </p:nvPr>
        </p:nvSpPr>
        <p:spPr>
          <a:xfrm>
            <a:off x="251525" y="3084199"/>
            <a:ext cx="6696900" cy="1778400"/>
          </a:xfrm>
          <a:prstGeom prst="rect">
            <a:avLst/>
          </a:prstGeom>
          <a:noFill/>
          <a:ln>
            <a:noFill/>
          </a:ln>
        </p:spPr>
        <p:txBody>
          <a:bodyPr spcFirstLastPara="1" wrap="square" lIns="0" tIns="0" rIns="0" bIns="0" anchor="t" anchorCtr="0">
            <a:noAutofit/>
          </a:bodyPr>
          <a:lstStyle/>
          <a:p>
            <a:pPr marL="114300" lvl="0" indent="0" algn="just" rtl="0">
              <a:lnSpc>
                <a:spcPct val="115000"/>
              </a:lnSpc>
              <a:spcBef>
                <a:spcPts val="1200"/>
              </a:spcBef>
              <a:spcAft>
                <a:spcPts val="0"/>
              </a:spcAft>
              <a:buSzPts val="1800"/>
              <a:buNone/>
            </a:pPr>
            <a:r>
              <a:rPr lang="en-US" sz="2400">
                <a:solidFill>
                  <a:srgbClr val="F2F2F2"/>
                </a:solidFill>
                <a:latin typeface="Tahoma"/>
                <a:ea typeface="Tahoma"/>
                <a:cs typeface="Tahoma"/>
                <a:sym typeface="Tahoma"/>
              </a:rPr>
              <a:t>Đêm mồng 4 rạng sáng mồng 5-7-1885, quân ta bất ngờ tấn công vào kinh thành Huế → Quân Pháp phản công dữ dội → Nghĩa quân rút lên vùng núi Quảng Trị.</a:t>
            </a:r>
            <a:endParaRPr sz="1600">
              <a:latin typeface="Tahoma"/>
              <a:ea typeface="Tahoma"/>
              <a:cs typeface="Tahoma"/>
              <a:sym typeface="Tahoma"/>
            </a:endParaRPr>
          </a:p>
        </p:txBody>
      </p:sp>
      <p:pic>
        <p:nvPicPr>
          <p:cNvPr id="313" name="Google Shape;313;p13"/>
          <p:cNvPicPr preferRelativeResize="0"/>
          <p:nvPr/>
        </p:nvPicPr>
        <p:blipFill rotWithShape="1">
          <a:blip r:embed="rId3">
            <a:alphaModFix/>
          </a:blip>
          <a:srcRect/>
          <a:stretch/>
        </p:blipFill>
        <p:spPr>
          <a:xfrm>
            <a:off x="1331640" y="360040"/>
            <a:ext cx="4464496" cy="265301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1000"/>
                                        <p:tgtEl>
                                          <p:spTgt spid="3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2">
                                            <p:txEl>
                                              <p:pRg st="0" end="0"/>
                                            </p:txEl>
                                          </p:spTgt>
                                        </p:tgtEl>
                                        <p:attrNameLst>
                                          <p:attrName>style.visibility</p:attrName>
                                        </p:attrNameLst>
                                      </p:cBhvr>
                                      <p:to>
                                        <p:strVal val="visible"/>
                                      </p:to>
                                    </p:set>
                                    <p:animEffect transition="in" filter="fade">
                                      <p:cBhvr>
                                        <p:cTn id="12" dur="500"/>
                                        <p:tgtEl>
                                          <p:spTgt spid="3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4"/>
          <p:cNvSpPr txBox="1">
            <a:spLocks noGrp="1"/>
          </p:cNvSpPr>
          <p:nvPr>
            <p:ph type="body" idx="1"/>
          </p:nvPr>
        </p:nvSpPr>
        <p:spPr>
          <a:xfrm>
            <a:off x="467544" y="847750"/>
            <a:ext cx="6264600" cy="3600300"/>
          </a:xfrm>
          <a:prstGeom prst="rect">
            <a:avLst/>
          </a:prstGeom>
          <a:noFill/>
          <a:ln>
            <a:noFill/>
          </a:ln>
        </p:spPr>
        <p:txBody>
          <a:bodyPr spcFirstLastPara="1" wrap="square" lIns="0" tIns="0" rIns="0" bIns="0" anchor="t" anchorCtr="0">
            <a:noAutofit/>
          </a:bodyPr>
          <a:lstStyle/>
          <a:p>
            <a:pPr marL="571500" lvl="0" indent="-457200" algn="just" rtl="0">
              <a:lnSpc>
                <a:spcPct val="115000"/>
              </a:lnSpc>
              <a:spcBef>
                <a:spcPts val="1400"/>
              </a:spcBef>
              <a:spcAft>
                <a:spcPts val="0"/>
              </a:spcAft>
              <a:buSzPts val="1800"/>
              <a:buFont typeface="Noto Sans Symbols"/>
              <a:buChar char="❖"/>
            </a:pPr>
            <a:r>
              <a:rPr lang="en-US" sz="2800">
                <a:solidFill>
                  <a:srgbClr val="F2F2F2"/>
                </a:solidFill>
                <a:latin typeface="Tahoma"/>
                <a:ea typeface="Tahoma"/>
                <a:cs typeface="Tahoma"/>
                <a:sym typeface="Tahoma"/>
              </a:rPr>
              <a:t>Sau khi cuộc phản công ở kinh thành Huế thất bại, Tôn Thất Thuyết đã làm gì? </a:t>
            </a:r>
            <a:endParaRPr/>
          </a:p>
          <a:p>
            <a:pPr marL="571500" lvl="0" indent="-457200" algn="just" rtl="0">
              <a:lnSpc>
                <a:spcPct val="115000"/>
              </a:lnSpc>
              <a:spcBef>
                <a:spcPts val="2200"/>
              </a:spcBef>
              <a:spcAft>
                <a:spcPts val="800"/>
              </a:spcAft>
              <a:buSzPts val="1800"/>
              <a:buFont typeface="Noto Sans Symbols"/>
              <a:buChar char="❖"/>
            </a:pPr>
            <a:r>
              <a:rPr lang="en-US" sz="2800">
                <a:solidFill>
                  <a:srgbClr val="F2F2F2"/>
                </a:solidFill>
                <a:latin typeface="Tahoma"/>
                <a:ea typeface="Tahoma"/>
                <a:cs typeface="Tahoma"/>
                <a:sym typeface="Tahoma"/>
              </a:rPr>
              <a:t>Việc làm đó có ý nghĩa như thế nào đối với phong trào chống Pháp của nhân dân ta?</a:t>
            </a:r>
            <a:endParaRPr>
              <a:solidFill>
                <a:srgbClr val="F2F2F2"/>
              </a:solidFill>
              <a:latin typeface="Tahoma"/>
              <a:ea typeface="Tahoma"/>
              <a:cs typeface="Tahoma"/>
              <a:sym typeface="Tahoma"/>
            </a:endParaRPr>
          </a:p>
        </p:txBody>
      </p:sp>
      <p:sp>
        <p:nvSpPr>
          <p:cNvPr id="321" name="Google Shape;321;p14"/>
          <p:cNvSpPr txBox="1"/>
          <p:nvPr/>
        </p:nvSpPr>
        <p:spPr>
          <a:xfrm>
            <a:off x="889250" y="295150"/>
            <a:ext cx="54213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b="1">
                <a:solidFill>
                  <a:srgbClr val="FF0000"/>
                </a:solidFill>
                <a:latin typeface="Nunito"/>
                <a:ea typeface="Nunito"/>
                <a:cs typeface="Nunito"/>
                <a:sym typeface="Nunito"/>
              </a:rPr>
              <a:t>Câu hỏi mở rộng: GV có thể tùy chỉnh giữ lại hoặc bỏ</a:t>
            </a:r>
            <a:endParaRPr sz="1700" b="1">
              <a:solidFill>
                <a:srgbClr val="FF0000"/>
              </a:solidFill>
              <a:latin typeface="Nunito"/>
              <a:ea typeface="Nunito"/>
              <a:cs typeface="Nunito"/>
              <a:sym typeface="Nunito"/>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
                                            <p:txEl>
                                              <p:pRg st="0" end="0"/>
                                            </p:txEl>
                                          </p:spTgt>
                                        </p:tgtEl>
                                        <p:attrNameLst>
                                          <p:attrName>style.visibility</p:attrName>
                                        </p:attrNameLst>
                                      </p:cBhvr>
                                      <p:to>
                                        <p:strVal val="visible"/>
                                      </p:to>
                                    </p:set>
                                    <p:animEffect transition="in" filter="fade">
                                      <p:cBhvr>
                                        <p:cTn id="7" dur="500"/>
                                        <p:tgtEl>
                                          <p:spTgt spid="3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9">
                                            <p:txEl>
                                              <p:pRg st="1" end="1"/>
                                            </p:txEl>
                                          </p:spTgt>
                                        </p:tgtEl>
                                        <p:attrNameLst>
                                          <p:attrName>style.visibility</p:attrName>
                                        </p:attrNameLst>
                                      </p:cBhvr>
                                      <p:to>
                                        <p:strVal val="visible"/>
                                      </p:to>
                                    </p:set>
                                    <p:animEffect transition="in" filter="fade">
                                      <p:cBhvr>
                                        <p:cTn id="12" dur="500"/>
                                        <p:tgtEl>
                                          <p:spTgt spid="3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grpSp>
        <p:nvGrpSpPr>
          <p:cNvPr id="326" name="Google Shape;326;p15"/>
          <p:cNvGrpSpPr/>
          <p:nvPr/>
        </p:nvGrpSpPr>
        <p:grpSpPr>
          <a:xfrm>
            <a:off x="395536" y="339502"/>
            <a:ext cx="3123344" cy="2540819"/>
            <a:chOff x="395536" y="339502"/>
            <a:chExt cx="3123344" cy="2540819"/>
          </a:xfrm>
        </p:grpSpPr>
        <p:pic>
          <p:nvPicPr>
            <p:cNvPr id="327" name="Google Shape;327;p15"/>
            <p:cNvPicPr preferRelativeResize="0"/>
            <p:nvPr/>
          </p:nvPicPr>
          <p:blipFill rotWithShape="1">
            <a:blip r:embed="rId3">
              <a:alphaModFix/>
            </a:blip>
            <a:srcRect l="5732" r="10394"/>
            <a:stretch/>
          </p:blipFill>
          <p:spPr>
            <a:xfrm>
              <a:off x="395536" y="339502"/>
              <a:ext cx="3123344" cy="2016224"/>
            </a:xfrm>
            <a:prstGeom prst="rect">
              <a:avLst/>
            </a:prstGeom>
            <a:noFill/>
            <a:ln>
              <a:noFill/>
            </a:ln>
          </p:spPr>
        </p:pic>
        <p:sp>
          <p:nvSpPr>
            <p:cNvPr id="328" name="Google Shape;328;p15"/>
            <p:cNvSpPr txBox="1"/>
            <p:nvPr/>
          </p:nvSpPr>
          <p:spPr>
            <a:xfrm>
              <a:off x="664290" y="2357101"/>
              <a:ext cx="258583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chemeClr val="dk1"/>
                  </a:solidFill>
                  <a:latin typeface="Tahoma"/>
                  <a:ea typeface="Tahoma"/>
                  <a:cs typeface="Tahoma"/>
                  <a:sym typeface="Tahoma"/>
                </a:rPr>
                <a:t>vua Hàm Nghi</a:t>
              </a:r>
              <a:endParaRPr sz="2800" b="0" i="0" u="none" strike="noStrike" cap="none">
                <a:solidFill>
                  <a:schemeClr val="dk1"/>
                </a:solidFill>
                <a:latin typeface="Tahoma"/>
                <a:ea typeface="Tahoma"/>
                <a:cs typeface="Tahoma"/>
                <a:sym typeface="Tahoma"/>
              </a:endParaRPr>
            </a:p>
          </p:txBody>
        </p:sp>
      </p:grpSp>
      <p:grpSp>
        <p:nvGrpSpPr>
          <p:cNvPr id="329" name="Google Shape;329;p15"/>
          <p:cNvGrpSpPr/>
          <p:nvPr/>
        </p:nvGrpSpPr>
        <p:grpSpPr>
          <a:xfrm>
            <a:off x="3707904" y="1563638"/>
            <a:ext cx="3096344" cy="2827476"/>
            <a:chOff x="3707904" y="1563638"/>
            <a:chExt cx="3096344" cy="2827476"/>
          </a:xfrm>
        </p:grpSpPr>
        <p:pic>
          <p:nvPicPr>
            <p:cNvPr id="330" name="Google Shape;330;p15"/>
            <p:cNvPicPr preferRelativeResize="0"/>
            <p:nvPr/>
          </p:nvPicPr>
          <p:blipFill rotWithShape="1">
            <a:blip r:embed="rId4">
              <a:alphaModFix/>
            </a:blip>
            <a:srcRect/>
            <a:stretch/>
          </p:blipFill>
          <p:spPr>
            <a:xfrm>
              <a:off x="3707904" y="1563638"/>
              <a:ext cx="3096344" cy="2331815"/>
            </a:xfrm>
            <a:prstGeom prst="rect">
              <a:avLst/>
            </a:prstGeom>
            <a:noFill/>
            <a:ln>
              <a:noFill/>
            </a:ln>
          </p:spPr>
        </p:pic>
        <p:sp>
          <p:nvSpPr>
            <p:cNvPr id="331" name="Google Shape;331;p15"/>
            <p:cNvSpPr txBox="1"/>
            <p:nvPr/>
          </p:nvSpPr>
          <p:spPr>
            <a:xfrm>
              <a:off x="3779912" y="3867894"/>
              <a:ext cx="295232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chemeClr val="dk1"/>
                  </a:solidFill>
                  <a:latin typeface="Tahoma"/>
                  <a:ea typeface="Tahoma"/>
                  <a:cs typeface="Tahoma"/>
                  <a:sym typeface="Tahoma"/>
                </a:rPr>
                <a:t>chiếu Cần Vương</a:t>
              </a:r>
              <a:endParaRPr sz="2800" b="0" i="0" u="none" strike="noStrike" cap="none">
                <a:solidFill>
                  <a:schemeClr val="dk1"/>
                </a:solidFill>
                <a:latin typeface="Tahoma"/>
                <a:ea typeface="Tahoma"/>
                <a:cs typeface="Tahoma"/>
                <a:sym typeface="Tahom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fade">
                                      <p:cBhvr>
                                        <p:cTn id="7" dur="1000"/>
                                        <p:tgtEl>
                                          <p:spTgt spid="3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9"/>
                                        </p:tgtEl>
                                        <p:attrNameLst>
                                          <p:attrName>style.visibility</p:attrName>
                                        </p:attrNameLst>
                                      </p:cBhvr>
                                      <p:to>
                                        <p:strVal val="visible"/>
                                      </p:to>
                                    </p:set>
                                    <p:animEffect transition="in" filter="fade">
                                      <p:cBhvr>
                                        <p:cTn id="12" dur="10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6"/>
          <p:cNvSpPr txBox="1">
            <a:spLocks noGrp="1"/>
          </p:cNvSpPr>
          <p:nvPr>
            <p:ph type="subTitle" idx="1"/>
          </p:nvPr>
        </p:nvSpPr>
        <p:spPr>
          <a:xfrm>
            <a:off x="3635896" y="2139702"/>
            <a:ext cx="2016224" cy="792088"/>
          </a:xfrm>
          <a:prstGeom prst="rect">
            <a:avLst/>
          </a:prstGeom>
          <a:noFill/>
          <a:ln>
            <a:noFill/>
          </a:ln>
        </p:spPr>
        <p:txBody>
          <a:bodyPr spcFirstLastPara="1" wrap="square" lIns="0" tIns="0" rIns="0" bIns="0" anchor="t" anchorCtr="0">
            <a:noAutofit/>
          </a:bodyPr>
          <a:lstStyle/>
          <a:p>
            <a:pPr marL="457200" lvl="0" indent="-355600" algn="l" rtl="0">
              <a:lnSpc>
                <a:spcPct val="115000"/>
              </a:lnSpc>
              <a:spcBef>
                <a:spcPts val="0"/>
              </a:spcBef>
              <a:spcAft>
                <a:spcPts val="0"/>
              </a:spcAft>
              <a:buSzPts val="1800"/>
              <a:buNone/>
            </a:pPr>
            <a:r>
              <a:rPr lang="en-US" sz="3600">
                <a:solidFill>
                  <a:srgbClr val="F2F2F2"/>
                </a:solidFill>
                <a:latin typeface="Tahoma"/>
                <a:ea typeface="Tahoma"/>
                <a:cs typeface="Tahoma"/>
                <a:sym typeface="Tahoma"/>
              </a:rPr>
              <a:t>Video 3</a:t>
            </a:r>
            <a:endParaRPr sz="3600">
              <a:solidFill>
                <a:srgbClr val="F2F2F2"/>
              </a:solidFill>
              <a:latin typeface="Tahoma"/>
              <a:ea typeface="Tahoma"/>
              <a:cs typeface="Tahoma"/>
              <a:sym typeface="Tahoma"/>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7"/>
          <p:cNvSpPr/>
          <p:nvPr/>
        </p:nvSpPr>
        <p:spPr>
          <a:xfrm>
            <a:off x="683568" y="483518"/>
            <a:ext cx="7704856" cy="3528392"/>
          </a:xfrm>
          <a:prstGeom prst="roundRect">
            <a:avLst>
              <a:gd name="adj" fmla="val 16667"/>
            </a:avLst>
          </a:prstGeom>
          <a:solidFill>
            <a:srgbClr val="FFF1B3"/>
          </a:solidFill>
          <a:ln w="114300" cap="flat" cmpd="sng">
            <a:solidFill>
              <a:srgbClr val="BAA1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4" name="Google Shape;344;p17"/>
          <p:cNvSpPr txBox="1">
            <a:spLocks noGrp="1"/>
          </p:cNvSpPr>
          <p:nvPr>
            <p:ph type="ctrTitle" idx="4294967295"/>
          </p:nvPr>
        </p:nvSpPr>
        <p:spPr>
          <a:xfrm>
            <a:off x="899592" y="1428459"/>
            <a:ext cx="7200800" cy="2511443"/>
          </a:xfrm>
          <a:prstGeom prst="rect">
            <a:avLst/>
          </a:prstGeom>
          <a:noFill/>
          <a:ln>
            <a:noFill/>
          </a:ln>
        </p:spPr>
        <p:txBody>
          <a:bodyPr spcFirstLastPara="1" wrap="square" lIns="0" tIns="0" rIns="0" bIns="0" anchor="t" anchorCtr="0">
            <a:noAutofit/>
          </a:bodyPr>
          <a:lstStyle/>
          <a:p>
            <a:pPr marL="0" marR="0" lvl="0" indent="0" algn="just" rtl="0">
              <a:lnSpc>
                <a:spcPct val="90000"/>
              </a:lnSpc>
              <a:spcBef>
                <a:spcPts val="0"/>
              </a:spcBef>
              <a:spcAft>
                <a:spcPts val="0"/>
              </a:spcAft>
              <a:buClr>
                <a:schemeClr val="dk1"/>
              </a:buClr>
              <a:buSzPts val="3000"/>
              <a:buFont typeface="Walter Turncoat"/>
              <a:buNone/>
            </a:pPr>
            <a:r>
              <a:rPr lang="en-US" sz="2800" b="0" i="0" u="none" strike="noStrike" cap="none">
                <a:solidFill>
                  <a:srgbClr val="A08300"/>
                </a:solidFill>
                <a:latin typeface="Tahoma"/>
                <a:ea typeface="Tahoma"/>
                <a:cs typeface="Tahoma"/>
                <a:sym typeface="Tahoma"/>
              </a:rPr>
              <a:t>Năm 1885, sau cuộc phản công ở kinh thành Huế, Tôn Thất Thuyết đưa vua Hàm Nghi lên vùng rừng núi Quảng Trị, ra Chiếu Cần vương. Từ đó, bùng nổ một phong trào chống Pháp mạnh mẽ kéo dài đến cuối thế kỉ XIX, gọi là phong trào Cần vương. </a:t>
            </a:r>
            <a:endParaRPr sz="2800" b="0" i="0" u="none" strike="noStrike" cap="none">
              <a:solidFill>
                <a:srgbClr val="A08300"/>
              </a:solidFill>
              <a:latin typeface="Tahoma"/>
              <a:ea typeface="Tahoma"/>
              <a:cs typeface="Tahoma"/>
              <a:sym typeface="Tahoma"/>
            </a:endParaRPr>
          </a:p>
        </p:txBody>
      </p:sp>
      <p:sp>
        <p:nvSpPr>
          <p:cNvPr id="345" name="Google Shape;345;p17"/>
          <p:cNvSpPr txBox="1"/>
          <p:nvPr/>
        </p:nvSpPr>
        <p:spPr>
          <a:xfrm>
            <a:off x="2771800" y="699542"/>
            <a:ext cx="3456384" cy="64807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200" b="1" i="0" u="none" strike="noStrike" cap="none">
                <a:solidFill>
                  <a:srgbClr val="A08300"/>
                </a:solidFill>
                <a:latin typeface="Tahoma"/>
                <a:ea typeface="Tahoma"/>
                <a:cs typeface="Tahoma"/>
                <a:sym typeface="Tahoma"/>
              </a:rPr>
              <a:t>NỘI DUNG BÀI:</a:t>
            </a:r>
            <a:endParaRPr sz="3200" b="1" i="0" u="none" strike="noStrike" cap="none">
              <a:solidFill>
                <a:srgbClr val="A08300"/>
              </a:solidFill>
              <a:latin typeface="Tahoma"/>
              <a:ea typeface="Tahoma"/>
              <a:cs typeface="Tahoma"/>
              <a:sym typeface="Tahoma"/>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5"/>
                                        </p:tgtEl>
                                        <p:attrNameLst>
                                          <p:attrName>style.visibility</p:attrName>
                                        </p:attrNameLst>
                                      </p:cBhvr>
                                      <p:to>
                                        <p:strVal val="visible"/>
                                      </p:to>
                                    </p:set>
                                    <p:animEffect transition="in" filter="fade">
                                      <p:cBhvr>
                                        <p:cTn id="12" dur="500"/>
                                        <p:tgtEl>
                                          <p:spTgt spid="345"/>
                                        </p:tgtEl>
                                      </p:cBhvr>
                                    </p:animEffect>
                                  </p:childTnLst>
                                </p:cTn>
                              </p:par>
                              <p:par>
                                <p:cTn id="13" presetID="10" presetClass="entr" presetSubtype="0" fill="hold" nodeType="withEffect">
                                  <p:stCondLst>
                                    <p:cond delay="0"/>
                                  </p:stCondLst>
                                  <p:childTnLst>
                                    <p:set>
                                      <p:cBhvr>
                                        <p:cTn id="14" dur="1" fill="hold">
                                          <p:stCondLst>
                                            <p:cond delay="0"/>
                                          </p:stCondLst>
                                        </p:cTn>
                                        <p:tgtEl>
                                          <p:spTgt spid="344"/>
                                        </p:tgtEl>
                                        <p:attrNameLst>
                                          <p:attrName>style.visibility</p:attrName>
                                        </p:attrNameLst>
                                      </p:cBhvr>
                                      <p:to>
                                        <p:strVal val="visible"/>
                                      </p:to>
                                    </p:set>
                                    <p:animEffect transition="in" filter="fade">
                                      <p:cBhvr>
                                        <p:cTn id="15" dur="5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8"/>
          <p:cNvSpPr txBox="1">
            <a:spLocks noGrp="1"/>
          </p:cNvSpPr>
          <p:nvPr>
            <p:ph type="ctrTitle" idx="4294967295"/>
          </p:nvPr>
        </p:nvSpPr>
        <p:spPr>
          <a:xfrm>
            <a:off x="1287892" y="3219822"/>
            <a:ext cx="6596476" cy="936104"/>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3000"/>
              <a:buFont typeface="Walter Turncoat"/>
              <a:buNone/>
            </a:pPr>
            <a:r>
              <a:rPr lang="en-US" sz="4800" b="0" i="0" u="none" strike="noStrike" cap="none">
                <a:solidFill>
                  <a:schemeClr val="accent5"/>
                </a:solidFill>
                <a:latin typeface="Tahoma"/>
                <a:ea typeface="Tahoma"/>
                <a:cs typeface="Tahoma"/>
                <a:sym typeface="Tahoma"/>
              </a:rPr>
              <a:t>Chúc các bạn học tốt!</a:t>
            </a:r>
            <a:endParaRPr sz="4800" b="0" i="0" u="none" strike="noStrike" cap="none">
              <a:solidFill>
                <a:schemeClr val="accent5"/>
              </a:solidFill>
              <a:latin typeface="Tahoma"/>
              <a:ea typeface="Tahoma"/>
              <a:cs typeface="Tahoma"/>
              <a:sym typeface="Tahoma"/>
            </a:endParaRPr>
          </a:p>
        </p:txBody>
      </p:sp>
      <p:pic>
        <p:nvPicPr>
          <p:cNvPr id="351" name="Google Shape;351;p18"/>
          <p:cNvPicPr preferRelativeResize="0"/>
          <p:nvPr/>
        </p:nvPicPr>
        <p:blipFill rotWithShape="1">
          <a:blip r:embed="rId3">
            <a:alphaModFix/>
          </a:blip>
          <a:srcRect/>
          <a:stretch/>
        </p:blipFill>
        <p:spPr>
          <a:xfrm>
            <a:off x="2771800" y="123478"/>
            <a:ext cx="3456384" cy="3024336"/>
          </a:xfrm>
          <a:prstGeom prst="pentagon">
            <a:avLst>
              <a:gd name="hf" fmla="val 105146"/>
              <a:gd name="vf" fmla="val 110557"/>
            </a:avLst>
          </a:prstGeom>
          <a:noFill/>
          <a:ln w="38100" cap="flat" cmpd="sng">
            <a:solidFill>
              <a:schemeClr val="dk1"/>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1"/>
                                        </p:tgtEl>
                                        <p:attrNameLst>
                                          <p:attrName>style.visibility</p:attrName>
                                        </p:attrNameLst>
                                      </p:cBhvr>
                                      <p:to>
                                        <p:strVal val="visible"/>
                                      </p:to>
                                    </p:set>
                                    <p:animEffect transition="in" filter="fade">
                                      <p:cBhvr>
                                        <p:cTn id="7" dur="10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
          <p:cNvSpPr txBox="1"/>
          <p:nvPr/>
        </p:nvSpPr>
        <p:spPr>
          <a:xfrm>
            <a:off x="2627773" y="1995675"/>
            <a:ext cx="23577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chemeClr val="dk1"/>
                </a:solidFill>
                <a:latin typeface="Arial"/>
                <a:ea typeface="Arial"/>
                <a:cs typeface="Arial"/>
                <a:sym typeface="Arial"/>
              </a:rPr>
              <a:t>Video 1</a:t>
            </a:r>
            <a:endParaRPr sz="44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
          <p:cNvSpPr txBox="1">
            <a:spLocks noGrp="1"/>
          </p:cNvSpPr>
          <p:nvPr>
            <p:ph type="ctrTitle"/>
          </p:nvPr>
        </p:nvSpPr>
        <p:spPr>
          <a:xfrm>
            <a:off x="1979712" y="1419622"/>
            <a:ext cx="5328592" cy="2354814"/>
          </a:xfrm>
          <a:prstGeom prst="rect">
            <a:avLst/>
          </a:prstGeom>
          <a:noFill/>
          <a:ln>
            <a:noFill/>
          </a:ln>
        </p:spPr>
        <p:txBody>
          <a:bodyPr spcFirstLastPara="1" wrap="square" lIns="0" tIns="0" rIns="0" bIns="0" anchor="ctr" anchorCtr="0">
            <a:noAutofit/>
          </a:bodyPr>
          <a:lstStyle/>
          <a:p>
            <a:pPr marL="0" lvl="0" indent="0" algn="ctr" rtl="0">
              <a:lnSpc>
                <a:spcPct val="150000"/>
              </a:lnSpc>
              <a:spcBef>
                <a:spcPts val="0"/>
              </a:spcBef>
              <a:spcAft>
                <a:spcPts val="0"/>
              </a:spcAft>
              <a:buSzPts val="4800"/>
              <a:buNone/>
            </a:pPr>
            <a:r>
              <a:rPr lang="en-US" sz="3300" b="1" u="sng">
                <a:solidFill>
                  <a:srgbClr val="66C11C"/>
                </a:solidFill>
                <a:latin typeface="Tahoma"/>
                <a:ea typeface="Tahoma"/>
                <a:cs typeface="Tahoma"/>
                <a:sym typeface="Tahoma"/>
              </a:rPr>
              <a:t>Bài 3:</a:t>
            </a:r>
            <a:r>
              <a:rPr lang="en-US" sz="3300" b="1">
                <a:solidFill>
                  <a:srgbClr val="66C11C"/>
                </a:solidFill>
                <a:latin typeface="Tahoma"/>
                <a:ea typeface="Tahoma"/>
                <a:cs typeface="Tahoma"/>
                <a:sym typeface="Tahoma"/>
              </a:rPr>
              <a:t> CUỘC PHẢN CÔNG Ở KINH THÀNH HUẾ</a:t>
            </a:r>
            <a:endParaRPr sz="3300" b="1">
              <a:solidFill>
                <a:srgbClr val="66C11C"/>
              </a:solidFill>
              <a:latin typeface="Tahoma"/>
              <a:ea typeface="Tahoma"/>
              <a:cs typeface="Tahoma"/>
              <a:sym typeface="Tahoma"/>
            </a:endParaRPr>
          </a:p>
        </p:txBody>
      </p:sp>
      <p:sp>
        <p:nvSpPr>
          <p:cNvPr id="238" name="Google Shape;238;p3"/>
          <p:cNvSpPr txBox="1"/>
          <p:nvPr/>
        </p:nvSpPr>
        <p:spPr>
          <a:xfrm>
            <a:off x="3707904" y="483518"/>
            <a:ext cx="18002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dk1"/>
                </a:solidFill>
                <a:latin typeface="Tahoma"/>
                <a:ea typeface="Tahoma"/>
                <a:cs typeface="Tahoma"/>
                <a:sym typeface="Tahoma"/>
              </a:rPr>
              <a:t>Lịch sử 5</a:t>
            </a:r>
            <a:endParaRPr sz="2800" b="1" i="0" u="none" strike="noStrike" cap="none">
              <a:solidFill>
                <a:schemeClr val="dk1"/>
              </a:solidFill>
              <a:latin typeface="Tahoma"/>
              <a:ea typeface="Tahoma"/>
              <a:cs typeface="Tahoma"/>
              <a:sym typeface="Tahoma"/>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367"/>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p:nvPr/>
        </p:nvSpPr>
        <p:spPr>
          <a:xfrm>
            <a:off x="1403648" y="879563"/>
            <a:ext cx="4608512" cy="891614"/>
          </a:xfrm>
          <a:prstGeom prst="roundRect">
            <a:avLst>
              <a:gd name="adj" fmla="val 50000"/>
            </a:avLst>
          </a:prstGeom>
          <a:solidFill>
            <a:srgbClr val="FFF1B3"/>
          </a:solidFill>
          <a:ln w="57150" cap="flat" cmpd="sng">
            <a:solidFill>
              <a:srgbClr val="A083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A08300"/>
                </a:solidFill>
                <a:latin typeface="Tahoma"/>
                <a:ea typeface="Tahoma"/>
                <a:cs typeface="Tahoma"/>
                <a:sym typeface="Tahoma"/>
              </a:rPr>
              <a:t>NỘI DUNG BÀI HỌC</a:t>
            </a:r>
            <a:endParaRPr sz="4800" b="1" i="0" u="none" strike="noStrike" cap="none">
              <a:solidFill>
                <a:srgbClr val="A08300"/>
              </a:solidFill>
              <a:latin typeface="Tahoma"/>
              <a:ea typeface="Tahoma"/>
              <a:cs typeface="Tahoma"/>
              <a:sym typeface="Tahoma"/>
            </a:endParaRPr>
          </a:p>
        </p:txBody>
      </p:sp>
      <p:sp>
        <p:nvSpPr>
          <p:cNvPr id="244" name="Google Shape;244;p4"/>
          <p:cNvSpPr/>
          <p:nvPr/>
        </p:nvSpPr>
        <p:spPr>
          <a:xfrm>
            <a:off x="3707904" y="3078829"/>
            <a:ext cx="3240360" cy="933081"/>
          </a:xfrm>
          <a:prstGeom prst="roundRect">
            <a:avLst>
              <a:gd name="adj" fmla="val 50000"/>
            </a:avLst>
          </a:prstGeom>
          <a:solidFill>
            <a:srgbClr val="FFF1B3"/>
          </a:solidFill>
          <a:ln w="38100" cap="flat" cmpd="sng">
            <a:solidFill>
              <a:srgbClr val="A083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A08300"/>
                </a:solidFill>
                <a:latin typeface="Tahoma"/>
                <a:ea typeface="Tahoma"/>
                <a:cs typeface="Tahoma"/>
                <a:sym typeface="Tahoma"/>
              </a:rPr>
              <a:t>CUỘC PHẢN CÔNG Ở KINH THÀNH HUẾ</a:t>
            </a:r>
            <a:endParaRPr sz="4000" b="0" i="0" u="none" strike="noStrike" cap="none">
              <a:solidFill>
                <a:srgbClr val="A08300"/>
              </a:solidFill>
              <a:latin typeface="Tahoma"/>
              <a:ea typeface="Tahoma"/>
              <a:cs typeface="Tahoma"/>
              <a:sym typeface="Tahoma"/>
            </a:endParaRPr>
          </a:p>
        </p:txBody>
      </p:sp>
      <p:sp>
        <p:nvSpPr>
          <p:cNvPr id="245" name="Google Shape;245;p4"/>
          <p:cNvSpPr/>
          <p:nvPr/>
        </p:nvSpPr>
        <p:spPr>
          <a:xfrm>
            <a:off x="251520" y="3078829"/>
            <a:ext cx="3168352" cy="933081"/>
          </a:xfrm>
          <a:prstGeom prst="roundRect">
            <a:avLst>
              <a:gd name="adj" fmla="val 50000"/>
            </a:avLst>
          </a:prstGeom>
          <a:solidFill>
            <a:srgbClr val="FFF1B3"/>
          </a:solidFill>
          <a:ln w="38100" cap="flat" cmpd="sng">
            <a:solidFill>
              <a:srgbClr val="A08300"/>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2200"/>
              <a:buFont typeface="Arial"/>
              <a:buNone/>
            </a:pPr>
            <a:r>
              <a:rPr lang="en-US" sz="2200" b="0" i="0" u="none" strike="noStrike" cap="none">
                <a:solidFill>
                  <a:srgbClr val="A08300"/>
                </a:solidFill>
                <a:latin typeface="Tahoma"/>
                <a:ea typeface="Tahoma"/>
                <a:cs typeface="Tahoma"/>
                <a:sym typeface="Tahoma"/>
              </a:rPr>
              <a:t>HOÀN CẢNH LỊCH SỬ</a:t>
            </a:r>
            <a:endParaRPr sz="2200" b="0" i="0" u="none" strike="noStrike" cap="none">
              <a:solidFill>
                <a:srgbClr val="A08300"/>
              </a:solidFill>
              <a:latin typeface="Tahoma"/>
              <a:ea typeface="Tahoma"/>
              <a:cs typeface="Tahoma"/>
              <a:sym typeface="Tahoma"/>
            </a:endParaRPr>
          </a:p>
        </p:txBody>
      </p:sp>
      <p:cxnSp>
        <p:nvCxnSpPr>
          <p:cNvPr id="246" name="Google Shape;246;p4"/>
          <p:cNvCxnSpPr>
            <a:stCxn id="243" idx="2"/>
            <a:endCxn id="244" idx="0"/>
          </p:cNvCxnSpPr>
          <p:nvPr/>
        </p:nvCxnSpPr>
        <p:spPr>
          <a:xfrm rot="-5400000" flipH="1">
            <a:off x="3864204" y="1614877"/>
            <a:ext cx="1307700" cy="1620300"/>
          </a:xfrm>
          <a:prstGeom prst="bentConnector3">
            <a:avLst>
              <a:gd name="adj1" fmla="val 49998"/>
            </a:avLst>
          </a:prstGeom>
          <a:noFill/>
          <a:ln w="38100" cap="flat" cmpd="sng">
            <a:solidFill>
              <a:schemeClr val="accent6"/>
            </a:solidFill>
            <a:prstDash val="solid"/>
            <a:round/>
            <a:headEnd type="none" w="sm" len="sm"/>
            <a:tailEnd type="none" w="sm" len="sm"/>
          </a:ln>
          <a:effectLst>
            <a:outerShdw blurRad="40000" dist="23000" dir="5400000" rotWithShape="0">
              <a:srgbClr val="000000">
                <a:alpha val="34901"/>
              </a:srgbClr>
            </a:outerShdw>
          </a:effectLst>
        </p:spPr>
      </p:cxnSp>
      <p:cxnSp>
        <p:nvCxnSpPr>
          <p:cNvPr id="247" name="Google Shape;247;p4"/>
          <p:cNvCxnSpPr>
            <a:stCxn id="245" idx="0"/>
            <a:endCxn id="243" idx="2"/>
          </p:cNvCxnSpPr>
          <p:nvPr/>
        </p:nvCxnSpPr>
        <p:spPr>
          <a:xfrm rot="-5400000">
            <a:off x="2117996" y="1488829"/>
            <a:ext cx="1307700" cy="1872300"/>
          </a:xfrm>
          <a:prstGeom prst="bentConnector3">
            <a:avLst>
              <a:gd name="adj1" fmla="val 49998"/>
            </a:avLst>
          </a:prstGeom>
          <a:noFill/>
          <a:ln w="38100" cap="flat" cmpd="sng">
            <a:solidFill>
              <a:schemeClr val="accent6"/>
            </a:solidFill>
            <a:prstDash val="solid"/>
            <a:round/>
            <a:headEnd type="none" w="sm" len="sm"/>
            <a:tailEnd type="none" w="sm" len="sm"/>
          </a:ln>
          <a:effectLst>
            <a:outerShdw blurRad="40000" dist="23000" dir="5400000" rotWithShape="0">
              <a:srgbClr val="000000">
                <a:alpha val="34901"/>
              </a:srgbClr>
            </a:outerShdw>
          </a:effectLst>
        </p:spPr>
      </p:cxnSp>
    </p:spTree>
  </p:cSld>
  <p:clrMapOvr>
    <a:masterClrMapping/>
  </p:clrMapOvr>
  <mc:AlternateContent xmlns:mc="http://schemas.openxmlformats.org/markup-compatibility/2006" xmlns:p14="http://schemas.microsoft.com/office/powerpoint/2010/main">
    <mc:Choice Requires="p14">
      <p:transition spd="slow">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5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500"/>
                                        <p:tgtEl>
                                          <p:spTgt spid="247"/>
                                        </p:tgtEl>
                                      </p:cBhvr>
                                    </p:animEffect>
                                  </p:childTnLst>
                                </p:cTn>
                              </p:par>
                              <p:par>
                                <p:cTn id="13" presetID="10" presetClass="entr" presetSubtype="0" fill="hold" nodeType="withEffect">
                                  <p:stCondLst>
                                    <p:cond delay="0"/>
                                  </p:stCondLst>
                                  <p:childTnLst>
                                    <p:set>
                                      <p:cBhvr>
                                        <p:cTn id="14" dur="1" fill="hold">
                                          <p:stCondLst>
                                            <p:cond delay="0"/>
                                          </p:stCondLst>
                                        </p:cTn>
                                        <p:tgtEl>
                                          <p:spTgt spid="245"/>
                                        </p:tgtEl>
                                        <p:attrNameLst>
                                          <p:attrName>style.visibility</p:attrName>
                                        </p:attrNameLst>
                                      </p:cBhvr>
                                      <p:to>
                                        <p:strVal val="visible"/>
                                      </p:to>
                                    </p:set>
                                    <p:animEffect transition="in" filter="fade">
                                      <p:cBhvr>
                                        <p:cTn id="15" dur="500"/>
                                        <p:tgtEl>
                                          <p:spTgt spid="24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6"/>
                                        </p:tgtEl>
                                        <p:attrNameLst>
                                          <p:attrName>style.visibility</p:attrName>
                                        </p:attrNameLst>
                                      </p:cBhvr>
                                      <p:to>
                                        <p:strVal val="visible"/>
                                      </p:to>
                                    </p:set>
                                    <p:animEffect transition="in" filter="fade">
                                      <p:cBhvr>
                                        <p:cTn id="20" dur="500"/>
                                        <p:tgtEl>
                                          <p:spTgt spid="246"/>
                                        </p:tgtEl>
                                      </p:cBhvr>
                                    </p:animEffect>
                                  </p:childTnLst>
                                </p:cTn>
                              </p:par>
                              <p:par>
                                <p:cTn id="21" presetID="10" presetClass="entr" presetSubtype="0" fill="hold" nodeType="withEffect">
                                  <p:stCondLst>
                                    <p:cond delay="0"/>
                                  </p:stCondLst>
                                  <p:childTnLst>
                                    <p:set>
                                      <p:cBhvr>
                                        <p:cTn id="22" dur="1" fill="hold">
                                          <p:stCondLst>
                                            <p:cond delay="0"/>
                                          </p:stCondLst>
                                        </p:cTn>
                                        <p:tgtEl>
                                          <p:spTgt spid="244"/>
                                        </p:tgtEl>
                                        <p:attrNameLst>
                                          <p:attrName>style.visibility</p:attrName>
                                        </p:attrNameLst>
                                      </p:cBhvr>
                                      <p:to>
                                        <p:strVal val="visible"/>
                                      </p:to>
                                    </p:set>
                                    <p:animEffect transition="in" filter="fade">
                                      <p:cBhvr>
                                        <p:cTn id="23"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5"/>
          <p:cNvSpPr txBox="1">
            <a:spLocks noGrp="1"/>
          </p:cNvSpPr>
          <p:nvPr>
            <p:ph type="title"/>
          </p:nvPr>
        </p:nvSpPr>
        <p:spPr>
          <a:xfrm>
            <a:off x="1488450" y="243075"/>
            <a:ext cx="6167100" cy="3963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SzPts val="3000"/>
              <a:buNone/>
            </a:pPr>
            <a:r>
              <a:rPr lang="en-US" sz="3200" b="1">
                <a:solidFill>
                  <a:srgbClr val="FFC000"/>
                </a:solidFill>
                <a:latin typeface="Tahoma"/>
                <a:ea typeface="Tahoma"/>
                <a:cs typeface="Tahoma"/>
                <a:sym typeface="Tahoma"/>
              </a:rPr>
              <a:t>I. Hoàn cảnh lịch sử:</a:t>
            </a:r>
            <a:endParaRPr sz="3200" b="1">
              <a:solidFill>
                <a:srgbClr val="FFC000"/>
              </a:solidFill>
              <a:latin typeface="Tahoma"/>
              <a:ea typeface="Tahoma"/>
              <a:cs typeface="Tahoma"/>
              <a:sym typeface="Tahoma"/>
            </a:endParaRPr>
          </a:p>
        </p:txBody>
      </p:sp>
      <p:sp>
        <p:nvSpPr>
          <p:cNvPr id="254" name="Google Shape;254;p5"/>
          <p:cNvSpPr txBox="1">
            <a:spLocks noGrp="1"/>
          </p:cNvSpPr>
          <p:nvPr>
            <p:ph type="body" idx="2"/>
          </p:nvPr>
        </p:nvSpPr>
        <p:spPr>
          <a:xfrm>
            <a:off x="4788024" y="1419622"/>
            <a:ext cx="2736304" cy="2736304"/>
          </a:xfrm>
          <a:prstGeom prst="rect">
            <a:avLst/>
          </a:prstGeom>
          <a:noFill/>
          <a:ln>
            <a:noFill/>
          </a:ln>
        </p:spPr>
        <p:txBody>
          <a:bodyPr spcFirstLastPara="1" wrap="square" lIns="0" tIns="0" rIns="0" bIns="0" anchor="t" anchorCtr="0">
            <a:noAutofit/>
          </a:bodyPr>
          <a:lstStyle/>
          <a:p>
            <a:pPr marL="101600" lvl="0" indent="0" algn="just" rtl="0">
              <a:lnSpc>
                <a:spcPct val="115000"/>
              </a:lnSpc>
              <a:spcBef>
                <a:spcPts val="1200"/>
              </a:spcBef>
              <a:spcAft>
                <a:spcPts val="0"/>
              </a:spcAft>
              <a:buSzPts val="2000"/>
              <a:buNone/>
            </a:pPr>
            <a:r>
              <a:rPr lang="en-US" sz="2400">
                <a:solidFill>
                  <a:srgbClr val="F2F2F2"/>
                </a:solidFill>
                <a:latin typeface="Tahoma"/>
                <a:ea typeface="Tahoma"/>
                <a:cs typeface="Tahoma"/>
                <a:sym typeface="Tahoma"/>
              </a:rPr>
              <a:t>Triều đình nhà Nguyễn kí hiệp ước công nhận quyền đô hộ của thực dân Pháp trên toàn bộ nước ta.</a:t>
            </a:r>
            <a:endParaRPr/>
          </a:p>
        </p:txBody>
      </p:sp>
      <p:sp>
        <p:nvSpPr>
          <p:cNvPr id="255" name="Google Shape;255;p5"/>
          <p:cNvSpPr txBox="1">
            <a:spLocks noGrp="1"/>
          </p:cNvSpPr>
          <p:nvPr>
            <p:ph type="body" idx="1"/>
          </p:nvPr>
        </p:nvSpPr>
        <p:spPr>
          <a:xfrm>
            <a:off x="1488450" y="2238025"/>
            <a:ext cx="3024300" cy="1917900"/>
          </a:xfrm>
          <a:prstGeom prst="rect">
            <a:avLst/>
          </a:prstGeom>
          <a:noFill/>
          <a:ln>
            <a:noFill/>
          </a:ln>
        </p:spPr>
        <p:txBody>
          <a:bodyPr spcFirstLastPara="1" wrap="square" lIns="0" tIns="0" rIns="0" bIns="0" anchor="t" anchorCtr="0">
            <a:noAutofit/>
          </a:bodyPr>
          <a:lstStyle/>
          <a:p>
            <a:pPr marL="101600" lvl="0" indent="0" algn="l" rtl="0">
              <a:lnSpc>
                <a:spcPct val="115000"/>
              </a:lnSpc>
              <a:spcBef>
                <a:spcPts val="0"/>
              </a:spcBef>
              <a:spcAft>
                <a:spcPts val="0"/>
              </a:spcAft>
              <a:buSzPts val="2000"/>
              <a:buNone/>
            </a:pPr>
            <a:r>
              <a:rPr lang="en-US" sz="2400">
                <a:solidFill>
                  <a:srgbClr val="F2F2F2"/>
                </a:solidFill>
                <a:latin typeface="Tahoma"/>
                <a:ea typeface="Tahoma"/>
                <a:cs typeface="Tahoma"/>
                <a:sym typeface="Tahoma"/>
              </a:rPr>
              <a:t>1. Quan lại triều đình nhà Nguyễn có thái độ đối với thực dân Pháp như thế nào ?</a:t>
            </a:r>
            <a:endParaRPr sz="2400">
              <a:solidFill>
                <a:srgbClr val="F2F2F2"/>
              </a:solidFill>
              <a:latin typeface="Tahoma"/>
              <a:ea typeface="Tahoma"/>
              <a:cs typeface="Tahoma"/>
              <a:sym typeface="Tahoma"/>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5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5">
                                            <p:txEl>
                                              <p:pRg st="0" end="0"/>
                                            </p:txEl>
                                          </p:spTgt>
                                        </p:tgtEl>
                                        <p:attrNameLst>
                                          <p:attrName>style.visibility</p:attrName>
                                        </p:attrNameLst>
                                      </p:cBhvr>
                                      <p:to>
                                        <p:strVal val="visible"/>
                                      </p:to>
                                    </p:set>
                                    <p:animEffect transition="in" filter="fade">
                                      <p:cBhvr>
                                        <p:cTn id="12" dur="500"/>
                                        <p:tgtEl>
                                          <p:spTgt spid="2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4">
                                            <p:txEl>
                                              <p:pRg st="0" end="0"/>
                                            </p:txEl>
                                          </p:spTgt>
                                        </p:tgtEl>
                                        <p:attrNameLst>
                                          <p:attrName>style.visibility</p:attrName>
                                        </p:attrNameLst>
                                      </p:cBhvr>
                                      <p:to>
                                        <p:strVal val="visible"/>
                                      </p:to>
                                    </p:set>
                                    <p:animEffect transition="in" filter="fade">
                                      <p:cBhvr>
                                        <p:cTn id="17" dur="500"/>
                                        <p:tgtEl>
                                          <p:spTgt spid="2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8"/>
          <p:cNvSpPr txBox="1">
            <a:spLocks noGrp="1"/>
          </p:cNvSpPr>
          <p:nvPr>
            <p:ph type="body" idx="1"/>
          </p:nvPr>
        </p:nvSpPr>
        <p:spPr>
          <a:xfrm>
            <a:off x="1691680" y="1923678"/>
            <a:ext cx="2590893" cy="2465518"/>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800"/>
              </a:spcBef>
              <a:spcAft>
                <a:spcPts val="800"/>
              </a:spcAft>
              <a:buSzPts val="2000"/>
              <a:buNone/>
            </a:pPr>
            <a:r>
              <a:rPr lang="en-US" sz="2400">
                <a:solidFill>
                  <a:srgbClr val="F2F2F2"/>
                </a:solidFill>
                <a:latin typeface="Tahoma"/>
                <a:ea typeface="Tahoma"/>
                <a:cs typeface="Tahoma"/>
                <a:sym typeface="Tahoma"/>
              </a:rPr>
              <a:t>2. Nhân dân ta phản ứng như thế nào trước sự việc triều đình kí hiệp ước với thực dân Pháp? </a:t>
            </a:r>
            <a:endParaRPr sz="2400">
              <a:solidFill>
                <a:srgbClr val="F2F2F2"/>
              </a:solidFill>
              <a:latin typeface="Tahoma"/>
              <a:ea typeface="Tahoma"/>
              <a:cs typeface="Tahoma"/>
              <a:sym typeface="Tahoma"/>
            </a:endParaRPr>
          </a:p>
        </p:txBody>
      </p:sp>
      <p:sp>
        <p:nvSpPr>
          <p:cNvPr id="262" name="Google Shape;262;p8"/>
          <p:cNvSpPr txBox="1">
            <a:spLocks noGrp="1"/>
          </p:cNvSpPr>
          <p:nvPr>
            <p:ph type="body" idx="2"/>
          </p:nvPr>
        </p:nvSpPr>
        <p:spPr>
          <a:xfrm>
            <a:off x="4788024" y="1635646"/>
            <a:ext cx="2728420" cy="2376264"/>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800"/>
              </a:spcBef>
              <a:spcAft>
                <a:spcPts val="800"/>
              </a:spcAft>
              <a:buSzPts val="2000"/>
              <a:buNone/>
            </a:pPr>
            <a:r>
              <a:rPr lang="en-US" sz="2400">
                <a:solidFill>
                  <a:srgbClr val="F2F2F2"/>
                </a:solidFill>
                <a:latin typeface="Tahoma"/>
                <a:ea typeface="Tahoma"/>
                <a:cs typeface="Tahoma"/>
                <a:sym typeface="Tahoma"/>
              </a:rPr>
              <a:t>Nhân dân ta không chịu khuất phục trước sự việc triều đình kí hiệp ước với thực dân Pháp.</a:t>
            </a:r>
            <a:endParaRPr sz="2400">
              <a:solidFill>
                <a:srgbClr val="F2F2F2"/>
              </a:solidFill>
              <a:latin typeface="Tahoma"/>
              <a:ea typeface="Tahoma"/>
              <a:cs typeface="Tahoma"/>
              <a:sym typeface="Tahoma"/>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
                                            <p:txEl>
                                              <p:pRg st="0" end="0"/>
                                            </p:txEl>
                                          </p:spTgt>
                                        </p:tgtEl>
                                        <p:attrNameLst>
                                          <p:attrName>style.visibility</p:attrName>
                                        </p:attrNameLst>
                                      </p:cBhvr>
                                      <p:to>
                                        <p:strVal val="visible"/>
                                      </p:to>
                                    </p:set>
                                    <p:animEffect transition="in" filter="fade">
                                      <p:cBhvr>
                                        <p:cTn id="7" dur="500"/>
                                        <p:tgtEl>
                                          <p:spTgt spid="2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2">
                                            <p:txEl>
                                              <p:pRg st="0" end="0"/>
                                            </p:txEl>
                                          </p:spTgt>
                                        </p:tgtEl>
                                        <p:attrNameLst>
                                          <p:attrName>style.visibility</p:attrName>
                                        </p:attrNameLst>
                                      </p:cBhvr>
                                      <p:to>
                                        <p:strVal val="visible"/>
                                      </p:to>
                                    </p:set>
                                    <p:animEffect transition="in" filter="fade">
                                      <p:cBhvr>
                                        <p:cTn id="12" dur="500"/>
                                        <p:tgtEl>
                                          <p:spTgt spid="2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7"/>
          <p:cNvSpPr txBox="1">
            <a:spLocks noGrp="1"/>
          </p:cNvSpPr>
          <p:nvPr>
            <p:ph type="body" idx="1"/>
          </p:nvPr>
        </p:nvSpPr>
        <p:spPr>
          <a:xfrm>
            <a:off x="1767875" y="1845900"/>
            <a:ext cx="2429700" cy="2453400"/>
          </a:xfrm>
          <a:prstGeom prst="rect">
            <a:avLst/>
          </a:prstGeom>
          <a:noFill/>
          <a:ln>
            <a:noFill/>
          </a:ln>
        </p:spPr>
        <p:txBody>
          <a:bodyPr spcFirstLastPara="1" wrap="square" lIns="0" tIns="0" rIns="0" bIns="0" anchor="t" anchorCtr="0">
            <a:noAutofit/>
          </a:bodyPr>
          <a:lstStyle/>
          <a:p>
            <a:pPr marL="101600" lvl="0" indent="0" algn="just" rtl="0">
              <a:lnSpc>
                <a:spcPct val="115000"/>
              </a:lnSpc>
              <a:spcBef>
                <a:spcPts val="1400"/>
              </a:spcBef>
              <a:spcAft>
                <a:spcPts val="0"/>
              </a:spcAft>
              <a:buSzPts val="2000"/>
              <a:buNone/>
            </a:pPr>
            <a:r>
              <a:rPr lang="en-US" sz="2800">
                <a:solidFill>
                  <a:srgbClr val="F2F2F2"/>
                </a:solidFill>
                <a:latin typeface="Tahoma"/>
                <a:ea typeface="Tahoma"/>
                <a:cs typeface="Tahoma"/>
                <a:sym typeface="Tahoma"/>
              </a:rPr>
              <a:t>3. Lúc này trong triều đình, các quan lại chia làm mấy phái?</a:t>
            </a:r>
            <a:endParaRPr sz="2800">
              <a:solidFill>
                <a:srgbClr val="F2F2F2"/>
              </a:solidFill>
              <a:latin typeface="Tahoma"/>
              <a:ea typeface="Tahoma"/>
              <a:cs typeface="Tahoma"/>
              <a:sym typeface="Tahoma"/>
            </a:endParaRPr>
          </a:p>
        </p:txBody>
      </p:sp>
      <p:sp>
        <p:nvSpPr>
          <p:cNvPr id="269" name="Google Shape;269;p7"/>
          <p:cNvSpPr txBox="1">
            <a:spLocks noGrp="1"/>
          </p:cNvSpPr>
          <p:nvPr>
            <p:ph type="body" idx="2"/>
          </p:nvPr>
        </p:nvSpPr>
        <p:spPr>
          <a:xfrm>
            <a:off x="4860032" y="1203598"/>
            <a:ext cx="2589692" cy="3024336"/>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800"/>
              </a:spcBef>
              <a:spcAft>
                <a:spcPts val="800"/>
              </a:spcAft>
              <a:buSzPts val="2000"/>
              <a:buNone/>
            </a:pPr>
            <a:r>
              <a:rPr lang="en-US" sz="2800">
                <a:solidFill>
                  <a:srgbClr val="F2F2F2"/>
                </a:solidFill>
                <a:latin typeface="Tahoma"/>
                <a:ea typeface="Tahoma"/>
                <a:cs typeface="Tahoma"/>
                <a:sym typeface="Tahoma"/>
              </a:rPr>
              <a:t>Các quan lại trong triều đình chia làm hai phái là phái chủ hòa và phái chủ chiến.</a:t>
            </a:r>
            <a:endParaRPr sz="2800">
              <a:solidFill>
                <a:srgbClr val="F2F2F2"/>
              </a:solidFill>
              <a:latin typeface="Tahoma"/>
              <a:ea typeface="Tahoma"/>
              <a:cs typeface="Tahoma"/>
              <a:sym typeface="Tahoma"/>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
                                            <p:txEl>
                                              <p:pRg st="0" end="0"/>
                                            </p:txEl>
                                          </p:spTgt>
                                        </p:tgtEl>
                                        <p:attrNameLst>
                                          <p:attrName>style.visibility</p:attrName>
                                        </p:attrNameLst>
                                      </p:cBhvr>
                                      <p:to>
                                        <p:strVal val="visible"/>
                                      </p:to>
                                    </p:set>
                                    <p:animEffect transition="in" filter="fade">
                                      <p:cBhvr>
                                        <p:cTn id="7" dur="500"/>
                                        <p:tgtEl>
                                          <p:spTgt spid="2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9">
                                            <p:txEl>
                                              <p:pRg st="0" end="0"/>
                                            </p:txEl>
                                          </p:spTgt>
                                        </p:tgtEl>
                                        <p:attrNameLst>
                                          <p:attrName>style.visibility</p:attrName>
                                        </p:attrNameLst>
                                      </p:cBhvr>
                                      <p:to>
                                        <p:strVal val="visible"/>
                                      </p:to>
                                    </p:set>
                                    <p:animEffect transition="in" filter="fade">
                                      <p:cBhvr>
                                        <p:cTn id="12" dur="500"/>
                                        <p:tgtEl>
                                          <p:spTgt spid="2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6"/>
          <p:cNvSpPr txBox="1">
            <a:spLocks noGrp="1"/>
          </p:cNvSpPr>
          <p:nvPr>
            <p:ph type="title"/>
          </p:nvPr>
        </p:nvSpPr>
        <p:spPr>
          <a:xfrm>
            <a:off x="467544" y="627534"/>
            <a:ext cx="6192688" cy="898505"/>
          </a:xfrm>
          <a:prstGeom prst="rect">
            <a:avLst/>
          </a:prstGeom>
          <a:noFill/>
          <a:ln>
            <a:noFill/>
          </a:ln>
        </p:spPr>
        <p:txBody>
          <a:bodyPr spcFirstLastPara="1" wrap="square" lIns="0" tIns="0" rIns="0" bIns="0" anchor="t" anchorCtr="0">
            <a:noAutofit/>
          </a:bodyPr>
          <a:lstStyle/>
          <a:p>
            <a:pPr marL="101600" lvl="0" indent="0" algn="just" rtl="0">
              <a:lnSpc>
                <a:spcPct val="90000"/>
              </a:lnSpc>
              <a:spcBef>
                <a:spcPts val="0"/>
              </a:spcBef>
              <a:spcAft>
                <a:spcPts val="0"/>
              </a:spcAft>
              <a:buSzPts val="3000"/>
              <a:buNone/>
            </a:pPr>
            <a:r>
              <a:rPr lang="en-US" sz="2800" b="1">
                <a:solidFill>
                  <a:srgbClr val="C87FE5"/>
                </a:solidFill>
                <a:latin typeface="Tahoma"/>
                <a:ea typeface="Tahoma"/>
                <a:cs typeface="Tahoma"/>
                <a:sym typeface="Tahoma"/>
              </a:rPr>
              <a:t>Phân biệt điểm khác nhau giữa phái chủ hòa và phái chủ chiến?                              </a:t>
            </a:r>
            <a:endParaRPr sz="2800" b="1">
              <a:solidFill>
                <a:srgbClr val="C87FE5"/>
              </a:solidFill>
              <a:latin typeface="Tahoma"/>
              <a:ea typeface="Tahoma"/>
              <a:cs typeface="Tahoma"/>
              <a:sym typeface="Tahoma"/>
            </a:endParaRPr>
          </a:p>
        </p:txBody>
      </p:sp>
      <p:sp>
        <p:nvSpPr>
          <p:cNvPr id="276" name="Google Shape;276;p6"/>
          <p:cNvSpPr txBox="1">
            <a:spLocks noGrp="1"/>
          </p:cNvSpPr>
          <p:nvPr>
            <p:ph type="body" idx="1"/>
          </p:nvPr>
        </p:nvSpPr>
        <p:spPr>
          <a:xfrm>
            <a:off x="565140" y="1707654"/>
            <a:ext cx="6167100" cy="2952328"/>
          </a:xfrm>
          <a:prstGeom prst="rect">
            <a:avLst/>
          </a:prstGeom>
          <a:noFill/>
          <a:ln>
            <a:noFill/>
          </a:ln>
        </p:spPr>
        <p:txBody>
          <a:bodyPr spcFirstLastPara="1" wrap="square" lIns="0" tIns="0" rIns="0" bIns="0" anchor="t" anchorCtr="0">
            <a:noAutofit/>
          </a:bodyPr>
          <a:lstStyle/>
          <a:p>
            <a:pPr marL="101600" lvl="0" indent="0" algn="l" rtl="0">
              <a:lnSpc>
                <a:spcPct val="150000"/>
              </a:lnSpc>
              <a:spcBef>
                <a:spcPts val="0"/>
              </a:spcBef>
              <a:spcAft>
                <a:spcPts val="0"/>
              </a:spcAft>
              <a:buSzPts val="2000"/>
              <a:buNone/>
            </a:pPr>
            <a:r>
              <a:rPr lang="en-US">
                <a:solidFill>
                  <a:srgbClr val="F2F2F2"/>
                </a:solidFill>
                <a:latin typeface="Tahoma"/>
                <a:ea typeface="Tahoma"/>
                <a:cs typeface="Tahoma"/>
                <a:sym typeface="Tahoma"/>
              </a:rPr>
              <a:t>+ Phái chủ hòa: chủ trương thương thuyết với thực dân Pháp.</a:t>
            </a:r>
            <a:endParaRPr>
              <a:solidFill>
                <a:srgbClr val="F2F2F2"/>
              </a:solidFill>
              <a:latin typeface="Tahoma"/>
              <a:ea typeface="Tahoma"/>
              <a:cs typeface="Tahoma"/>
              <a:sym typeface="Tahoma"/>
            </a:endParaRPr>
          </a:p>
          <a:p>
            <a:pPr marL="101600" lvl="0" indent="0" algn="l" rtl="0">
              <a:lnSpc>
                <a:spcPct val="150000"/>
              </a:lnSpc>
              <a:spcBef>
                <a:spcPts val="0"/>
              </a:spcBef>
              <a:spcAft>
                <a:spcPts val="0"/>
              </a:spcAft>
              <a:buSzPts val="2000"/>
              <a:buNone/>
            </a:pPr>
            <a:r>
              <a:rPr lang="en-US">
                <a:solidFill>
                  <a:srgbClr val="F2F2F2"/>
                </a:solidFill>
                <a:latin typeface="Tahoma"/>
                <a:ea typeface="Tahoma"/>
                <a:cs typeface="Tahoma"/>
                <a:sym typeface="Tahoma"/>
              </a:rPr>
              <a:t>+ Phái chủ chiến, đại diện là Tôn Thất  Thuyết, chủ trương cùng nhân dân tiếp tục chiến đấu chống thực dân Pháp.</a:t>
            </a:r>
            <a:endParaRPr>
              <a:solidFill>
                <a:srgbClr val="F2F2F2"/>
              </a:solidFill>
              <a:latin typeface="Tahoma"/>
              <a:ea typeface="Tahoma"/>
              <a:cs typeface="Tahoma"/>
              <a:sym typeface="Tahoma"/>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500"/>
                                        <p:tgtEl>
                                          <p:spTgt spid="2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
                                            <p:txEl>
                                              <p:pRg st="0" end="0"/>
                                            </p:txEl>
                                          </p:spTgt>
                                        </p:tgtEl>
                                        <p:attrNameLst>
                                          <p:attrName>style.visibility</p:attrName>
                                        </p:attrNameLst>
                                      </p:cBhvr>
                                      <p:to>
                                        <p:strVal val="visible"/>
                                      </p:to>
                                    </p:set>
                                    <p:animEffect transition="in" filter="fade">
                                      <p:cBhvr>
                                        <p:cTn id="12" dur="500"/>
                                        <p:tgtEl>
                                          <p:spTgt spid="27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
                                            <p:txEl>
                                              <p:pRg st="1" end="1"/>
                                            </p:txEl>
                                          </p:spTgt>
                                        </p:tgtEl>
                                        <p:attrNameLst>
                                          <p:attrName>style.visibility</p:attrName>
                                        </p:attrNameLst>
                                      </p:cBhvr>
                                      <p:to>
                                        <p:strVal val="visible"/>
                                      </p:to>
                                    </p:set>
                                    <p:animEffect transition="in" filter="fade">
                                      <p:cBhvr>
                                        <p:cTn id="17" dur="500"/>
                                        <p:tgtEl>
                                          <p:spTgt spid="2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9"/>
          <p:cNvPicPr preferRelativeResize="0"/>
          <p:nvPr/>
        </p:nvPicPr>
        <p:blipFill rotWithShape="1">
          <a:blip r:embed="rId3">
            <a:alphaModFix/>
          </a:blip>
          <a:srcRect/>
          <a:stretch/>
        </p:blipFill>
        <p:spPr>
          <a:xfrm>
            <a:off x="607581" y="771550"/>
            <a:ext cx="2889772" cy="3230488"/>
          </a:xfrm>
          <a:prstGeom prst="rect">
            <a:avLst/>
          </a:prstGeom>
          <a:noFill/>
          <a:ln>
            <a:noFill/>
          </a:ln>
        </p:spPr>
      </p:pic>
      <p:sp>
        <p:nvSpPr>
          <p:cNvPr id="283" name="Google Shape;283;p9"/>
          <p:cNvSpPr txBox="1"/>
          <p:nvPr/>
        </p:nvSpPr>
        <p:spPr>
          <a:xfrm>
            <a:off x="617034" y="4011910"/>
            <a:ext cx="288031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chemeClr val="dk1"/>
                </a:solidFill>
                <a:latin typeface="Tahoma"/>
                <a:ea typeface="Tahoma"/>
                <a:cs typeface="Tahoma"/>
                <a:sym typeface="Tahoma"/>
              </a:rPr>
              <a:t>Tôn Thất Thuyết</a:t>
            </a:r>
            <a:endParaRPr sz="2800" b="0" i="0" u="none" strike="noStrike" cap="none">
              <a:solidFill>
                <a:schemeClr val="dk1"/>
              </a:solidFill>
              <a:latin typeface="Tahoma"/>
              <a:ea typeface="Tahoma"/>
              <a:cs typeface="Tahoma"/>
              <a:sym typeface="Tahoma"/>
            </a:endParaRPr>
          </a:p>
        </p:txBody>
      </p:sp>
      <p:grpSp>
        <p:nvGrpSpPr>
          <p:cNvPr id="284" name="Google Shape;284;p9"/>
          <p:cNvGrpSpPr/>
          <p:nvPr/>
        </p:nvGrpSpPr>
        <p:grpSpPr>
          <a:xfrm>
            <a:off x="4067944" y="1419622"/>
            <a:ext cx="2952328" cy="1763616"/>
            <a:chOff x="4067944" y="1419622"/>
            <a:chExt cx="2952328" cy="1763616"/>
          </a:xfrm>
        </p:grpSpPr>
        <p:sp>
          <p:nvSpPr>
            <p:cNvPr id="285" name="Google Shape;285;p9"/>
            <p:cNvSpPr/>
            <p:nvPr/>
          </p:nvSpPr>
          <p:spPr>
            <a:xfrm>
              <a:off x="4067944" y="1419622"/>
              <a:ext cx="2952328" cy="1763616"/>
            </a:xfrm>
            <a:prstGeom prst="cloudCallout">
              <a:avLst>
                <a:gd name="adj1" fmla="val -67465"/>
                <a:gd name="adj2" fmla="val 17643"/>
              </a:avLst>
            </a:prstGeom>
            <a:solidFill>
              <a:schemeClr val="accent1"/>
            </a:solidFill>
            <a:ln w="25400" cap="flat" cmpd="sng">
              <a:solidFill>
                <a:srgbClr val="BAA12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6" name="Google Shape;286;p9"/>
            <p:cNvSpPr txBox="1"/>
            <p:nvPr/>
          </p:nvSpPr>
          <p:spPr>
            <a:xfrm>
              <a:off x="4355976" y="1881328"/>
              <a:ext cx="266429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0" i="0" u="none" strike="noStrike" cap="none">
                  <a:solidFill>
                    <a:schemeClr val="lt1"/>
                  </a:solidFill>
                  <a:latin typeface="Tahoma"/>
                  <a:ea typeface="Tahoma"/>
                  <a:cs typeface="Tahoma"/>
                  <a:sym typeface="Tahoma"/>
                </a:rPr>
                <a:t>Ông là ai?</a:t>
              </a:r>
              <a:endParaRPr sz="4000" b="0" i="0" u="none" strike="noStrike" cap="none">
                <a:solidFill>
                  <a:schemeClr val="lt1"/>
                </a:solidFill>
                <a:latin typeface="Tahoma"/>
                <a:ea typeface="Tahoma"/>
                <a:cs typeface="Tahoma"/>
                <a:sym typeface="Tahoma"/>
              </a:endParaRPr>
            </a:p>
          </p:txBody>
        </p:sp>
      </p:gr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1000"/>
                                        <p:tgtEl>
                                          <p:spTgt spid="282"/>
                                        </p:tgtEl>
                                      </p:cBhvr>
                                    </p:animEffect>
                                  </p:childTnLst>
                                </p:cTn>
                              </p:par>
                              <p:par>
                                <p:cTn id="8" presetID="10" presetClass="entr" presetSubtype="0" fill="hold" nodeType="withEffect">
                                  <p:stCondLst>
                                    <p:cond delay="0"/>
                                  </p:stCondLst>
                                  <p:childTnLst>
                                    <p:set>
                                      <p:cBhvr>
                                        <p:cTn id="9" dur="1" fill="hold">
                                          <p:stCondLst>
                                            <p:cond delay="0"/>
                                          </p:stCondLst>
                                        </p:cTn>
                                        <p:tgtEl>
                                          <p:spTgt spid="284"/>
                                        </p:tgtEl>
                                        <p:attrNameLst>
                                          <p:attrName>style.visibility</p:attrName>
                                        </p:attrNameLst>
                                      </p:cBhvr>
                                      <p:to>
                                        <p:strVal val="visible"/>
                                      </p:to>
                                    </p:set>
                                    <p:animEffect transition="in" filter="fade">
                                      <p:cBhvr>
                                        <p:cTn id="10" dur="1000"/>
                                        <p:tgtEl>
                                          <p:spTgt spid="28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3"/>
                                        </p:tgtEl>
                                        <p:attrNameLst>
                                          <p:attrName>style.visibility</p:attrName>
                                        </p:attrNameLst>
                                      </p:cBhvr>
                                      <p:to>
                                        <p:strVal val="visible"/>
                                      </p:to>
                                    </p:set>
                                    <p:animEffect transition="in" filter="fade">
                                      <p:cBhvr>
                                        <p:cTn id="15" dur="5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sric template">
  <a:themeElements>
    <a:clrScheme name="Custom 347">
      <a:dk1>
        <a:srgbClr val="FFFFFF"/>
      </a:dk1>
      <a:lt1>
        <a:srgbClr val="24272E"/>
      </a:lt1>
      <a:dk2>
        <a:srgbClr val="C6C8D6"/>
      </a:dk2>
      <a:lt2>
        <a:srgbClr val="6B707C"/>
      </a:lt2>
      <a:accent1>
        <a:srgbClr val="FFDD41"/>
      </a:accent1>
      <a:accent2>
        <a:srgbClr val="8CE444"/>
      </a:accent2>
      <a:accent3>
        <a:srgbClr val="5FDEF0"/>
      </a:accent3>
      <a:accent4>
        <a:srgbClr val="7598FF"/>
      </a:accent4>
      <a:accent5>
        <a:srgbClr val="BA64E0"/>
      </a:accent5>
      <a:accent6>
        <a:srgbClr val="FF594C"/>
      </a:accent6>
      <a:hlink>
        <a:srgbClr val="CCDB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512</Words>
  <Application>Microsoft Office PowerPoint</Application>
  <PresentationFormat>On-screen Show (16:9)</PresentationFormat>
  <Paragraphs>42</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Walter Turncoat</vt:lpstr>
      <vt:lpstr>Arial</vt:lpstr>
      <vt:lpstr>Tahoma</vt:lpstr>
      <vt:lpstr>Nunito</vt:lpstr>
      <vt:lpstr>Calibri</vt:lpstr>
      <vt:lpstr>Noto Sans Symbols</vt:lpstr>
      <vt:lpstr>Osric template</vt:lpstr>
      <vt:lpstr>CUỘC PHẢN CÔNG Ở KINH THÀNH HUẾ</vt:lpstr>
      <vt:lpstr>PowerPoint Presentation</vt:lpstr>
      <vt:lpstr>Bài 3: CUỘC PHẢN CÔNG Ở KINH THÀNH HUẾ</vt:lpstr>
      <vt:lpstr>PowerPoint Presentation</vt:lpstr>
      <vt:lpstr>I. Hoàn cảnh lịch sử:</vt:lpstr>
      <vt:lpstr>PowerPoint Presentation</vt:lpstr>
      <vt:lpstr>PowerPoint Presentation</vt:lpstr>
      <vt:lpstr>Phân biệt điểm khác nhau giữa phái chủ hòa và phái chủ chiến?                              </vt:lpstr>
      <vt:lpstr>PowerPoint Presentation</vt:lpstr>
      <vt:lpstr>PowerPoint Presentation</vt:lpstr>
      <vt:lpstr>PowerPoint Presentation</vt:lpstr>
      <vt:lpstr>II. Cuộc phản công ở kinh thành Huế:</vt:lpstr>
      <vt:lpstr>PowerPoint Presentation</vt:lpstr>
      <vt:lpstr>PowerPoint Presentation</vt:lpstr>
      <vt:lpstr>PowerPoint Presentation</vt:lpstr>
      <vt:lpstr>PowerPoint Presentation</vt:lpstr>
      <vt:lpstr>Năm 1885, sau cuộc phản công ở kinh thành Huế, Tôn Thất Thuyết đưa vua Hàm Nghi lên vùng rừng núi Quảng Trị, ra Chiếu Cần vương. Từ đó, bùng nổ một phong trào chống Pháp mạnh mẽ kéo dài đến cuối thế kỉ XIX, gọi là phong trào Cần vương. </vt:lpstr>
      <vt:lpstr>Chúc các bạn học tốt!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CUỘC PHẢN CÔNG Ở KINH THÀNH HUẾ</dc:title>
  <cp:lastModifiedBy>ACER</cp:lastModifiedBy>
  <cp:revision>1</cp:revision>
  <dcterms:modified xsi:type="dcterms:W3CDTF">2022-09-12T15:21:31Z</dcterms:modified>
</cp:coreProperties>
</file>