
<file path=[Content_Types].xml><?xml version="1.0" encoding="utf-8"?>
<Types xmlns="http://schemas.openxmlformats.org/package/2006/content-types">
  <Default Extension="emf" ContentType="image/x-emf"/>
  <Default Extension="fntdata" ContentType="application/x-fontdata"/>
  <Default Extension="jpe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6" r:id="rId2"/>
  </p:sldMasterIdLst>
  <p:notesMasterIdLst>
    <p:notesMasterId r:id="rId57"/>
  </p:notesMasterIdLst>
  <p:sldIdLst>
    <p:sldId id="346" r:id="rId3"/>
    <p:sldId id="289" r:id="rId4"/>
    <p:sldId id="294" r:id="rId5"/>
    <p:sldId id="350" r:id="rId6"/>
    <p:sldId id="351" r:id="rId7"/>
    <p:sldId id="352" r:id="rId8"/>
    <p:sldId id="353" r:id="rId9"/>
    <p:sldId id="354" r:id="rId10"/>
    <p:sldId id="358" r:id="rId11"/>
    <p:sldId id="347" r:id="rId12"/>
    <p:sldId id="367" r:id="rId13"/>
    <p:sldId id="381" r:id="rId14"/>
    <p:sldId id="382" r:id="rId15"/>
    <p:sldId id="375" r:id="rId16"/>
    <p:sldId id="258" r:id="rId17"/>
    <p:sldId id="256" r:id="rId18"/>
    <p:sldId id="299" r:id="rId19"/>
    <p:sldId id="300" r:id="rId20"/>
    <p:sldId id="326" r:id="rId21"/>
    <p:sldId id="316" r:id="rId22"/>
    <p:sldId id="260" r:id="rId23"/>
    <p:sldId id="305" r:id="rId24"/>
    <p:sldId id="362" r:id="rId25"/>
    <p:sldId id="363" r:id="rId26"/>
    <p:sldId id="364" r:id="rId27"/>
    <p:sldId id="365" r:id="rId28"/>
    <p:sldId id="366" r:id="rId29"/>
    <p:sldId id="327" r:id="rId30"/>
    <p:sldId id="328" r:id="rId31"/>
    <p:sldId id="329" r:id="rId32"/>
    <p:sldId id="330" r:id="rId33"/>
    <p:sldId id="331" r:id="rId34"/>
    <p:sldId id="332" r:id="rId35"/>
    <p:sldId id="301" r:id="rId36"/>
    <p:sldId id="361" r:id="rId37"/>
    <p:sldId id="345" r:id="rId38"/>
    <p:sldId id="263" r:id="rId39"/>
    <p:sldId id="335" r:id="rId40"/>
    <p:sldId id="337" r:id="rId41"/>
    <p:sldId id="336" r:id="rId42"/>
    <p:sldId id="341" r:id="rId43"/>
    <p:sldId id="338" r:id="rId44"/>
    <p:sldId id="342" r:id="rId45"/>
    <p:sldId id="343" r:id="rId46"/>
    <p:sldId id="344" r:id="rId47"/>
    <p:sldId id="262" r:id="rId48"/>
    <p:sldId id="302" r:id="rId49"/>
    <p:sldId id="264" r:id="rId50"/>
    <p:sldId id="333" r:id="rId51"/>
    <p:sldId id="377" r:id="rId52"/>
    <p:sldId id="378" r:id="rId53"/>
    <p:sldId id="380" r:id="rId54"/>
    <p:sldId id="379" r:id="rId55"/>
    <p:sldId id="349" r:id="rId56"/>
  </p:sldIdLst>
  <p:sldSz cx="9144000" cy="5143500" type="screen16x9"/>
  <p:notesSz cx="6858000" cy="9144000"/>
  <p:embeddedFontLst>
    <p:embeddedFont>
      <p:font typeface="Chewy" panose="020B0604020202020204" charset="0"/>
      <p:regular r:id="rId58"/>
    </p:embeddedFont>
    <p:embeddedFont>
      <p:font typeface="Denk One" panose="020B0604020202020204" charset="0"/>
      <p:bold r:id="rId59"/>
      <p:boldItalic r:id="rId60"/>
    </p:embeddedFont>
    <p:embeddedFont>
      <p:font typeface="Fira Sans Extra Condensed" panose="020B0503050000020004" pitchFamily="34" charset="0"/>
      <p:regular r:id="rId61"/>
      <p:bold r:id="rId62"/>
    </p:embeddedFont>
    <p:embeddedFont>
      <p:font typeface="iCiel Cadena" panose="02000503000000020004" pitchFamily="2" charset="0"/>
      <p:bold r:id="rId63"/>
    </p:embeddedFont>
    <p:embeddedFont>
      <p:font typeface="Inconsolata" pitchFamily="1" charset="0"/>
      <p:regular r:id="rId64"/>
    </p:embeddedFont>
    <p:embeddedFont>
      <p:font typeface="Montserrat" panose="02000505000000020004" pitchFamily="2" charset="0"/>
      <p:regular r:id="rId65"/>
      <p:bold r:id="rId66"/>
      <p:italic r:id="rId67"/>
      <p:boldItalic r:id="rId68"/>
    </p:embeddedFont>
    <p:embeddedFont>
      <p:font typeface="Nunito" panose="00000500000000000000" pitchFamily="2" charset="0"/>
      <p:regular r:id="rId69"/>
      <p:bold r:id="rId70"/>
      <p:italic r:id="rId71"/>
      <p:boldItalic r:id="rId72"/>
    </p:embeddedFont>
    <p:embeddedFont>
      <p:font typeface="Nunito SemiBold" panose="00000700000000000000" pitchFamily="2" charset="0"/>
      <p:bold r:id="rId73"/>
      <p:boldItalic r:id="rId74"/>
    </p:embeddedFont>
    <p:embeddedFont>
      <p:font typeface="Poppins" panose="00000500000000000000" pitchFamily="2" charset="0"/>
      <p:regular r:id="rId75"/>
      <p:bold r:id="rId76"/>
      <p:italic r:id="rId77"/>
      <p:boldItalic r:id="rId7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1F5CE"/>
    <a:srgbClr val="D6C1F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193DD6F-2D56-429E-BE97-902881775F9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0" d="100"/>
          <a:sy n="80" d="100"/>
        </p:scale>
        <p:origin x="560"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font" Target="fonts/font6.fntdata"/><Relationship Id="rId68" Type="http://schemas.openxmlformats.org/officeDocument/2006/relationships/font" Target="fonts/font11.fntdata"/><Relationship Id="rId76" Type="http://schemas.openxmlformats.org/officeDocument/2006/relationships/font" Target="fonts/font19.fntdata"/><Relationship Id="rId7" Type="http://schemas.openxmlformats.org/officeDocument/2006/relationships/slide" Target="slides/slide5.xml"/><Relationship Id="rId71" Type="http://schemas.openxmlformats.org/officeDocument/2006/relationships/font" Target="fonts/font14.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1.fntdata"/><Relationship Id="rId66" Type="http://schemas.openxmlformats.org/officeDocument/2006/relationships/font" Target="fonts/font9.fntdata"/><Relationship Id="rId74" Type="http://schemas.openxmlformats.org/officeDocument/2006/relationships/font" Target="fonts/font17.fntdata"/><Relationship Id="rId79"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font" Target="fonts/font4.fntdata"/><Relationship Id="rId82"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3.fntdata"/><Relationship Id="rId65" Type="http://schemas.openxmlformats.org/officeDocument/2006/relationships/font" Target="fonts/font8.fntdata"/><Relationship Id="rId73" Type="http://schemas.openxmlformats.org/officeDocument/2006/relationships/font" Target="fonts/font16.fntdata"/><Relationship Id="rId78" Type="http://schemas.openxmlformats.org/officeDocument/2006/relationships/font" Target="fonts/font21.fntdata"/><Relationship Id="rId8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7.fntdata"/><Relationship Id="rId69" Type="http://schemas.openxmlformats.org/officeDocument/2006/relationships/font" Target="fonts/font12.fntdata"/><Relationship Id="rId77" Type="http://schemas.openxmlformats.org/officeDocument/2006/relationships/font" Target="fonts/font20.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5.fntdata"/><Relationship Id="rId80"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2.fntdata"/><Relationship Id="rId67" Type="http://schemas.openxmlformats.org/officeDocument/2006/relationships/font" Target="fonts/font10.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5.fntdata"/><Relationship Id="rId70" Type="http://schemas.openxmlformats.org/officeDocument/2006/relationships/font" Target="fonts/font13.fntdata"/><Relationship Id="rId75" Type="http://schemas.openxmlformats.org/officeDocument/2006/relationships/font" Target="fonts/font18.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1"/>
        <p:cNvGrpSpPr/>
        <p:nvPr/>
      </p:nvGrpSpPr>
      <p:grpSpPr>
        <a:xfrm>
          <a:off x="0" y="0"/>
          <a:ext cx="0" cy="0"/>
          <a:chOff x="0" y="0"/>
          <a:chExt cx="0" cy="0"/>
        </a:xfrm>
      </p:grpSpPr>
      <p:sp>
        <p:nvSpPr>
          <p:cNvPr id="9322" name="Google Shape;9322;g9fe1004dc8_0_241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3" name="Google Shape;9323;g9fe1004dc8_0_24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7"/>
        <p:cNvGrpSpPr/>
        <p:nvPr/>
      </p:nvGrpSpPr>
      <p:grpSpPr>
        <a:xfrm>
          <a:off x="0" y="0"/>
          <a:ext cx="0" cy="0"/>
          <a:chOff x="0" y="0"/>
          <a:chExt cx="0" cy="0"/>
        </a:xfrm>
      </p:grpSpPr>
      <p:sp>
        <p:nvSpPr>
          <p:cNvPr id="9078" name="Google Shape;9078;g9fe1004dc8_0_47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9" name="Google Shape;9079;g9fe1004dc8_0_4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TRÒ CHƠI KTBC </a:t>
            </a:r>
          </a:p>
          <a:p>
            <a:pPr marL="0" lvl="0" indent="0" algn="l" rtl="0">
              <a:spcBef>
                <a:spcPts val="0"/>
              </a:spcBef>
              <a:spcAft>
                <a:spcPts val="0"/>
              </a:spcAft>
              <a:buNone/>
            </a:pPr>
            <a:r>
              <a:rPr lang="en-GB"/>
              <a:t>Với mỗi 1 đáp án đúng là em góp phần phủ xanh đồi trọc rồi đấy</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9"/>
        <p:cNvGrpSpPr/>
        <p:nvPr/>
      </p:nvGrpSpPr>
      <p:grpSpPr>
        <a:xfrm>
          <a:off x="0" y="0"/>
          <a:ext cx="0" cy="0"/>
          <a:chOff x="0" y="0"/>
          <a:chExt cx="0" cy="0"/>
        </a:xfrm>
      </p:grpSpPr>
      <p:sp>
        <p:nvSpPr>
          <p:cNvPr id="8260" name="Google Shape;8260;g9fe1004dc8_0_8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1" name="Google Shape;8261;g9fe1004dc8_0_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9"/>
        <p:cNvGrpSpPr/>
        <p:nvPr/>
      </p:nvGrpSpPr>
      <p:grpSpPr>
        <a:xfrm>
          <a:off x="0" y="0"/>
          <a:ext cx="0" cy="0"/>
          <a:chOff x="0" y="0"/>
          <a:chExt cx="0" cy="0"/>
        </a:xfrm>
      </p:grpSpPr>
      <p:sp>
        <p:nvSpPr>
          <p:cNvPr id="9480" name="Google Shape;9480;ga0fe23abdf_0_4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1" name="Google Shape;9481;ga0fe23abdf_0_4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0"/>
        <p:cNvGrpSpPr/>
        <p:nvPr/>
      </p:nvGrpSpPr>
      <p:grpSpPr>
        <a:xfrm>
          <a:off x="0" y="0"/>
          <a:ext cx="0" cy="0"/>
          <a:chOff x="0" y="0"/>
          <a:chExt cx="0" cy="0"/>
        </a:xfrm>
      </p:grpSpPr>
      <p:sp>
        <p:nvSpPr>
          <p:cNvPr id="9591" name="Google Shape;9591;ga0fe23abdf_0_3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92" name="Google Shape;9592;ga0fe23abdf_0_3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1"/>
          </p:nvPr>
        </p:nvSpPr>
        <p:spPr/>
        <p:txBody>
          <a:bodyPr/>
          <a:lstStyle/>
          <a:p>
            <a:r>
              <a:rPr lang="en-GB" altLang="en-US"/>
              <a:t>Chọn đáp án B. </a:t>
            </a:r>
          </a:p>
          <a:p>
            <a:r>
              <a:rPr lang="en-GB" altLang="en-US"/>
              <a:t>Nước chúng ta có rất nhiều phong cảnh đẹp, con người Việt Nam cũng hiền hòa và hăng say lao động. Mời các em đến với bài tập đọc hôm nay để hiểu thêm về điều đó!</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08577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14300" y="1275288"/>
            <a:ext cx="5915400" cy="198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23950" y="3332023"/>
            <a:ext cx="5096100" cy="47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8927991" y="816641"/>
            <a:ext cx="161913" cy="145916"/>
            <a:chOff x="7737341" y="1046941"/>
            <a:chExt cx="161913" cy="145916"/>
          </a:xfrm>
        </p:grpSpPr>
        <p:sp>
          <p:nvSpPr>
            <p:cNvPr id="12" name="Google Shape;12;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21236" y="680018"/>
            <a:ext cx="134340" cy="121912"/>
            <a:chOff x="737385" y="1492952"/>
            <a:chExt cx="161913" cy="146935"/>
          </a:xfrm>
        </p:grpSpPr>
        <p:sp>
          <p:nvSpPr>
            <p:cNvPr id="16" name="Google Shape;16;p2"/>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171525" y="4556624"/>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571525" y="-47200"/>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1416117" y="-251591"/>
            <a:ext cx="359392" cy="931707"/>
            <a:chOff x="1823086" y="-208516"/>
            <a:chExt cx="433159" cy="1122944"/>
          </a:xfrm>
        </p:grpSpPr>
        <p:sp>
          <p:nvSpPr>
            <p:cNvPr id="22" name="Google Shape;22;p2"/>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67638" y="216535"/>
            <a:ext cx="1166826" cy="746025"/>
            <a:chOff x="-206267" y="355694"/>
            <a:chExt cx="1406323" cy="899150"/>
          </a:xfrm>
        </p:grpSpPr>
        <p:sp>
          <p:nvSpPr>
            <p:cNvPr id="31" name="Google Shape;31;p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139161" y="-170594"/>
            <a:ext cx="747610" cy="722927"/>
            <a:chOff x="-168381" y="-168706"/>
            <a:chExt cx="901061" cy="871312"/>
          </a:xfrm>
        </p:grpSpPr>
        <p:sp>
          <p:nvSpPr>
            <p:cNvPr id="40" name="Google Shape;40;p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653946" y="-280695"/>
            <a:ext cx="363800" cy="984632"/>
            <a:chOff x="904476" y="-243594"/>
            <a:chExt cx="438472" cy="1186732"/>
          </a:xfrm>
        </p:grpSpPr>
        <p:sp>
          <p:nvSpPr>
            <p:cNvPr id="60" name="Google Shape;60;p2"/>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1111408" y="-436182"/>
            <a:ext cx="548163" cy="942251"/>
            <a:chOff x="1455834" y="-430995"/>
            <a:chExt cx="660677" cy="1135653"/>
          </a:xfrm>
        </p:grpSpPr>
        <p:sp>
          <p:nvSpPr>
            <p:cNvPr id="88" name="Google Shape;88;p2"/>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a:off x="1477854" y="-461408"/>
            <a:ext cx="676573" cy="945704"/>
            <a:chOff x="1897495" y="-461400"/>
            <a:chExt cx="815443" cy="1139815"/>
          </a:xfrm>
        </p:grpSpPr>
        <p:sp>
          <p:nvSpPr>
            <p:cNvPr id="109" name="Google Shape;109;p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rot="10800000" flipH="1">
            <a:off x="439672" y="1377176"/>
            <a:ext cx="362172" cy="472552"/>
            <a:chOff x="1304140" y="978228"/>
            <a:chExt cx="436509" cy="569545"/>
          </a:xfrm>
        </p:grpSpPr>
        <p:sp>
          <p:nvSpPr>
            <p:cNvPr id="132" name="Google Shape;132;p2"/>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8319280" y="3604392"/>
            <a:ext cx="1190020" cy="757074"/>
            <a:chOff x="7742212" y="3926048"/>
            <a:chExt cx="1414838" cy="900099"/>
          </a:xfrm>
        </p:grpSpPr>
        <p:sp>
          <p:nvSpPr>
            <p:cNvPr id="155" name="Google Shape;155;p2"/>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2"/>
          <p:cNvGrpSpPr/>
          <p:nvPr/>
        </p:nvGrpSpPr>
        <p:grpSpPr>
          <a:xfrm>
            <a:off x="8595113" y="3913437"/>
            <a:ext cx="1042259" cy="1047013"/>
            <a:chOff x="8276926" y="3750868"/>
            <a:chExt cx="1239162" cy="1244814"/>
          </a:xfrm>
        </p:grpSpPr>
        <p:sp>
          <p:nvSpPr>
            <p:cNvPr id="164" name="Google Shape;164;p2"/>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2"/>
          <p:cNvGrpSpPr/>
          <p:nvPr/>
        </p:nvGrpSpPr>
        <p:grpSpPr>
          <a:xfrm>
            <a:off x="8533748" y="4427406"/>
            <a:ext cx="368416" cy="997931"/>
            <a:chOff x="7607455" y="4238363"/>
            <a:chExt cx="438017" cy="1186459"/>
          </a:xfrm>
        </p:grpSpPr>
        <p:sp>
          <p:nvSpPr>
            <p:cNvPr id="192" name="Google Shape;192;p2"/>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2"/>
          <p:cNvGrpSpPr/>
          <p:nvPr/>
        </p:nvGrpSpPr>
        <p:grpSpPr>
          <a:xfrm rot="-5400000" flipH="1">
            <a:off x="7396851" y="4455227"/>
            <a:ext cx="364299" cy="944465"/>
            <a:chOff x="7916001" y="4222802"/>
            <a:chExt cx="364299" cy="944465"/>
          </a:xfrm>
        </p:grpSpPr>
        <p:sp>
          <p:nvSpPr>
            <p:cNvPr id="217" name="Google Shape;217;p2"/>
            <p:cNvSpPr/>
            <p:nvPr/>
          </p:nvSpPr>
          <p:spPr>
            <a:xfrm>
              <a:off x="7954650" y="4270825"/>
              <a:ext cx="325649" cy="896443"/>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8159489" y="4463672"/>
              <a:ext cx="54905" cy="89148"/>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8053845" y="4468005"/>
              <a:ext cx="86578" cy="46917"/>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8092495" y="4353366"/>
              <a:ext cx="52133"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010231" y="4260999"/>
              <a:ext cx="36914" cy="74130"/>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937845" y="4303554"/>
              <a:ext cx="68965"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916001" y="4222802"/>
              <a:ext cx="62237"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2"/>
          <p:cNvSpPr/>
          <p:nvPr/>
        </p:nvSpPr>
        <p:spPr>
          <a:xfrm>
            <a:off x="8040390" y="4399826"/>
            <a:ext cx="548040" cy="880090"/>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033285" y="4463142"/>
            <a:ext cx="486030" cy="891554"/>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361733" y="4537746"/>
            <a:ext cx="170031" cy="140575"/>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296729" y="4616986"/>
            <a:ext cx="236123" cy="182680"/>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8214365" y="4704389"/>
            <a:ext cx="326204" cy="223500"/>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8148302" y="4871637"/>
            <a:ext cx="376296" cy="20966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8131598" y="5055187"/>
            <a:ext cx="235216" cy="149420"/>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31922" y="4421091"/>
            <a:ext cx="686121" cy="861015"/>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594759" y="4498038"/>
            <a:ext cx="483359" cy="881979"/>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896449" y="5115051"/>
            <a:ext cx="139769" cy="133369"/>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788033" y="4912504"/>
            <a:ext cx="192734" cy="191827"/>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708164" y="4730139"/>
            <a:ext cx="216293" cy="274020"/>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722248" y="4724244"/>
            <a:ext cx="111422" cy="14453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612673" y="4568762"/>
            <a:ext cx="142843" cy="171089"/>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590476" y="4515826"/>
            <a:ext cx="101998" cy="118528"/>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993325" y="4750296"/>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7688234" y="4462865"/>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005092" y="5011674"/>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2"/>
          <p:cNvGrpSpPr/>
          <p:nvPr/>
        </p:nvGrpSpPr>
        <p:grpSpPr>
          <a:xfrm>
            <a:off x="7221362" y="247799"/>
            <a:ext cx="436502" cy="569243"/>
            <a:chOff x="3289399" y="3455662"/>
            <a:chExt cx="436502" cy="569243"/>
          </a:xfrm>
        </p:grpSpPr>
        <p:sp>
          <p:nvSpPr>
            <p:cNvPr id="268" name="Google Shape;268;p2"/>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2"/>
          <p:cNvGrpSpPr/>
          <p:nvPr/>
        </p:nvGrpSpPr>
        <p:grpSpPr>
          <a:xfrm>
            <a:off x="-181020" y="4253777"/>
            <a:ext cx="1117161" cy="1087511"/>
            <a:chOff x="-181020" y="4253777"/>
            <a:chExt cx="1117161" cy="1087511"/>
          </a:xfrm>
        </p:grpSpPr>
        <p:sp>
          <p:nvSpPr>
            <p:cNvPr id="291" name="Google Shape;291;p2"/>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207387" y="3879385"/>
            <a:ext cx="884073" cy="1185979"/>
            <a:chOff x="-168050" y="4195214"/>
            <a:chExt cx="719519" cy="965231"/>
          </a:xfrm>
        </p:grpSpPr>
        <p:sp>
          <p:nvSpPr>
            <p:cNvPr id="306" name="Google Shape;306;p2"/>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2"/>
          <p:cNvGrpSpPr/>
          <p:nvPr/>
        </p:nvGrpSpPr>
        <p:grpSpPr>
          <a:xfrm>
            <a:off x="7973149" y="-201092"/>
            <a:ext cx="1116750" cy="1145263"/>
            <a:chOff x="7973149" y="-201092"/>
            <a:chExt cx="1116750" cy="1145263"/>
          </a:xfrm>
        </p:grpSpPr>
        <p:sp>
          <p:nvSpPr>
            <p:cNvPr id="354" name="Google Shape;354;p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
          <p:cNvGrpSpPr/>
          <p:nvPr/>
        </p:nvGrpSpPr>
        <p:grpSpPr>
          <a:xfrm rot="-5400000" flipH="1">
            <a:off x="5611844" y="-217762"/>
            <a:ext cx="1007000" cy="841746"/>
            <a:chOff x="3579657" y="4246288"/>
            <a:chExt cx="1007000" cy="841746"/>
          </a:xfrm>
        </p:grpSpPr>
        <p:sp>
          <p:nvSpPr>
            <p:cNvPr id="416" name="Google Shape;416;p2"/>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2"/>
          <p:cNvGrpSpPr/>
          <p:nvPr/>
        </p:nvGrpSpPr>
        <p:grpSpPr>
          <a:xfrm rot="-5400000">
            <a:off x="6963891" y="93879"/>
            <a:ext cx="161913" cy="145916"/>
            <a:chOff x="7737341" y="1046941"/>
            <a:chExt cx="161913" cy="145916"/>
          </a:xfrm>
        </p:grpSpPr>
        <p:sp>
          <p:nvSpPr>
            <p:cNvPr id="448" name="Google Shape;448;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311700" y="12585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876" name="Google Shape;2876;p11"/>
          <p:cNvSpPr txBox="1">
            <a:spLocks noGrp="1"/>
          </p:cNvSpPr>
          <p:nvPr>
            <p:ph type="body" idx="1"/>
          </p:nvPr>
        </p:nvSpPr>
        <p:spPr>
          <a:xfrm>
            <a:off x="2335500" y="3071250"/>
            <a:ext cx="4473000" cy="4803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2877" name="Google Shape;2877;p11"/>
          <p:cNvGrpSpPr/>
          <p:nvPr/>
        </p:nvGrpSpPr>
        <p:grpSpPr>
          <a:xfrm rot="10800000" flipH="1">
            <a:off x="8878679" y="4192408"/>
            <a:ext cx="161913" cy="145916"/>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11"/>
          <p:cNvGrpSpPr/>
          <p:nvPr/>
        </p:nvGrpSpPr>
        <p:grpSpPr>
          <a:xfrm rot="10800000" flipH="1">
            <a:off x="133081" y="4154335"/>
            <a:ext cx="155469" cy="141087"/>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5" name="Google Shape;2885;p11"/>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7" name="Google Shape;2887;p11"/>
          <p:cNvGrpSpPr/>
          <p:nvPr/>
        </p:nvGrpSpPr>
        <p:grpSpPr>
          <a:xfrm rot="10800000" flipH="1">
            <a:off x="1631666" y="4298342"/>
            <a:ext cx="415920" cy="1078251"/>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11"/>
          <p:cNvGrpSpPr/>
          <p:nvPr/>
        </p:nvGrpSpPr>
        <p:grpSpPr>
          <a:xfrm rot="10800000" flipH="1">
            <a:off x="-316944" y="3968424"/>
            <a:ext cx="1350351" cy="863364"/>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11"/>
          <p:cNvGrpSpPr/>
          <p:nvPr/>
        </p:nvGrpSpPr>
        <p:grpSpPr>
          <a:xfrm rot="10800000" flipH="1">
            <a:off x="-168257" y="4443171"/>
            <a:ext cx="865199" cy="836633"/>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11"/>
          <p:cNvGrpSpPr/>
          <p:nvPr/>
        </p:nvGrpSpPr>
        <p:grpSpPr>
          <a:xfrm rot="10800000" flipH="1">
            <a:off x="749592" y="4267724"/>
            <a:ext cx="421021" cy="1139500"/>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11"/>
          <p:cNvGrpSpPr/>
          <p:nvPr/>
        </p:nvGrpSpPr>
        <p:grpSpPr>
          <a:xfrm rot="10800000" flipH="1">
            <a:off x="1279005" y="4496713"/>
            <a:ext cx="634382" cy="1090454"/>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oogle Shape;2974;p11"/>
          <p:cNvGrpSpPr/>
          <p:nvPr/>
        </p:nvGrpSpPr>
        <p:grpSpPr>
          <a:xfrm rot="10800000" flipH="1">
            <a:off x="1703088" y="4521912"/>
            <a:ext cx="782989" cy="1094450"/>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11"/>
          <p:cNvGrpSpPr/>
          <p:nvPr/>
        </p:nvGrpSpPr>
        <p:grpSpPr>
          <a:xfrm>
            <a:off x="501598" y="2941622"/>
            <a:ext cx="419136" cy="546878"/>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11"/>
          <p:cNvGrpSpPr/>
          <p:nvPr/>
        </p:nvGrpSpPr>
        <p:grpSpPr>
          <a:xfrm rot="10800000" flipH="1">
            <a:off x="8269968" y="793500"/>
            <a:ext cx="1190020" cy="757074"/>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11"/>
          <p:cNvGrpSpPr/>
          <p:nvPr/>
        </p:nvGrpSpPr>
        <p:grpSpPr>
          <a:xfrm rot="10800000" flipH="1">
            <a:off x="8545800" y="194516"/>
            <a:ext cx="1042259" cy="1047013"/>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11"/>
          <p:cNvGrpSpPr/>
          <p:nvPr/>
        </p:nvGrpSpPr>
        <p:grpSpPr>
          <a:xfrm rot="10800000" flipH="1">
            <a:off x="8484435" y="-270371"/>
            <a:ext cx="368416" cy="997931"/>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11"/>
          <p:cNvGrpSpPr/>
          <p:nvPr/>
        </p:nvGrpSpPr>
        <p:grpSpPr>
          <a:xfrm rot="-4992369">
            <a:off x="7231418" y="-258355"/>
            <a:ext cx="364310" cy="944495"/>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1" name="Google Shape;3091;p11"/>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0" name="Google Shape;3130;p11"/>
          <p:cNvGrpSpPr/>
          <p:nvPr/>
        </p:nvGrpSpPr>
        <p:grpSpPr>
          <a:xfrm rot="10800000" flipH="1">
            <a:off x="7172049" y="4337924"/>
            <a:ext cx="436502" cy="569243"/>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3" name="Google Shape;3153;p11"/>
          <p:cNvGrpSpPr/>
          <p:nvPr/>
        </p:nvGrpSpPr>
        <p:grpSpPr>
          <a:xfrm rot="10800000" flipH="1">
            <a:off x="-221282" y="-186589"/>
            <a:ext cx="1500235" cy="1460527"/>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11"/>
          <p:cNvGrpSpPr/>
          <p:nvPr/>
        </p:nvGrpSpPr>
        <p:grpSpPr>
          <a:xfrm rot="10800000" flipH="1">
            <a:off x="-256703" y="184140"/>
            <a:ext cx="1187279" cy="1592727"/>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11"/>
          <p:cNvGrpSpPr/>
          <p:nvPr/>
        </p:nvGrpSpPr>
        <p:grpSpPr>
          <a:xfrm rot="10800000" flipH="1">
            <a:off x="7923837" y="4210795"/>
            <a:ext cx="1116750" cy="1145263"/>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11"/>
          <p:cNvGrpSpPr/>
          <p:nvPr/>
        </p:nvGrpSpPr>
        <p:grpSpPr>
          <a:xfrm rot="-5400000">
            <a:off x="5562532" y="4530983"/>
            <a:ext cx="1007000" cy="841746"/>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310"/>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3365498"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3" name="Google Shape;3313;p13"/>
          <p:cNvSpPr txBox="1">
            <a:spLocks noGrp="1"/>
          </p:cNvSpPr>
          <p:nvPr>
            <p:ph type="subTitle" idx="1"/>
          </p:nvPr>
        </p:nvSpPr>
        <p:spPr>
          <a:xfrm>
            <a:off x="1424294" y="1567550"/>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4" name="Google Shape;3314;p13"/>
          <p:cNvSpPr txBox="1">
            <a:spLocks noGrp="1"/>
          </p:cNvSpPr>
          <p:nvPr>
            <p:ph type="subTitle" idx="2"/>
          </p:nvPr>
        </p:nvSpPr>
        <p:spPr>
          <a:xfrm>
            <a:off x="1414416" y="195314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651856"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6" name="Google Shape;3316;p13"/>
          <p:cNvSpPr txBox="1">
            <a:spLocks noGrp="1"/>
          </p:cNvSpPr>
          <p:nvPr>
            <p:ph type="subTitle" idx="4"/>
          </p:nvPr>
        </p:nvSpPr>
        <p:spPr>
          <a:xfrm>
            <a:off x="4155034" y="1567550"/>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7" name="Google Shape;3317;p13"/>
          <p:cNvSpPr txBox="1">
            <a:spLocks noGrp="1"/>
          </p:cNvSpPr>
          <p:nvPr>
            <p:ph type="subTitle" idx="5"/>
          </p:nvPr>
        </p:nvSpPr>
        <p:spPr>
          <a:xfrm>
            <a:off x="4145160" y="1950863"/>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6880858" y="1567550"/>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9" name="Google Shape;3319;p13"/>
          <p:cNvSpPr txBox="1">
            <a:spLocks noGrp="1"/>
          </p:cNvSpPr>
          <p:nvPr>
            <p:ph type="subTitle" idx="7"/>
          </p:nvPr>
        </p:nvSpPr>
        <p:spPr>
          <a:xfrm>
            <a:off x="6870980" y="195545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6079089"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1" name="Google Shape;3321;p13"/>
          <p:cNvSpPr txBox="1">
            <a:spLocks noGrp="1"/>
          </p:cNvSpPr>
          <p:nvPr>
            <p:ph type="subTitle" idx="9"/>
          </p:nvPr>
        </p:nvSpPr>
        <p:spPr>
          <a:xfrm>
            <a:off x="1424294" y="2989064"/>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2" name="Google Shape;3322;p13"/>
          <p:cNvSpPr txBox="1">
            <a:spLocks noGrp="1"/>
          </p:cNvSpPr>
          <p:nvPr>
            <p:ph type="subTitle" idx="13"/>
          </p:nvPr>
        </p:nvSpPr>
        <p:spPr>
          <a:xfrm>
            <a:off x="1414416" y="3382945"/>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642539"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4" name="Google Shape;3324;p13"/>
          <p:cNvSpPr txBox="1">
            <a:spLocks noGrp="1"/>
          </p:cNvSpPr>
          <p:nvPr>
            <p:ph type="subTitle" idx="15"/>
          </p:nvPr>
        </p:nvSpPr>
        <p:spPr>
          <a:xfrm>
            <a:off x="4155034" y="2989064"/>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5" name="Google Shape;3325;p13"/>
          <p:cNvSpPr txBox="1">
            <a:spLocks noGrp="1"/>
          </p:cNvSpPr>
          <p:nvPr>
            <p:ph type="subTitle" idx="16"/>
          </p:nvPr>
        </p:nvSpPr>
        <p:spPr>
          <a:xfrm>
            <a:off x="4145160" y="3380682"/>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3365485"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7" name="Google Shape;3327;p13"/>
          <p:cNvSpPr txBox="1">
            <a:spLocks noGrp="1"/>
          </p:cNvSpPr>
          <p:nvPr>
            <p:ph type="subTitle" idx="18"/>
          </p:nvPr>
        </p:nvSpPr>
        <p:spPr>
          <a:xfrm>
            <a:off x="6880858" y="2989064"/>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8" name="Google Shape;3328;p13"/>
          <p:cNvSpPr txBox="1">
            <a:spLocks noGrp="1"/>
          </p:cNvSpPr>
          <p:nvPr>
            <p:ph type="subTitle" idx="19"/>
          </p:nvPr>
        </p:nvSpPr>
        <p:spPr>
          <a:xfrm>
            <a:off x="6870980" y="3385241"/>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6079114"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30" name="Google Shape;3330;p13"/>
          <p:cNvSpPr txBox="1">
            <a:spLocks noGrp="1"/>
          </p:cNvSpPr>
          <p:nvPr>
            <p:ph type="title" idx="21"/>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951464" y="4975059"/>
            <a:ext cx="123168" cy="110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13"/>
          <p:cNvGrpSpPr/>
          <p:nvPr/>
        </p:nvGrpSpPr>
        <p:grpSpPr>
          <a:xfrm>
            <a:off x="7468805" y="4918050"/>
            <a:ext cx="161913" cy="146905"/>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9" name="Google Shape;3339;p13"/>
          <p:cNvSpPr/>
          <p:nvPr/>
        </p:nvSpPr>
        <p:spPr>
          <a:xfrm>
            <a:off x="5083100"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flipH="1">
            <a:off x="-349675"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1" name="Google Shape;3341;p13"/>
          <p:cNvGrpSpPr/>
          <p:nvPr/>
        </p:nvGrpSpPr>
        <p:grpSpPr>
          <a:xfrm rot="-5400000">
            <a:off x="-132564" y="-271791"/>
            <a:ext cx="433159" cy="1122944"/>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13"/>
          <p:cNvGrpSpPr/>
          <p:nvPr/>
        </p:nvGrpSpPr>
        <p:grpSpPr>
          <a:xfrm rot="-5400000">
            <a:off x="24451" y="-105807"/>
            <a:ext cx="438472" cy="1186732"/>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13"/>
          <p:cNvGrpSpPr/>
          <p:nvPr/>
        </p:nvGrpSpPr>
        <p:grpSpPr>
          <a:xfrm>
            <a:off x="8087976" y="4410605"/>
            <a:ext cx="1157440" cy="740602"/>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13"/>
          <p:cNvGrpSpPr/>
          <p:nvPr/>
        </p:nvGrpSpPr>
        <p:grpSpPr>
          <a:xfrm rot="-5400000">
            <a:off x="8351334" y="4458291"/>
            <a:ext cx="360400" cy="976219"/>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13"/>
          <p:cNvGrpSpPr/>
          <p:nvPr/>
        </p:nvGrpSpPr>
        <p:grpSpPr>
          <a:xfrm rot="5400000">
            <a:off x="8327439" y="4544135"/>
            <a:ext cx="933472" cy="547264"/>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13"/>
          <p:cNvGrpSpPr/>
          <p:nvPr/>
        </p:nvGrpSpPr>
        <p:grpSpPr>
          <a:xfrm>
            <a:off x="8459036" y="225599"/>
            <a:ext cx="875251" cy="663424"/>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13"/>
          <p:cNvGrpSpPr/>
          <p:nvPr/>
        </p:nvGrpSpPr>
        <p:grpSpPr>
          <a:xfrm>
            <a:off x="-104830" y="4285622"/>
            <a:ext cx="849824" cy="827269"/>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13"/>
          <p:cNvGrpSpPr/>
          <p:nvPr/>
        </p:nvGrpSpPr>
        <p:grpSpPr>
          <a:xfrm>
            <a:off x="-94952" y="4072954"/>
            <a:ext cx="672463" cy="902105"/>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13"/>
          <p:cNvGrpSpPr/>
          <p:nvPr/>
        </p:nvGrpSpPr>
        <p:grpSpPr>
          <a:xfrm>
            <a:off x="8267676" y="-256208"/>
            <a:ext cx="848507" cy="870171"/>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13"/>
          <p:cNvGrpSpPr/>
          <p:nvPr/>
        </p:nvGrpSpPr>
        <p:grpSpPr>
          <a:xfrm rot="5400000">
            <a:off x="264480" y="4495133"/>
            <a:ext cx="333199" cy="902539"/>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13"/>
          <p:cNvGrpSpPr/>
          <p:nvPr/>
        </p:nvGrpSpPr>
        <p:grpSpPr>
          <a:xfrm rot="-5400000">
            <a:off x="8113766" y="93879"/>
            <a:ext cx="161913" cy="145916"/>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13"/>
          <p:cNvGrpSpPr/>
          <p:nvPr/>
        </p:nvGrpSpPr>
        <p:grpSpPr>
          <a:xfrm>
            <a:off x="83666" y="105929"/>
            <a:ext cx="161913" cy="145916"/>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CUSTOM_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38590" y="4065820"/>
            <a:ext cx="585438" cy="262694"/>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3" name="Google Shape;3833;p15"/>
          <p:cNvSpPr txBox="1">
            <a:spLocks noGrp="1"/>
          </p:cNvSpPr>
          <p:nvPr>
            <p:ph type="subTitle" idx="1"/>
          </p:nvPr>
        </p:nvSpPr>
        <p:spPr>
          <a:xfrm>
            <a:off x="3609750"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4" name="Google Shape;3834;p15"/>
          <p:cNvSpPr txBox="1">
            <a:spLocks noGrp="1"/>
          </p:cNvSpPr>
          <p:nvPr>
            <p:ph type="subTitle" idx="2"/>
          </p:nvPr>
        </p:nvSpPr>
        <p:spPr>
          <a:xfrm>
            <a:off x="5658675" y="2811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835" name="Google Shape;3835;p15"/>
          <p:cNvSpPr txBox="1">
            <a:spLocks noGrp="1"/>
          </p:cNvSpPr>
          <p:nvPr>
            <p:ph type="subTitle" idx="3"/>
          </p:nvPr>
        </p:nvSpPr>
        <p:spPr>
          <a:xfrm>
            <a:off x="1560825"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6" name="Google Shape;3836;p15"/>
          <p:cNvSpPr txBox="1">
            <a:spLocks noGrp="1"/>
          </p:cNvSpPr>
          <p:nvPr>
            <p:ph type="subTitle" idx="4"/>
          </p:nvPr>
        </p:nvSpPr>
        <p:spPr>
          <a:xfrm>
            <a:off x="1581825"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3630750"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5679675" y="3143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1636359" y="4918050"/>
            <a:ext cx="161913" cy="146905"/>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4" name="Google Shape;3844;p1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6" name="Google Shape;3846;p15"/>
          <p:cNvGrpSpPr/>
          <p:nvPr/>
        </p:nvGrpSpPr>
        <p:grpSpPr>
          <a:xfrm rot="5400000" flipH="1">
            <a:off x="8611250" y="-289703"/>
            <a:ext cx="439050" cy="1138216"/>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15"/>
          <p:cNvGrpSpPr/>
          <p:nvPr/>
        </p:nvGrpSpPr>
        <p:grpSpPr>
          <a:xfrm rot="5400000" flipH="1">
            <a:off x="8446719" y="-121413"/>
            <a:ext cx="444435" cy="1202872"/>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3" name="Google Shape;3883;p15"/>
          <p:cNvGrpSpPr/>
          <p:nvPr/>
        </p:nvGrpSpPr>
        <p:grpSpPr>
          <a:xfrm flipH="1">
            <a:off x="59161" y="4541170"/>
            <a:ext cx="876802" cy="561032"/>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15"/>
          <p:cNvGrpSpPr/>
          <p:nvPr/>
        </p:nvGrpSpPr>
        <p:grpSpPr>
          <a:xfrm flipH="1">
            <a:off x="-316741" y="4163655"/>
            <a:ext cx="772370" cy="775893"/>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15"/>
          <p:cNvGrpSpPr/>
          <p:nvPr/>
        </p:nvGrpSpPr>
        <p:grpSpPr>
          <a:xfrm rot="5400000" flipH="1">
            <a:off x="576115" y="4684808"/>
            <a:ext cx="273016" cy="739520"/>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15"/>
          <p:cNvGrpSpPr/>
          <p:nvPr/>
        </p:nvGrpSpPr>
        <p:grpSpPr>
          <a:xfrm rot="5400000" flipH="1">
            <a:off x="-67436" y="1312833"/>
            <a:ext cx="633267" cy="380075"/>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5"/>
          <p:cNvGrpSpPr/>
          <p:nvPr/>
        </p:nvGrpSpPr>
        <p:grpSpPr>
          <a:xfrm flipH="1">
            <a:off x="-185562" y="501899"/>
            <a:ext cx="800029" cy="59234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15"/>
          <p:cNvGrpSpPr/>
          <p:nvPr/>
        </p:nvGrpSpPr>
        <p:grpSpPr>
          <a:xfrm flipH="1">
            <a:off x="8149501" y="3972291"/>
            <a:ext cx="1146207" cy="1063803"/>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0" name="Google Shape;3990;p15"/>
          <p:cNvGrpSpPr/>
          <p:nvPr/>
        </p:nvGrpSpPr>
        <p:grpSpPr>
          <a:xfrm flipH="1">
            <a:off x="8375426" y="3699426"/>
            <a:ext cx="906954" cy="1160207"/>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15"/>
          <p:cNvGrpSpPr/>
          <p:nvPr/>
        </p:nvGrpSpPr>
        <p:grpSpPr>
          <a:xfrm flipH="1">
            <a:off x="-138601" y="-156827"/>
            <a:ext cx="775583" cy="776946"/>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0" name="Google Shape;4100;p15"/>
          <p:cNvGrpSpPr/>
          <p:nvPr/>
        </p:nvGrpSpPr>
        <p:grpSpPr>
          <a:xfrm rot="-5400000" flipH="1">
            <a:off x="8358974" y="4213030"/>
            <a:ext cx="428468" cy="1217307"/>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15"/>
          <p:cNvGrpSpPr/>
          <p:nvPr/>
        </p:nvGrpSpPr>
        <p:grpSpPr>
          <a:xfrm flipH="1">
            <a:off x="-59844" y="4617104"/>
            <a:ext cx="561571" cy="54342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2">
  <p:cSld name="CUSTOM_1_1">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38590" y="4065820"/>
            <a:ext cx="585438" cy="262694"/>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16"/>
          <p:cNvSpPr txBox="1">
            <a:spLocks noGrp="1"/>
          </p:cNvSpPr>
          <p:nvPr>
            <p:ph type="subTitle" idx="1"/>
          </p:nvPr>
        </p:nvSpPr>
        <p:spPr>
          <a:xfrm>
            <a:off x="3609750"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7" name="Google Shape;4157;p16"/>
          <p:cNvSpPr txBox="1">
            <a:spLocks noGrp="1"/>
          </p:cNvSpPr>
          <p:nvPr>
            <p:ph type="subTitle" idx="2"/>
          </p:nvPr>
        </p:nvSpPr>
        <p:spPr>
          <a:xfrm>
            <a:off x="5887275" y="1287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4158" name="Google Shape;4158;p16"/>
          <p:cNvSpPr txBox="1">
            <a:spLocks noGrp="1"/>
          </p:cNvSpPr>
          <p:nvPr>
            <p:ph type="subTitle" idx="3"/>
          </p:nvPr>
        </p:nvSpPr>
        <p:spPr>
          <a:xfrm>
            <a:off x="1332225"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9" name="Google Shape;4159;p16"/>
          <p:cNvSpPr txBox="1">
            <a:spLocks noGrp="1"/>
          </p:cNvSpPr>
          <p:nvPr>
            <p:ph type="subTitle" idx="4"/>
          </p:nvPr>
        </p:nvSpPr>
        <p:spPr>
          <a:xfrm>
            <a:off x="1353225"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3630750"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5908275" y="1619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2" name="Google Shape;4162;p16"/>
          <p:cNvSpPr/>
          <p:nvPr/>
        </p:nvSpPr>
        <p:spPr>
          <a:xfrm rot="-10468820">
            <a:off x="8547143" y="-381401"/>
            <a:ext cx="30956" cy="27636"/>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6"/>
          <p:cNvSpPr/>
          <p:nvPr/>
        </p:nvSpPr>
        <p:spPr>
          <a:xfrm rot="-10468820">
            <a:off x="8597699" y="-338637"/>
            <a:ext cx="33078" cy="26805"/>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6"/>
          <p:cNvSpPr/>
          <p:nvPr/>
        </p:nvSpPr>
        <p:spPr>
          <a:xfrm rot="-10468820">
            <a:off x="8317969" y="-324597"/>
            <a:ext cx="37276" cy="28928"/>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6"/>
          <p:cNvSpPr/>
          <p:nvPr/>
        </p:nvSpPr>
        <p:spPr>
          <a:xfrm rot="-10468820">
            <a:off x="8243005" y="-308859"/>
            <a:ext cx="31463" cy="29158"/>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6"/>
          <p:cNvSpPr/>
          <p:nvPr/>
        </p:nvSpPr>
        <p:spPr>
          <a:xfrm rot="-10468820">
            <a:off x="8348538" y="-386937"/>
            <a:ext cx="36584" cy="28420"/>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6"/>
          <p:cNvSpPr/>
          <p:nvPr/>
        </p:nvSpPr>
        <p:spPr>
          <a:xfrm rot="-10468820">
            <a:off x="8195246" y="-380691"/>
            <a:ext cx="32340" cy="28512"/>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6"/>
          <p:cNvSpPr/>
          <p:nvPr/>
        </p:nvSpPr>
        <p:spPr>
          <a:xfrm rot="-10468820">
            <a:off x="8063128" y="-397558"/>
            <a:ext cx="33955" cy="2925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6"/>
          <p:cNvSpPr/>
          <p:nvPr/>
        </p:nvSpPr>
        <p:spPr>
          <a:xfrm rot="-10468820">
            <a:off x="8133790" y="-344316"/>
            <a:ext cx="32340" cy="28558"/>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6"/>
          <p:cNvSpPr/>
          <p:nvPr/>
        </p:nvSpPr>
        <p:spPr>
          <a:xfrm rot="-10468820">
            <a:off x="8473529" y="-366703"/>
            <a:ext cx="34600" cy="25513"/>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6"/>
          <p:cNvSpPr/>
          <p:nvPr/>
        </p:nvSpPr>
        <p:spPr>
          <a:xfrm rot="-10468820">
            <a:off x="8137577" y="-423088"/>
            <a:ext cx="31002" cy="28143"/>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6"/>
          <p:cNvSpPr/>
          <p:nvPr/>
        </p:nvSpPr>
        <p:spPr>
          <a:xfrm rot="-10468820">
            <a:off x="8265087" y="-382750"/>
            <a:ext cx="35062" cy="29066"/>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6"/>
          <p:cNvSpPr/>
          <p:nvPr/>
        </p:nvSpPr>
        <p:spPr>
          <a:xfrm rot="-10468820">
            <a:off x="8401883" y="-338782"/>
            <a:ext cx="36215" cy="28974"/>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6"/>
          <p:cNvSpPr/>
          <p:nvPr/>
        </p:nvSpPr>
        <p:spPr>
          <a:xfrm rot="-10468820">
            <a:off x="8175982" y="-278067"/>
            <a:ext cx="33539" cy="29066"/>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6"/>
          <p:cNvSpPr/>
          <p:nvPr/>
        </p:nvSpPr>
        <p:spPr>
          <a:xfrm rot="-10468820">
            <a:off x="8050119" y="-319066"/>
            <a:ext cx="33585" cy="29158"/>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6"/>
          <p:cNvSpPr/>
          <p:nvPr/>
        </p:nvSpPr>
        <p:spPr>
          <a:xfrm rot="-10468820">
            <a:off x="8377735" y="-277014"/>
            <a:ext cx="34508" cy="25190"/>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6"/>
          <p:cNvSpPr/>
          <p:nvPr/>
        </p:nvSpPr>
        <p:spPr>
          <a:xfrm rot="-10468820">
            <a:off x="7862798" y="-397317"/>
            <a:ext cx="35062" cy="29020"/>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6"/>
          <p:cNvSpPr/>
          <p:nvPr/>
        </p:nvSpPr>
        <p:spPr>
          <a:xfrm rot="-10468820">
            <a:off x="7838580" y="-322479"/>
            <a:ext cx="30402" cy="29158"/>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6"/>
          <p:cNvSpPr/>
          <p:nvPr/>
        </p:nvSpPr>
        <p:spPr>
          <a:xfrm rot="-10468820">
            <a:off x="7765804" y="-327445"/>
            <a:ext cx="34923" cy="28928"/>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6"/>
          <p:cNvSpPr/>
          <p:nvPr/>
        </p:nvSpPr>
        <p:spPr>
          <a:xfrm rot="-10468820">
            <a:off x="7905539" y="-259261"/>
            <a:ext cx="32663" cy="26805"/>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6"/>
          <p:cNvSpPr/>
          <p:nvPr/>
        </p:nvSpPr>
        <p:spPr>
          <a:xfrm rot="-10468820">
            <a:off x="7927915" y="-424945"/>
            <a:ext cx="35200" cy="27774"/>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6"/>
          <p:cNvSpPr/>
          <p:nvPr/>
        </p:nvSpPr>
        <p:spPr>
          <a:xfrm rot="-10468820">
            <a:off x="7989705" y="-377539"/>
            <a:ext cx="35984" cy="28743"/>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6"/>
          <p:cNvSpPr/>
          <p:nvPr/>
        </p:nvSpPr>
        <p:spPr>
          <a:xfrm rot="-10468820">
            <a:off x="7975220" y="-302026"/>
            <a:ext cx="31602" cy="28512"/>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6"/>
          <p:cNvSpPr/>
          <p:nvPr/>
        </p:nvSpPr>
        <p:spPr>
          <a:xfrm rot="-10468820">
            <a:off x="7690191" y="-297060"/>
            <a:ext cx="35200" cy="28928"/>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6"/>
          <p:cNvSpPr/>
          <p:nvPr/>
        </p:nvSpPr>
        <p:spPr>
          <a:xfrm rot="-10468820">
            <a:off x="7794256" y="-397101"/>
            <a:ext cx="32801" cy="2925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6"/>
          <p:cNvSpPr/>
          <p:nvPr/>
        </p:nvSpPr>
        <p:spPr>
          <a:xfrm rot="-10468820">
            <a:off x="7912643" y="-347643"/>
            <a:ext cx="33032" cy="25975"/>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6"/>
          <p:cNvSpPr/>
          <p:nvPr/>
        </p:nvSpPr>
        <p:spPr>
          <a:xfrm rot="-10468820">
            <a:off x="9291382" y="-311343"/>
            <a:ext cx="28834" cy="28097"/>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6"/>
          <p:cNvSpPr/>
          <p:nvPr/>
        </p:nvSpPr>
        <p:spPr>
          <a:xfrm rot="-10468820">
            <a:off x="9218596" y="-316695"/>
            <a:ext cx="34923" cy="28928"/>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6"/>
          <p:cNvSpPr/>
          <p:nvPr/>
        </p:nvSpPr>
        <p:spPr>
          <a:xfrm rot="-10468820">
            <a:off x="9068168" y="-260972"/>
            <a:ext cx="34001" cy="29158"/>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6"/>
          <p:cNvSpPr/>
          <p:nvPr/>
        </p:nvSpPr>
        <p:spPr>
          <a:xfrm rot="-10468820">
            <a:off x="9086400" y="-330392"/>
            <a:ext cx="32340" cy="28558"/>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6"/>
          <p:cNvSpPr/>
          <p:nvPr/>
        </p:nvSpPr>
        <p:spPr>
          <a:xfrm rot="-10468820">
            <a:off x="9140057" y="-286766"/>
            <a:ext cx="33539" cy="28928"/>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6"/>
          <p:cNvSpPr/>
          <p:nvPr/>
        </p:nvSpPr>
        <p:spPr>
          <a:xfrm rot="-10468820">
            <a:off x="9010908" y="-327913"/>
            <a:ext cx="35200" cy="28328"/>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6"/>
          <p:cNvSpPr/>
          <p:nvPr/>
        </p:nvSpPr>
        <p:spPr>
          <a:xfrm rot="-10468820">
            <a:off x="8820263" y="-331579"/>
            <a:ext cx="31048" cy="28005"/>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6"/>
          <p:cNvSpPr/>
          <p:nvPr/>
        </p:nvSpPr>
        <p:spPr>
          <a:xfrm rot="-10468820">
            <a:off x="8738541" y="-298730"/>
            <a:ext cx="35984" cy="28881"/>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6"/>
          <p:cNvSpPr/>
          <p:nvPr/>
        </p:nvSpPr>
        <p:spPr>
          <a:xfrm rot="-10468820">
            <a:off x="8866586" y="-261285"/>
            <a:ext cx="36676" cy="29158"/>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6"/>
          <p:cNvSpPr/>
          <p:nvPr/>
        </p:nvSpPr>
        <p:spPr>
          <a:xfrm rot="-10468820">
            <a:off x="8584441" y="-265021"/>
            <a:ext cx="34970" cy="25421"/>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6"/>
          <p:cNvSpPr/>
          <p:nvPr/>
        </p:nvSpPr>
        <p:spPr>
          <a:xfrm rot="-10468820">
            <a:off x="8938822" y="-287980"/>
            <a:ext cx="34324" cy="25375"/>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6"/>
          <p:cNvSpPr/>
          <p:nvPr/>
        </p:nvSpPr>
        <p:spPr>
          <a:xfrm rot="-10468820">
            <a:off x="8885031" y="-342761"/>
            <a:ext cx="31602" cy="28928"/>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6"/>
          <p:cNvSpPr/>
          <p:nvPr/>
        </p:nvSpPr>
        <p:spPr>
          <a:xfrm rot="-10468820">
            <a:off x="8650240" y="-282278"/>
            <a:ext cx="32340" cy="28512"/>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6"/>
          <p:cNvSpPr/>
          <p:nvPr/>
        </p:nvSpPr>
        <p:spPr>
          <a:xfrm rot="-10468820">
            <a:off x="8676650" y="-344111"/>
            <a:ext cx="35062" cy="28835"/>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6"/>
          <p:cNvSpPr/>
          <p:nvPr/>
        </p:nvSpPr>
        <p:spPr>
          <a:xfrm rot="-10468820">
            <a:off x="8456807" y="-298851"/>
            <a:ext cx="35292" cy="26713"/>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6"/>
          <p:cNvSpPr/>
          <p:nvPr/>
        </p:nvSpPr>
        <p:spPr>
          <a:xfrm rot="-10468820">
            <a:off x="8521535" y="-311030"/>
            <a:ext cx="33493" cy="28420"/>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1636359" y="4918050"/>
            <a:ext cx="161913" cy="146905"/>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8" name="Google Shape;4208;p16"/>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6"/>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0" name="Google Shape;4210;p16"/>
          <p:cNvGrpSpPr/>
          <p:nvPr/>
        </p:nvGrpSpPr>
        <p:grpSpPr>
          <a:xfrm rot="5400000" flipH="1">
            <a:off x="8611250" y="-289703"/>
            <a:ext cx="439050" cy="1138216"/>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9" name="Google Shape;4219;p16"/>
          <p:cNvGrpSpPr/>
          <p:nvPr/>
        </p:nvGrpSpPr>
        <p:grpSpPr>
          <a:xfrm rot="5400000" flipH="1">
            <a:off x="8446719" y="-121413"/>
            <a:ext cx="444435" cy="1202872"/>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16"/>
          <p:cNvGrpSpPr/>
          <p:nvPr/>
        </p:nvGrpSpPr>
        <p:grpSpPr>
          <a:xfrm flipH="1">
            <a:off x="-40364" y="4461357"/>
            <a:ext cx="876802" cy="561032"/>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 name="Google Shape;4256;p16"/>
          <p:cNvGrpSpPr/>
          <p:nvPr/>
        </p:nvGrpSpPr>
        <p:grpSpPr>
          <a:xfrm flipH="1">
            <a:off x="-316741" y="4163655"/>
            <a:ext cx="772370" cy="775893"/>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16"/>
          <p:cNvGrpSpPr/>
          <p:nvPr/>
        </p:nvGrpSpPr>
        <p:grpSpPr>
          <a:xfrm rot="5400000" flipH="1">
            <a:off x="596790" y="4654258"/>
            <a:ext cx="273016" cy="739520"/>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16"/>
          <p:cNvGrpSpPr/>
          <p:nvPr/>
        </p:nvGrpSpPr>
        <p:grpSpPr>
          <a:xfrm rot="5400000" flipH="1">
            <a:off x="-67436" y="1312833"/>
            <a:ext cx="633267" cy="380075"/>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16"/>
          <p:cNvGrpSpPr/>
          <p:nvPr/>
        </p:nvGrpSpPr>
        <p:grpSpPr>
          <a:xfrm flipH="1">
            <a:off x="-185562" y="501899"/>
            <a:ext cx="800029" cy="59234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16"/>
          <p:cNvGrpSpPr/>
          <p:nvPr/>
        </p:nvGrpSpPr>
        <p:grpSpPr>
          <a:xfrm flipH="1">
            <a:off x="8149501" y="3972291"/>
            <a:ext cx="1146207" cy="1063803"/>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 name="Google Shape;4354;p16"/>
          <p:cNvGrpSpPr/>
          <p:nvPr/>
        </p:nvGrpSpPr>
        <p:grpSpPr>
          <a:xfrm flipH="1">
            <a:off x="8375426" y="3699426"/>
            <a:ext cx="906954" cy="1160207"/>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16"/>
          <p:cNvGrpSpPr/>
          <p:nvPr/>
        </p:nvGrpSpPr>
        <p:grpSpPr>
          <a:xfrm flipH="1">
            <a:off x="-138601" y="-156827"/>
            <a:ext cx="775583" cy="776946"/>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16"/>
          <p:cNvGrpSpPr/>
          <p:nvPr/>
        </p:nvGrpSpPr>
        <p:grpSpPr>
          <a:xfrm rot="-5400000" flipH="1">
            <a:off x="8358974" y="4213030"/>
            <a:ext cx="428468" cy="1217307"/>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16"/>
          <p:cNvGrpSpPr/>
          <p:nvPr/>
        </p:nvGrpSpPr>
        <p:grpSpPr>
          <a:xfrm flipH="1">
            <a:off x="-59844" y="4617104"/>
            <a:ext cx="561571" cy="54342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
  <p:cSld name="Two Content_1_1">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985719" y="193600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5" name="Google Shape;4955;p18"/>
          <p:cNvSpPr txBox="1">
            <a:spLocks noGrp="1"/>
          </p:cNvSpPr>
          <p:nvPr>
            <p:ph type="subTitle" idx="1"/>
          </p:nvPr>
        </p:nvSpPr>
        <p:spPr>
          <a:xfrm>
            <a:off x="956469" y="2443250"/>
            <a:ext cx="18999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6327675" y="19415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7" name="Google Shape;4957;p18"/>
          <p:cNvSpPr txBox="1">
            <a:spLocks noGrp="1"/>
          </p:cNvSpPr>
          <p:nvPr>
            <p:ph type="subTitle" idx="3"/>
          </p:nvPr>
        </p:nvSpPr>
        <p:spPr>
          <a:xfrm>
            <a:off x="6327675" y="244880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3656688"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9" name="Google Shape;4959;p18"/>
          <p:cNvSpPr txBox="1">
            <a:spLocks noGrp="1"/>
          </p:cNvSpPr>
          <p:nvPr>
            <p:ph type="subTitle" idx="5"/>
          </p:nvPr>
        </p:nvSpPr>
        <p:spPr>
          <a:xfrm>
            <a:off x="3656688"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3656688" y="193601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1" name="Google Shape;4961;p18"/>
          <p:cNvSpPr txBox="1">
            <a:spLocks noGrp="1"/>
          </p:cNvSpPr>
          <p:nvPr>
            <p:ph type="subTitle" idx="7"/>
          </p:nvPr>
        </p:nvSpPr>
        <p:spPr>
          <a:xfrm>
            <a:off x="3656688" y="244325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985719"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3" name="Google Shape;4963;p18"/>
          <p:cNvSpPr txBox="1">
            <a:spLocks noGrp="1"/>
          </p:cNvSpPr>
          <p:nvPr>
            <p:ph type="subTitle" idx="9"/>
          </p:nvPr>
        </p:nvSpPr>
        <p:spPr>
          <a:xfrm>
            <a:off x="985719"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6327675" y="35634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5" name="Google Shape;4965;p18"/>
          <p:cNvSpPr txBox="1">
            <a:spLocks noGrp="1"/>
          </p:cNvSpPr>
          <p:nvPr>
            <p:ph type="subTitle" idx="14"/>
          </p:nvPr>
        </p:nvSpPr>
        <p:spPr>
          <a:xfrm>
            <a:off x="6327675" y="406726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927975" y="521625"/>
            <a:ext cx="68679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18"/>
          <p:cNvGrpSpPr/>
          <p:nvPr/>
        </p:nvGrpSpPr>
        <p:grpSpPr>
          <a:xfrm rot="-1081952">
            <a:off x="282937" y="641922"/>
            <a:ext cx="140700" cy="126799"/>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2" name="Google Shape;4972;p18"/>
          <p:cNvSpPr/>
          <p:nvPr/>
        </p:nvSpPr>
        <p:spPr>
          <a:xfrm flipH="1">
            <a:off x="-254100" y="4827328"/>
            <a:ext cx="2957955" cy="33320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8"/>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18"/>
          <p:cNvGrpSpPr/>
          <p:nvPr/>
        </p:nvGrpSpPr>
        <p:grpSpPr>
          <a:xfrm rot="-4252119">
            <a:off x="155578" y="-356246"/>
            <a:ext cx="376413" cy="975833"/>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18"/>
          <p:cNvGrpSpPr/>
          <p:nvPr/>
        </p:nvGrpSpPr>
        <p:grpSpPr>
          <a:xfrm rot="-4252119">
            <a:off x="227986" y="-175989"/>
            <a:ext cx="381030" cy="1031264"/>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18"/>
          <p:cNvGrpSpPr/>
          <p:nvPr/>
        </p:nvGrpSpPr>
        <p:grpSpPr>
          <a:xfrm rot="-2429099" flipH="1">
            <a:off x="-434499" y="4085222"/>
            <a:ext cx="1157436" cy="740599"/>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18"/>
          <p:cNvGrpSpPr/>
          <p:nvPr/>
        </p:nvGrpSpPr>
        <p:grpSpPr>
          <a:xfrm rot="5400000">
            <a:off x="430889" y="4458291"/>
            <a:ext cx="360400" cy="976219"/>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18"/>
          <p:cNvGrpSpPr/>
          <p:nvPr/>
        </p:nvGrpSpPr>
        <p:grpSpPr>
          <a:xfrm rot="-5400000" flipH="1">
            <a:off x="-206276" y="4544135"/>
            <a:ext cx="933472" cy="547264"/>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18"/>
          <p:cNvGrpSpPr/>
          <p:nvPr/>
        </p:nvGrpSpPr>
        <p:grpSpPr>
          <a:xfrm rot="-1172199">
            <a:off x="8513966" y="600257"/>
            <a:ext cx="875304" cy="663464"/>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4" name="Google Shape;5074;p18"/>
          <p:cNvGrpSpPr/>
          <p:nvPr/>
        </p:nvGrpSpPr>
        <p:grpSpPr>
          <a:xfrm rot="1768382" flipH="1">
            <a:off x="8427040" y="4255753"/>
            <a:ext cx="849881" cy="827325"/>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18"/>
          <p:cNvGrpSpPr/>
          <p:nvPr/>
        </p:nvGrpSpPr>
        <p:grpSpPr>
          <a:xfrm>
            <a:off x="8163198" y="-30991"/>
            <a:ext cx="848507" cy="870171"/>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18"/>
          <p:cNvGrpSpPr/>
          <p:nvPr/>
        </p:nvGrpSpPr>
        <p:grpSpPr>
          <a:xfrm rot="-3631618" flipH="1">
            <a:off x="8467150" y="4379025"/>
            <a:ext cx="333221" cy="902600"/>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18"/>
          <p:cNvGrpSpPr/>
          <p:nvPr/>
        </p:nvGrpSpPr>
        <p:grpSpPr>
          <a:xfrm rot="-5400000">
            <a:off x="8009287" y="319096"/>
            <a:ext cx="161913" cy="145916"/>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18"/>
          <p:cNvGrpSpPr/>
          <p:nvPr/>
        </p:nvGrpSpPr>
        <p:grpSpPr>
          <a:xfrm rot="1768319">
            <a:off x="8919317" y="4451497"/>
            <a:ext cx="161914" cy="145917"/>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18"/>
          <p:cNvGrpSpPr/>
          <p:nvPr/>
        </p:nvGrpSpPr>
        <p:grpSpPr>
          <a:xfrm rot="1768319">
            <a:off x="8394462" y="4234959"/>
            <a:ext cx="161914" cy="145917"/>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Slide_1_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6581919" y="1869192"/>
            <a:ext cx="1828500" cy="573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5186819" y="2496004"/>
            <a:ext cx="3287400" cy="130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400">
                <a:latin typeface="Nunito"/>
                <a:ea typeface="Nunito"/>
                <a:cs typeface="Nunito"/>
                <a:sym typeface="Nunito"/>
              </a:defRPr>
            </a:lvl1pPr>
            <a:lvl2pPr lvl="1" algn="r" rtl="0">
              <a:lnSpc>
                <a:spcPct val="115000"/>
              </a:lnSpc>
              <a:spcBef>
                <a:spcPts val="0"/>
              </a:spcBef>
              <a:spcAft>
                <a:spcPts val="0"/>
              </a:spcAft>
              <a:buNone/>
              <a:defRPr sz="1400">
                <a:latin typeface="Nunito"/>
                <a:ea typeface="Nunito"/>
                <a:cs typeface="Nunito"/>
                <a:sym typeface="Nunito"/>
              </a:defRPr>
            </a:lvl2pPr>
            <a:lvl3pPr lvl="2" algn="r" rtl="0">
              <a:lnSpc>
                <a:spcPct val="115000"/>
              </a:lnSpc>
              <a:spcBef>
                <a:spcPts val="0"/>
              </a:spcBef>
              <a:spcAft>
                <a:spcPts val="0"/>
              </a:spcAft>
              <a:buNone/>
              <a:defRPr sz="1400">
                <a:latin typeface="Nunito"/>
                <a:ea typeface="Nunito"/>
                <a:cs typeface="Nunito"/>
                <a:sym typeface="Nunito"/>
              </a:defRPr>
            </a:lvl3pPr>
            <a:lvl4pPr lvl="3" algn="r" rtl="0">
              <a:lnSpc>
                <a:spcPct val="115000"/>
              </a:lnSpc>
              <a:spcBef>
                <a:spcPts val="0"/>
              </a:spcBef>
              <a:spcAft>
                <a:spcPts val="0"/>
              </a:spcAft>
              <a:buNone/>
              <a:defRPr sz="1400">
                <a:latin typeface="Nunito"/>
                <a:ea typeface="Nunito"/>
                <a:cs typeface="Nunito"/>
                <a:sym typeface="Nunito"/>
              </a:defRPr>
            </a:lvl4pPr>
            <a:lvl5pPr lvl="4" algn="r" rtl="0">
              <a:lnSpc>
                <a:spcPct val="115000"/>
              </a:lnSpc>
              <a:spcBef>
                <a:spcPts val="0"/>
              </a:spcBef>
              <a:spcAft>
                <a:spcPts val="0"/>
              </a:spcAft>
              <a:buNone/>
              <a:defRPr sz="1400">
                <a:latin typeface="Nunito"/>
                <a:ea typeface="Nunito"/>
                <a:cs typeface="Nunito"/>
                <a:sym typeface="Nunito"/>
              </a:defRPr>
            </a:lvl5pPr>
            <a:lvl6pPr lvl="5" algn="r" rtl="0">
              <a:lnSpc>
                <a:spcPct val="115000"/>
              </a:lnSpc>
              <a:spcBef>
                <a:spcPts val="0"/>
              </a:spcBef>
              <a:spcAft>
                <a:spcPts val="0"/>
              </a:spcAft>
              <a:buNone/>
              <a:defRPr sz="1400">
                <a:latin typeface="Nunito"/>
                <a:ea typeface="Nunito"/>
                <a:cs typeface="Nunito"/>
                <a:sym typeface="Nunito"/>
              </a:defRPr>
            </a:lvl6pPr>
            <a:lvl7pPr lvl="6" algn="r" rtl="0">
              <a:lnSpc>
                <a:spcPct val="115000"/>
              </a:lnSpc>
              <a:spcBef>
                <a:spcPts val="0"/>
              </a:spcBef>
              <a:spcAft>
                <a:spcPts val="0"/>
              </a:spcAft>
              <a:buNone/>
              <a:defRPr sz="1400">
                <a:latin typeface="Nunito"/>
                <a:ea typeface="Nunito"/>
                <a:cs typeface="Nunito"/>
                <a:sym typeface="Nunito"/>
              </a:defRPr>
            </a:lvl7pPr>
            <a:lvl8pPr lvl="7" algn="r" rtl="0">
              <a:lnSpc>
                <a:spcPct val="115000"/>
              </a:lnSpc>
              <a:spcBef>
                <a:spcPts val="0"/>
              </a:spcBef>
              <a:spcAft>
                <a:spcPts val="0"/>
              </a:spcAft>
              <a:buNone/>
              <a:defRPr sz="1400">
                <a:latin typeface="Nunito"/>
                <a:ea typeface="Nunito"/>
                <a:cs typeface="Nunito"/>
                <a:sym typeface="Nunito"/>
              </a:defRPr>
            </a:lvl8pPr>
            <a:lvl9pPr lvl="8" algn="r" rtl="0">
              <a:lnSpc>
                <a:spcPct val="115000"/>
              </a:lnSpc>
              <a:spcBef>
                <a:spcPts val="0"/>
              </a:spcBef>
              <a:spcAft>
                <a:spcPts val="0"/>
              </a:spcAft>
              <a:buNone/>
              <a:defRPr sz="1400">
                <a:latin typeface="Nunito"/>
                <a:ea typeface="Nunito"/>
                <a:cs typeface="Nunito"/>
                <a:sym typeface="Nunito"/>
              </a:defRPr>
            </a:lvl9pPr>
          </a:lstStyle>
          <a:p>
            <a:endParaRPr/>
          </a:p>
        </p:txBody>
      </p:sp>
      <p:sp>
        <p:nvSpPr>
          <p:cNvPr id="5627" name="Google Shape;5627;p20"/>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0"/>
          <p:cNvSpPr/>
          <p:nvPr/>
        </p:nvSpPr>
        <p:spPr>
          <a:xfrm flipH="1">
            <a:off x="-64403"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9" name="Google Shape;5629;p20"/>
          <p:cNvGrpSpPr/>
          <p:nvPr/>
        </p:nvGrpSpPr>
        <p:grpSpPr>
          <a:xfrm flipH="1">
            <a:off x="8021717" y="-112597"/>
            <a:ext cx="1074149" cy="686771"/>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20"/>
          <p:cNvGrpSpPr/>
          <p:nvPr/>
        </p:nvGrpSpPr>
        <p:grpSpPr>
          <a:xfrm>
            <a:off x="7912721" y="3872132"/>
            <a:ext cx="1289014" cy="1411882"/>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20"/>
          <p:cNvGrpSpPr/>
          <p:nvPr/>
        </p:nvGrpSpPr>
        <p:grpSpPr>
          <a:xfrm rot="7057695">
            <a:off x="-197888" y="4686469"/>
            <a:ext cx="872880" cy="391702"/>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20"/>
          <p:cNvGrpSpPr/>
          <p:nvPr/>
        </p:nvGrpSpPr>
        <p:grpSpPr>
          <a:xfrm flipH="1">
            <a:off x="35964" y="-144577"/>
            <a:ext cx="809979" cy="830659"/>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20"/>
          <p:cNvGrpSpPr/>
          <p:nvPr/>
        </p:nvGrpSpPr>
        <p:grpSpPr>
          <a:xfrm rot="5400000" flipH="1">
            <a:off x="1460642" y="69155"/>
            <a:ext cx="117436" cy="105833"/>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20"/>
          <p:cNvGrpSpPr/>
          <p:nvPr/>
        </p:nvGrpSpPr>
        <p:grpSpPr>
          <a:xfrm>
            <a:off x="309338" y="-112607"/>
            <a:ext cx="687043" cy="689217"/>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20"/>
          <p:cNvGrpSpPr/>
          <p:nvPr/>
        </p:nvGrpSpPr>
        <p:grpSpPr>
          <a:xfrm>
            <a:off x="752783" y="-139208"/>
            <a:ext cx="499188" cy="482707"/>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20"/>
          <p:cNvGrpSpPr/>
          <p:nvPr/>
        </p:nvGrpSpPr>
        <p:grpSpPr>
          <a:xfrm flipH="1">
            <a:off x="1680118" y="-121094"/>
            <a:ext cx="397610" cy="555774"/>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20"/>
          <p:cNvGrpSpPr/>
          <p:nvPr/>
        </p:nvGrpSpPr>
        <p:grpSpPr>
          <a:xfrm flipH="1">
            <a:off x="8607871" y="-11082"/>
            <a:ext cx="519193" cy="813144"/>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20"/>
          <p:cNvGrpSpPr/>
          <p:nvPr/>
        </p:nvGrpSpPr>
        <p:grpSpPr>
          <a:xfrm flipH="1">
            <a:off x="8398282" y="907609"/>
            <a:ext cx="880479" cy="667378"/>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20"/>
          <p:cNvGrpSpPr/>
          <p:nvPr/>
        </p:nvGrpSpPr>
        <p:grpSpPr>
          <a:xfrm rot="5400000" flipH="1">
            <a:off x="8808755" y="903605"/>
            <a:ext cx="117436" cy="105833"/>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20"/>
          <p:cNvGrpSpPr/>
          <p:nvPr/>
        </p:nvGrpSpPr>
        <p:grpSpPr>
          <a:xfrm rot="-2542812">
            <a:off x="7507421" y="-93710"/>
            <a:ext cx="872869" cy="391714"/>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a:endParaRPr/>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panose="02000505000000020004"/>
                <a:ea typeface="Montserrat" panose="02000505000000020004"/>
                <a:cs typeface="Montserrat" panose="02000505000000020004"/>
                <a:sym typeface="Montserrat" panose="02000505000000020004"/>
              </a:defRPr>
            </a:lvl1pPr>
            <a:lvl2pPr lvl="1"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2pPr>
            <a:lvl3pPr lvl="2"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3pPr>
            <a:lvl4pPr lvl="3"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4pPr>
            <a:lvl5pPr lvl="4"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5pPr>
            <a:lvl6pPr lvl="5"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6pPr>
            <a:lvl7pPr lvl="6"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7pPr>
            <a:lvl8pPr lvl="7"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8pPr>
            <a:lvl9pPr lvl="8"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9pPr>
          </a:lstStyle>
          <a:p>
            <a:endParaRPr/>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Title Slide_1_1_1">
    <p:spTree>
      <p:nvGrpSpPr>
        <p:cNvPr id="1" name="Shape 5893"/>
        <p:cNvGrpSpPr/>
        <p:nvPr/>
      </p:nvGrpSpPr>
      <p:grpSpPr>
        <a:xfrm>
          <a:off x="0" y="0"/>
          <a:ext cx="0" cy="0"/>
          <a:chOff x="0" y="0"/>
          <a:chExt cx="0" cy="0"/>
        </a:xfrm>
      </p:grpSpPr>
      <p:sp>
        <p:nvSpPr>
          <p:cNvPr id="5894" name="Google Shape;5894;p21"/>
          <p:cNvSpPr/>
          <p:nvPr/>
        </p:nvSpPr>
        <p:spPr>
          <a:xfrm rot="5400000">
            <a:off x="-1276700" y="340937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1"/>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6" name="Google Shape;5896;p21"/>
          <p:cNvGrpSpPr/>
          <p:nvPr/>
        </p:nvGrpSpPr>
        <p:grpSpPr>
          <a:xfrm rot="10800000">
            <a:off x="7993544" y="4536581"/>
            <a:ext cx="1074149" cy="686771"/>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21"/>
          <p:cNvGrpSpPr/>
          <p:nvPr/>
        </p:nvGrpSpPr>
        <p:grpSpPr>
          <a:xfrm rot="5400000">
            <a:off x="-35047" y="4117023"/>
            <a:ext cx="979636" cy="1073014"/>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21"/>
          <p:cNvGrpSpPr/>
          <p:nvPr/>
        </p:nvGrpSpPr>
        <p:grpSpPr>
          <a:xfrm rot="2699802" flipH="1">
            <a:off x="45765" y="-39055"/>
            <a:ext cx="872863" cy="391688"/>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21"/>
          <p:cNvGrpSpPr/>
          <p:nvPr/>
        </p:nvGrpSpPr>
        <p:grpSpPr>
          <a:xfrm>
            <a:off x="8405369" y="-112602"/>
            <a:ext cx="809979" cy="830659"/>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21"/>
          <p:cNvGrpSpPr/>
          <p:nvPr/>
        </p:nvGrpSpPr>
        <p:grpSpPr>
          <a:xfrm rot="-5400000">
            <a:off x="7563322" y="69155"/>
            <a:ext cx="117436" cy="105833"/>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21"/>
          <p:cNvGrpSpPr/>
          <p:nvPr/>
        </p:nvGrpSpPr>
        <p:grpSpPr>
          <a:xfrm flipH="1">
            <a:off x="8145018" y="-112607"/>
            <a:ext cx="687043" cy="689217"/>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21"/>
          <p:cNvGrpSpPr/>
          <p:nvPr/>
        </p:nvGrpSpPr>
        <p:grpSpPr>
          <a:xfrm flipH="1">
            <a:off x="7889429" y="-139208"/>
            <a:ext cx="499188" cy="482707"/>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21"/>
          <p:cNvGrpSpPr/>
          <p:nvPr/>
        </p:nvGrpSpPr>
        <p:grpSpPr>
          <a:xfrm>
            <a:off x="7063672" y="-121094"/>
            <a:ext cx="397610" cy="555774"/>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21"/>
          <p:cNvGrpSpPr/>
          <p:nvPr/>
        </p:nvGrpSpPr>
        <p:grpSpPr>
          <a:xfrm rot="10800000">
            <a:off x="8579697" y="4308693"/>
            <a:ext cx="519193" cy="813144"/>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21"/>
          <p:cNvGrpSpPr/>
          <p:nvPr/>
        </p:nvGrpSpPr>
        <p:grpSpPr>
          <a:xfrm rot="10800000">
            <a:off x="8370109" y="3535768"/>
            <a:ext cx="880479" cy="667378"/>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21"/>
          <p:cNvGrpSpPr/>
          <p:nvPr/>
        </p:nvGrpSpPr>
        <p:grpSpPr>
          <a:xfrm rot="5400000" flipH="1">
            <a:off x="8808755" y="903605"/>
            <a:ext cx="117436" cy="105833"/>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21"/>
          <p:cNvGrpSpPr/>
          <p:nvPr/>
        </p:nvGrpSpPr>
        <p:grpSpPr>
          <a:xfrm rot="-8257188" flipH="1">
            <a:off x="7479248" y="4812751"/>
            <a:ext cx="872869" cy="391714"/>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0" name="Google Shape;6160;p21"/>
          <p:cNvSpPr txBox="1">
            <a:spLocks noGrp="1"/>
          </p:cNvSpPr>
          <p:nvPr>
            <p:ph type="title"/>
          </p:nvPr>
        </p:nvSpPr>
        <p:spPr>
          <a:xfrm>
            <a:off x="733947" y="1877714"/>
            <a:ext cx="1828500" cy="573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623539" y="2504551"/>
            <a:ext cx="3287400" cy="1332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Title Slide_1_1_1_1">
    <p:spTree>
      <p:nvGrpSpPr>
        <p:cNvPr id="1" name="Shape 6162"/>
        <p:cNvGrpSpPr/>
        <p:nvPr/>
      </p:nvGrpSpPr>
      <p:grpSpPr>
        <a:xfrm>
          <a:off x="0" y="0"/>
          <a:ext cx="0" cy="0"/>
          <a:chOff x="0" y="0"/>
          <a:chExt cx="0" cy="0"/>
        </a:xfrm>
      </p:grpSpPr>
      <p:sp>
        <p:nvSpPr>
          <p:cNvPr id="6163" name="Google Shape;6163;p22"/>
          <p:cNvSpPr/>
          <p:nvPr/>
        </p:nvSpPr>
        <p:spPr>
          <a:xfrm rot="5400000">
            <a:off x="-1265925" y="160942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2"/>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5" name="Google Shape;6165;p22"/>
          <p:cNvGrpSpPr/>
          <p:nvPr/>
        </p:nvGrpSpPr>
        <p:grpSpPr>
          <a:xfrm rot="-8282980">
            <a:off x="8484486" y="3972857"/>
            <a:ext cx="1039249" cy="790773"/>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22"/>
          <p:cNvGrpSpPr/>
          <p:nvPr/>
        </p:nvGrpSpPr>
        <p:grpSpPr>
          <a:xfrm rot="7845114">
            <a:off x="-74811" y="-242520"/>
            <a:ext cx="979622" cy="1072999"/>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22"/>
          <p:cNvGrpSpPr/>
          <p:nvPr/>
        </p:nvGrpSpPr>
        <p:grpSpPr>
          <a:xfrm>
            <a:off x="8388632" y="-184564"/>
            <a:ext cx="809979" cy="830659"/>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22"/>
          <p:cNvGrpSpPr/>
          <p:nvPr/>
        </p:nvGrpSpPr>
        <p:grpSpPr>
          <a:xfrm rot="-5400000">
            <a:off x="7563322" y="69155"/>
            <a:ext cx="117436" cy="105833"/>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22"/>
          <p:cNvGrpSpPr/>
          <p:nvPr/>
        </p:nvGrpSpPr>
        <p:grpSpPr>
          <a:xfrm flipH="1">
            <a:off x="8145018" y="-112607"/>
            <a:ext cx="687043" cy="689217"/>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22"/>
          <p:cNvGrpSpPr/>
          <p:nvPr/>
        </p:nvGrpSpPr>
        <p:grpSpPr>
          <a:xfrm flipH="1">
            <a:off x="7889429" y="-139208"/>
            <a:ext cx="499188" cy="482707"/>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22"/>
          <p:cNvGrpSpPr/>
          <p:nvPr/>
        </p:nvGrpSpPr>
        <p:grpSpPr>
          <a:xfrm>
            <a:off x="7063672" y="-121094"/>
            <a:ext cx="397610" cy="555774"/>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22"/>
          <p:cNvGrpSpPr/>
          <p:nvPr/>
        </p:nvGrpSpPr>
        <p:grpSpPr>
          <a:xfrm rot="10387032">
            <a:off x="8696939" y="4046788"/>
            <a:ext cx="519183" cy="813092"/>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22"/>
          <p:cNvGrpSpPr/>
          <p:nvPr/>
        </p:nvGrpSpPr>
        <p:grpSpPr>
          <a:xfrm rot="-479532">
            <a:off x="-206148" y="4381560"/>
            <a:ext cx="880501" cy="667395"/>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22"/>
          <p:cNvGrpSpPr/>
          <p:nvPr/>
        </p:nvGrpSpPr>
        <p:grpSpPr>
          <a:xfrm rot="5400000" flipH="1">
            <a:off x="8808755" y="903605"/>
            <a:ext cx="117436" cy="105833"/>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22"/>
          <p:cNvGrpSpPr/>
          <p:nvPr/>
        </p:nvGrpSpPr>
        <p:grpSpPr>
          <a:xfrm rot="1609643">
            <a:off x="8710447" y="4899899"/>
            <a:ext cx="757549" cy="271844"/>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9" name="Google Shape;6419;p22"/>
          <p:cNvSpPr txBox="1">
            <a:spLocks noGrp="1"/>
          </p:cNvSpPr>
          <p:nvPr>
            <p:ph type="subTitle" idx="1"/>
          </p:nvPr>
        </p:nvSpPr>
        <p:spPr>
          <a:xfrm>
            <a:off x="5030901" y="1686750"/>
            <a:ext cx="3121200" cy="2865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420" name="Google Shape;6420;p22"/>
          <p:cNvGrpSpPr/>
          <p:nvPr/>
        </p:nvGrpSpPr>
        <p:grpSpPr>
          <a:xfrm rot="6386609">
            <a:off x="8109562" y="4330288"/>
            <a:ext cx="809938" cy="830618"/>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2" name="Google Shape;6482;p22"/>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4">
  <p:cSld name="Title Slide_1_1_1_1_1">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6887830" y="2861832"/>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3"/>
          <p:cNvSpPr/>
          <p:nvPr/>
        </p:nvSpPr>
        <p:spPr>
          <a:xfrm flipH="1">
            <a:off x="-202396" y="-91834"/>
            <a:ext cx="3306387" cy="5163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7" name="Google Shape;6487;p23"/>
          <p:cNvGrpSpPr/>
          <p:nvPr/>
        </p:nvGrpSpPr>
        <p:grpSpPr>
          <a:xfrm rot="10800000" flipH="1">
            <a:off x="-66838" y="4529716"/>
            <a:ext cx="1074149" cy="686771"/>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23"/>
          <p:cNvGrpSpPr/>
          <p:nvPr/>
        </p:nvGrpSpPr>
        <p:grpSpPr>
          <a:xfrm rot="-5400000" flipH="1">
            <a:off x="7912723" y="3793042"/>
            <a:ext cx="1289014" cy="1411882"/>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23"/>
          <p:cNvGrpSpPr/>
          <p:nvPr/>
        </p:nvGrpSpPr>
        <p:grpSpPr>
          <a:xfrm rot="9042000" flipH="1">
            <a:off x="8425005" y="99074"/>
            <a:ext cx="872928" cy="391695"/>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23"/>
          <p:cNvGrpSpPr/>
          <p:nvPr/>
        </p:nvGrpSpPr>
        <p:grpSpPr>
          <a:xfrm flipH="1">
            <a:off x="-104068" y="-201098"/>
            <a:ext cx="792893" cy="813137"/>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23"/>
          <p:cNvGrpSpPr/>
          <p:nvPr/>
        </p:nvGrpSpPr>
        <p:grpSpPr>
          <a:xfrm rot="5400000" flipH="1">
            <a:off x="1322567" y="12630"/>
            <a:ext cx="117436" cy="105833"/>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23"/>
          <p:cNvGrpSpPr/>
          <p:nvPr/>
        </p:nvGrpSpPr>
        <p:grpSpPr>
          <a:xfrm>
            <a:off x="163406" y="-169808"/>
            <a:ext cx="672534" cy="674661"/>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23"/>
          <p:cNvGrpSpPr/>
          <p:nvPr/>
        </p:nvGrpSpPr>
        <p:grpSpPr>
          <a:xfrm>
            <a:off x="597496" y="-195841"/>
            <a:ext cx="488645" cy="472512"/>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23"/>
          <p:cNvGrpSpPr/>
          <p:nvPr/>
        </p:nvGrpSpPr>
        <p:grpSpPr>
          <a:xfrm flipH="1">
            <a:off x="1505356" y="-178102"/>
            <a:ext cx="389211" cy="544034"/>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23"/>
          <p:cNvGrpSpPr/>
          <p:nvPr/>
        </p:nvGrpSpPr>
        <p:grpSpPr>
          <a:xfrm rot="10800000" flipH="1">
            <a:off x="-98034" y="4301828"/>
            <a:ext cx="519193" cy="813144"/>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23"/>
          <p:cNvGrpSpPr/>
          <p:nvPr/>
        </p:nvGrpSpPr>
        <p:grpSpPr>
          <a:xfrm rot="4699778" flipH="1">
            <a:off x="-245431" y="3617896"/>
            <a:ext cx="880467" cy="667369"/>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23"/>
          <p:cNvGrpSpPr/>
          <p:nvPr/>
        </p:nvGrpSpPr>
        <p:grpSpPr>
          <a:xfrm rot="-5400000" flipH="1">
            <a:off x="503064" y="4446077"/>
            <a:ext cx="117436" cy="105833"/>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1" name="Google Shape;6741;p23"/>
          <p:cNvSpPr txBox="1">
            <a:spLocks noGrp="1"/>
          </p:cNvSpPr>
          <p:nvPr>
            <p:ph type="subTitle" idx="1"/>
          </p:nvPr>
        </p:nvSpPr>
        <p:spPr>
          <a:xfrm>
            <a:off x="5410744" y="1236425"/>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2" name="Google Shape;6742;p23"/>
          <p:cNvSpPr txBox="1">
            <a:spLocks noGrp="1"/>
          </p:cNvSpPr>
          <p:nvPr>
            <p:ph type="subTitle" idx="2"/>
          </p:nvPr>
        </p:nvSpPr>
        <p:spPr>
          <a:xfrm>
            <a:off x="5400537" y="1624313"/>
            <a:ext cx="21138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5407687" y="2503551"/>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4" name="Google Shape;6744;p23"/>
          <p:cNvSpPr txBox="1">
            <a:spLocks noGrp="1"/>
          </p:cNvSpPr>
          <p:nvPr>
            <p:ph type="subTitle" idx="4"/>
          </p:nvPr>
        </p:nvSpPr>
        <p:spPr>
          <a:xfrm>
            <a:off x="5385987" y="2891469"/>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5410738" y="3772676"/>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6" name="Google Shape;6746;p23"/>
          <p:cNvSpPr txBox="1">
            <a:spLocks noGrp="1"/>
          </p:cNvSpPr>
          <p:nvPr>
            <p:ph type="subTitle" idx="6"/>
          </p:nvPr>
        </p:nvSpPr>
        <p:spPr>
          <a:xfrm>
            <a:off x="5400517" y="4154124"/>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6">
  <p:cSld name="CUSTOM_10_1_1">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5876126" y="1895875"/>
            <a:ext cx="1409700" cy="7056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2400" i="0"/>
            </a:lvl1pPr>
            <a:lvl2pPr lvl="1" algn="r" rtl="0">
              <a:spcBef>
                <a:spcPts val="0"/>
              </a:spcBef>
              <a:spcAft>
                <a:spcPts val="0"/>
              </a:spcAft>
              <a:buClr>
                <a:srgbClr val="4D4F40"/>
              </a:buClr>
              <a:buSzPts val="2400"/>
              <a:buNone/>
              <a:defRPr sz="2400">
                <a:solidFill>
                  <a:srgbClr val="4D4F40"/>
                </a:solidFill>
              </a:defRPr>
            </a:lvl2pPr>
            <a:lvl3pPr lvl="2" algn="r" rtl="0">
              <a:spcBef>
                <a:spcPts val="0"/>
              </a:spcBef>
              <a:spcAft>
                <a:spcPts val="0"/>
              </a:spcAft>
              <a:buClr>
                <a:srgbClr val="4D4F40"/>
              </a:buClr>
              <a:buSzPts val="2400"/>
              <a:buNone/>
              <a:defRPr sz="2400">
                <a:solidFill>
                  <a:srgbClr val="4D4F40"/>
                </a:solidFill>
              </a:defRPr>
            </a:lvl3pPr>
            <a:lvl4pPr lvl="3" algn="r" rtl="0">
              <a:spcBef>
                <a:spcPts val="0"/>
              </a:spcBef>
              <a:spcAft>
                <a:spcPts val="0"/>
              </a:spcAft>
              <a:buClr>
                <a:srgbClr val="4D4F40"/>
              </a:buClr>
              <a:buSzPts val="2400"/>
              <a:buNone/>
              <a:defRPr sz="2400">
                <a:solidFill>
                  <a:srgbClr val="4D4F40"/>
                </a:solidFill>
              </a:defRPr>
            </a:lvl4pPr>
            <a:lvl5pPr lvl="4" algn="r" rtl="0">
              <a:spcBef>
                <a:spcPts val="0"/>
              </a:spcBef>
              <a:spcAft>
                <a:spcPts val="0"/>
              </a:spcAft>
              <a:buClr>
                <a:srgbClr val="4D4F40"/>
              </a:buClr>
              <a:buSzPts val="2400"/>
              <a:buNone/>
              <a:defRPr sz="2400">
                <a:solidFill>
                  <a:srgbClr val="4D4F40"/>
                </a:solidFill>
              </a:defRPr>
            </a:lvl5pPr>
            <a:lvl6pPr lvl="5" algn="r" rtl="0">
              <a:spcBef>
                <a:spcPts val="0"/>
              </a:spcBef>
              <a:spcAft>
                <a:spcPts val="0"/>
              </a:spcAft>
              <a:buClr>
                <a:srgbClr val="4D4F40"/>
              </a:buClr>
              <a:buSzPts val="2400"/>
              <a:buNone/>
              <a:defRPr sz="2400">
                <a:solidFill>
                  <a:srgbClr val="4D4F40"/>
                </a:solidFill>
              </a:defRPr>
            </a:lvl6pPr>
            <a:lvl7pPr lvl="6" algn="r" rtl="0">
              <a:spcBef>
                <a:spcPts val="0"/>
              </a:spcBef>
              <a:spcAft>
                <a:spcPts val="0"/>
              </a:spcAft>
              <a:buClr>
                <a:srgbClr val="4D4F40"/>
              </a:buClr>
              <a:buSzPts val="2400"/>
              <a:buNone/>
              <a:defRPr sz="2400">
                <a:solidFill>
                  <a:srgbClr val="4D4F40"/>
                </a:solidFill>
              </a:defRPr>
            </a:lvl7pPr>
            <a:lvl8pPr lvl="7" algn="r" rtl="0">
              <a:spcBef>
                <a:spcPts val="0"/>
              </a:spcBef>
              <a:spcAft>
                <a:spcPts val="0"/>
              </a:spcAft>
              <a:buClr>
                <a:srgbClr val="4D4F40"/>
              </a:buClr>
              <a:buSzPts val="2400"/>
              <a:buNone/>
              <a:defRPr sz="2400">
                <a:solidFill>
                  <a:srgbClr val="4D4F40"/>
                </a:solidFill>
              </a:defRPr>
            </a:lvl8pPr>
            <a:lvl9pPr lvl="8" algn="r" rtl="0">
              <a:spcBef>
                <a:spcPts val="0"/>
              </a:spcBef>
              <a:spcAft>
                <a:spcPts val="0"/>
              </a:spcAft>
              <a:buClr>
                <a:srgbClr val="4D4F40"/>
              </a:buClr>
              <a:buSzPts val="2400"/>
              <a:buNone/>
              <a:defRPr sz="2400">
                <a:solidFill>
                  <a:srgbClr val="4D4F40"/>
                </a:solidFill>
              </a:defRPr>
            </a:lvl9pPr>
          </a:lstStyle>
          <a:p>
            <a:endParaRPr/>
          </a:p>
        </p:txBody>
      </p:sp>
      <p:sp>
        <p:nvSpPr>
          <p:cNvPr id="7041" name="Google Shape;7041;p25"/>
          <p:cNvSpPr txBox="1">
            <a:spLocks noGrp="1"/>
          </p:cNvSpPr>
          <p:nvPr>
            <p:ph type="subTitle" idx="1"/>
          </p:nvPr>
        </p:nvSpPr>
        <p:spPr>
          <a:xfrm>
            <a:off x="5177019" y="2611300"/>
            <a:ext cx="2219400" cy="117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latin typeface="Nunito"/>
                <a:ea typeface="Nunito"/>
                <a:cs typeface="Nunito"/>
                <a:sym typeface="Nunito"/>
              </a:defRPr>
            </a:lvl1pPr>
            <a:lvl2pPr lvl="1" algn="r" rtl="0">
              <a:spcBef>
                <a:spcPts val="0"/>
              </a:spcBef>
              <a:spcAft>
                <a:spcPts val="0"/>
              </a:spcAft>
              <a:buNone/>
              <a:defRPr sz="1400">
                <a:latin typeface="Nunito"/>
                <a:ea typeface="Nunito"/>
                <a:cs typeface="Nunito"/>
                <a:sym typeface="Nunito"/>
              </a:defRPr>
            </a:lvl2pPr>
            <a:lvl3pPr lvl="2" algn="r" rtl="0">
              <a:spcBef>
                <a:spcPts val="0"/>
              </a:spcBef>
              <a:spcAft>
                <a:spcPts val="0"/>
              </a:spcAft>
              <a:buNone/>
              <a:defRPr sz="1400">
                <a:latin typeface="Nunito"/>
                <a:ea typeface="Nunito"/>
                <a:cs typeface="Nunito"/>
                <a:sym typeface="Nunito"/>
              </a:defRPr>
            </a:lvl3pPr>
            <a:lvl4pPr lvl="3" algn="r" rtl="0">
              <a:spcBef>
                <a:spcPts val="0"/>
              </a:spcBef>
              <a:spcAft>
                <a:spcPts val="0"/>
              </a:spcAft>
              <a:buNone/>
              <a:defRPr sz="1400">
                <a:latin typeface="Nunito"/>
                <a:ea typeface="Nunito"/>
                <a:cs typeface="Nunito"/>
                <a:sym typeface="Nunito"/>
              </a:defRPr>
            </a:lvl4pPr>
            <a:lvl5pPr lvl="4" algn="r" rtl="0">
              <a:spcBef>
                <a:spcPts val="0"/>
              </a:spcBef>
              <a:spcAft>
                <a:spcPts val="0"/>
              </a:spcAft>
              <a:buNone/>
              <a:defRPr sz="1400">
                <a:latin typeface="Nunito"/>
                <a:ea typeface="Nunito"/>
                <a:cs typeface="Nunito"/>
                <a:sym typeface="Nunito"/>
              </a:defRPr>
            </a:lvl5pPr>
            <a:lvl6pPr lvl="5" algn="r" rtl="0">
              <a:spcBef>
                <a:spcPts val="0"/>
              </a:spcBef>
              <a:spcAft>
                <a:spcPts val="0"/>
              </a:spcAft>
              <a:buNone/>
              <a:defRPr sz="1400">
                <a:latin typeface="Nunito"/>
                <a:ea typeface="Nunito"/>
                <a:cs typeface="Nunito"/>
                <a:sym typeface="Nunito"/>
              </a:defRPr>
            </a:lvl6pPr>
            <a:lvl7pPr lvl="6" algn="r" rtl="0">
              <a:spcBef>
                <a:spcPts val="0"/>
              </a:spcBef>
              <a:spcAft>
                <a:spcPts val="0"/>
              </a:spcAft>
              <a:buNone/>
              <a:defRPr sz="1400">
                <a:latin typeface="Nunito"/>
                <a:ea typeface="Nunito"/>
                <a:cs typeface="Nunito"/>
                <a:sym typeface="Nunito"/>
              </a:defRPr>
            </a:lvl7pPr>
            <a:lvl8pPr lvl="7" algn="r" rtl="0">
              <a:spcBef>
                <a:spcPts val="0"/>
              </a:spcBef>
              <a:spcAft>
                <a:spcPts val="0"/>
              </a:spcAft>
              <a:buNone/>
              <a:defRPr sz="1400">
                <a:latin typeface="Nunito"/>
                <a:ea typeface="Nunito"/>
                <a:cs typeface="Nunito"/>
                <a:sym typeface="Nunito"/>
              </a:defRPr>
            </a:lvl8pPr>
            <a:lvl9pPr lvl="8" algn="r" rtl="0">
              <a:spcBef>
                <a:spcPts val="0"/>
              </a:spcBef>
              <a:spcAft>
                <a:spcPts val="0"/>
              </a:spcAft>
              <a:buNone/>
              <a:defRPr sz="1400">
                <a:latin typeface="Nunito"/>
                <a:ea typeface="Nunito"/>
                <a:cs typeface="Nunito"/>
                <a:sym typeface="Nunito"/>
              </a:defRPr>
            </a:lvl9pPr>
          </a:lstStyle>
          <a:p>
            <a:endParaRPr/>
          </a:p>
        </p:txBody>
      </p:sp>
      <p:grpSp>
        <p:nvGrpSpPr>
          <p:cNvPr id="7042" name="Google Shape;7042;p25"/>
          <p:cNvGrpSpPr/>
          <p:nvPr/>
        </p:nvGrpSpPr>
        <p:grpSpPr>
          <a:xfrm rot="-5400000" flipH="1">
            <a:off x="-138590" y="4065820"/>
            <a:ext cx="585438" cy="262694"/>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2" name="Google Shape;7052;p2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4" name="Google Shape;7054;p25"/>
          <p:cNvGrpSpPr/>
          <p:nvPr/>
        </p:nvGrpSpPr>
        <p:grpSpPr>
          <a:xfrm rot="5400000" flipH="1">
            <a:off x="8611250" y="-289703"/>
            <a:ext cx="439050" cy="1138216"/>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25"/>
          <p:cNvGrpSpPr/>
          <p:nvPr/>
        </p:nvGrpSpPr>
        <p:grpSpPr>
          <a:xfrm rot="5400000" flipH="1">
            <a:off x="8446719" y="-121413"/>
            <a:ext cx="444435" cy="1202872"/>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25"/>
          <p:cNvGrpSpPr/>
          <p:nvPr/>
        </p:nvGrpSpPr>
        <p:grpSpPr>
          <a:xfrm flipH="1">
            <a:off x="-40364" y="4461357"/>
            <a:ext cx="876802" cy="561032"/>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25"/>
          <p:cNvGrpSpPr/>
          <p:nvPr/>
        </p:nvGrpSpPr>
        <p:grpSpPr>
          <a:xfrm flipH="1">
            <a:off x="-316741" y="4163655"/>
            <a:ext cx="772370" cy="775893"/>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25"/>
          <p:cNvGrpSpPr/>
          <p:nvPr/>
        </p:nvGrpSpPr>
        <p:grpSpPr>
          <a:xfrm flipH="1">
            <a:off x="-59844" y="4617104"/>
            <a:ext cx="561571" cy="54342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25"/>
          <p:cNvGrpSpPr/>
          <p:nvPr/>
        </p:nvGrpSpPr>
        <p:grpSpPr>
          <a:xfrm rot="5400000" flipH="1">
            <a:off x="524490" y="4539683"/>
            <a:ext cx="273016" cy="739520"/>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25"/>
          <p:cNvGrpSpPr/>
          <p:nvPr/>
        </p:nvGrpSpPr>
        <p:grpSpPr>
          <a:xfrm rot="5400000" flipH="1">
            <a:off x="-67436" y="1312833"/>
            <a:ext cx="633267" cy="380075"/>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25"/>
          <p:cNvGrpSpPr/>
          <p:nvPr/>
        </p:nvGrpSpPr>
        <p:grpSpPr>
          <a:xfrm flipH="1">
            <a:off x="-185562" y="501899"/>
            <a:ext cx="800029" cy="59234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25"/>
          <p:cNvGrpSpPr/>
          <p:nvPr/>
        </p:nvGrpSpPr>
        <p:grpSpPr>
          <a:xfrm flipH="1">
            <a:off x="8149501" y="3972291"/>
            <a:ext cx="1146207" cy="1063803"/>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25"/>
          <p:cNvGrpSpPr/>
          <p:nvPr/>
        </p:nvGrpSpPr>
        <p:grpSpPr>
          <a:xfrm flipH="1">
            <a:off x="8375426" y="3699426"/>
            <a:ext cx="906954" cy="1160207"/>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25"/>
          <p:cNvGrpSpPr/>
          <p:nvPr/>
        </p:nvGrpSpPr>
        <p:grpSpPr>
          <a:xfrm flipH="1">
            <a:off x="-138601" y="-156827"/>
            <a:ext cx="775583" cy="776946"/>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25"/>
          <p:cNvGrpSpPr/>
          <p:nvPr/>
        </p:nvGrpSpPr>
        <p:grpSpPr>
          <a:xfrm rot="-5400000" flipH="1">
            <a:off x="8358974" y="4213030"/>
            <a:ext cx="428468" cy="1217307"/>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
  <p:cSld name="CUSTOM_5_1_1_1_2">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54277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3235800" y="3814949"/>
            <a:ext cx="27483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608812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54277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8" name="Google Shape;7358;p26"/>
          <p:cNvSpPr txBox="1">
            <a:spLocks noGrp="1"/>
          </p:cNvSpPr>
          <p:nvPr>
            <p:ph type="title" idx="4" hasCustomPrompt="1"/>
          </p:nvPr>
        </p:nvSpPr>
        <p:spPr>
          <a:xfrm>
            <a:off x="3315450"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9" name="Google Shape;7359;p26"/>
          <p:cNvSpPr txBox="1">
            <a:spLocks noGrp="1"/>
          </p:cNvSpPr>
          <p:nvPr>
            <p:ph type="title" idx="5" hasCustomPrompt="1"/>
          </p:nvPr>
        </p:nvSpPr>
        <p:spPr>
          <a:xfrm>
            <a:off x="608812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60" name="Google Shape;7360;p26"/>
          <p:cNvSpPr/>
          <p:nvPr/>
        </p:nvSpPr>
        <p:spPr>
          <a:xfrm rot="10800000" flipH="1">
            <a:off x="8076799" y="225382"/>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1" name="Google Shape;7361;p26"/>
          <p:cNvGrpSpPr/>
          <p:nvPr/>
        </p:nvGrpSpPr>
        <p:grpSpPr>
          <a:xfrm rot="-8786653">
            <a:off x="8634134" y="4863938"/>
            <a:ext cx="120714" cy="108788"/>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5" name="Google Shape;7365;p26"/>
          <p:cNvSpPr/>
          <p:nvPr/>
        </p:nvSpPr>
        <p:spPr>
          <a:xfrm rot="10800000" flipH="1">
            <a:off x="5072393" y="-85991"/>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6"/>
          <p:cNvSpPr/>
          <p:nvPr/>
        </p:nvSpPr>
        <p:spPr>
          <a:xfrm rot="-5400000">
            <a:off x="-1105682" y="3678708"/>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7" name="Google Shape;7367;p26"/>
          <p:cNvGrpSpPr/>
          <p:nvPr/>
        </p:nvGrpSpPr>
        <p:grpSpPr>
          <a:xfrm rot="9643598">
            <a:off x="8652970" y="4432131"/>
            <a:ext cx="322958" cy="837252"/>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26"/>
          <p:cNvGrpSpPr/>
          <p:nvPr/>
        </p:nvGrpSpPr>
        <p:grpSpPr>
          <a:xfrm rot="9643598">
            <a:off x="8750996" y="4247317"/>
            <a:ext cx="326919" cy="884812"/>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26"/>
          <p:cNvGrpSpPr/>
          <p:nvPr/>
        </p:nvGrpSpPr>
        <p:grpSpPr>
          <a:xfrm rot="7823798" flipH="1">
            <a:off x="8179726" y="164038"/>
            <a:ext cx="1520719" cy="97305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26"/>
          <p:cNvGrpSpPr/>
          <p:nvPr/>
        </p:nvGrpSpPr>
        <p:grpSpPr>
          <a:xfrm rot="-7107846">
            <a:off x="7761116" y="-436755"/>
            <a:ext cx="473484" cy="128253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26"/>
          <p:cNvGrpSpPr/>
          <p:nvPr/>
        </p:nvGrpSpPr>
        <p:grpSpPr>
          <a:xfrm rot="6072848" flipH="1">
            <a:off x="7950136" y="-14141"/>
            <a:ext cx="1226381" cy="718986"/>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26"/>
          <p:cNvGrpSpPr/>
          <p:nvPr/>
        </p:nvGrpSpPr>
        <p:grpSpPr>
          <a:xfrm rot="9201314">
            <a:off x="-290701" y="3821678"/>
            <a:ext cx="740554" cy="561326"/>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26"/>
          <p:cNvGrpSpPr/>
          <p:nvPr/>
        </p:nvGrpSpPr>
        <p:grpSpPr>
          <a:xfrm rot="-10202320" flipH="1">
            <a:off x="-113754" y="19186"/>
            <a:ext cx="1136642" cy="1106475"/>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26"/>
          <p:cNvGrpSpPr/>
          <p:nvPr/>
        </p:nvGrpSpPr>
        <p:grpSpPr>
          <a:xfrm rot="10800000">
            <a:off x="-105446" y="4407205"/>
            <a:ext cx="717959" cy="73628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26"/>
          <p:cNvGrpSpPr/>
          <p:nvPr/>
        </p:nvGrpSpPr>
        <p:grpSpPr>
          <a:xfrm rot="5997680" flipH="1">
            <a:off x="435107" y="-331211"/>
            <a:ext cx="445655" cy="1207149"/>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26"/>
          <p:cNvGrpSpPr/>
          <p:nvPr/>
        </p:nvGrpSpPr>
        <p:grpSpPr>
          <a:xfrm rot="5400000">
            <a:off x="284827" y="4226154"/>
            <a:ext cx="161913" cy="145916"/>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26"/>
          <p:cNvGrpSpPr/>
          <p:nvPr/>
        </p:nvGrpSpPr>
        <p:grpSpPr>
          <a:xfrm rot="-10202469">
            <a:off x="224272" y="724038"/>
            <a:ext cx="216552" cy="195156"/>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26"/>
          <p:cNvGrpSpPr/>
          <p:nvPr/>
        </p:nvGrpSpPr>
        <p:grpSpPr>
          <a:xfrm rot="-10202469">
            <a:off x="982669" y="762568"/>
            <a:ext cx="216552" cy="195156"/>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26"/>
          <p:cNvGrpSpPr/>
          <p:nvPr/>
        </p:nvGrpSpPr>
        <p:grpSpPr>
          <a:xfrm>
            <a:off x="6422275" y="-233784"/>
            <a:ext cx="808854" cy="831115"/>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6" name="Google Shape;7596;p26"/>
          <p:cNvSpPr/>
          <p:nvPr/>
        </p:nvSpPr>
        <p:spPr>
          <a:xfrm rot="-476255">
            <a:off x="6694345" y="-80331"/>
            <a:ext cx="498986" cy="654936"/>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6"/>
          <p:cNvSpPr/>
          <p:nvPr/>
        </p:nvSpPr>
        <p:spPr>
          <a:xfrm rot="-476255">
            <a:off x="7091229" y="90103"/>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6"/>
          <p:cNvSpPr/>
          <p:nvPr/>
        </p:nvSpPr>
        <p:spPr>
          <a:xfrm rot="-476255">
            <a:off x="7072916" y="144623"/>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6"/>
          <p:cNvSpPr/>
          <p:nvPr/>
        </p:nvSpPr>
        <p:spPr>
          <a:xfrm rot="-476255">
            <a:off x="7040684" y="160118"/>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6"/>
          <p:cNvSpPr/>
          <p:nvPr/>
        </p:nvSpPr>
        <p:spPr>
          <a:xfrm rot="-476255">
            <a:off x="7019169" y="21651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6"/>
          <p:cNvSpPr/>
          <p:nvPr/>
        </p:nvSpPr>
        <p:spPr>
          <a:xfrm rot="-476255">
            <a:off x="6991989" y="232611"/>
            <a:ext cx="13897" cy="10873"/>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6"/>
          <p:cNvSpPr/>
          <p:nvPr/>
        </p:nvSpPr>
        <p:spPr>
          <a:xfrm rot="-476255">
            <a:off x="6991355" y="283337"/>
            <a:ext cx="13918" cy="10873"/>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6"/>
          <p:cNvSpPr/>
          <p:nvPr/>
        </p:nvSpPr>
        <p:spPr>
          <a:xfrm rot="-476255">
            <a:off x="6960522" y="298591"/>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6"/>
          <p:cNvSpPr/>
          <p:nvPr/>
        </p:nvSpPr>
        <p:spPr>
          <a:xfrm rot="-476255">
            <a:off x="6961902" y="348365"/>
            <a:ext cx="13897" cy="10873"/>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6"/>
          <p:cNvSpPr/>
          <p:nvPr/>
        </p:nvSpPr>
        <p:spPr>
          <a:xfrm rot="-476255">
            <a:off x="6932406" y="35795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6"/>
          <p:cNvSpPr/>
          <p:nvPr/>
        </p:nvSpPr>
        <p:spPr>
          <a:xfrm rot="-476255">
            <a:off x="6939170" y="396712"/>
            <a:ext cx="13897" cy="10182"/>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6"/>
          <p:cNvSpPr/>
          <p:nvPr/>
        </p:nvSpPr>
        <p:spPr>
          <a:xfrm rot="-476255">
            <a:off x="6904406" y="408395"/>
            <a:ext cx="13897" cy="10873"/>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6"/>
          <p:cNvSpPr/>
          <p:nvPr/>
        </p:nvSpPr>
        <p:spPr>
          <a:xfrm rot="-476255">
            <a:off x="6909790" y="447344"/>
            <a:ext cx="13897" cy="10202"/>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6"/>
          <p:cNvSpPr/>
          <p:nvPr/>
        </p:nvSpPr>
        <p:spPr>
          <a:xfrm rot="-476255">
            <a:off x="6879380" y="455014"/>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6"/>
          <p:cNvSpPr/>
          <p:nvPr/>
        </p:nvSpPr>
        <p:spPr>
          <a:xfrm rot="-476255">
            <a:off x="6875587" y="49319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6"/>
          <p:cNvSpPr/>
          <p:nvPr/>
        </p:nvSpPr>
        <p:spPr>
          <a:xfrm rot="-476255">
            <a:off x="6850254" y="50766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6"/>
          <p:cNvSpPr/>
          <p:nvPr/>
        </p:nvSpPr>
        <p:spPr>
          <a:xfrm rot="-476255">
            <a:off x="7043470" y="89232"/>
            <a:ext cx="13897" cy="10873"/>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6"/>
          <p:cNvSpPr/>
          <p:nvPr/>
        </p:nvSpPr>
        <p:spPr>
          <a:xfrm rot="-476255">
            <a:off x="7007137" y="130571"/>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6"/>
          <p:cNvSpPr/>
          <p:nvPr/>
        </p:nvSpPr>
        <p:spPr>
          <a:xfrm rot="-476255">
            <a:off x="6967806" y="139485"/>
            <a:ext cx="13897" cy="10853"/>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6"/>
          <p:cNvSpPr/>
          <p:nvPr/>
        </p:nvSpPr>
        <p:spPr>
          <a:xfrm rot="-476255">
            <a:off x="6958045" y="17507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6"/>
          <p:cNvSpPr/>
          <p:nvPr/>
        </p:nvSpPr>
        <p:spPr>
          <a:xfrm rot="-476255">
            <a:off x="6912018" y="186943"/>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6"/>
          <p:cNvSpPr/>
          <p:nvPr/>
        </p:nvSpPr>
        <p:spPr>
          <a:xfrm rot="-476255">
            <a:off x="6911153" y="220614"/>
            <a:ext cx="13897" cy="10873"/>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6"/>
          <p:cNvSpPr/>
          <p:nvPr/>
        </p:nvSpPr>
        <p:spPr>
          <a:xfrm rot="-476255">
            <a:off x="6873859" y="229914"/>
            <a:ext cx="13897" cy="10182"/>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6"/>
          <p:cNvSpPr/>
          <p:nvPr/>
        </p:nvSpPr>
        <p:spPr>
          <a:xfrm rot="-476255">
            <a:off x="6877460" y="270424"/>
            <a:ext cx="14604" cy="10873"/>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6"/>
          <p:cNvSpPr/>
          <p:nvPr/>
        </p:nvSpPr>
        <p:spPr>
          <a:xfrm rot="-476255">
            <a:off x="6837268" y="268567"/>
            <a:ext cx="13897" cy="10853"/>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6"/>
          <p:cNvSpPr/>
          <p:nvPr/>
        </p:nvSpPr>
        <p:spPr>
          <a:xfrm rot="-476255">
            <a:off x="6838573" y="308020"/>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6"/>
          <p:cNvSpPr/>
          <p:nvPr/>
        </p:nvSpPr>
        <p:spPr>
          <a:xfrm rot="-476255">
            <a:off x="6797048" y="3118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6"/>
          <p:cNvSpPr/>
          <p:nvPr/>
        </p:nvSpPr>
        <p:spPr>
          <a:xfrm rot="-476255">
            <a:off x="6807981" y="349985"/>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6"/>
          <p:cNvSpPr/>
          <p:nvPr/>
        </p:nvSpPr>
        <p:spPr>
          <a:xfrm rot="-476255">
            <a:off x="6768695" y="344505"/>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6"/>
          <p:cNvSpPr/>
          <p:nvPr/>
        </p:nvSpPr>
        <p:spPr>
          <a:xfrm rot="-476255">
            <a:off x="6757853" y="387721"/>
            <a:ext cx="14584" cy="10182"/>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6"/>
          <p:cNvSpPr/>
          <p:nvPr/>
        </p:nvSpPr>
        <p:spPr>
          <a:xfrm rot="-476255">
            <a:off x="7098318" y="191091"/>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6"/>
          <p:cNvSpPr/>
          <p:nvPr/>
        </p:nvSpPr>
        <p:spPr>
          <a:xfrm rot="-476255">
            <a:off x="7108620" y="240311"/>
            <a:ext cx="13897" cy="10182"/>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6"/>
          <p:cNvSpPr/>
          <p:nvPr/>
        </p:nvSpPr>
        <p:spPr>
          <a:xfrm rot="-476255">
            <a:off x="7076172" y="258523"/>
            <a:ext cx="13918" cy="10853"/>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6"/>
          <p:cNvSpPr/>
          <p:nvPr/>
        </p:nvSpPr>
        <p:spPr>
          <a:xfrm rot="-476255">
            <a:off x="7089979" y="307191"/>
            <a:ext cx="14584" cy="10873"/>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6"/>
          <p:cNvSpPr/>
          <p:nvPr/>
        </p:nvSpPr>
        <p:spPr>
          <a:xfrm rot="-476255">
            <a:off x="7058262" y="32604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6"/>
          <p:cNvSpPr/>
          <p:nvPr/>
        </p:nvSpPr>
        <p:spPr>
          <a:xfrm rot="-476255">
            <a:off x="7072822" y="365072"/>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6"/>
          <p:cNvSpPr/>
          <p:nvPr/>
        </p:nvSpPr>
        <p:spPr>
          <a:xfrm rot="-476255">
            <a:off x="7036747" y="383106"/>
            <a:ext cx="13918" cy="10182"/>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6"/>
          <p:cNvSpPr/>
          <p:nvPr/>
        </p:nvSpPr>
        <p:spPr>
          <a:xfrm rot="-476255">
            <a:off x="7049481" y="423767"/>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6"/>
          <p:cNvSpPr/>
          <p:nvPr/>
        </p:nvSpPr>
        <p:spPr>
          <a:xfrm rot="-476255">
            <a:off x="7015392" y="430523"/>
            <a:ext cx="14604" cy="10873"/>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6"/>
          <p:cNvSpPr/>
          <p:nvPr/>
        </p:nvSpPr>
        <p:spPr>
          <a:xfrm rot="-476255">
            <a:off x="7024571" y="4813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6"/>
          <p:cNvSpPr/>
          <p:nvPr/>
        </p:nvSpPr>
        <p:spPr>
          <a:xfrm rot="-476255">
            <a:off x="6989313" y="489649"/>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6"/>
          <p:cNvSpPr/>
          <p:nvPr/>
        </p:nvSpPr>
        <p:spPr>
          <a:xfrm rot="-476255">
            <a:off x="6986569" y="540620"/>
            <a:ext cx="14584" cy="10202"/>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6"/>
          <p:cNvSpPr/>
          <p:nvPr/>
        </p:nvSpPr>
        <p:spPr>
          <a:xfrm rot="-476255">
            <a:off x="7106906" y="152194"/>
            <a:ext cx="14584" cy="10873"/>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6"/>
          <p:cNvSpPr/>
          <p:nvPr/>
        </p:nvSpPr>
        <p:spPr>
          <a:xfrm rot="-476255">
            <a:off x="7077954" y="45415"/>
            <a:ext cx="13897" cy="10182"/>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6"/>
          <p:cNvSpPr/>
          <p:nvPr/>
        </p:nvSpPr>
        <p:spPr>
          <a:xfrm rot="-476255">
            <a:off x="7129008" y="59468"/>
            <a:ext cx="14584" cy="10853"/>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6"/>
          <p:cNvSpPr/>
          <p:nvPr/>
        </p:nvSpPr>
        <p:spPr>
          <a:xfrm rot="-476255">
            <a:off x="7107168" y="8426"/>
            <a:ext cx="14584" cy="10873"/>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6"/>
          <p:cNvSpPr/>
          <p:nvPr/>
        </p:nvSpPr>
        <p:spPr>
          <a:xfrm rot="-476255">
            <a:off x="7123067" y="-1291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
  <p:cSld name="OBJECT_1_1">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4812300" y="1009975"/>
            <a:ext cx="31770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72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a:endParaRPr/>
          </a:p>
        </p:txBody>
      </p:sp>
      <p:sp>
        <p:nvSpPr>
          <p:cNvPr id="7645" name="Google Shape;7645;p27"/>
          <p:cNvSpPr txBox="1">
            <a:spLocks noGrp="1"/>
          </p:cNvSpPr>
          <p:nvPr>
            <p:ph type="subTitle" idx="1"/>
          </p:nvPr>
        </p:nvSpPr>
        <p:spPr>
          <a:xfrm>
            <a:off x="4590300" y="2433775"/>
            <a:ext cx="36210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4590300" y="3991075"/>
            <a:ext cx="3621000" cy="42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7" name="Google Shape;7647;p27"/>
          <p:cNvSpPr txBox="1"/>
          <p:nvPr/>
        </p:nvSpPr>
        <p:spPr>
          <a:xfrm>
            <a:off x="4799700" y="3419975"/>
            <a:ext cx="3202200" cy="5682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Clr>
                <a:schemeClr val="dk1"/>
              </a:buClr>
              <a:buSzPts val="1100"/>
              <a:buFont typeface="Arial" panose="020B0604020202020204"/>
              <a:buNone/>
            </a:pPr>
            <a:r>
              <a:rPr lang="en-GB" sz="900">
                <a:solidFill>
                  <a:schemeClr val="accent2"/>
                </a:solidFill>
                <a:latin typeface="Nunito"/>
                <a:ea typeface="Nunito"/>
                <a:cs typeface="Nunito"/>
                <a:sym typeface="Nunito"/>
              </a:rPr>
              <a:t>CREDITS: This presentation template was created by </a:t>
            </a:r>
            <a:r>
              <a:rPr lang="en-GB" sz="900">
                <a:solidFill>
                  <a:schemeClr val="accent2"/>
                </a:solidFill>
                <a:uFill>
                  <a:noFill/>
                </a:uFill>
                <a:latin typeface="Nunito"/>
                <a:ea typeface="Nunito"/>
                <a:cs typeface="Nunito"/>
                <a:sym typeface="Nunito"/>
                <a:hlinkClick r:id="rId2"/>
              </a:rPr>
              <a:t>Slidesgo</a:t>
            </a:r>
            <a:r>
              <a:rPr lang="en-GB" sz="900">
                <a:solidFill>
                  <a:schemeClr val="accent2"/>
                </a:solidFill>
                <a:latin typeface="Nunito"/>
                <a:ea typeface="Nunito"/>
                <a:cs typeface="Nunito"/>
                <a:sym typeface="Nunito"/>
              </a:rPr>
              <a:t>, including icons by </a:t>
            </a:r>
            <a:r>
              <a:rPr lang="en-GB" sz="900">
                <a:solidFill>
                  <a:schemeClr val="accent2"/>
                </a:solidFill>
                <a:uFill>
                  <a:noFill/>
                </a:uFill>
                <a:latin typeface="Nunito"/>
                <a:ea typeface="Nunito"/>
                <a:cs typeface="Nunito"/>
                <a:sym typeface="Nunito"/>
                <a:hlinkClick r:id="rId3"/>
              </a:rPr>
              <a:t>Flaticon</a:t>
            </a:r>
            <a:r>
              <a:rPr lang="en-GB" sz="900">
                <a:solidFill>
                  <a:schemeClr val="accent2"/>
                </a:solidFill>
                <a:latin typeface="Nunito"/>
                <a:ea typeface="Nunito"/>
                <a:cs typeface="Nunito"/>
                <a:sym typeface="Nunito"/>
              </a:rPr>
              <a:t>, infographics &amp; images by </a:t>
            </a:r>
            <a:r>
              <a:rPr lang="en-GB" sz="900">
                <a:solidFill>
                  <a:schemeClr val="accent2"/>
                </a:solidFill>
                <a:uFill>
                  <a:noFill/>
                </a:uFill>
                <a:latin typeface="Nunito"/>
                <a:ea typeface="Nunito"/>
                <a:cs typeface="Nunito"/>
                <a:sym typeface="Nunito"/>
                <a:hlinkClick r:id="rId4"/>
              </a:rPr>
              <a:t>Freepik</a:t>
            </a:r>
            <a:r>
              <a:rPr lang="en-GB" sz="900">
                <a:solidFill>
                  <a:schemeClr val="accent2"/>
                </a:solidFill>
                <a:latin typeface="Nunito"/>
                <a:ea typeface="Nunito"/>
                <a:cs typeface="Nunito"/>
                <a:sym typeface="Nunito"/>
              </a:rPr>
              <a:t> </a:t>
            </a:r>
            <a:endParaRPr>
              <a:solidFill>
                <a:schemeClr val="accent2"/>
              </a:solidFill>
              <a:latin typeface="Nunito"/>
              <a:ea typeface="Nunito"/>
              <a:cs typeface="Nunito"/>
              <a:sym typeface="Nunito"/>
            </a:endParaRPr>
          </a:p>
        </p:txBody>
      </p:sp>
      <p:grpSp>
        <p:nvGrpSpPr>
          <p:cNvPr id="7648" name="Google Shape;7648;p27"/>
          <p:cNvGrpSpPr/>
          <p:nvPr/>
        </p:nvGrpSpPr>
        <p:grpSpPr>
          <a:xfrm rot="5400000">
            <a:off x="8351357" y="-164267"/>
            <a:ext cx="255434" cy="662200"/>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27"/>
          <p:cNvGrpSpPr/>
          <p:nvPr/>
        </p:nvGrpSpPr>
        <p:grpSpPr>
          <a:xfrm flipH="1">
            <a:off x="8401975" y="-176001"/>
            <a:ext cx="471978" cy="659725"/>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27"/>
          <p:cNvGrpSpPr/>
          <p:nvPr/>
        </p:nvGrpSpPr>
        <p:grpSpPr>
          <a:xfrm flipH="1">
            <a:off x="8484039" y="629728"/>
            <a:ext cx="123669" cy="11222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27"/>
          <p:cNvSpPr/>
          <p:nvPr/>
        </p:nvSpPr>
        <p:spPr>
          <a:xfrm flipH="1">
            <a:off x="-152398"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27"/>
          <p:cNvGrpSpPr/>
          <p:nvPr/>
        </p:nvGrpSpPr>
        <p:grpSpPr>
          <a:xfrm flipH="1">
            <a:off x="8741055" y="-201096"/>
            <a:ext cx="334905" cy="906426"/>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27"/>
          <p:cNvGrpSpPr/>
          <p:nvPr/>
        </p:nvGrpSpPr>
        <p:grpSpPr>
          <a:xfrm flipH="1">
            <a:off x="126303" y="4248248"/>
            <a:ext cx="380417" cy="103044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27"/>
          <p:cNvGrpSpPr/>
          <p:nvPr/>
        </p:nvGrpSpPr>
        <p:grpSpPr>
          <a:xfrm>
            <a:off x="8311012" y="4452607"/>
            <a:ext cx="671388" cy="735384"/>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27"/>
          <p:cNvGrpSpPr/>
          <p:nvPr/>
        </p:nvGrpSpPr>
        <p:grpSpPr>
          <a:xfrm flipH="1">
            <a:off x="2777812" y="483730"/>
            <a:ext cx="427467" cy="557061"/>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27"/>
          <p:cNvGrpSpPr/>
          <p:nvPr/>
        </p:nvGrpSpPr>
        <p:grpSpPr>
          <a:xfrm rot="494480" flipH="1">
            <a:off x="125912" y="-250829"/>
            <a:ext cx="1529325" cy="156837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27"/>
          <p:cNvGrpSpPr/>
          <p:nvPr/>
        </p:nvGrpSpPr>
        <p:grpSpPr>
          <a:xfrm rot="5400000" flipH="1">
            <a:off x="1317857" y="93879"/>
            <a:ext cx="161913" cy="145916"/>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27"/>
          <p:cNvGrpSpPr/>
          <p:nvPr/>
        </p:nvGrpSpPr>
        <p:grpSpPr>
          <a:xfrm rot="5400000" flipH="1">
            <a:off x="118307" y="963704"/>
            <a:ext cx="161913" cy="145916"/>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27"/>
          <p:cNvGrpSpPr/>
          <p:nvPr/>
        </p:nvGrpSpPr>
        <p:grpSpPr>
          <a:xfrm rot="5400000" flipH="1">
            <a:off x="1065507" y="1125629"/>
            <a:ext cx="161913" cy="145916"/>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767263"/>
            <a:ext cx="2133600" cy="273844"/>
          </a:xfrm>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a:xfrm>
            <a:off x="3124200" y="4767263"/>
            <a:ext cx="2895600" cy="273844"/>
          </a:xfrm>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a:xfrm>
            <a:off x="6553200" y="4767263"/>
            <a:ext cx="2133600" cy="273844"/>
          </a:xfrm>
        </p:spPr>
        <p:txBody>
          <a:bodyPr/>
          <a:lstStyle/>
          <a:p>
            <a:pPr lvl="0" eaLnBrk="1" hangingPunct="1">
              <a:buNone/>
            </a:pPr>
            <a:fld id="{9A0DB2DC-4C9A-4742-B13C-FB6460FD3503}" type="slidenum">
              <a:rPr lang="en-US" altLang="en-US" dirty="0">
                <a:latin typeface="Arial" panose="020B0604020202020204" pitchFamily="34" charset="0"/>
              </a:rPr>
              <a:t>‹#›</a:t>
            </a:fld>
            <a:endParaRPr lang="en-US" altLang="en-US" dirty="0">
              <a:latin typeface="Arial" panose="020B0604020202020204"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txBox="1">
            <a:spLocks noGrp="1"/>
          </p:cNvSpPr>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a:spLocks noGrp="1"/>
          </p:cNvSpPr>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a:spLocks noGrp="1"/>
          </p:cNvSpPr>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9"/>
        <p:cNvGrpSpPr/>
        <p:nvPr/>
      </p:nvGrpSpPr>
      <p:grpSpPr>
        <a:xfrm>
          <a:off x="0" y="0"/>
          <a:ext cx="0" cy="0"/>
          <a:chOff x="0" y="0"/>
          <a:chExt cx="0" cy="0"/>
        </a:xfrm>
      </p:grpSpPr>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
          <p:cNvSpPr txBox="1">
            <a:spLocks noGrp="1"/>
          </p:cNvSpPr>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0" name="Google Shape;400;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3"/>
          <p:cNvSpPr txBox="1">
            <a:spLocks noGrp="1"/>
          </p:cNvSpPr>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469170" y="-164267"/>
            <a:ext cx="255434" cy="662200"/>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4"/>
          <p:cNvGrpSpPr/>
          <p:nvPr/>
        </p:nvGrpSpPr>
        <p:grpSpPr>
          <a:xfrm>
            <a:off x="202008" y="-176001"/>
            <a:ext cx="471978" cy="659725"/>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 name="Google Shape;781;p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939150" y="1142825"/>
            <a:ext cx="7455900" cy="3636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091179"/>
              </a:buClr>
              <a:buSzPts val="1200"/>
              <a:buFont typeface="Nunito"/>
              <a:buAutoNum type="arabicPeriod"/>
              <a:defRPr sz="1200">
                <a:latin typeface="Nunito"/>
                <a:ea typeface="Nunito"/>
                <a:cs typeface="Nunito"/>
                <a:sym typeface="Nunito"/>
              </a:defRPr>
            </a:lvl1pPr>
            <a:lvl2pPr marL="914400" lvl="1" indent="-304800" rtl="0">
              <a:spcBef>
                <a:spcPts val="0"/>
              </a:spcBef>
              <a:spcAft>
                <a:spcPts val="0"/>
              </a:spcAft>
              <a:buClr>
                <a:srgbClr val="091179"/>
              </a:buClr>
              <a:buSzPts val="1200"/>
              <a:buFont typeface="Nunito"/>
              <a:buAutoNum type="alphaLcPeriod"/>
              <a:defRPr/>
            </a:lvl2pPr>
            <a:lvl3pPr marL="1371600" lvl="2" indent="-304800" rtl="0">
              <a:spcBef>
                <a:spcPts val="0"/>
              </a:spcBef>
              <a:spcAft>
                <a:spcPts val="0"/>
              </a:spcAft>
              <a:buClr>
                <a:srgbClr val="091179"/>
              </a:buClr>
              <a:buSzPts val="1200"/>
              <a:buFont typeface="Nunito"/>
              <a:buAutoNum type="romanLcPeriod"/>
              <a:defRPr/>
            </a:lvl3pPr>
            <a:lvl4pPr marL="1828800" lvl="3" indent="-304800" rtl="0">
              <a:spcBef>
                <a:spcPts val="0"/>
              </a:spcBef>
              <a:spcAft>
                <a:spcPts val="0"/>
              </a:spcAft>
              <a:buClr>
                <a:srgbClr val="091179"/>
              </a:buClr>
              <a:buSzPts val="1200"/>
              <a:buFont typeface="Nunito"/>
              <a:buAutoNum type="arabicPeriod"/>
              <a:defRPr/>
            </a:lvl4pPr>
            <a:lvl5pPr marL="2286000" lvl="4" indent="-304800" rtl="0">
              <a:spcBef>
                <a:spcPts val="0"/>
              </a:spcBef>
              <a:spcAft>
                <a:spcPts val="0"/>
              </a:spcAft>
              <a:buClr>
                <a:srgbClr val="091179"/>
              </a:buClr>
              <a:buSzPts val="1200"/>
              <a:buFont typeface="Nunito"/>
              <a:buAutoNum type="alphaLcPeriod"/>
              <a:defRPr/>
            </a:lvl5pPr>
            <a:lvl6pPr marL="2743200" lvl="5" indent="-304800" rtl="0">
              <a:spcBef>
                <a:spcPts val="0"/>
              </a:spcBef>
              <a:spcAft>
                <a:spcPts val="0"/>
              </a:spcAft>
              <a:buClr>
                <a:srgbClr val="091179"/>
              </a:buClr>
              <a:buSzPts val="1200"/>
              <a:buFont typeface="Nunito"/>
              <a:buAutoNum type="romanLcPeriod"/>
              <a:defRPr/>
            </a:lvl6pPr>
            <a:lvl7pPr marL="3200400" lvl="6" indent="-304800" rtl="0">
              <a:spcBef>
                <a:spcPts val="0"/>
              </a:spcBef>
              <a:spcAft>
                <a:spcPts val="0"/>
              </a:spcAft>
              <a:buClr>
                <a:srgbClr val="091179"/>
              </a:buClr>
              <a:buSzPts val="1200"/>
              <a:buFont typeface="Nunito"/>
              <a:buAutoNum type="arabicPeriod"/>
              <a:defRPr/>
            </a:lvl7pPr>
            <a:lvl8pPr marL="3657600" lvl="7" indent="-304800" rtl="0">
              <a:spcBef>
                <a:spcPts val="0"/>
              </a:spcBef>
              <a:spcAft>
                <a:spcPts val="0"/>
              </a:spcAft>
              <a:buClr>
                <a:srgbClr val="674EA7"/>
              </a:buClr>
              <a:buSzPts val="1200"/>
              <a:buFont typeface="Inconsolata"/>
              <a:buAutoNum type="alphaLcPeriod"/>
              <a:defRPr/>
            </a:lvl8pPr>
            <a:lvl9pPr marL="4114800" lvl="8" indent="-304800" rtl="0">
              <a:spcBef>
                <a:spcPts val="0"/>
              </a:spcBef>
              <a:spcAft>
                <a:spcPts val="0"/>
              </a:spcAft>
              <a:buClr>
                <a:srgbClr val="674EA7"/>
              </a:buClr>
              <a:buSzPts val="1200"/>
              <a:buFont typeface="Arial" panose="020B0604020202020204"/>
              <a:buAutoNum type="romanLcPeriod"/>
              <a:defRPr/>
            </a:lvl9pPr>
          </a:lstStyle>
          <a:p>
            <a:endParaRPr/>
          </a:p>
        </p:txBody>
      </p:sp>
      <p:grpSp>
        <p:nvGrpSpPr>
          <p:cNvPr id="783" name="Google Shape;783;p4"/>
          <p:cNvGrpSpPr/>
          <p:nvPr/>
        </p:nvGrpSpPr>
        <p:grpSpPr>
          <a:xfrm>
            <a:off x="468253" y="629728"/>
            <a:ext cx="123669" cy="11222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4"/>
          <p:cNvSpPr/>
          <p:nvPr/>
        </p:nvSpPr>
        <p:spPr>
          <a:xfrm>
            <a:off x="4939899"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 name="Google Shape;788;p4"/>
          <p:cNvGrpSpPr/>
          <p:nvPr/>
        </p:nvGrpSpPr>
        <p:grpSpPr>
          <a:xfrm>
            <a:off x="2" y="-201096"/>
            <a:ext cx="334905" cy="906426"/>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4"/>
          <p:cNvGrpSpPr/>
          <p:nvPr/>
        </p:nvGrpSpPr>
        <p:grpSpPr>
          <a:xfrm>
            <a:off x="8569241" y="4248248"/>
            <a:ext cx="380417" cy="103044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4"/>
          <p:cNvGrpSpPr/>
          <p:nvPr/>
        </p:nvGrpSpPr>
        <p:grpSpPr>
          <a:xfrm flipH="1">
            <a:off x="93561" y="4452607"/>
            <a:ext cx="671388" cy="735384"/>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4"/>
          <p:cNvGrpSpPr/>
          <p:nvPr/>
        </p:nvGrpSpPr>
        <p:grpSpPr>
          <a:xfrm>
            <a:off x="5949062" y="113836"/>
            <a:ext cx="395340" cy="515393"/>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 name="Google Shape;915;p4"/>
          <p:cNvGrpSpPr/>
          <p:nvPr/>
        </p:nvGrpSpPr>
        <p:grpSpPr>
          <a:xfrm>
            <a:off x="8027249" y="-284967"/>
            <a:ext cx="1116750" cy="1145263"/>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4"/>
          <p:cNvGrpSpPr/>
          <p:nvPr/>
        </p:nvGrpSpPr>
        <p:grpSpPr>
          <a:xfrm rot="-5400000">
            <a:off x="6963891" y="93879"/>
            <a:ext cx="161913" cy="145916"/>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44"/>
        <p:cNvGrpSpPr/>
        <p:nvPr/>
      </p:nvGrpSpPr>
      <p:grpSpPr>
        <a:xfrm>
          <a:off x="0" y="0"/>
          <a:ext cx="0" cy="0"/>
          <a:chOff x="0" y="0"/>
          <a:chExt cx="0" cy="0"/>
        </a:xfrm>
      </p:grpSpPr>
      <p:sp>
        <p:nvSpPr>
          <p:cNvPr id="445" name="Google Shape;445;p5"/>
          <p:cNvSpPr txBox="1">
            <a:spLocks noGrp="1"/>
          </p:cNvSpPr>
          <p:nvPr>
            <p:ph type="subTitle" idx="1"/>
          </p:nvPr>
        </p:nvSpPr>
        <p:spPr>
          <a:xfrm>
            <a:off x="2020447" y="3087225"/>
            <a:ext cx="2178000" cy="89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6" name="Google Shape;446;p5"/>
          <p:cNvSpPr txBox="1">
            <a:spLocks noGrp="1"/>
          </p:cNvSpPr>
          <p:nvPr>
            <p:ph type="subTitle" idx="2"/>
          </p:nvPr>
        </p:nvSpPr>
        <p:spPr>
          <a:xfrm>
            <a:off x="5924447" y="3087225"/>
            <a:ext cx="2178000" cy="891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5"/>
          <p:cNvSpPr txBox="1">
            <a:spLocks noGrp="1"/>
          </p:cNvSpPr>
          <p:nvPr>
            <p:ph type="subTitle" idx="3"/>
          </p:nvPr>
        </p:nvSpPr>
        <p:spPr>
          <a:xfrm>
            <a:off x="2020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448" name="Google Shape;448;p5"/>
          <p:cNvSpPr txBox="1">
            <a:spLocks noGrp="1"/>
          </p:cNvSpPr>
          <p:nvPr>
            <p:ph type="subTitle" idx="4"/>
          </p:nvPr>
        </p:nvSpPr>
        <p:spPr>
          <a:xfrm>
            <a:off x="5924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grpSp>
        <p:nvGrpSpPr>
          <p:cNvPr id="449" name="Google Shape;449;p5"/>
          <p:cNvGrpSpPr/>
          <p:nvPr/>
        </p:nvGrpSpPr>
        <p:grpSpPr>
          <a:xfrm rot="10138916" flipH="1">
            <a:off x="-680800" y="-97103"/>
            <a:ext cx="1870257" cy="1846921"/>
            <a:chOff x="4045425" y="3839900"/>
            <a:chExt cx="559025" cy="552050"/>
          </a:xfrm>
        </p:grpSpPr>
        <p:sp>
          <p:nvSpPr>
            <p:cNvPr id="450" name="Google Shape;450;p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5"/>
          <p:cNvGrpSpPr/>
          <p:nvPr/>
        </p:nvGrpSpPr>
        <p:grpSpPr>
          <a:xfrm rot="7291453">
            <a:off x="363914" y="-572117"/>
            <a:ext cx="803593" cy="1838199"/>
            <a:chOff x="5067575" y="3176425"/>
            <a:chExt cx="473000" cy="1081975"/>
          </a:xfrm>
        </p:grpSpPr>
        <p:sp>
          <p:nvSpPr>
            <p:cNvPr id="461" name="Google Shape;461;p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5"/>
          <p:cNvGrpSpPr/>
          <p:nvPr/>
        </p:nvGrpSpPr>
        <p:grpSpPr>
          <a:xfrm rot="-8939404" flipH="1">
            <a:off x="8094940" y="-535618"/>
            <a:ext cx="1160605" cy="1843547"/>
            <a:chOff x="4836950" y="647600"/>
            <a:chExt cx="1160575" cy="1843500"/>
          </a:xfrm>
        </p:grpSpPr>
        <p:sp>
          <p:nvSpPr>
            <p:cNvPr id="466" name="Google Shape;466;p5"/>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0" name="Google Shape;490;p5"/>
          <p:cNvPicPr preferRelativeResize="0"/>
          <p:nvPr/>
        </p:nvPicPr>
        <p:blipFill>
          <a:blip r:embed="rId2">
            <a:alphaModFix amt="51000"/>
          </a:blip>
          <a:stretch>
            <a:fillRect/>
          </a:stretch>
        </p:blipFill>
        <p:spPr>
          <a:xfrm rot="1802387">
            <a:off x="7887079" y="-1021008"/>
            <a:ext cx="3071170" cy="2747418"/>
          </a:xfrm>
          <a:prstGeom prst="rect">
            <a:avLst/>
          </a:prstGeom>
          <a:noFill/>
          <a:ln>
            <a:noFill/>
          </a:ln>
        </p:spPr>
      </p:pic>
      <p:pic>
        <p:nvPicPr>
          <p:cNvPr id="491" name="Google Shape;491;p5"/>
          <p:cNvPicPr preferRelativeResize="0"/>
          <p:nvPr/>
        </p:nvPicPr>
        <p:blipFill>
          <a:blip r:embed="rId2">
            <a:alphaModFix amt="51000"/>
          </a:blip>
          <a:stretch>
            <a:fillRect/>
          </a:stretch>
        </p:blipFill>
        <p:spPr>
          <a:xfrm rot="1802387">
            <a:off x="-1418846" y="-1249608"/>
            <a:ext cx="3071170" cy="2747418"/>
          </a:xfrm>
          <a:prstGeom prst="rect">
            <a:avLst/>
          </a:prstGeom>
          <a:noFill/>
          <a:ln>
            <a:noFill/>
          </a:ln>
        </p:spPr>
      </p:pic>
      <p:sp>
        <p:nvSpPr>
          <p:cNvPr id="492" name="Google Shape;492;p5"/>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6"/>
        <p:cNvGrpSpPr/>
        <p:nvPr/>
      </p:nvGrpSpPr>
      <p:grpSpPr>
        <a:xfrm>
          <a:off x="0" y="0"/>
          <a:ext cx="0" cy="0"/>
          <a:chOff x="0" y="0"/>
          <a:chExt cx="0" cy="0"/>
        </a:xfrm>
      </p:grpSpPr>
      <p:sp>
        <p:nvSpPr>
          <p:cNvPr id="517" name="Google Shape;517;p7"/>
          <p:cNvSpPr txBox="1">
            <a:spLocks noGrp="1"/>
          </p:cNvSpPr>
          <p:nvPr>
            <p:ph type="title"/>
          </p:nvPr>
        </p:nvSpPr>
        <p:spPr>
          <a:xfrm>
            <a:off x="720000" y="789149"/>
            <a:ext cx="3852000" cy="1125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8" name="Google Shape;518;p7"/>
          <p:cNvSpPr txBox="1">
            <a:spLocks noGrp="1"/>
          </p:cNvSpPr>
          <p:nvPr>
            <p:ph type="body" idx="1"/>
          </p:nvPr>
        </p:nvSpPr>
        <p:spPr>
          <a:xfrm>
            <a:off x="720000" y="1914758"/>
            <a:ext cx="4468200" cy="2442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0"/>
              </a:spcBef>
              <a:spcAft>
                <a:spcPts val="0"/>
              </a:spcAft>
              <a:buSzPts val="1400"/>
              <a:buChar char="○"/>
              <a:defRPr/>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a:endParaRPr/>
          </a:p>
        </p:txBody>
      </p:sp>
      <p:sp>
        <p:nvSpPr>
          <p:cNvPr id="519" name="Google Shape;519;p7"/>
          <p:cNvSpPr/>
          <p:nvPr/>
        </p:nvSpPr>
        <p:spPr>
          <a:xfrm rot="4063359" flipH="1">
            <a:off x="5772910" y="-39163"/>
            <a:ext cx="6289879" cy="5552452"/>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7"/>
          <p:cNvGrpSpPr/>
          <p:nvPr/>
        </p:nvGrpSpPr>
        <p:grpSpPr>
          <a:xfrm rot="-8696288" flipH="1">
            <a:off x="8262358" y="-693915"/>
            <a:ext cx="1310990" cy="2858005"/>
            <a:chOff x="3345650" y="2840950"/>
            <a:chExt cx="370900" cy="808575"/>
          </a:xfrm>
        </p:grpSpPr>
        <p:sp>
          <p:nvSpPr>
            <p:cNvPr id="521" name="Google Shape;521;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2156410">
            <a:off x="8556261" y="3173835"/>
            <a:ext cx="1241662" cy="2706867"/>
            <a:chOff x="3345650" y="2840950"/>
            <a:chExt cx="370900" cy="808575"/>
          </a:xfrm>
        </p:grpSpPr>
        <p:sp>
          <p:nvSpPr>
            <p:cNvPr id="570" name="Google Shape;570;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7"/>
          <p:cNvGrpSpPr/>
          <p:nvPr/>
        </p:nvGrpSpPr>
        <p:grpSpPr>
          <a:xfrm rot="-7015689">
            <a:off x="8444053" y="1897765"/>
            <a:ext cx="1690894" cy="1828312"/>
            <a:chOff x="1415350" y="3883125"/>
            <a:chExt cx="464350" cy="502100"/>
          </a:xfrm>
        </p:grpSpPr>
        <p:sp>
          <p:nvSpPr>
            <p:cNvPr id="619" name="Google Shape;619;p7"/>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7"/>
          <p:cNvGrpSpPr/>
          <p:nvPr/>
        </p:nvGrpSpPr>
        <p:grpSpPr>
          <a:xfrm rot="-5722401" flipH="1">
            <a:off x="8694315" y="1279678"/>
            <a:ext cx="803611" cy="1838239"/>
            <a:chOff x="5067575" y="3176425"/>
            <a:chExt cx="473000" cy="1081975"/>
          </a:xfrm>
        </p:grpSpPr>
        <p:sp>
          <p:nvSpPr>
            <p:cNvPr id="632" name="Google Shape;632;p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7"/>
          <p:cNvGrpSpPr/>
          <p:nvPr/>
        </p:nvGrpSpPr>
        <p:grpSpPr>
          <a:xfrm rot="-7362346">
            <a:off x="8406019" y="-2458922"/>
            <a:ext cx="1861171" cy="4062243"/>
            <a:chOff x="7386050" y="661025"/>
            <a:chExt cx="1576975" cy="3441950"/>
          </a:xfrm>
        </p:grpSpPr>
        <p:sp>
          <p:nvSpPr>
            <p:cNvPr id="637" name="Google Shape;637;p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7"/>
          <p:cNvSpPr/>
          <p:nvPr/>
        </p:nvSpPr>
        <p:spPr>
          <a:xfrm rot="-6783968">
            <a:off x="7839051" y="3747098"/>
            <a:ext cx="2031959" cy="2081806"/>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9" name="Google Shape;649;p7"/>
          <p:cNvPicPr preferRelativeResize="0"/>
          <p:nvPr/>
        </p:nvPicPr>
        <p:blipFill>
          <a:blip r:embed="rId2">
            <a:alphaModFix amt="50000"/>
          </a:blip>
          <a:stretch>
            <a:fillRect/>
          </a:stretch>
        </p:blipFill>
        <p:spPr>
          <a:xfrm>
            <a:off x="6445251" y="-876307"/>
            <a:ext cx="3852000" cy="3445953"/>
          </a:xfrm>
          <a:prstGeom prst="rect">
            <a:avLst/>
          </a:prstGeom>
          <a:noFill/>
          <a:ln>
            <a:noFill/>
          </a:ln>
        </p:spPr>
      </p:pic>
      <p:pic>
        <p:nvPicPr>
          <p:cNvPr id="650" name="Google Shape;650;p7"/>
          <p:cNvPicPr preferRelativeResize="0"/>
          <p:nvPr/>
        </p:nvPicPr>
        <p:blipFill>
          <a:blip r:embed="rId2">
            <a:alphaModFix amt="50000"/>
          </a:blip>
          <a:stretch>
            <a:fillRect/>
          </a:stretch>
        </p:blipFill>
        <p:spPr>
          <a:xfrm>
            <a:off x="6883401" y="2569643"/>
            <a:ext cx="3852000" cy="3445953"/>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51"/>
        <p:cNvGrpSpPr/>
        <p:nvPr/>
      </p:nvGrpSpPr>
      <p:grpSpPr>
        <a:xfrm>
          <a:off x="0" y="0"/>
          <a:ext cx="0" cy="0"/>
          <a:chOff x="0" y="0"/>
          <a:chExt cx="0" cy="0"/>
        </a:xfrm>
      </p:grpSpPr>
      <p:sp>
        <p:nvSpPr>
          <p:cNvPr id="652" name="Google Shape;652;p8"/>
          <p:cNvSpPr/>
          <p:nvPr/>
        </p:nvSpPr>
        <p:spPr>
          <a:xfrm rot="-1121250">
            <a:off x="-1152990" y="-152716"/>
            <a:ext cx="4386660" cy="626206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8"/>
          <p:cNvGrpSpPr/>
          <p:nvPr/>
        </p:nvGrpSpPr>
        <p:grpSpPr>
          <a:xfrm rot="-5400000" flipH="1">
            <a:off x="6278936" y="-159644"/>
            <a:ext cx="614991" cy="900387"/>
            <a:chOff x="230525" y="534500"/>
            <a:chExt cx="560050" cy="819950"/>
          </a:xfrm>
        </p:grpSpPr>
        <p:sp>
          <p:nvSpPr>
            <p:cNvPr id="654" name="Google Shape;654;p8"/>
            <p:cNvSpPr/>
            <p:nvPr/>
          </p:nvSpPr>
          <p:spPr>
            <a:xfrm>
              <a:off x="230525" y="534500"/>
              <a:ext cx="560050" cy="819950"/>
            </a:xfrm>
            <a:custGeom>
              <a:avLst/>
              <a:gdLst/>
              <a:ahLst/>
              <a:cxnLst/>
              <a:rect l="l" t="t" r="r" b="b"/>
              <a:pathLst>
                <a:path w="22402" h="32798" extrusionOk="0">
                  <a:moveTo>
                    <a:pt x="12857" y="22979"/>
                  </a:moveTo>
                  <a:cubicBezTo>
                    <a:pt x="12219" y="22219"/>
                    <a:pt x="11003" y="22219"/>
                    <a:pt x="9939" y="22615"/>
                  </a:cubicBezTo>
                  <a:cubicBezTo>
                    <a:pt x="8876" y="23010"/>
                    <a:pt x="6778" y="23496"/>
                    <a:pt x="6778" y="22432"/>
                  </a:cubicBezTo>
                  <a:cubicBezTo>
                    <a:pt x="6778" y="21368"/>
                    <a:pt x="9180" y="21733"/>
                    <a:pt x="9666" y="21156"/>
                  </a:cubicBezTo>
                  <a:cubicBezTo>
                    <a:pt x="10152" y="20578"/>
                    <a:pt x="12219" y="20882"/>
                    <a:pt x="15958" y="19514"/>
                  </a:cubicBezTo>
                  <a:cubicBezTo>
                    <a:pt x="19666" y="18146"/>
                    <a:pt x="20548" y="14712"/>
                    <a:pt x="20882" y="13800"/>
                  </a:cubicBezTo>
                  <a:cubicBezTo>
                    <a:pt x="21216" y="12888"/>
                    <a:pt x="22402" y="12523"/>
                    <a:pt x="22402" y="12523"/>
                  </a:cubicBezTo>
                  <a:cubicBezTo>
                    <a:pt x="21976" y="12310"/>
                    <a:pt x="21459" y="12371"/>
                    <a:pt x="21095" y="12706"/>
                  </a:cubicBezTo>
                  <a:cubicBezTo>
                    <a:pt x="20517" y="13283"/>
                    <a:pt x="18481" y="13131"/>
                    <a:pt x="16687" y="13040"/>
                  </a:cubicBezTo>
                  <a:cubicBezTo>
                    <a:pt x="14924" y="12949"/>
                    <a:pt x="14894" y="14469"/>
                    <a:pt x="13405" y="15046"/>
                  </a:cubicBezTo>
                  <a:cubicBezTo>
                    <a:pt x="11946" y="15624"/>
                    <a:pt x="11277" y="15745"/>
                    <a:pt x="10061" y="17143"/>
                  </a:cubicBezTo>
                  <a:cubicBezTo>
                    <a:pt x="8815" y="18511"/>
                    <a:pt x="7204" y="18845"/>
                    <a:pt x="7295" y="17782"/>
                  </a:cubicBezTo>
                  <a:cubicBezTo>
                    <a:pt x="7386" y="16718"/>
                    <a:pt x="8572" y="16870"/>
                    <a:pt x="9332" y="16019"/>
                  </a:cubicBezTo>
                  <a:cubicBezTo>
                    <a:pt x="10091" y="15198"/>
                    <a:pt x="10456" y="15228"/>
                    <a:pt x="12128" y="14073"/>
                  </a:cubicBezTo>
                  <a:cubicBezTo>
                    <a:pt x="13830" y="12918"/>
                    <a:pt x="13192" y="11946"/>
                    <a:pt x="14104" y="11064"/>
                  </a:cubicBezTo>
                  <a:cubicBezTo>
                    <a:pt x="15016" y="10183"/>
                    <a:pt x="14377" y="8724"/>
                    <a:pt x="14742" y="7447"/>
                  </a:cubicBezTo>
                  <a:cubicBezTo>
                    <a:pt x="15076" y="6201"/>
                    <a:pt x="16414" y="6444"/>
                    <a:pt x="16414" y="6444"/>
                  </a:cubicBezTo>
                  <a:cubicBezTo>
                    <a:pt x="16049" y="6171"/>
                    <a:pt x="15593" y="6049"/>
                    <a:pt x="15137" y="6110"/>
                  </a:cubicBezTo>
                  <a:cubicBezTo>
                    <a:pt x="14377" y="6171"/>
                    <a:pt x="13739" y="6718"/>
                    <a:pt x="13526" y="7478"/>
                  </a:cubicBezTo>
                  <a:cubicBezTo>
                    <a:pt x="13344" y="8207"/>
                    <a:pt x="12037" y="7660"/>
                    <a:pt x="11550" y="9271"/>
                  </a:cubicBezTo>
                  <a:cubicBezTo>
                    <a:pt x="11064" y="10851"/>
                    <a:pt x="10031" y="10335"/>
                    <a:pt x="8268" y="11095"/>
                  </a:cubicBezTo>
                  <a:cubicBezTo>
                    <a:pt x="6505" y="11824"/>
                    <a:pt x="5289" y="14529"/>
                    <a:pt x="5015" y="15593"/>
                  </a:cubicBezTo>
                  <a:cubicBezTo>
                    <a:pt x="4772" y="16657"/>
                    <a:pt x="3708" y="17022"/>
                    <a:pt x="3404" y="15776"/>
                  </a:cubicBezTo>
                  <a:cubicBezTo>
                    <a:pt x="3100" y="14529"/>
                    <a:pt x="4012" y="14864"/>
                    <a:pt x="4195" y="13617"/>
                  </a:cubicBezTo>
                  <a:cubicBezTo>
                    <a:pt x="4377" y="12371"/>
                    <a:pt x="6322" y="10335"/>
                    <a:pt x="7234" y="9058"/>
                  </a:cubicBezTo>
                  <a:cubicBezTo>
                    <a:pt x="8146" y="7781"/>
                    <a:pt x="6869" y="6019"/>
                    <a:pt x="7325" y="3921"/>
                  </a:cubicBezTo>
                  <a:cubicBezTo>
                    <a:pt x="7569" y="2584"/>
                    <a:pt x="7386" y="1216"/>
                    <a:pt x="6778" y="0"/>
                  </a:cubicBezTo>
                  <a:cubicBezTo>
                    <a:pt x="6778" y="0"/>
                    <a:pt x="5593" y="3344"/>
                    <a:pt x="3465" y="4560"/>
                  </a:cubicBezTo>
                  <a:cubicBezTo>
                    <a:pt x="1337" y="5806"/>
                    <a:pt x="760" y="8298"/>
                    <a:pt x="882" y="9666"/>
                  </a:cubicBezTo>
                  <a:cubicBezTo>
                    <a:pt x="1033" y="11034"/>
                    <a:pt x="1246" y="12158"/>
                    <a:pt x="638" y="13739"/>
                  </a:cubicBezTo>
                  <a:cubicBezTo>
                    <a:pt x="0" y="15350"/>
                    <a:pt x="1429" y="16657"/>
                    <a:pt x="578" y="16414"/>
                  </a:cubicBezTo>
                  <a:cubicBezTo>
                    <a:pt x="486" y="16383"/>
                    <a:pt x="395" y="16323"/>
                    <a:pt x="334" y="16262"/>
                  </a:cubicBezTo>
                  <a:lnTo>
                    <a:pt x="334" y="24347"/>
                  </a:lnTo>
                  <a:cubicBezTo>
                    <a:pt x="426" y="24773"/>
                    <a:pt x="578" y="25168"/>
                    <a:pt x="790" y="25533"/>
                  </a:cubicBezTo>
                  <a:cubicBezTo>
                    <a:pt x="1216" y="26262"/>
                    <a:pt x="2371" y="26992"/>
                    <a:pt x="3800" y="27387"/>
                  </a:cubicBezTo>
                  <a:cubicBezTo>
                    <a:pt x="5198" y="27812"/>
                    <a:pt x="4164" y="28420"/>
                    <a:pt x="4012" y="29514"/>
                  </a:cubicBezTo>
                  <a:cubicBezTo>
                    <a:pt x="3860" y="30639"/>
                    <a:pt x="5684" y="30761"/>
                    <a:pt x="6991" y="31004"/>
                  </a:cubicBezTo>
                  <a:cubicBezTo>
                    <a:pt x="8268" y="31216"/>
                    <a:pt x="8420" y="32797"/>
                    <a:pt x="8420" y="32797"/>
                  </a:cubicBezTo>
                  <a:cubicBezTo>
                    <a:pt x="8420" y="32797"/>
                    <a:pt x="8815" y="30913"/>
                    <a:pt x="7721" y="29909"/>
                  </a:cubicBezTo>
                  <a:cubicBezTo>
                    <a:pt x="6626" y="28876"/>
                    <a:pt x="8146" y="28359"/>
                    <a:pt x="7356" y="27113"/>
                  </a:cubicBezTo>
                  <a:cubicBezTo>
                    <a:pt x="6566" y="25867"/>
                    <a:pt x="4803" y="26384"/>
                    <a:pt x="5410" y="25745"/>
                  </a:cubicBezTo>
                  <a:cubicBezTo>
                    <a:pt x="6018" y="25077"/>
                    <a:pt x="8055" y="25958"/>
                    <a:pt x="9119" y="26961"/>
                  </a:cubicBezTo>
                  <a:cubicBezTo>
                    <a:pt x="10183" y="27995"/>
                    <a:pt x="11216" y="28602"/>
                    <a:pt x="12675" y="28025"/>
                  </a:cubicBezTo>
                  <a:cubicBezTo>
                    <a:pt x="14134" y="27478"/>
                    <a:pt x="14316" y="27265"/>
                    <a:pt x="15107" y="27721"/>
                  </a:cubicBezTo>
                  <a:cubicBezTo>
                    <a:pt x="15897" y="28177"/>
                    <a:pt x="17295" y="27934"/>
                    <a:pt x="18845" y="26931"/>
                  </a:cubicBezTo>
                  <a:cubicBezTo>
                    <a:pt x="20396" y="25928"/>
                    <a:pt x="22341" y="26262"/>
                    <a:pt x="22341" y="26262"/>
                  </a:cubicBezTo>
                  <a:cubicBezTo>
                    <a:pt x="22341" y="26262"/>
                    <a:pt x="19757" y="23922"/>
                    <a:pt x="17326" y="23070"/>
                  </a:cubicBezTo>
                  <a:cubicBezTo>
                    <a:pt x="14894" y="22219"/>
                    <a:pt x="13465" y="23709"/>
                    <a:pt x="12857" y="22979"/>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38125" y="534500"/>
              <a:ext cx="552450" cy="819175"/>
            </a:xfrm>
            <a:custGeom>
              <a:avLst/>
              <a:gdLst/>
              <a:ahLst/>
              <a:cxnLst/>
              <a:rect l="l" t="t" r="r" b="b"/>
              <a:pathLst>
                <a:path w="22098" h="32767" extrusionOk="0">
                  <a:moveTo>
                    <a:pt x="6474" y="0"/>
                  </a:moveTo>
                  <a:cubicBezTo>
                    <a:pt x="6474" y="0"/>
                    <a:pt x="6444" y="91"/>
                    <a:pt x="6353" y="243"/>
                  </a:cubicBezTo>
                  <a:cubicBezTo>
                    <a:pt x="6535" y="2037"/>
                    <a:pt x="5623" y="3708"/>
                    <a:pt x="4803" y="5107"/>
                  </a:cubicBezTo>
                  <a:cubicBezTo>
                    <a:pt x="4255" y="6140"/>
                    <a:pt x="3739" y="7052"/>
                    <a:pt x="3739" y="7812"/>
                  </a:cubicBezTo>
                  <a:cubicBezTo>
                    <a:pt x="3708" y="8754"/>
                    <a:pt x="3526" y="9666"/>
                    <a:pt x="3192" y="10517"/>
                  </a:cubicBezTo>
                  <a:cubicBezTo>
                    <a:pt x="2796" y="11429"/>
                    <a:pt x="2340" y="12341"/>
                    <a:pt x="1824" y="13192"/>
                  </a:cubicBezTo>
                  <a:cubicBezTo>
                    <a:pt x="973" y="14651"/>
                    <a:pt x="851" y="18785"/>
                    <a:pt x="851" y="20335"/>
                  </a:cubicBezTo>
                  <a:cubicBezTo>
                    <a:pt x="638" y="19940"/>
                    <a:pt x="334" y="19362"/>
                    <a:pt x="0" y="18724"/>
                  </a:cubicBezTo>
                  <a:lnTo>
                    <a:pt x="0" y="19301"/>
                  </a:lnTo>
                  <a:cubicBezTo>
                    <a:pt x="334" y="19940"/>
                    <a:pt x="608" y="20487"/>
                    <a:pt x="760" y="20791"/>
                  </a:cubicBezTo>
                  <a:cubicBezTo>
                    <a:pt x="578" y="20760"/>
                    <a:pt x="304" y="20730"/>
                    <a:pt x="0" y="20700"/>
                  </a:cubicBezTo>
                  <a:lnTo>
                    <a:pt x="0" y="20973"/>
                  </a:lnTo>
                  <a:lnTo>
                    <a:pt x="456" y="21034"/>
                  </a:lnTo>
                  <a:lnTo>
                    <a:pt x="274" y="21125"/>
                  </a:lnTo>
                  <a:lnTo>
                    <a:pt x="456" y="21125"/>
                  </a:lnTo>
                  <a:cubicBezTo>
                    <a:pt x="334" y="21186"/>
                    <a:pt x="182" y="21277"/>
                    <a:pt x="0" y="21368"/>
                  </a:cubicBezTo>
                  <a:lnTo>
                    <a:pt x="0" y="21672"/>
                  </a:lnTo>
                  <a:cubicBezTo>
                    <a:pt x="274" y="21520"/>
                    <a:pt x="517" y="21399"/>
                    <a:pt x="699" y="21277"/>
                  </a:cubicBezTo>
                  <a:lnTo>
                    <a:pt x="699" y="21277"/>
                  </a:lnTo>
                  <a:cubicBezTo>
                    <a:pt x="456" y="21976"/>
                    <a:pt x="304" y="23435"/>
                    <a:pt x="1976" y="24864"/>
                  </a:cubicBezTo>
                  <a:cubicBezTo>
                    <a:pt x="2736" y="25472"/>
                    <a:pt x="3435" y="25988"/>
                    <a:pt x="4043" y="26384"/>
                  </a:cubicBezTo>
                  <a:cubicBezTo>
                    <a:pt x="5167" y="27174"/>
                    <a:pt x="5866" y="27660"/>
                    <a:pt x="5623" y="28207"/>
                  </a:cubicBezTo>
                  <a:cubicBezTo>
                    <a:pt x="5410" y="28572"/>
                    <a:pt x="5319" y="28998"/>
                    <a:pt x="5350" y="29423"/>
                  </a:cubicBezTo>
                  <a:cubicBezTo>
                    <a:pt x="5410" y="29788"/>
                    <a:pt x="5654" y="30092"/>
                    <a:pt x="6018" y="30244"/>
                  </a:cubicBezTo>
                  <a:cubicBezTo>
                    <a:pt x="6140" y="30305"/>
                    <a:pt x="6292" y="30365"/>
                    <a:pt x="6444" y="30426"/>
                  </a:cubicBezTo>
                  <a:cubicBezTo>
                    <a:pt x="7021" y="30669"/>
                    <a:pt x="7751" y="31004"/>
                    <a:pt x="7933" y="32098"/>
                  </a:cubicBezTo>
                  <a:cubicBezTo>
                    <a:pt x="8024" y="32311"/>
                    <a:pt x="8085" y="32523"/>
                    <a:pt x="8116" y="32767"/>
                  </a:cubicBezTo>
                  <a:cubicBezTo>
                    <a:pt x="8176" y="32463"/>
                    <a:pt x="8207" y="32189"/>
                    <a:pt x="8176" y="31916"/>
                  </a:cubicBezTo>
                  <a:cubicBezTo>
                    <a:pt x="7964" y="30761"/>
                    <a:pt x="7173" y="30457"/>
                    <a:pt x="6565" y="30183"/>
                  </a:cubicBezTo>
                  <a:cubicBezTo>
                    <a:pt x="6413" y="30122"/>
                    <a:pt x="6262" y="30061"/>
                    <a:pt x="6140" y="29970"/>
                  </a:cubicBezTo>
                  <a:cubicBezTo>
                    <a:pt x="5866" y="29879"/>
                    <a:pt x="5684" y="29636"/>
                    <a:pt x="5623" y="29362"/>
                  </a:cubicBezTo>
                  <a:cubicBezTo>
                    <a:pt x="5593" y="28998"/>
                    <a:pt x="5684" y="28633"/>
                    <a:pt x="5897" y="28329"/>
                  </a:cubicBezTo>
                  <a:cubicBezTo>
                    <a:pt x="6231" y="27569"/>
                    <a:pt x="5441" y="27052"/>
                    <a:pt x="4195" y="26171"/>
                  </a:cubicBezTo>
                  <a:cubicBezTo>
                    <a:pt x="3617" y="25776"/>
                    <a:pt x="2918" y="25259"/>
                    <a:pt x="2158" y="24651"/>
                  </a:cubicBezTo>
                  <a:cubicBezTo>
                    <a:pt x="486" y="23253"/>
                    <a:pt x="790" y="21824"/>
                    <a:pt x="1003" y="21277"/>
                  </a:cubicBezTo>
                  <a:lnTo>
                    <a:pt x="1003" y="21277"/>
                  </a:lnTo>
                  <a:lnTo>
                    <a:pt x="1155" y="21581"/>
                  </a:lnTo>
                  <a:lnTo>
                    <a:pt x="1155" y="21338"/>
                  </a:lnTo>
                  <a:cubicBezTo>
                    <a:pt x="1733" y="21976"/>
                    <a:pt x="3161" y="23405"/>
                    <a:pt x="5137" y="23891"/>
                  </a:cubicBezTo>
                  <a:cubicBezTo>
                    <a:pt x="5958" y="24074"/>
                    <a:pt x="6809" y="24195"/>
                    <a:pt x="7660" y="24286"/>
                  </a:cubicBezTo>
                  <a:cubicBezTo>
                    <a:pt x="8845" y="24438"/>
                    <a:pt x="9727" y="24529"/>
                    <a:pt x="10243" y="25077"/>
                  </a:cubicBezTo>
                  <a:cubicBezTo>
                    <a:pt x="10514" y="25389"/>
                    <a:pt x="10943" y="25496"/>
                    <a:pt x="11470" y="25496"/>
                  </a:cubicBezTo>
                  <a:cubicBezTo>
                    <a:pt x="12070" y="25496"/>
                    <a:pt x="12796" y="25358"/>
                    <a:pt x="13556" y="25229"/>
                  </a:cubicBezTo>
                  <a:cubicBezTo>
                    <a:pt x="14408" y="25016"/>
                    <a:pt x="15289" y="24925"/>
                    <a:pt x="16140" y="24894"/>
                  </a:cubicBezTo>
                  <a:cubicBezTo>
                    <a:pt x="16264" y="24890"/>
                    <a:pt x="16387" y="24888"/>
                    <a:pt x="16511" y="24888"/>
                  </a:cubicBezTo>
                  <a:cubicBezTo>
                    <a:pt x="17360" y="24888"/>
                    <a:pt x="18209" y="24978"/>
                    <a:pt x="19058" y="25137"/>
                  </a:cubicBezTo>
                  <a:cubicBezTo>
                    <a:pt x="20000" y="25320"/>
                    <a:pt x="20882" y="25684"/>
                    <a:pt x="21703" y="26201"/>
                  </a:cubicBezTo>
                  <a:cubicBezTo>
                    <a:pt x="21824" y="26201"/>
                    <a:pt x="21915" y="26232"/>
                    <a:pt x="22037" y="26262"/>
                  </a:cubicBezTo>
                  <a:cubicBezTo>
                    <a:pt x="22037" y="26262"/>
                    <a:pt x="21763" y="26019"/>
                    <a:pt x="21399" y="25715"/>
                  </a:cubicBezTo>
                  <a:cubicBezTo>
                    <a:pt x="20669" y="25320"/>
                    <a:pt x="19909" y="25016"/>
                    <a:pt x="19119" y="24864"/>
                  </a:cubicBezTo>
                  <a:cubicBezTo>
                    <a:pt x="18270" y="24705"/>
                    <a:pt x="17397" y="24615"/>
                    <a:pt x="16542" y="24615"/>
                  </a:cubicBezTo>
                  <a:cubicBezTo>
                    <a:pt x="16418" y="24615"/>
                    <a:pt x="16294" y="24617"/>
                    <a:pt x="16171" y="24621"/>
                  </a:cubicBezTo>
                  <a:cubicBezTo>
                    <a:pt x="15289" y="24621"/>
                    <a:pt x="14408" y="24742"/>
                    <a:pt x="13556" y="24925"/>
                  </a:cubicBezTo>
                  <a:cubicBezTo>
                    <a:pt x="12789" y="25078"/>
                    <a:pt x="12069" y="25222"/>
                    <a:pt x="11499" y="25222"/>
                  </a:cubicBezTo>
                  <a:cubicBezTo>
                    <a:pt x="11054" y="25222"/>
                    <a:pt x="10700" y="25134"/>
                    <a:pt x="10487" y="24894"/>
                  </a:cubicBezTo>
                  <a:cubicBezTo>
                    <a:pt x="9909" y="24256"/>
                    <a:pt x="8967" y="24165"/>
                    <a:pt x="7721" y="24013"/>
                  </a:cubicBezTo>
                  <a:cubicBezTo>
                    <a:pt x="6869" y="23922"/>
                    <a:pt x="6049" y="23800"/>
                    <a:pt x="5198" y="23618"/>
                  </a:cubicBezTo>
                  <a:cubicBezTo>
                    <a:pt x="3192" y="23131"/>
                    <a:pt x="1763" y="21642"/>
                    <a:pt x="1277" y="21064"/>
                  </a:cubicBezTo>
                  <a:cubicBezTo>
                    <a:pt x="2553" y="21034"/>
                    <a:pt x="7812" y="20760"/>
                    <a:pt x="9271" y="19879"/>
                  </a:cubicBezTo>
                  <a:cubicBezTo>
                    <a:pt x="9848" y="19514"/>
                    <a:pt x="10395" y="19089"/>
                    <a:pt x="10882" y="18633"/>
                  </a:cubicBezTo>
                  <a:cubicBezTo>
                    <a:pt x="11490" y="18116"/>
                    <a:pt x="11946" y="17690"/>
                    <a:pt x="12645" y="17569"/>
                  </a:cubicBezTo>
                  <a:lnTo>
                    <a:pt x="12918" y="17538"/>
                  </a:lnTo>
                  <a:cubicBezTo>
                    <a:pt x="14104" y="17356"/>
                    <a:pt x="15289" y="17174"/>
                    <a:pt x="16049" y="16140"/>
                  </a:cubicBezTo>
                  <a:cubicBezTo>
                    <a:pt x="16809" y="15107"/>
                    <a:pt x="19484" y="14225"/>
                    <a:pt x="19484" y="14225"/>
                  </a:cubicBezTo>
                  <a:lnTo>
                    <a:pt x="19514" y="14225"/>
                  </a:lnTo>
                  <a:lnTo>
                    <a:pt x="19544" y="14195"/>
                  </a:lnTo>
                  <a:cubicBezTo>
                    <a:pt x="19544" y="14195"/>
                    <a:pt x="21044" y="12580"/>
                    <a:pt x="21824" y="12580"/>
                  </a:cubicBezTo>
                  <a:cubicBezTo>
                    <a:pt x="21845" y="12580"/>
                    <a:pt x="21865" y="12582"/>
                    <a:pt x="21885" y="12584"/>
                  </a:cubicBezTo>
                  <a:lnTo>
                    <a:pt x="22098" y="12523"/>
                  </a:lnTo>
                  <a:cubicBezTo>
                    <a:pt x="21915" y="12432"/>
                    <a:pt x="21733" y="12371"/>
                    <a:pt x="21520" y="12371"/>
                  </a:cubicBezTo>
                  <a:cubicBezTo>
                    <a:pt x="20669" y="12645"/>
                    <a:pt x="19514" y="13800"/>
                    <a:pt x="19362" y="13982"/>
                  </a:cubicBezTo>
                  <a:cubicBezTo>
                    <a:pt x="19028" y="14073"/>
                    <a:pt x="16596" y="14955"/>
                    <a:pt x="15836" y="15988"/>
                  </a:cubicBezTo>
                  <a:cubicBezTo>
                    <a:pt x="15137" y="16931"/>
                    <a:pt x="14012" y="17113"/>
                    <a:pt x="12888" y="17295"/>
                  </a:cubicBezTo>
                  <a:lnTo>
                    <a:pt x="12614" y="17326"/>
                  </a:lnTo>
                  <a:cubicBezTo>
                    <a:pt x="11824" y="17447"/>
                    <a:pt x="11338" y="17903"/>
                    <a:pt x="10699" y="18420"/>
                  </a:cubicBezTo>
                  <a:cubicBezTo>
                    <a:pt x="10213" y="18876"/>
                    <a:pt x="9696" y="19271"/>
                    <a:pt x="9149" y="19636"/>
                  </a:cubicBezTo>
                  <a:cubicBezTo>
                    <a:pt x="7842" y="20396"/>
                    <a:pt x="3374" y="20700"/>
                    <a:pt x="1672" y="20760"/>
                  </a:cubicBezTo>
                  <a:cubicBezTo>
                    <a:pt x="2644" y="20274"/>
                    <a:pt x="4620" y="19119"/>
                    <a:pt x="5380" y="17569"/>
                  </a:cubicBezTo>
                  <a:cubicBezTo>
                    <a:pt x="5866" y="16505"/>
                    <a:pt x="6444" y="15502"/>
                    <a:pt x="7082" y="14529"/>
                  </a:cubicBezTo>
                  <a:cubicBezTo>
                    <a:pt x="7599" y="13678"/>
                    <a:pt x="8359" y="12979"/>
                    <a:pt x="9271" y="12523"/>
                  </a:cubicBezTo>
                  <a:cubicBezTo>
                    <a:pt x="10000" y="12189"/>
                    <a:pt x="10730" y="11794"/>
                    <a:pt x="11368" y="11277"/>
                  </a:cubicBezTo>
                  <a:cubicBezTo>
                    <a:pt x="12037" y="10760"/>
                    <a:pt x="12493" y="10213"/>
                    <a:pt x="12584" y="9848"/>
                  </a:cubicBezTo>
                  <a:cubicBezTo>
                    <a:pt x="12705" y="9575"/>
                    <a:pt x="12918" y="9332"/>
                    <a:pt x="13161" y="9119"/>
                  </a:cubicBezTo>
                  <a:cubicBezTo>
                    <a:pt x="13526" y="8754"/>
                    <a:pt x="13921" y="8359"/>
                    <a:pt x="13921" y="7903"/>
                  </a:cubicBezTo>
                  <a:cubicBezTo>
                    <a:pt x="13921" y="7660"/>
                    <a:pt x="13982" y="7417"/>
                    <a:pt x="14073" y="7204"/>
                  </a:cubicBezTo>
                  <a:cubicBezTo>
                    <a:pt x="14164" y="6991"/>
                    <a:pt x="14316" y="6778"/>
                    <a:pt x="14499" y="6626"/>
                  </a:cubicBezTo>
                  <a:cubicBezTo>
                    <a:pt x="14712" y="6474"/>
                    <a:pt x="14955" y="6383"/>
                    <a:pt x="15228" y="6383"/>
                  </a:cubicBezTo>
                  <a:cubicBezTo>
                    <a:pt x="15350" y="6383"/>
                    <a:pt x="15471" y="6414"/>
                    <a:pt x="15593" y="6444"/>
                  </a:cubicBezTo>
                  <a:cubicBezTo>
                    <a:pt x="15669" y="6429"/>
                    <a:pt x="15753" y="6421"/>
                    <a:pt x="15836" y="6421"/>
                  </a:cubicBezTo>
                  <a:cubicBezTo>
                    <a:pt x="15920" y="6421"/>
                    <a:pt x="16003" y="6429"/>
                    <a:pt x="16079" y="6444"/>
                  </a:cubicBezTo>
                  <a:cubicBezTo>
                    <a:pt x="15836" y="6262"/>
                    <a:pt x="15593" y="6140"/>
                    <a:pt x="15319" y="6110"/>
                  </a:cubicBezTo>
                  <a:lnTo>
                    <a:pt x="15198" y="6110"/>
                  </a:lnTo>
                  <a:cubicBezTo>
                    <a:pt x="15164" y="6107"/>
                    <a:pt x="15130" y="6105"/>
                    <a:pt x="15096" y="6105"/>
                  </a:cubicBezTo>
                  <a:cubicBezTo>
                    <a:pt x="14802" y="6105"/>
                    <a:pt x="14535" y="6223"/>
                    <a:pt x="14316" y="6414"/>
                  </a:cubicBezTo>
                  <a:cubicBezTo>
                    <a:pt x="14073" y="6596"/>
                    <a:pt x="13921" y="6839"/>
                    <a:pt x="13800" y="7082"/>
                  </a:cubicBezTo>
                  <a:cubicBezTo>
                    <a:pt x="13678" y="7356"/>
                    <a:pt x="13617" y="7630"/>
                    <a:pt x="13617" y="7903"/>
                  </a:cubicBezTo>
                  <a:cubicBezTo>
                    <a:pt x="13617" y="8237"/>
                    <a:pt x="13283" y="8602"/>
                    <a:pt x="12949" y="8937"/>
                  </a:cubicBezTo>
                  <a:cubicBezTo>
                    <a:pt x="12675" y="9149"/>
                    <a:pt x="12432" y="9453"/>
                    <a:pt x="12310" y="9788"/>
                  </a:cubicBezTo>
                  <a:cubicBezTo>
                    <a:pt x="12037" y="10304"/>
                    <a:pt x="11672" y="10730"/>
                    <a:pt x="11186" y="11064"/>
                  </a:cubicBezTo>
                  <a:cubicBezTo>
                    <a:pt x="10547" y="11551"/>
                    <a:pt x="9879" y="11946"/>
                    <a:pt x="9149" y="12250"/>
                  </a:cubicBezTo>
                  <a:cubicBezTo>
                    <a:pt x="8268" y="12614"/>
                    <a:pt x="7508" y="13405"/>
                    <a:pt x="6869" y="14347"/>
                  </a:cubicBezTo>
                  <a:cubicBezTo>
                    <a:pt x="6201" y="15350"/>
                    <a:pt x="5623" y="16383"/>
                    <a:pt x="5106" y="17447"/>
                  </a:cubicBezTo>
                  <a:cubicBezTo>
                    <a:pt x="4255" y="19180"/>
                    <a:pt x="1824" y="20396"/>
                    <a:pt x="1125" y="20730"/>
                  </a:cubicBezTo>
                  <a:cubicBezTo>
                    <a:pt x="1125" y="19666"/>
                    <a:pt x="1185" y="14864"/>
                    <a:pt x="2067" y="13344"/>
                  </a:cubicBezTo>
                  <a:cubicBezTo>
                    <a:pt x="2614" y="12462"/>
                    <a:pt x="3070" y="11551"/>
                    <a:pt x="3435" y="10608"/>
                  </a:cubicBezTo>
                  <a:cubicBezTo>
                    <a:pt x="3799" y="9727"/>
                    <a:pt x="4012" y="8785"/>
                    <a:pt x="4012" y="7812"/>
                  </a:cubicBezTo>
                  <a:cubicBezTo>
                    <a:pt x="4012" y="7113"/>
                    <a:pt x="4499" y="6262"/>
                    <a:pt x="5076" y="5259"/>
                  </a:cubicBezTo>
                  <a:cubicBezTo>
                    <a:pt x="5866" y="3860"/>
                    <a:pt x="6778" y="2219"/>
                    <a:pt x="6657" y="395"/>
                  </a:cubicBezTo>
                  <a:cubicBezTo>
                    <a:pt x="6596" y="274"/>
                    <a:pt x="6535" y="122"/>
                    <a:pt x="6474" y="0"/>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 name="Google Shape;656;p8"/>
          <p:cNvGrpSpPr/>
          <p:nvPr/>
        </p:nvGrpSpPr>
        <p:grpSpPr>
          <a:xfrm rot="-7362476">
            <a:off x="7856058" y="-1653428"/>
            <a:ext cx="1730025" cy="3776002"/>
            <a:chOff x="7386050" y="661025"/>
            <a:chExt cx="1576975" cy="3441950"/>
          </a:xfrm>
        </p:grpSpPr>
        <p:sp>
          <p:nvSpPr>
            <p:cNvPr id="657" name="Google Shape;657;p8"/>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8"/>
          <p:cNvGrpSpPr/>
          <p:nvPr/>
        </p:nvGrpSpPr>
        <p:grpSpPr>
          <a:xfrm rot="5400000" flipH="1">
            <a:off x="1625174" y="-270607"/>
            <a:ext cx="853663" cy="1360985"/>
            <a:chOff x="6585500" y="675825"/>
            <a:chExt cx="777400" cy="1239400"/>
          </a:xfrm>
        </p:grpSpPr>
        <p:sp>
          <p:nvSpPr>
            <p:cNvPr id="669" name="Google Shape;669;p8"/>
            <p:cNvSpPr/>
            <p:nvPr/>
          </p:nvSpPr>
          <p:spPr>
            <a:xfrm>
              <a:off x="6585500" y="675825"/>
              <a:ext cx="775875" cy="1239400"/>
            </a:xfrm>
            <a:custGeom>
              <a:avLst/>
              <a:gdLst/>
              <a:ahLst/>
              <a:cxnLst/>
              <a:rect l="l" t="t" r="r" b="b"/>
              <a:pathLst>
                <a:path w="31035" h="49576" extrusionOk="0">
                  <a:moveTo>
                    <a:pt x="27691" y="16293"/>
                  </a:moveTo>
                  <a:cubicBezTo>
                    <a:pt x="28603" y="10852"/>
                    <a:pt x="30274" y="7357"/>
                    <a:pt x="28937" y="4621"/>
                  </a:cubicBezTo>
                  <a:cubicBezTo>
                    <a:pt x="28056" y="2919"/>
                    <a:pt x="26749" y="1460"/>
                    <a:pt x="25138" y="366"/>
                  </a:cubicBezTo>
                  <a:cubicBezTo>
                    <a:pt x="23770" y="92"/>
                    <a:pt x="22372" y="1"/>
                    <a:pt x="21004" y="153"/>
                  </a:cubicBezTo>
                  <a:cubicBezTo>
                    <a:pt x="19666" y="366"/>
                    <a:pt x="18329" y="639"/>
                    <a:pt x="17022" y="1004"/>
                  </a:cubicBezTo>
                  <a:cubicBezTo>
                    <a:pt x="17022" y="1004"/>
                    <a:pt x="20943" y="4986"/>
                    <a:pt x="21125" y="8755"/>
                  </a:cubicBezTo>
                  <a:cubicBezTo>
                    <a:pt x="21308" y="12524"/>
                    <a:pt x="18207" y="14651"/>
                    <a:pt x="17751" y="11126"/>
                  </a:cubicBezTo>
                  <a:cubicBezTo>
                    <a:pt x="17295" y="7569"/>
                    <a:pt x="17934" y="5259"/>
                    <a:pt x="15806" y="2736"/>
                  </a:cubicBezTo>
                  <a:cubicBezTo>
                    <a:pt x="13648" y="244"/>
                    <a:pt x="10608" y="1186"/>
                    <a:pt x="7964" y="1642"/>
                  </a:cubicBezTo>
                  <a:cubicBezTo>
                    <a:pt x="5289" y="2128"/>
                    <a:pt x="3769" y="1004"/>
                    <a:pt x="3769" y="1004"/>
                  </a:cubicBezTo>
                  <a:cubicBezTo>
                    <a:pt x="3769" y="1004"/>
                    <a:pt x="5350" y="4043"/>
                    <a:pt x="4104" y="7265"/>
                  </a:cubicBezTo>
                  <a:cubicBezTo>
                    <a:pt x="2858" y="10487"/>
                    <a:pt x="0" y="17417"/>
                    <a:pt x="4347" y="19788"/>
                  </a:cubicBezTo>
                  <a:cubicBezTo>
                    <a:pt x="8693" y="22129"/>
                    <a:pt x="12736" y="18998"/>
                    <a:pt x="16748" y="19424"/>
                  </a:cubicBezTo>
                  <a:cubicBezTo>
                    <a:pt x="20761" y="19880"/>
                    <a:pt x="21186" y="22767"/>
                    <a:pt x="15320" y="23436"/>
                  </a:cubicBezTo>
                  <a:cubicBezTo>
                    <a:pt x="9423" y="24074"/>
                    <a:pt x="1277" y="21156"/>
                    <a:pt x="1277" y="21156"/>
                  </a:cubicBezTo>
                  <a:cubicBezTo>
                    <a:pt x="1277" y="21156"/>
                    <a:pt x="3800" y="33102"/>
                    <a:pt x="9727" y="36901"/>
                  </a:cubicBezTo>
                  <a:cubicBezTo>
                    <a:pt x="15654" y="40670"/>
                    <a:pt x="18785" y="38877"/>
                    <a:pt x="23648" y="36901"/>
                  </a:cubicBezTo>
                  <a:cubicBezTo>
                    <a:pt x="28542" y="34925"/>
                    <a:pt x="30548" y="35320"/>
                    <a:pt x="30214" y="36354"/>
                  </a:cubicBezTo>
                  <a:cubicBezTo>
                    <a:pt x="29849" y="37357"/>
                    <a:pt x="24651" y="38026"/>
                    <a:pt x="21855" y="39515"/>
                  </a:cubicBezTo>
                  <a:cubicBezTo>
                    <a:pt x="19028" y="41035"/>
                    <a:pt x="17083" y="41521"/>
                    <a:pt x="15776" y="41217"/>
                  </a:cubicBezTo>
                  <a:cubicBezTo>
                    <a:pt x="14742" y="40883"/>
                    <a:pt x="13739" y="40427"/>
                    <a:pt x="12827" y="39849"/>
                  </a:cubicBezTo>
                  <a:cubicBezTo>
                    <a:pt x="12827" y="39849"/>
                    <a:pt x="14104" y="44622"/>
                    <a:pt x="18086" y="45655"/>
                  </a:cubicBezTo>
                  <a:cubicBezTo>
                    <a:pt x="22098" y="46688"/>
                    <a:pt x="22037" y="48846"/>
                    <a:pt x="26049" y="49394"/>
                  </a:cubicBezTo>
                  <a:cubicBezTo>
                    <a:pt x="27721" y="49576"/>
                    <a:pt x="29423" y="49424"/>
                    <a:pt x="31034" y="48938"/>
                  </a:cubicBezTo>
                  <a:lnTo>
                    <a:pt x="31034" y="16384"/>
                  </a:lnTo>
                  <a:cubicBezTo>
                    <a:pt x="29575" y="19819"/>
                    <a:pt x="26992" y="20639"/>
                    <a:pt x="27691" y="16293"/>
                  </a:cubicBezTo>
                  <a:close/>
                  <a:moveTo>
                    <a:pt x="13344" y="14682"/>
                  </a:moveTo>
                  <a:cubicBezTo>
                    <a:pt x="11459" y="14682"/>
                    <a:pt x="9484" y="14013"/>
                    <a:pt x="11064" y="12889"/>
                  </a:cubicBezTo>
                  <a:cubicBezTo>
                    <a:pt x="12645" y="11794"/>
                    <a:pt x="15654" y="13284"/>
                    <a:pt x="15654" y="13284"/>
                  </a:cubicBezTo>
                  <a:cubicBezTo>
                    <a:pt x="17174" y="13588"/>
                    <a:pt x="15259" y="14682"/>
                    <a:pt x="13344" y="14682"/>
                  </a:cubicBezTo>
                  <a:close/>
                  <a:moveTo>
                    <a:pt x="13283" y="33102"/>
                  </a:moveTo>
                  <a:cubicBezTo>
                    <a:pt x="10821" y="32372"/>
                    <a:pt x="12706" y="31065"/>
                    <a:pt x="10943" y="30214"/>
                  </a:cubicBezTo>
                  <a:cubicBezTo>
                    <a:pt x="9180" y="29363"/>
                    <a:pt x="8876" y="27995"/>
                    <a:pt x="11156" y="27843"/>
                  </a:cubicBezTo>
                  <a:cubicBezTo>
                    <a:pt x="13435" y="27661"/>
                    <a:pt x="17052" y="29697"/>
                    <a:pt x="17052" y="29697"/>
                  </a:cubicBezTo>
                  <a:cubicBezTo>
                    <a:pt x="19940" y="31035"/>
                    <a:pt x="15745" y="33801"/>
                    <a:pt x="13283" y="33102"/>
                  </a:cubicBezTo>
                  <a:close/>
                  <a:moveTo>
                    <a:pt x="28572" y="25138"/>
                  </a:moveTo>
                  <a:cubicBezTo>
                    <a:pt x="27508" y="23892"/>
                    <a:pt x="28056" y="22281"/>
                    <a:pt x="28056" y="22281"/>
                  </a:cubicBezTo>
                  <a:cubicBezTo>
                    <a:pt x="28755" y="22038"/>
                    <a:pt x="29363" y="22676"/>
                    <a:pt x="29606" y="23709"/>
                  </a:cubicBezTo>
                  <a:cubicBezTo>
                    <a:pt x="29819" y="24712"/>
                    <a:pt x="29636" y="26384"/>
                    <a:pt x="28572" y="25138"/>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6754200" y="849850"/>
              <a:ext cx="608700" cy="853375"/>
            </a:xfrm>
            <a:custGeom>
              <a:avLst/>
              <a:gdLst/>
              <a:ahLst/>
              <a:cxnLst/>
              <a:rect l="l" t="t" r="r" b="b"/>
              <a:pathLst>
                <a:path w="24348" h="34135" extrusionOk="0">
                  <a:moveTo>
                    <a:pt x="24317" y="22645"/>
                  </a:moveTo>
                  <a:cubicBezTo>
                    <a:pt x="23101" y="23739"/>
                    <a:pt x="19757" y="26566"/>
                    <a:pt x="16657" y="27417"/>
                  </a:cubicBezTo>
                  <a:cubicBezTo>
                    <a:pt x="12766" y="28511"/>
                    <a:pt x="10791" y="27934"/>
                    <a:pt x="10791" y="27934"/>
                  </a:cubicBezTo>
                  <a:cubicBezTo>
                    <a:pt x="10791" y="27934"/>
                    <a:pt x="15016" y="27721"/>
                    <a:pt x="18298" y="26019"/>
                  </a:cubicBezTo>
                  <a:cubicBezTo>
                    <a:pt x="20365" y="24925"/>
                    <a:pt x="22219" y="23466"/>
                    <a:pt x="23830" y="21733"/>
                  </a:cubicBezTo>
                  <a:lnTo>
                    <a:pt x="19727" y="17387"/>
                  </a:lnTo>
                  <a:cubicBezTo>
                    <a:pt x="17508" y="18572"/>
                    <a:pt x="15107" y="19393"/>
                    <a:pt x="12584" y="19727"/>
                  </a:cubicBezTo>
                  <a:cubicBezTo>
                    <a:pt x="8754" y="20183"/>
                    <a:pt x="6292" y="19028"/>
                    <a:pt x="6292" y="19028"/>
                  </a:cubicBezTo>
                  <a:cubicBezTo>
                    <a:pt x="6292" y="19028"/>
                    <a:pt x="10213" y="19758"/>
                    <a:pt x="12918" y="19058"/>
                  </a:cubicBezTo>
                  <a:cubicBezTo>
                    <a:pt x="15624" y="18390"/>
                    <a:pt x="18815" y="16596"/>
                    <a:pt x="18815" y="16596"/>
                  </a:cubicBezTo>
                  <a:cubicBezTo>
                    <a:pt x="18815" y="16596"/>
                    <a:pt x="14864" y="11490"/>
                    <a:pt x="13678" y="10426"/>
                  </a:cubicBezTo>
                  <a:cubicBezTo>
                    <a:pt x="12979" y="9788"/>
                    <a:pt x="12219" y="9241"/>
                    <a:pt x="11399" y="8754"/>
                  </a:cubicBezTo>
                  <a:cubicBezTo>
                    <a:pt x="9605" y="9909"/>
                    <a:pt x="7538" y="10578"/>
                    <a:pt x="5411" y="10639"/>
                  </a:cubicBezTo>
                  <a:cubicBezTo>
                    <a:pt x="3465" y="10669"/>
                    <a:pt x="1550" y="10061"/>
                    <a:pt x="0" y="8906"/>
                  </a:cubicBezTo>
                  <a:cubicBezTo>
                    <a:pt x="0" y="8906"/>
                    <a:pt x="3070" y="10031"/>
                    <a:pt x="5411" y="9970"/>
                  </a:cubicBezTo>
                  <a:cubicBezTo>
                    <a:pt x="7781" y="9940"/>
                    <a:pt x="11003" y="7903"/>
                    <a:pt x="11003" y="7903"/>
                  </a:cubicBezTo>
                  <a:cubicBezTo>
                    <a:pt x="11003" y="7903"/>
                    <a:pt x="8663" y="5745"/>
                    <a:pt x="6809" y="3982"/>
                  </a:cubicBezTo>
                  <a:cubicBezTo>
                    <a:pt x="4985" y="2219"/>
                    <a:pt x="2979" y="31"/>
                    <a:pt x="2979" y="31"/>
                  </a:cubicBezTo>
                  <a:lnTo>
                    <a:pt x="9088" y="5289"/>
                  </a:lnTo>
                  <a:cubicBezTo>
                    <a:pt x="9088" y="5289"/>
                    <a:pt x="9636" y="4469"/>
                    <a:pt x="9484" y="2888"/>
                  </a:cubicBezTo>
                  <a:cubicBezTo>
                    <a:pt x="9332" y="1338"/>
                    <a:pt x="8025" y="0"/>
                    <a:pt x="8025" y="0"/>
                  </a:cubicBezTo>
                  <a:cubicBezTo>
                    <a:pt x="8937" y="608"/>
                    <a:pt x="9605" y="1520"/>
                    <a:pt x="9909" y="2554"/>
                  </a:cubicBezTo>
                  <a:cubicBezTo>
                    <a:pt x="10335" y="3648"/>
                    <a:pt x="10274" y="4864"/>
                    <a:pt x="9818" y="5928"/>
                  </a:cubicBezTo>
                  <a:cubicBezTo>
                    <a:pt x="9818" y="5928"/>
                    <a:pt x="12280" y="8207"/>
                    <a:pt x="14104" y="9757"/>
                  </a:cubicBezTo>
                  <a:cubicBezTo>
                    <a:pt x="15928" y="11277"/>
                    <a:pt x="16535" y="12341"/>
                    <a:pt x="16535" y="12341"/>
                  </a:cubicBezTo>
                  <a:cubicBezTo>
                    <a:pt x="16535" y="12341"/>
                    <a:pt x="18329" y="9210"/>
                    <a:pt x="18268" y="6444"/>
                  </a:cubicBezTo>
                  <a:cubicBezTo>
                    <a:pt x="18238" y="4681"/>
                    <a:pt x="17964" y="2949"/>
                    <a:pt x="17447" y="1247"/>
                  </a:cubicBezTo>
                  <a:cubicBezTo>
                    <a:pt x="18420" y="3405"/>
                    <a:pt x="18876" y="5776"/>
                    <a:pt x="18754" y="8177"/>
                  </a:cubicBezTo>
                  <a:cubicBezTo>
                    <a:pt x="18572" y="12098"/>
                    <a:pt x="17356" y="13557"/>
                    <a:pt x="17356" y="13557"/>
                  </a:cubicBezTo>
                  <a:cubicBezTo>
                    <a:pt x="18207" y="14773"/>
                    <a:pt x="19210" y="15897"/>
                    <a:pt x="20335" y="16900"/>
                  </a:cubicBezTo>
                  <a:lnTo>
                    <a:pt x="23526" y="19575"/>
                  </a:lnTo>
                  <a:cubicBezTo>
                    <a:pt x="23526" y="19575"/>
                    <a:pt x="23861" y="19180"/>
                    <a:pt x="24347" y="18542"/>
                  </a:cubicBezTo>
                  <a:lnTo>
                    <a:pt x="24347" y="19879"/>
                  </a:lnTo>
                  <a:lnTo>
                    <a:pt x="24104" y="20213"/>
                  </a:lnTo>
                  <a:lnTo>
                    <a:pt x="24347" y="20457"/>
                  </a:lnTo>
                  <a:close/>
                  <a:moveTo>
                    <a:pt x="24317" y="31733"/>
                  </a:moveTo>
                  <a:cubicBezTo>
                    <a:pt x="21034" y="33831"/>
                    <a:pt x="18238" y="34135"/>
                    <a:pt x="18238" y="34135"/>
                  </a:cubicBezTo>
                  <a:cubicBezTo>
                    <a:pt x="18238" y="34135"/>
                    <a:pt x="22219" y="32524"/>
                    <a:pt x="24317" y="30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8"/>
          <p:cNvGrpSpPr/>
          <p:nvPr/>
        </p:nvGrpSpPr>
        <p:grpSpPr>
          <a:xfrm flipH="1">
            <a:off x="-94556" y="-16946"/>
            <a:ext cx="2412812" cy="1338177"/>
            <a:chOff x="4586225" y="470675"/>
            <a:chExt cx="2775900" cy="1539550"/>
          </a:xfrm>
        </p:grpSpPr>
        <p:sp>
          <p:nvSpPr>
            <p:cNvPr id="672" name="Google Shape;672;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8"/>
          <p:cNvGrpSpPr/>
          <p:nvPr/>
        </p:nvGrpSpPr>
        <p:grpSpPr>
          <a:xfrm flipH="1">
            <a:off x="3108880" y="-16946"/>
            <a:ext cx="1366833" cy="981317"/>
            <a:chOff x="4090000" y="453950"/>
            <a:chExt cx="1244725" cy="893650"/>
          </a:xfrm>
        </p:grpSpPr>
        <p:sp>
          <p:nvSpPr>
            <p:cNvPr id="695" name="Google Shape;695;p8"/>
            <p:cNvSpPr/>
            <p:nvPr/>
          </p:nvSpPr>
          <p:spPr>
            <a:xfrm>
              <a:off x="4090000" y="453950"/>
              <a:ext cx="1244725" cy="892900"/>
            </a:xfrm>
            <a:custGeom>
              <a:avLst/>
              <a:gdLst/>
              <a:ahLst/>
              <a:cxnLst/>
              <a:rect l="l" t="t" r="r" b="b"/>
              <a:pathLst>
                <a:path w="49789" h="35716" extrusionOk="0">
                  <a:moveTo>
                    <a:pt x="49211" y="13131"/>
                  </a:moveTo>
                  <a:cubicBezTo>
                    <a:pt x="48695" y="12098"/>
                    <a:pt x="47600" y="11855"/>
                    <a:pt x="47449" y="10152"/>
                  </a:cubicBezTo>
                  <a:cubicBezTo>
                    <a:pt x="47327" y="8481"/>
                    <a:pt x="45594" y="7113"/>
                    <a:pt x="43254" y="6414"/>
                  </a:cubicBezTo>
                  <a:cubicBezTo>
                    <a:pt x="40913" y="5745"/>
                    <a:pt x="40974" y="4468"/>
                    <a:pt x="40974" y="4468"/>
                  </a:cubicBezTo>
                  <a:cubicBezTo>
                    <a:pt x="41400" y="4742"/>
                    <a:pt x="41886" y="4894"/>
                    <a:pt x="42372" y="4924"/>
                  </a:cubicBezTo>
                  <a:cubicBezTo>
                    <a:pt x="43224" y="4985"/>
                    <a:pt x="44379" y="4499"/>
                    <a:pt x="45594" y="3861"/>
                  </a:cubicBezTo>
                  <a:cubicBezTo>
                    <a:pt x="46780" y="3222"/>
                    <a:pt x="47692" y="4438"/>
                    <a:pt x="47692" y="4438"/>
                  </a:cubicBezTo>
                  <a:cubicBezTo>
                    <a:pt x="47692" y="4438"/>
                    <a:pt x="46749" y="2098"/>
                    <a:pt x="45625" y="2128"/>
                  </a:cubicBezTo>
                  <a:cubicBezTo>
                    <a:pt x="44470" y="2158"/>
                    <a:pt x="44743" y="2098"/>
                    <a:pt x="43588" y="669"/>
                  </a:cubicBezTo>
                  <a:lnTo>
                    <a:pt x="38178" y="669"/>
                  </a:lnTo>
                  <a:cubicBezTo>
                    <a:pt x="36263" y="1064"/>
                    <a:pt x="34682" y="1338"/>
                    <a:pt x="34682" y="1338"/>
                  </a:cubicBezTo>
                  <a:cubicBezTo>
                    <a:pt x="34682" y="1338"/>
                    <a:pt x="34925" y="1064"/>
                    <a:pt x="35412" y="669"/>
                  </a:cubicBezTo>
                  <a:lnTo>
                    <a:pt x="6809" y="669"/>
                  </a:lnTo>
                  <a:cubicBezTo>
                    <a:pt x="7083" y="791"/>
                    <a:pt x="7357" y="882"/>
                    <a:pt x="7630" y="1003"/>
                  </a:cubicBezTo>
                  <a:cubicBezTo>
                    <a:pt x="11278" y="2250"/>
                    <a:pt x="13436" y="0"/>
                    <a:pt x="14348" y="1125"/>
                  </a:cubicBezTo>
                  <a:cubicBezTo>
                    <a:pt x="15290" y="2250"/>
                    <a:pt x="17174" y="2250"/>
                    <a:pt x="18755" y="1642"/>
                  </a:cubicBezTo>
                  <a:cubicBezTo>
                    <a:pt x="20366" y="1034"/>
                    <a:pt x="23497" y="335"/>
                    <a:pt x="23497" y="1915"/>
                  </a:cubicBezTo>
                  <a:cubicBezTo>
                    <a:pt x="23497" y="3526"/>
                    <a:pt x="19910" y="2979"/>
                    <a:pt x="19150" y="3861"/>
                  </a:cubicBezTo>
                  <a:cubicBezTo>
                    <a:pt x="18421" y="4712"/>
                    <a:pt x="15290" y="4256"/>
                    <a:pt x="9697" y="6323"/>
                  </a:cubicBezTo>
                  <a:cubicBezTo>
                    <a:pt x="4104" y="8389"/>
                    <a:pt x="2767" y="13557"/>
                    <a:pt x="2281" y="14925"/>
                  </a:cubicBezTo>
                  <a:cubicBezTo>
                    <a:pt x="1825" y="16323"/>
                    <a:pt x="1" y="16870"/>
                    <a:pt x="1" y="16870"/>
                  </a:cubicBezTo>
                  <a:cubicBezTo>
                    <a:pt x="1" y="16870"/>
                    <a:pt x="1156" y="17478"/>
                    <a:pt x="2007" y="16596"/>
                  </a:cubicBezTo>
                  <a:cubicBezTo>
                    <a:pt x="2858" y="15745"/>
                    <a:pt x="5958" y="15928"/>
                    <a:pt x="8603" y="16080"/>
                  </a:cubicBezTo>
                  <a:cubicBezTo>
                    <a:pt x="11278" y="16201"/>
                    <a:pt x="11338" y="13921"/>
                    <a:pt x="13557" y="13070"/>
                  </a:cubicBezTo>
                  <a:cubicBezTo>
                    <a:pt x="15746" y="12189"/>
                    <a:pt x="16749" y="12007"/>
                    <a:pt x="18633" y="9940"/>
                  </a:cubicBezTo>
                  <a:cubicBezTo>
                    <a:pt x="20488" y="7873"/>
                    <a:pt x="22889" y="7326"/>
                    <a:pt x="22767" y="8937"/>
                  </a:cubicBezTo>
                  <a:cubicBezTo>
                    <a:pt x="22615" y="10517"/>
                    <a:pt x="20822" y="10335"/>
                    <a:pt x="19697" y="11581"/>
                  </a:cubicBezTo>
                  <a:cubicBezTo>
                    <a:pt x="18573" y="12858"/>
                    <a:pt x="18025" y="12797"/>
                    <a:pt x="15503" y="14529"/>
                  </a:cubicBezTo>
                  <a:cubicBezTo>
                    <a:pt x="12949" y="16262"/>
                    <a:pt x="13892" y="17721"/>
                    <a:pt x="12554" y="19058"/>
                  </a:cubicBezTo>
                  <a:cubicBezTo>
                    <a:pt x="11186" y="20396"/>
                    <a:pt x="12159" y="22615"/>
                    <a:pt x="11612" y="24499"/>
                  </a:cubicBezTo>
                  <a:cubicBezTo>
                    <a:pt x="11065" y="26414"/>
                    <a:pt x="9089" y="26019"/>
                    <a:pt x="9089" y="26019"/>
                  </a:cubicBezTo>
                  <a:cubicBezTo>
                    <a:pt x="9606" y="26444"/>
                    <a:pt x="10305" y="26627"/>
                    <a:pt x="10974" y="26566"/>
                  </a:cubicBezTo>
                  <a:cubicBezTo>
                    <a:pt x="12129" y="26414"/>
                    <a:pt x="13101" y="25624"/>
                    <a:pt x="13436" y="24499"/>
                  </a:cubicBezTo>
                  <a:cubicBezTo>
                    <a:pt x="13679" y="23374"/>
                    <a:pt x="15655" y="24195"/>
                    <a:pt x="16384" y="21794"/>
                  </a:cubicBezTo>
                  <a:cubicBezTo>
                    <a:pt x="17114" y="19393"/>
                    <a:pt x="18664" y="20183"/>
                    <a:pt x="21339" y="19058"/>
                  </a:cubicBezTo>
                  <a:cubicBezTo>
                    <a:pt x="23983" y="17934"/>
                    <a:pt x="25807" y="13861"/>
                    <a:pt x="26202" y="12250"/>
                  </a:cubicBezTo>
                  <a:cubicBezTo>
                    <a:pt x="26597" y="10639"/>
                    <a:pt x="28208" y="10122"/>
                    <a:pt x="28664" y="11976"/>
                  </a:cubicBezTo>
                  <a:cubicBezTo>
                    <a:pt x="29120" y="13861"/>
                    <a:pt x="27722" y="13374"/>
                    <a:pt x="27479" y="15259"/>
                  </a:cubicBezTo>
                  <a:cubicBezTo>
                    <a:pt x="27205" y="17113"/>
                    <a:pt x="24257" y="20183"/>
                    <a:pt x="22858" y="22128"/>
                  </a:cubicBezTo>
                  <a:cubicBezTo>
                    <a:pt x="21460" y="24043"/>
                    <a:pt x="23406" y="26718"/>
                    <a:pt x="22737" y="29849"/>
                  </a:cubicBezTo>
                  <a:cubicBezTo>
                    <a:pt x="22372" y="31855"/>
                    <a:pt x="22646" y="33891"/>
                    <a:pt x="23527" y="35715"/>
                  </a:cubicBezTo>
                  <a:cubicBezTo>
                    <a:pt x="23527" y="35715"/>
                    <a:pt x="25320" y="30730"/>
                    <a:pt x="28542" y="28846"/>
                  </a:cubicBezTo>
                  <a:cubicBezTo>
                    <a:pt x="31734" y="26992"/>
                    <a:pt x="32585" y="23253"/>
                    <a:pt x="32403" y="21186"/>
                  </a:cubicBezTo>
                  <a:cubicBezTo>
                    <a:pt x="32190" y="19119"/>
                    <a:pt x="31856" y="17447"/>
                    <a:pt x="32767" y="15046"/>
                  </a:cubicBezTo>
                  <a:cubicBezTo>
                    <a:pt x="33710" y="12645"/>
                    <a:pt x="31582" y="10639"/>
                    <a:pt x="32859" y="11034"/>
                  </a:cubicBezTo>
                  <a:cubicBezTo>
                    <a:pt x="34105" y="11459"/>
                    <a:pt x="35321" y="14256"/>
                    <a:pt x="34774" y="15380"/>
                  </a:cubicBezTo>
                  <a:cubicBezTo>
                    <a:pt x="34257" y="16505"/>
                    <a:pt x="34409" y="17508"/>
                    <a:pt x="35594" y="19332"/>
                  </a:cubicBezTo>
                  <a:cubicBezTo>
                    <a:pt x="36749" y="21125"/>
                    <a:pt x="36172" y="21976"/>
                    <a:pt x="35533" y="23557"/>
                  </a:cubicBezTo>
                  <a:cubicBezTo>
                    <a:pt x="34925" y="25137"/>
                    <a:pt x="37114" y="26201"/>
                    <a:pt x="38026" y="27508"/>
                  </a:cubicBezTo>
                  <a:cubicBezTo>
                    <a:pt x="38907" y="28846"/>
                    <a:pt x="36688" y="31460"/>
                    <a:pt x="36688" y="31460"/>
                  </a:cubicBezTo>
                  <a:cubicBezTo>
                    <a:pt x="36688" y="31460"/>
                    <a:pt x="38482" y="30700"/>
                    <a:pt x="39029" y="29849"/>
                  </a:cubicBezTo>
                  <a:cubicBezTo>
                    <a:pt x="39546" y="28967"/>
                    <a:pt x="39302" y="28116"/>
                    <a:pt x="40609" y="26931"/>
                  </a:cubicBezTo>
                  <a:cubicBezTo>
                    <a:pt x="41947" y="25776"/>
                    <a:pt x="40913" y="24013"/>
                    <a:pt x="41825" y="23435"/>
                  </a:cubicBezTo>
                  <a:cubicBezTo>
                    <a:pt x="42737" y="22888"/>
                    <a:pt x="42555" y="21581"/>
                    <a:pt x="41886" y="20365"/>
                  </a:cubicBezTo>
                  <a:cubicBezTo>
                    <a:pt x="41217" y="19180"/>
                    <a:pt x="41613" y="16475"/>
                    <a:pt x="41461" y="14681"/>
                  </a:cubicBezTo>
                  <a:cubicBezTo>
                    <a:pt x="41309" y="12888"/>
                    <a:pt x="40062" y="12523"/>
                    <a:pt x="38695" y="11581"/>
                  </a:cubicBezTo>
                  <a:cubicBezTo>
                    <a:pt x="37327" y="10639"/>
                    <a:pt x="37266" y="8329"/>
                    <a:pt x="37266" y="8329"/>
                  </a:cubicBezTo>
                  <a:cubicBezTo>
                    <a:pt x="37266" y="8329"/>
                    <a:pt x="39029" y="8663"/>
                    <a:pt x="39394" y="9788"/>
                  </a:cubicBezTo>
                  <a:cubicBezTo>
                    <a:pt x="39758" y="10882"/>
                    <a:pt x="40822" y="10912"/>
                    <a:pt x="41734" y="11095"/>
                  </a:cubicBezTo>
                  <a:cubicBezTo>
                    <a:pt x="42616" y="11307"/>
                    <a:pt x="42524" y="11855"/>
                    <a:pt x="42828" y="13496"/>
                  </a:cubicBezTo>
                  <a:cubicBezTo>
                    <a:pt x="43132" y="15137"/>
                    <a:pt x="45290" y="15168"/>
                    <a:pt x="46962" y="15441"/>
                  </a:cubicBezTo>
                  <a:cubicBezTo>
                    <a:pt x="48634" y="15715"/>
                    <a:pt x="48816" y="17873"/>
                    <a:pt x="48816" y="17873"/>
                  </a:cubicBezTo>
                  <a:cubicBezTo>
                    <a:pt x="48816" y="17873"/>
                    <a:pt x="49789" y="14165"/>
                    <a:pt x="49211" y="131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4090775" y="470675"/>
              <a:ext cx="1226475" cy="876925"/>
            </a:xfrm>
            <a:custGeom>
              <a:avLst/>
              <a:gdLst/>
              <a:ahLst/>
              <a:cxnLst/>
              <a:rect l="l" t="t" r="r" b="b"/>
              <a:pathLst>
                <a:path w="49059" h="35077" extrusionOk="0">
                  <a:moveTo>
                    <a:pt x="26961" y="0"/>
                  </a:moveTo>
                  <a:cubicBezTo>
                    <a:pt x="28633" y="760"/>
                    <a:pt x="30092" y="1915"/>
                    <a:pt x="31308" y="3313"/>
                  </a:cubicBezTo>
                  <a:cubicBezTo>
                    <a:pt x="29393" y="3374"/>
                    <a:pt x="21490" y="3769"/>
                    <a:pt x="19271" y="5137"/>
                  </a:cubicBezTo>
                  <a:cubicBezTo>
                    <a:pt x="18390" y="5654"/>
                    <a:pt x="17599" y="6292"/>
                    <a:pt x="16839" y="6961"/>
                  </a:cubicBezTo>
                  <a:cubicBezTo>
                    <a:pt x="15958" y="7751"/>
                    <a:pt x="15259" y="8359"/>
                    <a:pt x="14225" y="8541"/>
                  </a:cubicBezTo>
                  <a:lnTo>
                    <a:pt x="13800" y="8602"/>
                  </a:lnTo>
                  <a:cubicBezTo>
                    <a:pt x="12007" y="8876"/>
                    <a:pt x="10244" y="9149"/>
                    <a:pt x="9089" y="10730"/>
                  </a:cubicBezTo>
                  <a:cubicBezTo>
                    <a:pt x="7933" y="12310"/>
                    <a:pt x="3952" y="13617"/>
                    <a:pt x="3952" y="13617"/>
                  </a:cubicBezTo>
                  <a:lnTo>
                    <a:pt x="3891" y="13617"/>
                  </a:lnTo>
                  <a:lnTo>
                    <a:pt x="3860" y="13648"/>
                  </a:lnTo>
                  <a:cubicBezTo>
                    <a:pt x="3860" y="13648"/>
                    <a:pt x="1566" y="16086"/>
                    <a:pt x="404" y="16086"/>
                  </a:cubicBezTo>
                  <a:cubicBezTo>
                    <a:pt x="370" y="16086"/>
                    <a:pt x="336" y="16084"/>
                    <a:pt x="304" y="16079"/>
                  </a:cubicBezTo>
                  <a:cubicBezTo>
                    <a:pt x="213" y="16110"/>
                    <a:pt x="91" y="16140"/>
                    <a:pt x="0" y="16170"/>
                  </a:cubicBezTo>
                  <a:cubicBezTo>
                    <a:pt x="274" y="16322"/>
                    <a:pt x="547" y="16383"/>
                    <a:pt x="851" y="16383"/>
                  </a:cubicBezTo>
                  <a:cubicBezTo>
                    <a:pt x="2158" y="15988"/>
                    <a:pt x="3860" y="14256"/>
                    <a:pt x="4134" y="13952"/>
                  </a:cubicBezTo>
                  <a:cubicBezTo>
                    <a:pt x="4590" y="13800"/>
                    <a:pt x="8268" y="12523"/>
                    <a:pt x="9423" y="10942"/>
                  </a:cubicBezTo>
                  <a:cubicBezTo>
                    <a:pt x="10487" y="9514"/>
                    <a:pt x="12159" y="9271"/>
                    <a:pt x="13861" y="8997"/>
                  </a:cubicBezTo>
                  <a:lnTo>
                    <a:pt x="14286" y="8936"/>
                  </a:lnTo>
                  <a:cubicBezTo>
                    <a:pt x="15441" y="8754"/>
                    <a:pt x="16171" y="8085"/>
                    <a:pt x="17113" y="7265"/>
                  </a:cubicBezTo>
                  <a:cubicBezTo>
                    <a:pt x="17842" y="6596"/>
                    <a:pt x="18633" y="5988"/>
                    <a:pt x="19484" y="5471"/>
                  </a:cubicBezTo>
                  <a:cubicBezTo>
                    <a:pt x="21429" y="4286"/>
                    <a:pt x="28147" y="3860"/>
                    <a:pt x="30730" y="3739"/>
                  </a:cubicBezTo>
                  <a:lnTo>
                    <a:pt x="30730" y="3739"/>
                  </a:lnTo>
                  <a:cubicBezTo>
                    <a:pt x="29241" y="4499"/>
                    <a:pt x="26323" y="6231"/>
                    <a:pt x="25137" y="8572"/>
                  </a:cubicBezTo>
                  <a:cubicBezTo>
                    <a:pt x="24408" y="10152"/>
                    <a:pt x="23526" y="11702"/>
                    <a:pt x="22584" y="13161"/>
                  </a:cubicBezTo>
                  <a:cubicBezTo>
                    <a:pt x="21612" y="14529"/>
                    <a:pt x="20548" y="15654"/>
                    <a:pt x="19301" y="16170"/>
                  </a:cubicBezTo>
                  <a:cubicBezTo>
                    <a:pt x="18146" y="16657"/>
                    <a:pt x="17083" y="17295"/>
                    <a:pt x="16110" y="18055"/>
                  </a:cubicBezTo>
                  <a:cubicBezTo>
                    <a:pt x="15107" y="18845"/>
                    <a:pt x="14438" y="19666"/>
                    <a:pt x="14286" y="20183"/>
                  </a:cubicBezTo>
                  <a:cubicBezTo>
                    <a:pt x="14104" y="20608"/>
                    <a:pt x="13800" y="20973"/>
                    <a:pt x="13435" y="21277"/>
                  </a:cubicBezTo>
                  <a:cubicBezTo>
                    <a:pt x="12888" y="21854"/>
                    <a:pt x="12310" y="22432"/>
                    <a:pt x="12310" y="23131"/>
                  </a:cubicBezTo>
                  <a:cubicBezTo>
                    <a:pt x="12280" y="23496"/>
                    <a:pt x="12219" y="23830"/>
                    <a:pt x="12067" y="24164"/>
                  </a:cubicBezTo>
                  <a:cubicBezTo>
                    <a:pt x="11915" y="24499"/>
                    <a:pt x="11703" y="24803"/>
                    <a:pt x="11429" y="25046"/>
                  </a:cubicBezTo>
                  <a:cubicBezTo>
                    <a:pt x="11123" y="25268"/>
                    <a:pt x="10766" y="25415"/>
                    <a:pt x="10405" y="25415"/>
                  </a:cubicBezTo>
                  <a:cubicBezTo>
                    <a:pt x="10372" y="25415"/>
                    <a:pt x="10338" y="25413"/>
                    <a:pt x="10304" y="25411"/>
                  </a:cubicBezTo>
                  <a:cubicBezTo>
                    <a:pt x="10122" y="25411"/>
                    <a:pt x="9909" y="25411"/>
                    <a:pt x="9727" y="25350"/>
                  </a:cubicBezTo>
                  <a:cubicBezTo>
                    <a:pt x="9626" y="25363"/>
                    <a:pt x="9531" y="25370"/>
                    <a:pt x="9436" y="25370"/>
                  </a:cubicBezTo>
                  <a:cubicBezTo>
                    <a:pt x="9302" y="25370"/>
                    <a:pt x="9170" y="25355"/>
                    <a:pt x="9028" y="25320"/>
                  </a:cubicBezTo>
                  <a:lnTo>
                    <a:pt x="9028" y="25320"/>
                  </a:lnTo>
                  <a:cubicBezTo>
                    <a:pt x="9362" y="25593"/>
                    <a:pt x="9757" y="25745"/>
                    <a:pt x="10152" y="25836"/>
                  </a:cubicBezTo>
                  <a:lnTo>
                    <a:pt x="10335" y="25836"/>
                  </a:lnTo>
                  <a:cubicBezTo>
                    <a:pt x="10375" y="25839"/>
                    <a:pt x="10416" y="25840"/>
                    <a:pt x="10457" y="25840"/>
                  </a:cubicBezTo>
                  <a:cubicBezTo>
                    <a:pt x="10906" y="25840"/>
                    <a:pt x="11371" y="25687"/>
                    <a:pt x="11733" y="25380"/>
                  </a:cubicBezTo>
                  <a:cubicBezTo>
                    <a:pt x="12067" y="25107"/>
                    <a:pt x="12310" y="24742"/>
                    <a:pt x="12493" y="24347"/>
                  </a:cubicBezTo>
                  <a:cubicBezTo>
                    <a:pt x="12645" y="23982"/>
                    <a:pt x="12736" y="23557"/>
                    <a:pt x="12766" y="23131"/>
                  </a:cubicBezTo>
                  <a:cubicBezTo>
                    <a:pt x="12766" y="22614"/>
                    <a:pt x="13283" y="22098"/>
                    <a:pt x="13769" y="21611"/>
                  </a:cubicBezTo>
                  <a:cubicBezTo>
                    <a:pt x="14195" y="21247"/>
                    <a:pt x="14529" y="20821"/>
                    <a:pt x="14742" y="20304"/>
                  </a:cubicBezTo>
                  <a:cubicBezTo>
                    <a:pt x="14864" y="19879"/>
                    <a:pt x="15472" y="19180"/>
                    <a:pt x="16414" y="18420"/>
                  </a:cubicBezTo>
                  <a:cubicBezTo>
                    <a:pt x="17356" y="17660"/>
                    <a:pt x="18390" y="17052"/>
                    <a:pt x="19484" y="16596"/>
                  </a:cubicBezTo>
                  <a:cubicBezTo>
                    <a:pt x="20821" y="16049"/>
                    <a:pt x="21946" y="14863"/>
                    <a:pt x="22949" y="13435"/>
                  </a:cubicBezTo>
                  <a:cubicBezTo>
                    <a:pt x="23922" y="11945"/>
                    <a:pt x="24803" y="10395"/>
                    <a:pt x="25563" y="8784"/>
                  </a:cubicBezTo>
                  <a:cubicBezTo>
                    <a:pt x="26870" y="6201"/>
                    <a:pt x="30518" y="4347"/>
                    <a:pt x="31551" y="3860"/>
                  </a:cubicBezTo>
                  <a:lnTo>
                    <a:pt x="31551" y="3860"/>
                  </a:lnTo>
                  <a:cubicBezTo>
                    <a:pt x="31551" y="5441"/>
                    <a:pt x="31490" y="12675"/>
                    <a:pt x="30122" y="14985"/>
                  </a:cubicBezTo>
                  <a:cubicBezTo>
                    <a:pt x="29332" y="16292"/>
                    <a:pt x="28663" y="17660"/>
                    <a:pt x="28086" y="19058"/>
                  </a:cubicBezTo>
                  <a:cubicBezTo>
                    <a:pt x="27539" y="20395"/>
                    <a:pt x="27235" y="21824"/>
                    <a:pt x="27204" y="23283"/>
                  </a:cubicBezTo>
                  <a:cubicBezTo>
                    <a:pt x="27204" y="24347"/>
                    <a:pt x="26475" y="25654"/>
                    <a:pt x="25654" y="27143"/>
                  </a:cubicBezTo>
                  <a:cubicBezTo>
                    <a:pt x="24469" y="29271"/>
                    <a:pt x="23071" y="31733"/>
                    <a:pt x="23253" y="34438"/>
                  </a:cubicBezTo>
                  <a:cubicBezTo>
                    <a:pt x="23405" y="34833"/>
                    <a:pt x="23526" y="35076"/>
                    <a:pt x="23526" y="35076"/>
                  </a:cubicBezTo>
                  <a:cubicBezTo>
                    <a:pt x="23526" y="35076"/>
                    <a:pt x="23587" y="34925"/>
                    <a:pt x="23678" y="34651"/>
                  </a:cubicBezTo>
                  <a:cubicBezTo>
                    <a:pt x="23405" y="31976"/>
                    <a:pt x="24803" y="29484"/>
                    <a:pt x="26019" y="27326"/>
                  </a:cubicBezTo>
                  <a:cubicBezTo>
                    <a:pt x="26870" y="25806"/>
                    <a:pt x="27630" y="24438"/>
                    <a:pt x="27630" y="23283"/>
                  </a:cubicBezTo>
                  <a:cubicBezTo>
                    <a:pt x="27660" y="21885"/>
                    <a:pt x="27964" y="20517"/>
                    <a:pt x="28481" y="19210"/>
                  </a:cubicBezTo>
                  <a:cubicBezTo>
                    <a:pt x="29028" y="17812"/>
                    <a:pt x="29727" y="16474"/>
                    <a:pt x="30487" y="15198"/>
                  </a:cubicBezTo>
                  <a:cubicBezTo>
                    <a:pt x="31794" y="13009"/>
                    <a:pt x="31976" y="6748"/>
                    <a:pt x="31976" y="4407"/>
                  </a:cubicBezTo>
                  <a:cubicBezTo>
                    <a:pt x="32706" y="5866"/>
                    <a:pt x="34317" y="8936"/>
                    <a:pt x="35563" y="10517"/>
                  </a:cubicBezTo>
                  <a:cubicBezTo>
                    <a:pt x="35867" y="10882"/>
                    <a:pt x="36141" y="11216"/>
                    <a:pt x="36384" y="11520"/>
                  </a:cubicBezTo>
                  <a:cubicBezTo>
                    <a:pt x="37600" y="12979"/>
                    <a:pt x="38420" y="13952"/>
                    <a:pt x="38086" y="14924"/>
                  </a:cubicBezTo>
                  <a:cubicBezTo>
                    <a:pt x="37843" y="15563"/>
                    <a:pt x="38299" y="16505"/>
                    <a:pt x="38846" y="17508"/>
                  </a:cubicBezTo>
                  <a:cubicBezTo>
                    <a:pt x="39484" y="18784"/>
                    <a:pt x="40244" y="20243"/>
                    <a:pt x="39484" y="21064"/>
                  </a:cubicBezTo>
                  <a:cubicBezTo>
                    <a:pt x="38968" y="21611"/>
                    <a:pt x="38633" y="22310"/>
                    <a:pt x="38481" y="23040"/>
                  </a:cubicBezTo>
                  <a:cubicBezTo>
                    <a:pt x="38360" y="23678"/>
                    <a:pt x="38481" y="24377"/>
                    <a:pt x="38846" y="24924"/>
                  </a:cubicBezTo>
                  <a:cubicBezTo>
                    <a:pt x="39028" y="25228"/>
                    <a:pt x="39028" y="26201"/>
                    <a:pt x="38755" y="27326"/>
                  </a:cubicBezTo>
                  <a:cubicBezTo>
                    <a:pt x="38481" y="28389"/>
                    <a:pt x="37934" y="29393"/>
                    <a:pt x="37144" y="30152"/>
                  </a:cubicBezTo>
                  <a:cubicBezTo>
                    <a:pt x="36870" y="30517"/>
                    <a:pt x="36657" y="30760"/>
                    <a:pt x="36657" y="30760"/>
                  </a:cubicBezTo>
                  <a:cubicBezTo>
                    <a:pt x="36961" y="30639"/>
                    <a:pt x="37265" y="30487"/>
                    <a:pt x="37539" y="30335"/>
                  </a:cubicBezTo>
                  <a:cubicBezTo>
                    <a:pt x="38329" y="29514"/>
                    <a:pt x="38876" y="28511"/>
                    <a:pt x="39150" y="27417"/>
                  </a:cubicBezTo>
                  <a:cubicBezTo>
                    <a:pt x="39454" y="26201"/>
                    <a:pt x="39423" y="25076"/>
                    <a:pt x="39211" y="24712"/>
                  </a:cubicBezTo>
                  <a:cubicBezTo>
                    <a:pt x="38876" y="24225"/>
                    <a:pt x="38785" y="23648"/>
                    <a:pt x="38876" y="23101"/>
                  </a:cubicBezTo>
                  <a:cubicBezTo>
                    <a:pt x="38998" y="22432"/>
                    <a:pt x="39332" y="21854"/>
                    <a:pt x="39788" y="21368"/>
                  </a:cubicBezTo>
                  <a:cubicBezTo>
                    <a:pt x="40700" y="20304"/>
                    <a:pt x="39910" y="18724"/>
                    <a:pt x="39180" y="17325"/>
                  </a:cubicBezTo>
                  <a:cubicBezTo>
                    <a:pt x="38694" y="16414"/>
                    <a:pt x="38268" y="15563"/>
                    <a:pt x="38420" y="15076"/>
                  </a:cubicBezTo>
                  <a:cubicBezTo>
                    <a:pt x="38876" y="13860"/>
                    <a:pt x="37995" y="12827"/>
                    <a:pt x="36688" y="11246"/>
                  </a:cubicBezTo>
                  <a:cubicBezTo>
                    <a:pt x="36445" y="10942"/>
                    <a:pt x="36141" y="10608"/>
                    <a:pt x="35867" y="10243"/>
                  </a:cubicBezTo>
                  <a:cubicBezTo>
                    <a:pt x="34469" y="8480"/>
                    <a:pt x="32615" y="4863"/>
                    <a:pt x="32068" y="3739"/>
                  </a:cubicBezTo>
                  <a:lnTo>
                    <a:pt x="32068" y="3739"/>
                  </a:lnTo>
                  <a:cubicBezTo>
                    <a:pt x="33496" y="3921"/>
                    <a:pt x="38633" y="4590"/>
                    <a:pt x="39727" y="6505"/>
                  </a:cubicBezTo>
                  <a:cubicBezTo>
                    <a:pt x="41004" y="8693"/>
                    <a:pt x="42159" y="9210"/>
                    <a:pt x="43527" y="9818"/>
                  </a:cubicBezTo>
                  <a:lnTo>
                    <a:pt x="43800" y="9970"/>
                  </a:lnTo>
                  <a:cubicBezTo>
                    <a:pt x="44408" y="10213"/>
                    <a:pt x="44955" y="10578"/>
                    <a:pt x="45442" y="11034"/>
                  </a:cubicBezTo>
                  <a:cubicBezTo>
                    <a:pt x="45837" y="11338"/>
                    <a:pt x="46080" y="11793"/>
                    <a:pt x="46171" y="12280"/>
                  </a:cubicBezTo>
                  <a:cubicBezTo>
                    <a:pt x="46262" y="12675"/>
                    <a:pt x="46627" y="13009"/>
                    <a:pt x="47053" y="13435"/>
                  </a:cubicBezTo>
                  <a:cubicBezTo>
                    <a:pt x="47752" y="14073"/>
                    <a:pt x="48664" y="14955"/>
                    <a:pt x="48664" y="16505"/>
                  </a:cubicBezTo>
                  <a:cubicBezTo>
                    <a:pt x="48755" y="16748"/>
                    <a:pt x="48785" y="16961"/>
                    <a:pt x="48816" y="17204"/>
                  </a:cubicBezTo>
                  <a:cubicBezTo>
                    <a:pt x="48816" y="17204"/>
                    <a:pt x="48937" y="16718"/>
                    <a:pt x="49059" y="16049"/>
                  </a:cubicBezTo>
                  <a:cubicBezTo>
                    <a:pt x="48937" y="14620"/>
                    <a:pt x="48025" y="13769"/>
                    <a:pt x="47326" y="13131"/>
                  </a:cubicBezTo>
                  <a:cubicBezTo>
                    <a:pt x="46962" y="12766"/>
                    <a:pt x="46627" y="12462"/>
                    <a:pt x="46566" y="12219"/>
                  </a:cubicBezTo>
                  <a:cubicBezTo>
                    <a:pt x="46475" y="11642"/>
                    <a:pt x="46171" y="11125"/>
                    <a:pt x="45746" y="10730"/>
                  </a:cubicBezTo>
                  <a:cubicBezTo>
                    <a:pt x="45229" y="10243"/>
                    <a:pt x="44621" y="9848"/>
                    <a:pt x="43983" y="9575"/>
                  </a:cubicBezTo>
                  <a:lnTo>
                    <a:pt x="43679" y="9453"/>
                  </a:lnTo>
                  <a:cubicBezTo>
                    <a:pt x="42402" y="8876"/>
                    <a:pt x="41308" y="8359"/>
                    <a:pt x="40092" y="6292"/>
                  </a:cubicBezTo>
                  <a:cubicBezTo>
                    <a:pt x="38998" y="4407"/>
                    <a:pt x="34347" y="3617"/>
                    <a:pt x="32493" y="3374"/>
                  </a:cubicBezTo>
                  <a:lnTo>
                    <a:pt x="32797" y="3252"/>
                  </a:lnTo>
                  <a:lnTo>
                    <a:pt x="32524" y="3252"/>
                  </a:lnTo>
                  <a:cubicBezTo>
                    <a:pt x="33506" y="2709"/>
                    <a:pt x="35434" y="1793"/>
                    <a:pt x="37354" y="1793"/>
                  </a:cubicBezTo>
                  <a:cubicBezTo>
                    <a:pt x="37691" y="1793"/>
                    <a:pt x="38028" y="1821"/>
                    <a:pt x="38360" y="1885"/>
                  </a:cubicBezTo>
                  <a:cubicBezTo>
                    <a:pt x="39101" y="2012"/>
                    <a:pt x="39843" y="2065"/>
                    <a:pt x="40595" y="2065"/>
                  </a:cubicBezTo>
                  <a:cubicBezTo>
                    <a:pt x="40922" y="2065"/>
                    <a:pt x="41250" y="2055"/>
                    <a:pt x="41582" y="2037"/>
                  </a:cubicBezTo>
                  <a:cubicBezTo>
                    <a:pt x="41909" y="2031"/>
                    <a:pt x="42235" y="2024"/>
                    <a:pt x="42559" y="2024"/>
                  </a:cubicBezTo>
                  <a:cubicBezTo>
                    <a:pt x="44013" y="2024"/>
                    <a:pt x="45432" y="2156"/>
                    <a:pt x="46749" y="3100"/>
                  </a:cubicBezTo>
                  <a:cubicBezTo>
                    <a:pt x="47114" y="3222"/>
                    <a:pt x="47418" y="3465"/>
                    <a:pt x="47661" y="3769"/>
                  </a:cubicBezTo>
                  <a:cubicBezTo>
                    <a:pt x="47539" y="3495"/>
                    <a:pt x="47418" y="3222"/>
                    <a:pt x="47266" y="2948"/>
                  </a:cubicBezTo>
                  <a:cubicBezTo>
                    <a:pt x="45809" y="1813"/>
                    <a:pt x="44273" y="1620"/>
                    <a:pt x="42688" y="1620"/>
                  </a:cubicBezTo>
                  <a:cubicBezTo>
                    <a:pt x="42322" y="1620"/>
                    <a:pt x="41953" y="1630"/>
                    <a:pt x="41582" y="1641"/>
                  </a:cubicBezTo>
                  <a:cubicBezTo>
                    <a:pt x="41307" y="1657"/>
                    <a:pt x="41034" y="1665"/>
                    <a:pt x="40763" y="1665"/>
                  </a:cubicBezTo>
                  <a:cubicBezTo>
                    <a:pt x="39984" y="1665"/>
                    <a:pt x="39217" y="1602"/>
                    <a:pt x="38451" y="1489"/>
                  </a:cubicBezTo>
                  <a:cubicBezTo>
                    <a:pt x="38085" y="1417"/>
                    <a:pt x="37714" y="1385"/>
                    <a:pt x="37345" y="1385"/>
                  </a:cubicBezTo>
                  <a:cubicBezTo>
                    <a:pt x="35227" y="1385"/>
                    <a:pt x="33142" y="2435"/>
                    <a:pt x="32159" y="2979"/>
                  </a:cubicBezTo>
                  <a:cubicBezTo>
                    <a:pt x="32493" y="2006"/>
                    <a:pt x="32463" y="942"/>
                    <a:pt x="32068" y="0"/>
                  </a:cubicBezTo>
                  <a:lnTo>
                    <a:pt x="31612" y="0"/>
                  </a:lnTo>
                  <a:cubicBezTo>
                    <a:pt x="32037" y="942"/>
                    <a:pt x="32098" y="2037"/>
                    <a:pt x="31703" y="3009"/>
                  </a:cubicBezTo>
                  <a:lnTo>
                    <a:pt x="31521" y="2523"/>
                  </a:lnTo>
                  <a:lnTo>
                    <a:pt x="31521" y="2918"/>
                  </a:lnTo>
                  <a:cubicBezTo>
                    <a:pt x="30487" y="1733"/>
                    <a:pt x="29271" y="760"/>
                    <a:pt x="27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8"/>
          <p:cNvGrpSpPr/>
          <p:nvPr/>
        </p:nvGrpSpPr>
        <p:grpSpPr>
          <a:xfrm flipH="1">
            <a:off x="4625537" y="-9056"/>
            <a:ext cx="2243830" cy="768533"/>
            <a:chOff x="1519300" y="470675"/>
            <a:chExt cx="2043375" cy="699875"/>
          </a:xfrm>
        </p:grpSpPr>
        <p:sp>
          <p:nvSpPr>
            <p:cNvPr id="698" name="Google Shape;698;p8"/>
            <p:cNvSpPr/>
            <p:nvPr/>
          </p:nvSpPr>
          <p:spPr>
            <a:xfrm>
              <a:off x="2285275" y="470675"/>
              <a:ext cx="403525" cy="214300"/>
            </a:xfrm>
            <a:custGeom>
              <a:avLst/>
              <a:gdLst/>
              <a:ahLst/>
              <a:cxnLst/>
              <a:rect l="l" t="t" r="r" b="b"/>
              <a:pathLst>
                <a:path w="16141" h="8572" extrusionOk="0">
                  <a:moveTo>
                    <a:pt x="13496" y="0"/>
                  </a:moveTo>
                  <a:cubicBezTo>
                    <a:pt x="1702" y="5502"/>
                    <a:pt x="760" y="7295"/>
                    <a:pt x="760" y="7295"/>
                  </a:cubicBezTo>
                  <a:cubicBezTo>
                    <a:pt x="760" y="7295"/>
                    <a:pt x="0" y="8572"/>
                    <a:pt x="2918" y="6535"/>
                  </a:cubicBezTo>
                  <a:cubicBezTo>
                    <a:pt x="4742" y="5258"/>
                    <a:pt x="9544" y="2888"/>
                    <a:pt x="1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1519300" y="630250"/>
              <a:ext cx="814625" cy="496225"/>
            </a:xfrm>
            <a:custGeom>
              <a:avLst/>
              <a:gdLst/>
              <a:ahLst/>
              <a:cxnLst/>
              <a:rect l="l" t="t" r="r" b="b"/>
              <a:pathLst>
                <a:path w="32585" h="19849" extrusionOk="0">
                  <a:moveTo>
                    <a:pt x="32584" y="182"/>
                  </a:moveTo>
                  <a:cubicBezTo>
                    <a:pt x="32584" y="182"/>
                    <a:pt x="27265" y="0"/>
                    <a:pt x="19210" y="5350"/>
                  </a:cubicBezTo>
                  <a:cubicBezTo>
                    <a:pt x="11186" y="10730"/>
                    <a:pt x="0" y="19848"/>
                    <a:pt x="0" y="19848"/>
                  </a:cubicBezTo>
                  <a:cubicBezTo>
                    <a:pt x="0" y="19848"/>
                    <a:pt x="26414" y="8207"/>
                    <a:pt x="32584" y="1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626450" y="470675"/>
              <a:ext cx="136800" cy="658075"/>
            </a:xfrm>
            <a:custGeom>
              <a:avLst/>
              <a:gdLst/>
              <a:ahLst/>
              <a:cxnLst/>
              <a:rect l="l" t="t" r="r" b="b"/>
              <a:pathLst>
                <a:path w="5472" h="26323" extrusionOk="0">
                  <a:moveTo>
                    <a:pt x="2706" y="0"/>
                  </a:moveTo>
                  <a:cubicBezTo>
                    <a:pt x="2007" y="1459"/>
                    <a:pt x="791" y="4559"/>
                    <a:pt x="487" y="9362"/>
                  </a:cubicBezTo>
                  <a:cubicBezTo>
                    <a:pt x="1" y="16201"/>
                    <a:pt x="1247" y="26323"/>
                    <a:pt x="1247" y="26323"/>
                  </a:cubicBezTo>
                  <a:cubicBezTo>
                    <a:pt x="1247" y="26323"/>
                    <a:pt x="5472" y="6991"/>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413675" y="516250"/>
              <a:ext cx="224975" cy="654300"/>
            </a:xfrm>
            <a:custGeom>
              <a:avLst/>
              <a:gdLst/>
              <a:ahLst/>
              <a:cxnLst/>
              <a:rect l="l" t="t" r="r" b="b"/>
              <a:pathLst>
                <a:path w="8999" h="26172" extrusionOk="0">
                  <a:moveTo>
                    <a:pt x="2919" y="7478"/>
                  </a:moveTo>
                  <a:cubicBezTo>
                    <a:pt x="1338" y="13223"/>
                    <a:pt x="1" y="26171"/>
                    <a:pt x="1" y="26171"/>
                  </a:cubicBezTo>
                  <a:cubicBezTo>
                    <a:pt x="1" y="26171"/>
                    <a:pt x="8998" y="4347"/>
                    <a:pt x="6019" y="1"/>
                  </a:cubicBezTo>
                  <a:cubicBezTo>
                    <a:pt x="6019" y="1"/>
                    <a:pt x="4530" y="1733"/>
                    <a:pt x="2919" y="747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205475" y="591475"/>
              <a:ext cx="291075" cy="506875"/>
            </a:xfrm>
            <a:custGeom>
              <a:avLst/>
              <a:gdLst/>
              <a:ahLst/>
              <a:cxnLst/>
              <a:rect l="l" t="t" r="r" b="b"/>
              <a:pathLst>
                <a:path w="11643" h="20275" extrusionOk="0">
                  <a:moveTo>
                    <a:pt x="7995" y="1"/>
                  </a:moveTo>
                  <a:cubicBezTo>
                    <a:pt x="7995" y="1"/>
                    <a:pt x="6019" y="2645"/>
                    <a:pt x="4165" y="7691"/>
                  </a:cubicBezTo>
                  <a:cubicBezTo>
                    <a:pt x="2280" y="12737"/>
                    <a:pt x="0" y="20275"/>
                    <a:pt x="0" y="20275"/>
                  </a:cubicBezTo>
                  <a:cubicBezTo>
                    <a:pt x="0" y="20275"/>
                    <a:pt x="11642" y="7144"/>
                    <a:pt x="7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1893150" y="470675"/>
              <a:ext cx="510675" cy="136800"/>
            </a:xfrm>
            <a:custGeom>
              <a:avLst/>
              <a:gdLst/>
              <a:ahLst/>
              <a:cxnLst/>
              <a:rect l="l" t="t" r="r" b="b"/>
              <a:pathLst>
                <a:path w="20427" h="5472" extrusionOk="0">
                  <a:moveTo>
                    <a:pt x="20427" y="4742"/>
                  </a:moveTo>
                  <a:cubicBezTo>
                    <a:pt x="17266" y="2492"/>
                    <a:pt x="13709" y="881"/>
                    <a:pt x="9910" y="0"/>
                  </a:cubicBezTo>
                  <a:lnTo>
                    <a:pt x="1" y="0"/>
                  </a:lnTo>
                  <a:cubicBezTo>
                    <a:pt x="2858" y="456"/>
                    <a:pt x="5715" y="1125"/>
                    <a:pt x="8481" y="2037"/>
                  </a:cubicBezTo>
                  <a:cubicBezTo>
                    <a:pt x="14956" y="4225"/>
                    <a:pt x="18785" y="5471"/>
                    <a:pt x="20427" y="47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310350" y="470675"/>
              <a:ext cx="226450" cy="67650"/>
            </a:xfrm>
            <a:custGeom>
              <a:avLst/>
              <a:gdLst/>
              <a:ahLst/>
              <a:cxnLst/>
              <a:rect l="l" t="t" r="r" b="b"/>
              <a:pathLst>
                <a:path w="9058" h="2706" extrusionOk="0">
                  <a:moveTo>
                    <a:pt x="9058" y="2158"/>
                  </a:moveTo>
                  <a:cubicBezTo>
                    <a:pt x="9058" y="2158"/>
                    <a:pt x="7812" y="1216"/>
                    <a:pt x="5897" y="0"/>
                  </a:cubicBezTo>
                  <a:lnTo>
                    <a:pt x="0" y="0"/>
                  </a:lnTo>
                  <a:cubicBezTo>
                    <a:pt x="4043" y="1824"/>
                    <a:pt x="7660" y="2705"/>
                    <a:pt x="9058" y="21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3329350" y="470675"/>
              <a:ext cx="76775" cy="300925"/>
            </a:xfrm>
            <a:custGeom>
              <a:avLst/>
              <a:gdLst/>
              <a:ahLst/>
              <a:cxnLst/>
              <a:rect l="l" t="t" r="r" b="b"/>
              <a:pathLst>
                <a:path w="3071" h="12037" extrusionOk="0">
                  <a:moveTo>
                    <a:pt x="1" y="0"/>
                  </a:moveTo>
                  <a:cubicBezTo>
                    <a:pt x="1764" y="5988"/>
                    <a:pt x="3071" y="12037"/>
                    <a:pt x="3071" y="12037"/>
                  </a:cubicBezTo>
                  <a:cubicBezTo>
                    <a:pt x="3071" y="7994"/>
                    <a:pt x="2797" y="3982"/>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3487425" y="470675"/>
              <a:ext cx="75250" cy="204425"/>
            </a:xfrm>
            <a:custGeom>
              <a:avLst/>
              <a:gdLst/>
              <a:ahLst/>
              <a:cxnLst/>
              <a:rect l="l" t="t" r="r" b="b"/>
              <a:pathLst>
                <a:path w="3010" h="8177" extrusionOk="0">
                  <a:moveTo>
                    <a:pt x="0" y="0"/>
                  </a:moveTo>
                  <a:cubicBezTo>
                    <a:pt x="2189" y="3435"/>
                    <a:pt x="3009" y="8176"/>
                    <a:pt x="3009" y="8176"/>
                  </a:cubicBezTo>
                  <a:cubicBezTo>
                    <a:pt x="3009" y="5410"/>
                    <a:pt x="2584" y="2644"/>
                    <a:pt x="1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3210050" y="470675"/>
              <a:ext cx="101100" cy="438475"/>
            </a:xfrm>
            <a:custGeom>
              <a:avLst/>
              <a:gdLst/>
              <a:ahLst/>
              <a:cxnLst/>
              <a:rect l="l" t="t" r="r" b="b"/>
              <a:pathLst>
                <a:path w="4044" h="17539" extrusionOk="0">
                  <a:moveTo>
                    <a:pt x="1" y="0"/>
                  </a:moveTo>
                  <a:cubicBezTo>
                    <a:pt x="153" y="1459"/>
                    <a:pt x="365" y="2918"/>
                    <a:pt x="669" y="4347"/>
                  </a:cubicBezTo>
                  <a:cubicBezTo>
                    <a:pt x="2341" y="12675"/>
                    <a:pt x="3830" y="17538"/>
                    <a:pt x="3830" y="17538"/>
                  </a:cubicBezTo>
                  <a:cubicBezTo>
                    <a:pt x="3830" y="17538"/>
                    <a:pt x="4043" y="7781"/>
                    <a:pt x="3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2786025" y="470675"/>
              <a:ext cx="115525" cy="592725"/>
            </a:xfrm>
            <a:custGeom>
              <a:avLst/>
              <a:gdLst/>
              <a:ahLst/>
              <a:cxnLst/>
              <a:rect l="l" t="t" r="r" b="b"/>
              <a:pathLst>
                <a:path w="4621" h="23709" extrusionOk="0">
                  <a:moveTo>
                    <a:pt x="1065" y="5775"/>
                  </a:moveTo>
                  <a:cubicBezTo>
                    <a:pt x="1" y="12584"/>
                    <a:pt x="1156" y="23709"/>
                    <a:pt x="1156" y="23709"/>
                  </a:cubicBezTo>
                  <a:cubicBezTo>
                    <a:pt x="1156" y="23709"/>
                    <a:pt x="1916" y="13800"/>
                    <a:pt x="3496" y="7173"/>
                  </a:cubicBezTo>
                  <a:cubicBezTo>
                    <a:pt x="4256" y="4073"/>
                    <a:pt x="4591" y="1733"/>
                    <a:pt x="4621" y="0"/>
                  </a:cubicBezTo>
                  <a:lnTo>
                    <a:pt x="2220" y="0"/>
                  </a:lnTo>
                  <a:cubicBezTo>
                    <a:pt x="1855" y="1459"/>
                    <a:pt x="1460" y="3344"/>
                    <a:pt x="1065" y="57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3051225" y="470675"/>
              <a:ext cx="117825" cy="538775"/>
            </a:xfrm>
            <a:custGeom>
              <a:avLst/>
              <a:gdLst/>
              <a:ahLst/>
              <a:cxnLst/>
              <a:rect l="l" t="t" r="r" b="b"/>
              <a:pathLst>
                <a:path w="4713" h="21551" extrusionOk="0">
                  <a:moveTo>
                    <a:pt x="1490" y="4347"/>
                  </a:moveTo>
                  <a:cubicBezTo>
                    <a:pt x="1" y="10152"/>
                    <a:pt x="1399" y="21550"/>
                    <a:pt x="1399" y="21550"/>
                  </a:cubicBezTo>
                  <a:cubicBezTo>
                    <a:pt x="1399" y="21550"/>
                    <a:pt x="1794" y="11459"/>
                    <a:pt x="3740" y="5562"/>
                  </a:cubicBezTo>
                  <a:cubicBezTo>
                    <a:pt x="4317" y="3769"/>
                    <a:pt x="4651" y="1885"/>
                    <a:pt x="4712" y="0"/>
                  </a:cubicBezTo>
                  <a:lnTo>
                    <a:pt x="2281" y="0"/>
                  </a:lnTo>
                  <a:cubicBezTo>
                    <a:pt x="2129" y="1459"/>
                    <a:pt x="1855" y="2918"/>
                    <a:pt x="1490" y="43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2924325" y="470675"/>
              <a:ext cx="98050" cy="616275"/>
            </a:xfrm>
            <a:custGeom>
              <a:avLst/>
              <a:gdLst/>
              <a:ahLst/>
              <a:cxnLst/>
              <a:rect l="l" t="t" r="r" b="b"/>
              <a:pathLst>
                <a:path w="3922" h="24651" extrusionOk="0">
                  <a:moveTo>
                    <a:pt x="31" y="11824"/>
                  </a:moveTo>
                  <a:cubicBezTo>
                    <a:pt x="1" y="16140"/>
                    <a:pt x="457" y="20426"/>
                    <a:pt x="1429" y="24651"/>
                  </a:cubicBezTo>
                  <a:cubicBezTo>
                    <a:pt x="1429" y="24651"/>
                    <a:pt x="943" y="14347"/>
                    <a:pt x="2645" y="7933"/>
                  </a:cubicBezTo>
                  <a:cubicBezTo>
                    <a:pt x="3314" y="5319"/>
                    <a:pt x="3739" y="2675"/>
                    <a:pt x="3922" y="0"/>
                  </a:cubicBezTo>
                  <a:lnTo>
                    <a:pt x="1521" y="0"/>
                  </a:lnTo>
                  <a:cubicBezTo>
                    <a:pt x="821" y="3678"/>
                    <a:pt x="92" y="8298"/>
                    <a:pt x="31" y="11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8"/>
          <p:cNvGrpSpPr/>
          <p:nvPr/>
        </p:nvGrpSpPr>
        <p:grpSpPr>
          <a:xfrm flipH="1">
            <a:off x="2667627" y="-16946"/>
            <a:ext cx="701796" cy="571589"/>
            <a:chOff x="5488975" y="470675"/>
            <a:chExt cx="639100" cy="520525"/>
          </a:xfrm>
        </p:grpSpPr>
        <p:sp>
          <p:nvSpPr>
            <p:cNvPr id="712" name="Google Shape;712;p8"/>
            <p:cNvSpPr/>
            <p:nvPr/>
          </p:nvSpPr>
          <p:spPr>
            <a:xfrm>
              <a:off x="5488975" y="470675"/>
              <a:ext cx="639100" cy="520525"/>
            </a:xfrm>
            <a:custGeom>
              <a:avLst/>
              <a:gdLst/>
              <a:ahLst/>
              <a:cxnLst/>
              <a:rect l="l" t="t" r="r" b="b"/>
              <a:pathLst>
                <a:path w="25564" h="20821" extrusionOk="0">
                  <a:moveTo>
                    <a:pt x="24499" y="16262"/>
                  </a:moveTo>
                  <a:cubicBezTo>
                    <a:pt x="24803" y="13556"/>
                    <a:pt x="24894" y="9027"/>
                    <a:pt x="22250" y="1550"/>
                  </a:cubicBezTo>
                  <a:cubicBezTo>
                    <a:pt x="22068" y="1033"/>
                    <a:pt x="21855" y="517"/>
                    <a:pt x="21612" y="0"/>
                  </a:cubicBezTo>
                  <a:lnTo>
                    <a:pt x="426" y="0"/>
                  </a:lnTo>
                  <a:cubicBezTo>
                    <a:pt x="0" y="2979"/>
                    <a:pt x="213" y="6717"/>
                    <a:pt x="2675" y="9787"/>
                  </a:cubicBezTo>
                  <a:cubicBezTo>
                    <a:pt x="7599" y="15988"/>
                    <a:pt x="14773" y="17204"/>
                    <a:pt x="18815" y="17417"/>
                  </a:cubicBezTo>
                  <a:cubicBezTo>
                    <a:pt x="22827" y="17629"/>
                    <a:pt x="25563" y="20821"/>
                    <a:pt x="25563" y="20821"/>
                  </a:cubicBezTo>
                  <a:cubicBezTo>
                    <a:pt x="24712" y="19484"/>
                    <a:pt x="24317" y="17842"/>
                    <a:pt x="24499" y="162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5497325" y="470675"/>
              <a:ext cx="630750" cy="520525"/>
            </a:xfrm>
            <a:custGeom>
              <a:avLst/>
              <a:gdLst/>
              <a:ahLst/>
              <a:cxnLst/>
              <a:rect l="l" t="t" r="r" b="b"/>
              <a:pathLst>
                <a:path w="25230" h="20821" extrusionOk="0">
                  <a:moveTo>
                    <a:pt x="10882" y="0"/>
                  </a:moveTo>
                  <a:cubicBezTo>
                    <a:pt x="11992" y="167"/>
                    <a:pt x="13109" y="251"/>
                    <a:pt x="14222" y="251"/>
                  </a:cubicBezTo>
                  <a:cubicBezTo>
                    <a:pt x="15335" y="251"/>
                    <a:pt x="16445" y="167"/>
                    <a:pt x="17539" y="0"/>
                  </a:cubicBezTo>
                  <a:close/>
                  <a:moveTo>
                    <a:pt x="3496" y="0"/>
                  </a:moveTo>
                  <a:cubicBezTo>
                    <a:pt x="2645" y="1550"/>
                    <a:pt x="1460" y="2888"/>
                    <a:pt x="1" y="3921"/>
                  </a:cubicBezTo>
                  <a:cubicBezTo>
                    <a:pt x="1" y="4073"/>
                    <a:pt x="31" y="4225"/>
                    <a:pt x="61" y="4377"/>
                  </a:cubicBezTo>
                  <a:cubicBezTo>
                    <a:pt x="1703" y="3252"/>
                    <a:pt x="3040" y="1763"/>
                    <a:pt x="3952" y="0"/>
                  </a:cubicBezTo>
                  <a:close/>
                  <a:moveTo>
                    <a:pt x="13040" y="5745"/>
                  </a:moveTo>
                  <a:lnTo>
                    <a:pt x="13040" y="5775"/>
                  </a:lnTo>
                  <a:cubicBezTo>
                    <a:pt x="13983" y="6535"/>
                    <a:pt x="14895" y="7325"/>
                    <a:pt x="15776" y="8176"/>
                  </a:cubicBezTo>
                  <a:cubicBezTo>
                    <a:pt x="15229" y="9271"/>
                    <a:pt x="14864" y="10456"/>
                    <a:pt x="14712" y="11672"/>
                  </a:cubicBezTo>
                  <a:cubicBezTo>
                    <a:pt x="14013" y="12249"/>
                    <a:pt x="13375" y="12888"/>
                    <a:pt x="12797" y="13587"/>
                  </a:cubicBezTo>
                  <a:cubicBezTo>
                    <a:pt x="12007" y="11003"/>
                    <a:pt x="12098" y="8268"/>
                    <a:pt x="13040" y="5745"/>
                  </a:cubicBezTo>
                  <a:close/>
                  <a:moveTo>
                    <a:pt x="6323" y="0"/>
                  </a:moveTo>
                  <a:cubicBezTo>
                    <a:pt x="6080" y="669"/>
                    <a:pt x="5563" y="2128"/>
                    <a:pt x="5077" y="4012"/>
                  </a:cubicBezTo>
                  <a:cubicBezTo>
                    <a:pt x="3922" y="5380"/>
                    <a:pt x="2432" y="6444"/>
                    <a:pt x="761" y="7082"/>
                  </a:cubicBezTo>
                  <a:lnTo>
                    <a:pt x="943" y="7477"/>
                  </a:lnTo>
                  <a:cubicBezTo>
                    <a:pt x="2402" y="6869"/>
                    <a:pt x="3739" y="5988"/>
                    <a:pt x="4894" y="4863"/>
                  </a:cubicBezTo>
                  <a:lnTo>
                    <a:pt x="4894" y="4863"/>
                  </a:lnTo>
                  <a:cubicBezTo>
                    <a:pt x="4347" y="7052"/>
                    <a:pt x="4013" y="9301"/>
                    <a:pt x="3922" y="11550"/>
                  </a:cubicBezTo>
                  <a:lnTo>
                    <a:pt x="4347" y="11915"/>
                  </a:lnTo>
                  <a:cubicBezTo>
                    <a:pt x="4347" y="7052"/>
                    <a:pt x="6201" y="1520"/>
                    <a:pt x="6718" y="122"/>
                  </a:cubicBezTo>
                  <a:cubicBezTo>
                    <a:pt x="7539" y="1155"/>
                    <a:pt x="8451" y="2128"/>
                    <a:pt x="9423" y="3009"/>
                  </a:cubicBezTo>
                  <a:cubicBezTo>
                    <a:pt x="9059" y="3921"/>
                    <a:pt x="7052" y="9392"/>
                    <a:pt x="8086" y="14620"/>
                  </a:cubicBezTo>
                  <a:lnTo>
                    <a:pt x="8542" y="14863"/>
                  </a:lnTo>
                  <a:cubicBezTo>
                    <a:pt x="7417" y="9879"/>
                    <a:pt x="9302" y="4529"/>
                    <a:pt x="9758" y="3283"/>
                  </a:cubicBezTo>
                  <a:cubicBezTo>
                    <a:pt x="10305" y="3769"/>
                    <a:pt x="10882" y="4195"/>
                    <a:pt x="11490" y="4620"/>
                  </a:cubicBezTo>
                  <a:cubicBezTo>
                    <a:pt x="11916" y="4894"/>
                    <a:pt x="12311" y="5198"/>
                    <a:pt x="12736" y="5502"/>
                  </a:cubicBezTo>
                  <a:cubicBezTo>
                    <a:pt x="12402" y="6231"/>
                    <a:pt x="11125" y="9605"/>
                    <a:pt x="12493" y="14012"/>
                  </a:cubicBezTo>
                  <a:cubicBezTo>
                    <a:pt x="12037" y="14620"/>
                    <a:pt x="11673" y="15350"/>
                    <a:pt x="11460" y="16110"/>
                  </a:cubicBezTo>
                  <a:lnTo>
                    <a:pt x="11855" y="16231"/>
                  </a:lnTo>
                  <a:cubicBezTo>
                    <a:pt x="12311" y="14438"/>
                    <a:pt x="13922" y="12888"/>
                    <a:pt x="14651" y="12249"/>
                  </a:cubicBezTo>
                  <a:lnTo>
                    <a:pt x="14651" y="12249"/>
                  </a:lnTo>
                  <a:cubicBezTo>
                    <a:pt x="14530" y="13891"/>
                    <a:pt x="14712" y="15502"/>
                    <a:pt x="15199" y="17052"/>
                  </a:cubicBezTo>
                  <a:lnTo>
                    <a:pt x="15654" y="17113"/>
                  </a:lnTo>
                  <a:cubicBezTo>
                    <a:pt x="14682" y="14286"/>
                    <a:pt x="14834" y="11186"/>
                    <a:pt x="16080" y="8480"/>
                  </a:cubicBezTo>
                  <a:cubicBezTo>
                    <a:pt x="16901" y="9301"/>
                    <a:pt x="17691" y="10183"/>
                    <a:pt x="18420" y="11064"/>
                  </a:cubicBezTo>
                  <a:cubicBezTo>
                    <a:pt x="18177" y="13161"/>
                    <a:pt x="18208" y="15319"/>
                    <a:pt x="18542" y="17417"/>
                  </a:cubicBezTo>
                  <a:cubicBezTo>
                    <a:pt x="18694" y="17417"/>
                    <a:pt x="18816" y="17417"/>
                    <a:pt x="18968" y="17447"/>
                  </a:cubicBezTo>
                  <a:cubicBezTo>
                    <a:pt x="18785" y="16535"/>
                    <a:pt x="18694" y="15623"/>
                    <a:pt x="18664" y="14711"/>
                  </a:cubicBezTo>
                  <a:lnTo>
                    <a:pt x="18664" y="14711"/>
                  </a:lnTo>
                  <a:cubicBezTo>
                    <a:pt x="18998" y="15471"/>
                    <a:pt x="19515" y="16566"/>
                    <a:pt x="20092" y="17660"/>
                  </a:cubicBezTo>
                  <a:lnTo>
                    <a:pt x="20639" y="17812"/>
                  </a:lnTo>
                  <a:cubicBezTo>
                    <a:pt x="19636" y="15958"/>
                    <a:pt x="18785" y="13921"/>
                    <a:pt x="18664" y="13648"/>
                  </a:cubicBezTo>
                  <a:cubicBezTo>
                    <a:pt x="18664" y="12705"/>
                    <a:pt x="18755" y="11945"/>
                    <a:pt x="18785" y="11490"/>
                  </a:cubicBezTo>
                  <a:lnTo>
                    <a:pt x="18937" y="11672"/>
                  </a:lnTo>
                  <a:cubicBezTo>
                    <a:pt x="20001" y="12979"/>
                    <a:pt x="20974" y="14286"/>
                    <a:pt x="21825" y="15563"/>
                  </a:cubicBezTo>
                  <a:cubicBezTo>
                    <a:pt x="21582" y="16353"/>
                    <a:pt x="21369" y="17204"/>
                    <a:pt x="21247" y="18025"/>
                  </a:cubicBezTo>
                  <a:lnTo>
                    <a:pt x="21642" y="18207"/>
                  </a:lnTo>
                  <a:cubicBezTo>
                    <a:pt x="21734" y="17447"/>
                    <a:pt x="21916" y="16718"/>
                    <a:pt x="22129" y="15988"/>
                  </a:cubicBezTo>
                  <a:cubicBezTo>
                    <a:pt x="23193" y="17599"/>
                    <a:pt x="24104" y="19088"/>
                    <a:pt x="24834" y="20395"/>
                  </a:cubicBezTo>
                  <a:cubicBezTo>
                    <a:pt x="25108" y="20639"/>
                    <a:pt x="25229" y="20821"/>
                    <a:pt x="25229" y="20821"/>
                  </a:cubicBezTo>
                  <a:cubicBezTo>
                    <a:pt x="24834" y="20183"/>
                    <a:pt x="24530" y="19484"/>
                    <a:pt x="24348" y="18724"/>
                  </a:cubicBezTo>
                  <a:cubicBezTo>
                    <a:pt x="23101" y="16657"/>
                    <a:pt x="21764" y="14651"/>
                    <a:pt x="20305" y="12736"/>
                  </a:cubicBezTo>
                  <a:lnTo>
                    <a:pt x="20305" y="12736"/>
                  </a:lnTo>
                  <a:cubicBezTo>
                    <a:pt x="21734" y="13344"/>
                    <a:pt x="23071" y="14164"/>
                    <a:pt x="24256" y="15167"/>
                  </a:cubicBezTo>
                  <a:cubicBezTo>
                    <a:pt x="24256" y="14985"/>
                    <a:pt x="24256" y="14833"/>
                    <a:pt x="24287" y="14651"/>
                  </a:cubicBezTo>
                  <a:cubicBezTo>
                    <a:pt x="22949" y="13587"/>
                    <a:pt x="21430" y="12736"/>
                    <a:pt x="19819" y="12128"/>
                  </a:cubicBezTo>
                  <a:cubicBezTo>
                    <a:pt x="19636" y="11885"/>
                    <a:pt x="19424" y="11642"/>
                    <a:pt x="19241" y="11429"/>
                  </a:cubicBezTo>
                  <a:cubicBezTo>
                    <a:pt x="18816" y="10882"/>
                    <a:pt x="18360" y="10334"/>
                    <a:pt x="17873" y="9787"/>
                  </a:cubicBezTo>
                  <a:lnTo>
                    <a:pt x="17873" y="9787"/>
                  </a:lnTo>
                  <a:cubicBezTo>
                    <a:pt x="20183" y="10183"/>
                    <a:pt x="22372" y="11094"/>
                    <a:pt x="24287" y="12462"/>
                  </a:cubicBezTo>
                  <a:cubicBezTo>
                    <a:pt x="24287" y="12310"/>
                    <a:pt x="24287" y="12128"/>
                    <a:pt x="24256" y="11945"/>
                  </a:cubicBezTo>
                  <a:cubicBezTo>
                    <a:pt x="23101" y="11155"/>
                    <a:pt x="21855" y="10547"/>
                    <a:pt x="20548" y="10061"/>
                  </a:cubicBezTo>
                  <a:cubicBezTo>
                    <a:pt x="21673" y="9727"/>
                    <a:pt x="22797" y="9514"/>
                    <a:pt x="23983" y="9453"/>
                  </a:cubicBezTo>
                  <a:lnTo>
                    <a:pt x="23892" y="9058"/>
                  </a:lnTo>
                  <a:cubicBezTo>
                    <a:pt x="22554" y="9149"/>
                    <a:pt x="21186" y="9392"/>
                    <a:pt x="19910" y="9848"/>
                  </a:cubicBezTo>
                  <a:cubicBezTo>
                    <a:pt x="19120" y="9605"/>
                    <a:pt x="18299" y="9453"/>
                    <a:pt x="17448" y="9362"/>
                  </a:cubicBezTo>
                  <a:cubicBezTo>
                    <a:pt x="16718" y="8541"/>
                    <a:pt x="15928" y="7751"/>
                    <a:pt x="15107" y="7021"/>
                  </a:cubicBezTo>
                  <a:lnTo>
                    <a:pt x="15107" y="7021"/>
                  </a:lnTo>
                  <a:cubicBezTo>
                    <a:pt x="17965" y="7751"/>
                    <a:pt x="20852" y="8207"/>
                    <a:pt x="23770" y="8359"/>
                  </a:cubicBezTo>
                  <a:lnTo>
                    <a:pt x="23709" y="7933"/>
                  </a:lnTo>
                  <a:cubicBezTo>
                    <a:pt x="19454" y="7812"/>
                    <a:pt x="14925" y="6565"/>
                    <a:pt x="14439" y="6413"/>
                  </a:cubicBezTo>
                  <a:cubicBezTo>
                    <a:pt x="13831" y="5897"/>
                    <a:pt x="13192" y="5380"/>
                    <a:pt x="12554" y="4894"/>
                  </a:cubicBezTo>
                  <a:lnTo>
                    <a:pt x="12554" y="4894"/>
                  </a:lnTo>
                  <a:cubicBezTo>
                    <a:pt x="14591" y="5319"/>
                    <a:pt x="19424" y="6231"/>
                    <a:pt x="23314" y="6231"/>
                  </a:cubicBezTo>
                  <a:lnTo>
                    <a:pt x="23223" y="5806"/>
                  </a:lnTo>
                  <a:cubicBezTo>
                    <a:pt x="18420" y="5806"/>
                    <a:pt x="12220" y="4407"/>
                    <a:pt x="11703" y="4286"/>
                  </a:cubicBezTo>
                  <a:cubicBezTo>
                    <a:pt x="10396" y="3404"/>
                    <a:pt x="9241" y="2401"/>
                    <a:pt x="8177" y="1246"/>
                  </a:cubicBezTo>
                  <a:lnTo>
                    <a:pt x="8177" y="1246"/>
                  </a:lnTo>
                  <a:cubicBezTo>
                    <a:pt x="10274" y="1733"/>
                    <a:pt x="17235" y="3313"/>
                    <a:pt x="22524" y="3404"/>
                  </a:cubicBezTo>
                  <a:lnTo>
                    <a:pt x="22402" y="2979"/>
                  </a:lnTo>
                  <a:cubicBezTo>
                    <a:pt x="20092" y="2918"/>
                    <a:pt x="17782" y="2675"/>
                    <a:pt x="15502" y="2280"/>
                  </a:cubicBezTo>
                  <a:cubicBezTo>
                    <a:pt x="17630" y="2128"/>
                    <a:pt x="19697" y="1611"/>
                    <a:pt x="21612" y="760"/>
                  </a:cubicBezTo>
                  <a:cubicBezTo>
                    <a:pt x="21551" y="638"/>
                    <a:pt x="21521" y="517"/>
                    <a:pt x="21460" y="395"/>
                  </a:cubicBezTo>
                  <a:cubicBezTo>
                    <a:pt x="19090" y="1382"/>
                    <a:pt x="16538" y="1925"/>
                    <a:pt x="13971" y="1925"/>
                  </a:cubicBezTo>
                  <a:cubicBezTo>
                    <a:pt x="13773" y="1925"/>
                    <a:pt x="13574" y="1921"/>
                    <a:pt x="13375" y="1915"/>
                  </a:cubicBezTo>
                  <a:cubicBezTo>
                    <a:pt x="10396" y="1368"/>
                    <a:pt x="8086" y="790"/>
                    <a:pt x="7691" y="699"/>
                  </a:cubicBezTo>
                  <a:cubicBezTo>
                    <a:pt x="7478" y="456"/>
                    <a:pt x="7296" y="243"/>
                    <a:pt x="7144" y="30"/>
                  </a:cubicBezTo>
                  <a:lnTo>
                    <a:pt x="6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8"/>
          <p:cNvGrpSpPr/>
          <p:nvPr/>
        </p:nvGrpSpPr>
        <p:grpSpPr>
          <a:xfrm flipH="1">
            <a:off x="6597317" y="-16952"/>
            <a:ext cx="1322773" cy="1338296"/>
            <a:chOff x="238125" y="470675"/>
            <a:chExt cx="2524375" cy="2554000"/>
          </a:xfrm>
        </p:grpSpPr>
        <p:sp>
          <p:nvSpPr>
            <p:cNvPr id="715" name="Google Shape;715;p8"/>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8"/>
          <p:cNvGrpSpPr/>
          <p:nvPr/>
        </p:nvGrpSpPr>
        <p:grpSpPr>
          <a:xfrm>
            <a:off x="4050998" y="-16946"/>
            <a:ext cx="1168615" cy="1435411"/>
            <a:chOff x="3439550" y="458500"/>
            <a:chExt cx="1041825" cy="1279675"/>
          </a:xfrm>
        </p:grpSpPr>
        <p:sp>
          <p:nvSpPr>
            <p:cNvPr id="736" name="Google Shape;736;p8"/>
            <p:cNvSpPr/>
            <p:nvPr/>
          </p:nvSpPr>
          <p:spPr>
            <a:xfrm>
              <a:off x="3860525" y="470675"/>
              <a:ext cx="281950" cy="722675"/>
            </a:xfrm>
            <a:custGeom>
              <a:avLst/>
              <a:gdLst/>
              <a:ahLst/>
              <a:cxnLst/>
              <a:rect l="l" t="t" r="r" b="b"/>
              <a:pathLst>
                <a:path w="11278" h="28907" extrusionOk="0">
                  <a:moveTo>
                    <a:pt x="0" y="0"/>
                  </a:moveTo>
                  <a:cubicBezTo>
                    <a:pt x="547" y="3313"/>
                    <a:pt x="1368" y="6596"/>
                    <a:pt x="2462" y="9787"/>
                  </a:cubicBezTo>
                  <a:cubicBezTo>
                    <a:pt x="8420" y="27113"/>
                    <a:pt x="10426" y="28329"/>
                    <a:pt x="10426" y="28329"/>
                  </a:cubicBezTo>
                  <a:cubicBezTo>
                    <a:pt x="10426" y="28329"/>
                    <a:pt x="11277" y="28906"/>
                    <a:pt x="10001" y="26809"/>
                  </a:cubicBezTo>
                  <a:cubicBezTo>
                    <a:pt x="8754" y="24742"/>
                    <a:pt x="5897" y="17538"/>
                    <a:pt x="2888" y="8359"/>
                  </a:cubicBezTo>
                  <a:cubicBezTo>
                    <a:pt x="2006" y="5623"/>
                    <a:pt x="1307" y="2827"/>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439550" y="458500"/>
              <a:ext cx="1041825" cy="1279675"/>
            </a:xfrm>
            <a:custGeom>
              <a:avLst/>
              <a:gdLst/>
              <a:ahLst/>
              <a:cxnLst/>
              <a:rect l="l" t="t" r="r" b="b"/>
              <a:pathLst>
                <a:path w="41673" h="51187" extrusionOk="0">
                  <a:moveTo>
                    <a:pt x="17295" y="973"/>
                  </a:moveTo>
                  <a:cubicBezTo>
                    <a:pt x="17295" y="973"/>
                    <a:pt x="14104" y="1"/>
                    <a:pt x="9727" y="1247"/>
                  </a:cubicBezTo>
                  <a:cubicBezTo>
                    <a:pt x="5319" y="2493"/>
                    <a:pt x="0" y="5290"/>
                    <a:pt x="0" y="5290"/>
                  </a:cubicBezTo>
                  <a:cubicBezTo>
                    <a:pt x="0" y="5290"/>
                    <a:pt x="14347" y="3162"/>
                    <a:pt x="17295" y="973"/>
                  </a:cubicBezTo>
                  <a:close/>
                  <a:moveTo>
                    <a:pt x="17660" y="3496"/>
                  </a:moveTo>
                  <a:cubicBezTo>
                    <a:pt x="17660" y="3496"/>
                    <a:pt x="10487" y="6384"/>
                    <a:pt x="6262" y="8785"/>
                  </a:cubicBezTo>
                  <a:cubicBezTo>
                    <a:pt x="2037" y="11156"/>
                    <a:pt x="669" y="12189"/>
                    <a:pt x="669" y="12189"/>
                  </a:cubicBezTo>
                  <a:cubicBezTo>
                    <a:pt x="669" y="12189"/>
                    <a:pt x="16140" y="7904"/>
                    <a:pt x="17630" y="3496"/>
                  </a:cubicBezTo>
                  <a:close/>
                  <a:moveTo>
                    <a:pt x="18329" y="6505"/>
                  </a:moveTo>
                  <a:cubicBezTo>
                    <a:pt x="18329" y="6505"/>
                    <a:pt x="12523" y="10092"/>
                    <a:pt x="9484" y="12372"/>
                  </a:cubicBezTo>
                  <a:cubicBezTo>
                    <a:pt x="6444" y="14682"/>
                    <a:pt x="5046" y="16505"/>
                    <a:pt x="5046" y="16505"/>
                  </a:cubicBezTo>
                  <a:cubicBezTo>
                    <a:pt x="5046" y="16505"/>
                    <a:pt x="10882" y="13162"/>
                    <a:pt x="14013" y="11217"/>
                  </a:cubicBezTo>
                  <a:cubicBezTo>
                    <a:pt x="17113" y="9271"/>
                    <a:pt x="18450" y="7843"/>
                    <a:pt x="18298" y="6505"/>
                  </a:cubicBezTo>
                  <a:close/>
                  <a:moveTo>
                    <a:pt x="19393" y="9697"/>
                  </a:moveTo>
                  <a:cubicBezTo>
                    <a:pt x="16779" y="11034"/>
                    <a:pt x="14590" y="13040"/>
                    <a:pt x="13070" y="15533"/>
                  </a:cubicBezTo>
                  <a:cubicBezTo>
                    <a:pt x="10578" y="19636"/>
                    <a:pt x="10213" y="21278"/>
                    <a:pt x="9301" y="22676"/>
                  </a:cubicBezTo>
                  <a:cubicBezTo>
                    <a:pt x="8784" y="23496"/>
                    <a:pt x="8207" y="24317"/>
                    <a:pt x="7569" y="25077"/>
                  </a:cubicBezTo>
                  <a:cubicBezTo>
                    <a:pt x="9666" y="23740"/>
                    <a:pt x="11398" y="21946"/>
                    <a:pt x="12645" y="19788"/>
                  </a:cubicBezTo>
                  <a:cubicBezTo>
                    <a:pt x="14742" y="16232"/>
                    <a:pt x="16475" y="14986"/>
                    <a:pt x="17964" y="13223"/>
                  </a:cubicBezTo>
                  <a:cubicBezTo>
                    <a:pt x="18815" y="12250"/>
                    <a:pt x="19301" y="11004"/>
                    <a:pt x="19362" y="9697"/>
                  </a:cubicBezTo>
                  <a:close/>
                  <a:moveTo>
                    <a:pt x="20700" y="13071"/>
                  </a:moveTo>
                  <a:cubicBezTo>
                    <a:pt x="20700" y="13071"/>
                    <a:pt x="15441" y="17357"/>
                    <a:pt x="12857" y="21460"/>
                  </a:cubicBezTo>
                  <a:cubicBezTo>
                    <a:pt x="10304" y="25563"/>
                    <a:pt x="9970" y="30366"/>
                    <a:pt x="9970" y="30366"/>
                  </a:cubicBezTo>
                  <a:cubicBezTo>
                    <a:pt x="9970" y="30366"/>
                    <a:pt x="12037" y="23892"/>
                    <a:pt x="14803" y="21278"/>
                  </a:cubicBezTo>
                  <a:cubicBezTo>
                    <a:pt x="17569" y="18694"/>
                    <a:pt x="21399" y="15472"/>
                    <a:pt x="20669" y="13071"/>
                  </a:cubicBezTo>
                  <a:close/>
                  <a:moveTo>
                    <a:pt x="22554" y="17812"/>
                  </a:moveTo>
                  <a:cubicBezTo>
                    <a:pt x="20304" y="20609"/>
                    <a:pt x="18329" y="23588"/>
                    <a:pt x="16627" y="26718"/>
                  </a:cubicBezTo>
                  <a:cubicBezTo>
                    <a:pt x="15228" y="29332"/>
                    <a:pt x="14134" y="32098"/>
                    <a:pt x="13405" y="34986"/>
                  </a:cubicBezTo>
                  <a:cubicBezTo>
                    <a:pt x="13405" y="34986"/>
                    <a:pt x="16931" y="29089"/>
                    <a:pt x="19241" y="26141"/>
                  </a:cubicBezTo>
                  <a:cubicBezTo>
                    <a:pt x="21551" y="23223"/>
                    <a:pt x="22888" y="20426"/>
                    <a:pt x="22523" y="17812"/>
                  </a:cubicBezTo>
                  <a:close/>
                  <a:moveTo>
                    <a:pt x="24134" y="22220"/>
                  </a:moveTo>
                  <a:cubicBezTo>
                    <a:pt x="24134" y="22220"/>
                    <a:pt x="19940" y="27114"/>
                    <a:pt x="18481" y="31673"/>
                  </a:cubicBezTo>
                  <a:cubicBezTo>
                    <a:pt x="17569" y="34560"/>
                    <a:pt x="16900" y="37539"/>
                    <a:pt x="16505" y="40548"/>
                  </a:cubicBezTo>
                  <a:cubicBezTo>
                    <a:pt x="16505" y="40548"/>
                    <a:pt x="18876" y="33953"/>
                    <a:pt x="21064" y="30457"/>
                  </a:cubicBezTo>
                  <a:cubicBezTo>
                    <a:pt x="23253" y="26992"/>
                    <a:pt x="24529" y="23466"/>
                    <a:pt x="24134" y="22220"/>
                  </a:cubicBezTo>
                  <a:close/>
                  <a:moveTo>
                    <a:pt x="25684" y="25989"/>
                  </a:moveTo>
                  <a:cubicBezTo>
                    <a:pt x="23526" y="28664"/>
                    <a:pt x="22067" y="31825"/>
                    <a:pt x="21429" y="35199"/>
                  </a:cubicBezTo>
                  <a:cubicBezTo>
                    <a:pt x="20335" y="40883"/>
                    <a:pt x="20912" y="43497"/>
                    <a:pt x="20912" y="43497"/>
                  </a:cubicBezTo>
                  <a:cubicBezTo>
                    <a:pt x="21338" y="40275"/>
                    <a:pt x="22159" y="37114"/>
                    <a:pt x="23314" y="34105"/>
                  </a:cubicBezTo>
                  <a:cubicBezTo>
                    <a:pt x="25077" y="29728"/>
                    <a:pt x="26110" y="27144"/>
                    <a:pt x="25654" y="25989"/>
                  </a:cubicBezTo>
                  <a:close/>
                  <a:moveTo>
                    <a:pt x="26809" y="27995"/>
                  </a:moveTo>
                  <a:cubicBezTo>
                    <a:pt x="26809" y="27995"/>
                    <a:pt x="26444" y="31642"/>
                    <a:pt x="29818" y="37387"/>
                  </a:cubicBezTo>
                  <a:cubicBezTo>
                    <a:pt x="33192" y="43132"/>
                    <a:pt x="38998" y="51187"/>
                    <a:pt x="38998" y="51187"/>
                  </a:cubicBezTo>
                  <a:cubicBezTo>
                    <a:pt x="38998" y="51187"/>
                    <a:pt x="32068" y="32554"/>
                    <a:pt x="26809" y="27995"/>
                  </a:cubicBezTo>
                  <a:close/>
                  <a:moveTo>
                    <a:pt x="25745" y="25958"/>
                  </a:moveTo>
                  <a:cubicBezTo>
                    <a:pt x="27326" y="27144"/>
                    <a:pt x="29028" y="28147"/>
                    <a:pt x="30882" y="28907"/>
                  </a:cubicBezTo>
                  <a:cubicBezTo>
                    <a:pt x="34256" y="30396"/>
                    <a:pt x="39332" y="32281"/>
                    <a:pt x="39332" y="32281"/>
                  </a:cubicBezTo>
                  <a:cubicBezTo>
                    <a:pt x="39332" y="32281"/>
                    <a:pt x="30791" y="23740"/>
                    <a:pt x="25745" y="25958"/>
                  </a:cubicBezTo>
                  <a:close/>
                  <a:moveTo>
                    <a:pt x="23952" y="21460"/>
                  </a:moveTo>
                  <a:cubicBezTo>
                    <a:pt x="23952" y="21460"/>
                    <a:pt x="25077" y="22554"/>
                    <a:pt x="28967" y="23892"/>
                  </a:cubicBezTo>
                  <a:cubicBezTo>
                    <a:pt x="32827" y="25199"/>
                    <a:pt x="41673" y="26718"/>
                    <a:pt x="41673" y="26718"/>
                  </a:cubicBezTo>
                  <a:cubicBezTo>
                    <a:pt x="41673" y="26718"/>
                    <a:pt x="27052" y="19575"/>
                    <a:pt x="23952" y="21460"/>
                  </a:cubicBezTo>
                  <a:close/>
                  <a:moveTo>
                    <a:pt x="22280" y="17417"/>
                  </a:moveTo>
                  <a:cubicBezTo>
                    <a:pt x="22280" y="17417"/>
                    <a:pt x="24560" y="19089"/>
                    <a:pt x="29241" y="19697"/>
                  </a:cubicBezTo>
                  <a:cubicBezTo>
                    <a:pt x="33922" y="20275"/>
                    <a:pt x="40943" y="19879"/>
                    <a:pt x="40943" y="19879"/>
                  </a:cubicBezTo>
                  <a:cubicBezTo>
                    <a:pt x="40943" y="19879"/>
                    <a:pt x="26505" y="15806"/>
                    <a:pt x="22280" y="17417"/>
                  </a:cubicBezTo>
                  <a:close/>
                  <a:moveTo>
                    <a:pt x="20578" y="12797"/>
                  </a:moveTo>
                  <a:cubicBezTo>
                    <a:pt x="20578" y="12797"/>
                    <a:pt x="22402" y="13739"/>
                    <a:pt x="27052" y="14773"/>
                  </a:cubicBezTo>
                  <a:cubicBezTo>
                    <a:pt x="31703" y="15776"/>
                    <a:pt x="39393" y="15442"/>
                    <a:pt x="39393" y="15442"/>
                  </a:cubicBezTo>
                  <a:cubicBezTo>
                    <a:pt x="39393" y="15442"/>
                    <a:pt x="32615" y="14530"/>
                    <a:pt x="28116" y="13162"/>
                  </a:cubicBezTo>
                  <a:cubicBezTo>
                    <a:pt x="23618" y="11825"/>
                    <a:pt x="21429" y="11794"/>
                    <a:pt x="20578" y="12797"/>
                  </a:cubicBezTo>
                  <a:close/>
                  <a:moveTo>
                    <a:pt x="19180" y="9271"/>
                  </a:moveTo>
                  <a:cubicBezTo>
                    <a:pt x="19180" y="9271"/>
                    <a:pt x="26657" y="11581"/>
                    <a:pt x="31399" y="11916"/>
                  </a:cubicBezTo>
                  <a:cubicBezTo>
                    <a:pt x="34378" y="12129"/>
                    <a:pt x="37356" y="11977"/>
                    <a:pt x="40274" y="11521"/>
                  </a:cubicBezTo>
                  <a:cubicBezTo>
                    <a:pt x="40274" y="11521"/>
                    <a:pt x="33192" y="11399"/>
                    <a:pt x="28815" y="10001"/>
                  </a:cubicBezTo>
                  <a:cubicBezTo>
                    <a:pt x="24469" y="8572"/>
                    <a:pt x="19848" y="8207"/>
                    <a:pt x="19180" y="9271"/>
                  </a:cubicBezTo>
                  <a:close/>
                  <a:moveTo>
                    <a:pt x="18298" y="5989"/>
                  </a:moveTo>
                  <a:cubicBezTo>
                    <a:pt x="18298" y="5989"/>
                    <a:pt x="22615" y="5867"/>
                    <a:pt x="26536" y="7113"/>
                  </a:cubicBezTo>
                  <a:cubicBezTo>
                    <a:pt x="30457" y="8390"/>
                    <a:pt x="38359" y="7904"/>
                    <a:pt x="38359" y="7904"/>
                  </a:cubicBezTo>
                  <a:cubicBezTo>
                    <a:pt x="38359" y="7904"/>
                    <a:pt x="31429" y="7235"/>
                    <a:pt x="27478" y="5624"/>
                  </a:cubicBezTo>
                  <a:cubicBezTo>
                    <a:pt x="23496" y="4013"/>
                    <a:pt x="19149" y="4682"/>
                    <a:pt x="18298" y="5989"/>
                  </a:cubicBezTo>
                  <a:close/>
                  <a:moveTo>
                    <a:pt x="17569" y="2919"/>
                  </a:moveTo>
                  <a:cubicBezTo>
                    <a:pt x="17569" y="2919"/>
                    <a:pt x="21004" y="4165"/>
                    <a:pt x="26779" y="3344"/>
                  </a:cubicBezTo>
                  <a:cubicBezTo>
                    <a:pt x="32554" y="2524"/>
                    <a:pt x="35958" y="1703"/>
                    <a:pt x="35958" y="1703"/>
                  </a:cubicBezTo>
                  <a:cubicBezTo>
                    <a:pt x="35958" y="1703"/>
                    <a:pt x="20335" y="426"/>
                    <a:pt x="17569" y="2919"/>
                  </a:cubicBezTo>
                  <a:close/>
                  <a:moveTo>
                    <a:pt x="17386" y="487"/>
                  </a:moveTo>
                  <a:lnTo>
                    <a:pt x="23314" y="487"/>
                  </a:lnTo>
                  <a:cubicBezTo>
                    <a:pt x="19149" y="1429"/>
                    <a:pt x="17295" y="578"/>
                    <a:pt x="17295" y="578"/>
                  </a:cubicBezTo>
                  <a:cubicBezTo>
                    <a:pt x="17326" y="548"/>
                    <a:pt x="17356" y="517"/>
                    <a:pt x="17386"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8"/>
          <p:cNvGrpSpPr/>
          <p:nvPr/>
        </p:nvGrpSpPr>
        <p:grpSpPr>
          <a:xfrm rot="-7923048">
            <a:off x="8120563" y="-186835"/>
            <a:ext cx="913676" cy="1677934"/>
            <a:chOff x="4830275" y="2608450"/>
            <a:chExt cx="1324325" cy="2432075"/>
          </a:xfrm>
        </p:grpSpPr>
        <p:sp>
          <p:nvSpPr>
            <p:cNvPr id="739" name="Google Shape;739;p8"/>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8"/>
          <p:cNvGrpSpPr/>
          <p:nvPr/>
        </p:nvGrpSpPr>
        <p:grpSpPr>
          <a:xfrm>
            <a:off x="1113350" y="4098975"/>
            <a:ext cx="1965875" cy="1076025"/>
            <a:chOff x="1580075" y="4143975"/>
            <a:chExt cx="1965875" cy="1076025"/>
          </a:xfrm>
        </p:grpSpPr>
        <p:sp>
          <p:nvSpPr>
            <p:cNvPr id="810" name="Google Shape;810;p8"/>
            <p:cNvSpPr/>
            <p:nvPr/>
          </p:nvSpPr>
          <p:spPr>
            <a:xfrm>
              <a:off x="2039050" y="4668300"/>
              <a:ext cx="800200" cy="551700"/>
            </a:xfrm>
            <a:custGeom>
              <a:avLst/>
              <a:gdLst/>
              <a:ahLst/>
              <a:cxnLst/>
              <a:rect l="l" t="t" r="r" b="b"/>
              <a:pathLst>
                <a:path w="32008" h="22068" extrusionOk="0">
                  <a:moveTo>
                    <a:pt x="1" y="22067"/>
                  </a:moveTo>
                  <a:cubicBezTo>
                    <a:pt x="2524" y="19514"/>
                    <a:pt x="5198" y="17113"/>
                    <a:pt x="8056" y="14924"/>
                  </a:cubicBezTo>
                  <a:cubicBezTo>
                    <a:pt x="27539" y="0"/>
                    <a:pt x="30670" y="122"/>
                    <a:pt x="30670" y="122"/>
                  </a:cubicBezTo>
                  <a:cubicBezTo>
                    <a:pt x="30670" y="122"/>
                    <a:pt x="32007" y="122"/>
                    <a:pt x="29059" y="1490"/>
                  </a:cubicBezTo>
                  <a:cubicBezTo>
                    <a:pt x="26141" y="2857"/>
                    <a:pt x="17630" y="8845"/>
                    <a:pt x="7509" y="16870"/>
                  </a:cubicBezTo>
                  <a:cubicBezTo>
                    <a:pt x="5381" y="18541"/>
                    <a:pt x="3405" y="20274"/>
                    <a:pt x="1551" y="220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2159875" y="4411450"/>
              <a:ext cx="103375" cy="648200"/>
            </a:xfrm>
            <a:custGeom>
              <a:avLst/>
              <a:gdLst/>
              <a:ahLst/>
              <a:cxnLst/>
              <a:rect l="l" t="t" r="r" b="b"/>
              <a:pathLst>
                <a:path w="4135" h="25928" extrusionOk="0">
                  <a:moveTo>
                    <a:pt x="3891" y="20943"/>
                  </a:moveTo>
                  <a:cubicBezTo>
                    <a:pt x="3527" y="17903"/>
                    <a:pt x="2493" y="15198"/>
                    <a:pt x="2797" y="9666"/>
                  </a:cubicBezTo>
                  <a:cubicBezTo>
                    <a:pt x="3010" y="6353"/>
                    <a:pt x="2372" y="3040"/>
                    <a:pt x="1004" y="0"/>
                  </a:cubicBezTo>
                  <a:cubicBezTo>
                    <a:pt x="1156" y="1338"/>
                    <a:pt x="1217" y="2675"/>
                    <a:pt x="1186" y="4013"/>
                  </a:cubicBezTo>
                  <a:cubicBezTo>
                    <a:pt x="1156" y="6232"/>
                    <a:pt x="396" y="8329"/>
                    <a:pt x="122" y="14742"/>
                  </a:cubicBezTo>
                  <a:cubicBezTo>
                    <a:pt x="1" y="18633"/>
                    <a:pt x="943" y="22524"/>
                    <a:pt x="2858" y="25928"/>
                  </a:cubicBezTo>
                  <a:cubicBezTo>
                    <a:pt x="3770" y="24439"/>
                    <a:pt x="4135" y="22676"/>
                    <a:pt x="3891" y="209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2262475" y="4308100"/>
              <a:ext cx="132250" cy="681650"/>
            </a:xfrm>
            <a:custGeom>
              <a:avLst/>
              <a:gdLst/>
              <a:ahLst/>
              <a:cxnLst/>
              <a:rect l="l" t="t" r="r" b="b"/>
              <a:pathLst>
                <a:path w="5290" h="27266" extrusionOk="0">
                  <a:moveTo>
                    <a:pt x="2219" y="13709"/>
                  </a:moveTo>
                  <a:cubicBezTo>
                    <a:pt x="1034" y="8755"/>
                    <a:pt x="3526" y="1"/>
                    <a:pt x="3526" y="1"/>
                  </a:cubicBezTo>
                  <a:cubicBezTo>
                    <a:pt x="3526" y="1"/>
                    <a:pt x="335" y="5624"/>
                    <a:pt x="183" y="12098"/>
                  </a:cubicBezTo>
                  <a:cubicBezTo>
                    <a:pt x="0" y="18572"/>
                    <a:pt x="2705" y="27265"/>
                    <a:pt x="2705" y="27265"/>
                  </a:cubicBezTo>
                  <a:cubicBezTo>
                    <a:pt x="5289" y="25107"/>
                    <a:pt x="3374" y="18664"/>
                    <a:pt x="2219" y="137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1580075" y="5118900"/>
              <a:ext cx="292600" cy="101100"/>
            </a:xfrm>
            <a:custGeom>
              <a:avLst/>
              <a:gdLst/>
              <a:ahLst/>
              <a:cxnLst/>
              <a:rect l="l" t="t" r="r" b="b"/>
              <a:pathLst>
                <a:path w="11704" h="4044" extrusionOk="0">
                  <a:moveTo>
                    <a:pt x="1" y="1"/>
                  </a:moveTo>
                  <a:cubicBezTo>
                    <a:pt x="1612" y="1460"/>
                    <a:pt x="3344" y="2828"/>
                    <a:pt x="5168" y="4043"/>
                  </a:cubicBezTo>
                  <a:lnTo>
                    <a:pt x="11703" y="4043"/>
                  </a:lnTo>
                  <a:cubicBezTo>
                    <a:pt x="11247" y="3861"/>
                    <a:pt x="10791" y="3739"/>
                    <a:pt x="10305" y="3679"/>
                  </a:cubicBezTo>
                  <a:cubicBezTo>
                    <a:pt x="7326" y="3223"/>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2569475" y="4144725"/>
              <a:ext cx="152000" cy="653525"/>
            </a:xfrm>
            <a:custGeom>
              <a:avLst/>
              <a:gdLst/>
              <a:ahLst/>
              <a:cxnLst/>
              <a:rect l="l" t="t" r="r" b="b"/>
              <a:pathLst>
                <a:path w="6080" h="26141" extrusionOk="0">
                  <a:moveTo>
                    <a:pt x="3708" y="14621"/>
                  </a:moveTo>
                  <a:cubicBezTo>
                    <a:pt x="3830" y="9119"/>
                    <a:pt x="6079" y="1"/>
                    <a:pt x="6079" y="1"/>
                  </a:cubicBezTo>
                  <a:cubicBezTo>
                    <a:pt x="4316" y="3648"/>
                    <a:pt x="2857" y="7478"/>
                    <a:pt x="1733" y="11399"/>
                  </a:cubicBezTo>
                  <a:cubicBezTo>
                    <a:pt x="0" y="17569"/>
                    <a:pt x="1033" y="26141"/>
                    <a:pt x="1033" y="26141"/>
                  </a:cubicBezTo>
                  <a:cubicBezTo>
                    <a:pt x="2432" y="25016"/>
                    <a:pt x="3556" y="20122"/>
                    <a:pt x="3708" y="146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2697875" y="4143975"/>
              <a:ext cx="200650" cy="576775"/>
            </a:xfrm>
            <a:custGeom>
              <a:avLst/>
              <a:gdLst/>
              <a:ahLst/>
              <a:cxnLst/>
              <a:rect l="l" t="t" r="r" b="b"/>
              <a:pathLst>
                <a:path w="8026" h="23071" extrusionOk="0">
                  <a:moveTo>
                    <a:pt x="426" y="23070"/>
                  </a:moveTo>
                  <a:cubicBezTo>
                    <a:pt x="1764" y="22128"/>
                    <a:pt x="2524" y="18481"/>
                    <a:pt x="3770" y="12280"/>
                  </a:cubicBezTo>
                  <a:cubicBezTo>
                    <a:pt x="5016" y="6049"/>
                    <a:pt x="8025" y="0"/>
                    <a:pt x="8025" y="0"/>
                  </a:cubicBezTo>
                  <a:cubicBezTo>
                    <a:pt x="8025" y="0"/>
                    <a:pt x="5472" y="2493"/>
                    <a:pt x="2493" y="9636"/>
                  </a:cubicBezTo>
                  <a:cubicBezTo>
                    <a:pt x="730" y="13891"/>
                    <a:pt x="1" y="18481"/>
                    <a:pt x="426" y="2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2776925" y="4262500"/>
              <a:ext cx="769025" cy="423300"/>
            </a:xfrm>
            <a:custGeom>
              <a:avLst/>
              <a:gdLst/>
              <a:ahLst/>
              <a:cxnLst/>
              <a:rect l="l" t="t" r="r" b="b"/>
              <a:pathLst>
                <a:path w="30761" h="16932" extrusionOk="0">
                  <a:moveTo>
                    <a:pt x="0" y="16931"/>
                  </a:moveTo>
                  <a:cubicBezTo>
                    <a:pt x="9271" y="15715"/>
                    <a:pt x="30761" y="1"/>
                    <a:pt x="30761" y="1"/>
                  </a:cubicBezTo>
                  <a:cubicBezTo>
                    <a:pt x="30761" y="1"/>
                    <a:pt x="18329" y="4712"/>
                    <a:pt x="10304" y="8664"/>
                  </a:cubicBezTo>
                  <a:cubicBezTo>
                    <a:pt x="2310" y="12615"/>
                    <a:pt x="0" y="16931"/>
                    <a:pt x="0" y="169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1608950" y="4824075"/>
              <a:ext cx="379225" cy="395925"/>
            </a:xfrm>
            <a:custGeom>
              <a:avLst/>
              <a:gdLst/>
              <a:ahLst/>
              <a:cxnLst/>
              <a:rect l="l" t="t" r="r" b="b"/>
              <a:pathLst>
                <a:path w="15169" h="15837" extrusionOk="0">
                  <a:moveTo>
                    <a:pt x="1" y="0"/>
                  </a:moveTo>
                  <a:cubicBezTo>
                    <a:pt x="1" y="0"/>
                    <a:pt x="3892" y="7113"/>
                    <a:pt x="7873" y="11733"/>
                  </a:cubicBezTo>
                  <a:cubicBezTo>
                    <a:pt x="9241" y="13314"/>
                    <a:pt x="10822" y="14681"/>
                    <a:pt x="12554" y="15836"/>
                  </a:cubicBezTo>
                  <a:lnTo>
                    <a:pt x="15168" y="15836"/>
                  </a:lnTo>
                  <a:cubicBezTo>
                    <a:pt x="11490" y="10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2451675" y="4242750"/>
              <a:ext cx="91225" cy="648225"/>
            </a:xfrm>
            <a:custGeom>
              <a:avLst/>
              <a:gdLst/>
              <a:ahLst/>
              <a:cxnLst/>
              <a:rect l="l" t="t" r="r" b="b"/>
              <a:pathLst>
                <a:path w="3649" h="25929" extrusionOk="0">
                  <a:moveTo>
                    <a:pt x="3223" y="14165"/>
                  </a:moveTo>
                  <a:cubicBezTo>
                    <a:pt x="2797" y="9180"/>
                    <a:pt x="3223" y="1"/>
                    <a:pt x="3223" y="1"/>
                  </a:cubicBezTo>
                  <a:cubicBezTo>
                    <a:pt x="1916" y="3739"/>
                    <a:pt x="1065" y="7660"/>
                    <a:pt x="700" y="11612"/>
                  </a:cubicBezTo>
                  <a:cubicBezTo>
                    <a:pt x="1" y="18420"/>
                    <a:pt x="700" y="25928"/>
                    <a:pt x="700" y="25928"/>
                  </a:cubicBezTo>
                  <a:cubicBezTo>
                    <a:pt x="3040" y="23284"/>
                    <a:pt x="3648" y="19119"/>
                    <a:pt x="3223" y="141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1956225" y="4604450"/>
              <a:ext cx="215075" cy="524350"/>
            </a:xfrm>
            <a:custGeom>
              <a:avLst/>
              <a:gdLst/>
              <a:ahLst/>
              <a:cxnLst/>
              <a:rect l="l" t="t" r="r" b="b"/>
              <a:pathLst>
                <a:path w="8603" h="20974" extrusionOk="0">
                  <a:moveTo>
                    <a:pt x="7478" y="20974"/>
                  </a:moveTo>
                  <a:cubicBezTo>
                    <a:pt x="8603" y="19606"/>
                    <a:pt x="8177" y="16992"/>
                    <a:pt x="6110" y="12524"/>
                  </a:cubicBezTo>
                  <a:cubicBezTo>
                    <a:pt x="4074" y="8056"/>
                    <a:pt x="1" y="1"/>
                    <a:pt x="1" y="1"/>
                  </a:cubicBezTo>
                  <a:cubicBezTo>
                    <a:pt x="1" y="1"/>
                    <a:pt x="244" y="3040"/>
                    <a:pt x="1946" y="7873"/>
                  </a:cubicBezTo>
                  <a:cubicBezTo>
                    <a:pt x="3648" y="12676"/>
                    <a:pt x="7478" y="20974"/>
                    <a:pt x="7478" y="2097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2323250" y="4995050"/>
              <a:ext cx="504600" cy="224950"/>
            </a:xfrm>
            <a:custGeom>
              <a:avLst/>
              <a:gdLst/>
              <a:ahLst/>
              <a:cxnLst/>
              <a:rect l="l" t="t" r="r" b="b"/>
              <a:pathLst>
                <a:path w="20184" h="8998" extrusionOk="0">
                  <a:moveTo>
                    <a:pt x="1" y="0"/>
                  </a:moveTo>
                  <a:cubicBezTo>
                    <a:pt x="183" y="1763"/>
                    <a:pt x="2645" y="3374"/>
                    <a:pt x="8694" y="5168"/>
                  </a:cubicBezTo>
                  <a:cubicBezTo>
                    <a:pt x="12098" y="6262"/>
                    <a:pt x="15442" y="7538"/>
                    <a:pt x="18725" y="8997"/>
                  </a:cubicBezTo>
                  <a:lnTo>
                    <a:pt x="20184" y="8997"/>
                  </a:lnTo>
                  <a:cubicBezTo>
                    <a:pt x="17205" y="7022"/>
                    <a:pt x="12463" y="4043"/>
                    <a:pt x="8664" y="2584"/>
                  </a:cubicBezTo>
                  <a:cubicBezTo>
                    <a:pt x="2736" y="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2455475" y="4892450"/>
              <a:ext cx="566900" cy="280425"/>
            </a:xfrm>
            <a:custGeom>
              <a:avLst/>
              <a:gdLst/>
              <a:ahLst/>
              <a:cxnLst/>
              <a:rect l="l" t="t" r="r" b="b"/>
              <a:pathLst>
                <a:path w="22676" h="11217" extrusionOk="0">
                  <a:moveTo>
                    <a:pt x="1" y="183"/>
                  </a:moveTo>
                  <a:cubicBezTo>
                    <a:pt x="3557" y="5138"/>
                    <a:pt x="22676" y="11217"/>
                    <a:pt x="22676" y="11217"/>
                  </a:cubicBezTo>
                  <a:cubicBezTo>
                    <a:pt x="22676" y="11217"/>
                    <a:pt x="15138" y="5563"/>
                    <a:pt x="9484" y="2767"/>
                  </a:cubicBezTo>
                  <a:cubicBezTo>
                    <a:pt x="3800" y="1"/>
                    <a:pt x="1" y="183"/>
                    <a:pt x="1" y="1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2576300" y="4805825"/>
              <a:ext cx="592750" cy="190775"/>
            </a:xfrm>
            <a:custGeom>
              <a:avLst/>
              <a:gdLst/>
              <a:ahLst/>
              <a:cxnLst/>
              <a:rect l="l" t="t" r="r" b="b"/>
              <a:pathLst>
                <a:path w="23710" h="7631" extrusionOk="0">
                  <a:moveTo>
                    <a:pt x="1" y="396"/>
                  </a:moveTo>
                  <a:cubicBezTo>
                    <a:pt x="2098" y="4803"/>
                    <a:pt x="23709" y="7630"/>
                    <a:pt x="23709" y="7630"/>
                  </a:cubicBezTo>
                  <a:cubicBezTo>
                    <a:pt x="23709" y="7630"/>
                    <a:pt x="12736" y="2736"/>
                    <a:pt x="7417" y="1369"/>
                  </a:cubicBezTo>
                  <a:cubicBezTo>
                    <a:pt x="2098" y="1"/>
                    <a:pt x="1" y="396"/>
                    <a:pt x="1" y="3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2709275" y="4714650"/>
              <a:ext cx="497775" cy="163400"/>
            </a:xfrm>
            <a:custGeom>
              <a:avLst/>
              <a:gdLst/>
              <a:ahLst/>
              <a:cxnLst/>
              <a:rect l="l" t="t" r="r" b="b"/>
              <a:pathLst>
                <a:path w="19911" h="6536" extrusionOk="0">
                  <a:moveTo>
                    <a:pt x="1" y="335"/>
                  </a:moveTo>
                  <a:cubicBezTo>
                    <a:pt x="4043" y="6535"/>
                    <a:pt x="19910" y="3313"/>
                    <a:pt x="19910" y="3313"/>
                  </a:cubicBezTo>
                  <a:cubicBezTo>
                    <a:pt x="19910" y="3313"/>
                    <a:pt x="12828" y="1672"/>
                    <a:pt x="7934" y="821"/>
                  </a:cubicBezTo>
                  <a:cubicBezTo>
                    <a:pt x="3040" y="0"/>
                    <a:pt x="1" y="335"/>
                    <a:pt x="1" y="3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1755625" y="4643975"/>
              <a:ext cx="352600" cy="557025"/>
            </a:xfrm>
            <a:custGeom>
              <a:avLst/>
              <a:gdLst/>
              <a:ahLst/>
              <a:cxnLst/>
              <a:rect l="l" t="t" r="r" b="b"/>
              <a:pathLst>
                <a:path w="14104" h="22281" extrusionOk="0">
                  <a:moveTo>
                    <a:pt x="3708" y="7964"/>
                  </a:moveTo>
                  <a:cubicBezTo>
                    <a:pt x="6687" y="13770"/>
                    <a:pt x="12523" y="22280"/>
                    <a:pt x="12523" y="22280"/>
                  </a:cubicBezTo>
                  <a:cubicBezTo>
                    <a:pt x="14104" y="16262"/>
                    <a:pt x="0" y="1"/>
                    <a:pt x="0" y="1"/>
                  </a:cubicBezTo>
                  <a:cubicBezTo>
                    <a:pt x="0" y="1"/>
                    <a:pt x="760" y="2159"/>
                    <a:pt x="3708" y="79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2217625" y="5068000"/>
              <a:ext cx="393650" cy="152000"/>
            </a:xfrm>
            <a:custGeom>
              <a:avLst/>
              <a:gdLst/>
              <a:ahLst/>
              <a:cxnLst/>
              <a:rect l="l" t="t" r="r" b="b"/>
              <a:pathLst>
                <a:path w="15746" h="6080" extrusionOk="0">
                  <a:moveTo>
                    <a:pt x="62" y="0"/>
                  </a:moveTo>
                  <a:cubicBezTo>
                    <a:pt x="1" y="1581"/>
                    <a:pt x="4895" y="4408"/>
                    <a:pt x="10487" y="6079"/>
                  </a:cubicBezTo>
                  <a:lnTo>
                    <a:pt x="15746" y="6079"/>
                  </a:lnTo>
                  <a:lnTo>
                    <a:pt x="15685" y="6049"/>
                  </a:lnTo>
                  <a:cubicBezTo>
                    <a:pt x="10123" y="2918"/>
                    <a:pt x="6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2133275" y="5143225"/>
              <a:ext cx="136050" cy="76775"/>
            </a:xfrm>
            <a:custGeom>
              <a:avLst/>
              <a:gdLst/>
              <a:ahLst/>
              <a:cxnLst/>
              <a:rect l="l" t="t" r="r" b="b"/>
              <a:pathLst>
                <a:path w="5442" h="3071" extrusionOk="0">
                  <a:moveTo>
                    <a:pt x="1885" y="3070"/>
                  </a:moveTo>
                  <a:lnTo>
                    <a:pt x="5442" y="3070"/>
                  </a:lnTo>
                  <a:cubicBezTo>
                    <a:pt x="3557" y="2189"/>
                    <a:pt x="1733" y="1155"/>
                    <a:pt x="1" y="0"/>
                  </a:cubicBezTo>
                  <a:cubicBezTo>
                    <a:pt x="1" y="821"/>
                    <a:pt x="700" y="1946"/>
                    <a:pt x="1885" y="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8"/>
          <p:cNvGrpSpPr/>
          <p:nvPr/>
        </p:nvGrpSpPr>
        <p:grpSpPr>
          <a:xfrm rot="5400000" flipH="1">
            <a:off x="3145183" y="4326773"/>
            <a:ext cx="737649" cy="958806"/>
            <a:chOff x="238125" y="1386325"/>
            <a:chExt cx="671750" cy="873150"/>
          </a:xfrm>
        </p:grpSpPr>
        <p:sp>
          <p:nvSpPr>
            <p:cNvPr id="828" name="Google Shape;828;p8"/>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8"/>
          <p:cNvGrpSpPr/>
          <p:nvPr/>
        </p:nvGrpSpPr>
        <p:grpSpPr>
          <a:xfrm rot="10800000" flipH="1">
            <a:off x="6984267" y="3990830"/>
            <a:ext cx="2132169" cy="1182528"/>
            <a:chOff x="4586225" y="470675"/>
            <a:chExt cx="2775900" cy="1539550"/>
          </a:xfrm>
        </p:grpSpPr>
        <p:sp>
          <p:nvSpPr>
            <p:cNvPr id="831" name="Google Shape;831;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8"/>
          <p:cNvGrpSpPr/>
          <p:nvPr/>
        </p:nvGrpSpPr>
        <p:grpSpPr>
          <a:xfrm rot="5400000">
            <a:off x="6346673" y="3723317"/>
            <a:ext cx="1535000" cy="1338200"/>
            <a:chOff x="5827125" y="3881800"/>
            <a:chExt cx="1535000" cy="1338200"/>
          </a:xfrm>
        </p:grpSpPr>
        <p:sp>
          <p:nvSpPr>
            <p:cNvPr id="854" name="Google Shape;854;p8"/>
            <p:cNvSpPr/>
            <p:nvPr/>
          </p:nvSpPr>
          <p:spPr>
            <a:xfrm>
              <a:off x="6669075" y="4415250"/>
              <a:ext cx="693050" cy="377700"/>
            </a:xfrm>
            <a:custGeom>
              <a:avLst/>
              <a:gdLst/>
              <a:ahLst/>
              <a:cxnLst/>
              <a:rect l="l" t="t" r="r" b="b"/>
              <a:pathLst>
                <a:path w="27722" h="15108" extrusionOk="0">
                  <a:moveTo>
                    <a:pt x="27722" y="15107"/>
                  </a:moveTo>
                  <a:cubicBezTo>
                    <a:pt x="2493" y="4529"/>
                    <a:pt x="822" y="1399"/>
                    <a:pt x="822" y="1399"/>
                  </a:cubicBezTo>
                  <a:cubicBezTo>
                    <a:pt x="822" y="1399"/>
                    <a:pt x="1" y="0"/>
                    <a:pt x="3192" y="2219"/>
                  </a:cubicBezTo>
                  <a:cubicBezTo>
                    <a:pt x="6050" y="4195"/>
                    <a:pt x="15442" y="8602"/>
                    <a:pt x="27722" y="13618"/>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5827125" y="3930450"/>
              <a:ext cx="895175" cy="544850"/>
            </a:xfrm>
            <a:custGeom>
              <a:avLst/>
              <a:gdLst/>
              <a:ahLst/>
              <a:cxnLst/>
              <a:rect l="l" t="t" r="r" b="b"/>
              <a:pathLst>
                <a:path w="35807" h="21794" extrusionOk="0">
                  <a:moveTo>
                    <a:pt x="35807" y="21611"/>
                  </a:moveTo>
                  <a:cubicBezTo>
                    <a:pt x="29028" y="12766"/>
                    <a:pt x="0" y="0"/>
                    <a:pt x="0" y="0"/>
                  </a:cubicBezTo>
                  <a:cubicBezTo>
                    <a:pt x="0" y="0"/>
                    <a:pt x="12280" y="10000"/>
                    <a:pt x="21125" y="15897"/>
                  </a:cubicBezTo>
                  <a:cubicBezTo>
                    <a:pt x="29940" y="21794"/>
                    <a:pt x="35807" y="21611"/>
                    <a:pt x="35807" y="2161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6580925" y="3960825"/>
              <a:ext cx="319200" cy="557025"/>
            </a:xfrm>
            <a:custGeom>
              <a:avLst/>
              <a:gdLst/>
              <a:ahLst/>
              <a:cxnLst/>
              <a:rect l="l" t="t" r="r" b="b"/>
              <a:pathLst>
                <a:path w="12768" h="22281" extrusionOk="0">
                  <a:moveTo>
                    <a:pt x="8785" y="22281"/>
                  </a:moveTo>
                  <a:cubicBezTo>
                    <a:pt x="12767" y="14439"/>
                    <a:pt x="1" y="1"/>
                    <a:pt x="1" y="1"/>
                  </a:cubicBezTo>
                  <a:cubicBezTo>
                    <a:pt x="1" y="1"/>
                    <a:pt x="2524" y="8268"/>
                    <a:pt x="4560" y="13831"/>
                  </a:cubicBezTo>
                  <a:cubicBezTo>
                    <a:pt x="6597" y="19363"/>
                    <a:pt x="8785" y="22281"/>
                    <a:pt x="8785" y="2228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8"/>
            <p:cNvSpPr/>
            <p:nvPr/>
          </p:nvSpPr>
          <p:spPr>
            <a:xfrm>
              <a:off x="6809675" y="3881800"/>
              <a:ext cx="247750" cy="718125"/>
            </a:xfrm>
            <a:custGeom>
              <a:avLst/>
              <a:gdLst/>
              <a:ahLst/>
              <a:cxnLst/>
              <a:rect l="l" t="t" r="r" b="b"/>
              <a:pathLst>
                <a:path w="9910" h="28725" extrusionOk="0">
                  <a:moveTo>
                    <a:pt x="6596" y="28725"/>
                  </a:moveTo>
                  <a:cubicBezTo>
                    <a:pt x="9909" y="23952"/>
                    <a:pt x="0" y="1"/>
                    <a:pt x="0" y="1"/>
                  </a:cubicBezTo>
                  <a:cubicBezTo>
                    <a:pt x="0" y="1"/>
                    <a:pt x="1489" y="14195"/>
                    <a:pt x="3222" y="20518"/>
                  </a:cubicBezTo>
                  <a:cubicBezTo>
                    <a:pt x="4955" y="26810"/>
                    <a:pt x="6596" y="28725"/>
                    <a:pt x="6596" y="2872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7044475" y="3927400"/>
              <a:ext cx="161875" cy="748525"/>
            </a:xfrm>
            <a:custGeom>
              <a:avLst/>
              <a:gdLst/>
              <a:ahLst/>
              <a:cxnLst/>
              <a:rect l="l" t="t" r="r" b="b"/>
              <a:pathLst>
                <a:path w="6475" h="29941" extrusionOk="0">
                  <a:moveTo>
                    <a:pt x="3496" y="29940"/>
                  </a:moveTo>
                  <a:cubicBezTo>
                    <a:pt x="6475" y="23375"/>
                    <a:pt x="1338" y="0"/>
                    <a:pt x="1338" y="0"/>
                  </a:cubicBezTo>
                  <a:cubicBezTo>
                    <a:pt x="1338" y="0"/>
                    <a:pt x="0" y="11156"/>
                    <a:pt x="487" y="18633"/>
                  </a:cubicBezTo>
                  <a:cubicBezTo>
                    <a:pt x="1003" y="26141"/>
                    <a:pt x="3496" y="29940"/>
                    <a:pt x="3496" y="2994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7218475" y="4000350"/>
              <a:ext cx="139850" cy="754600"/>
            </a:xfrm>
            <a:custGeom>
              <a:avLst/>
              <a:gdLst/>
              <a:ahLst/>
              <a:cxnLst/>
              <a:rect l="l" t="t" r="r" b="b"/>
              <a:pathLst>
                <a:path w="5594" h="30184" extrusionOk="0">
                  <a:moveTo>
                    <a:pt x="3709" y="30183"/>
                  </a:moveTo>
                  <a:cubicBezTo>
                    <a:pt x="5411" y="28937"/>
                    <a:pt x="5594" y="25442"/>
                    <a:pt x="3861" y="18147"/>
                  </a:cubicBezTo>
                  <a:cubicBezTo>
                    <a:pt x="2129" y="10882"/>
                    <a:pt x="1308" y="0"/>
                    <a:pt x="1308" y="0"/>
                  </a:cubicBezTo>
                  <a:cubicBezTo>
                    <a:pt x="1308" y="0"/>
                    <a:pt x="1" y="12189"/>
                    <a:pt x="1186" y="19697"/>
                  </a:cubicBezTo>
                  <a:cubicBezTo>
                    <a:pt x="2372" y="27204"/>
                    <a:pt x="3709" y="30183"/>
                    <a:pt x="3709" y="3018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6090800" y="4499600"/>
              <a:ext cx="708250" cy="196825"/>
            </a:xfrm>
            <a:custGeom>
              <a:avLst/>
              <a:gdLst/>
              <a:ahLst/>
              <a:cxnLst/>
              <a:rect l="l" t="t" r="r" b="b"/>
              <a:pathLst>
                <a:path w="28330" h="7873" extrusionOk="0">
                  <a:moveTo>
                    <a:pt x="13253" y="6687"/>
                  </a:moveTo>
                  <a:cubicBezTo>
                    <a:pt x="18664" y="6019"/>
                    <a:pt x="23861" y="3982"/>
                    <a:pt x="28330" y="821"/>
                  </a:cubicBezTo>
                  <a:cubicBezTo>
                    <a:pt x="26536" y="0"/>
                    <a:pt x="22311" y="1399"/>
                    <a:pt x="15199" y="3800"/>
                  </a:cubicBezTo>
                  <a:cubicBezTo>
                    <a:pt x="8056" y="6231"/>
                    <a:pt x="1" y="6748"/>
                    <a:pt x="1" y="6748"/>
                  </a:cubicBezTo>
                  <a:cubicBezTo>
                    <a:pt x="1" y="6748"/>
                    <a:pt x="4104" y="7873"/>
                    <a:pt x="13253" y="6687"/>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6809675" y="4819500"/>
              <a:ext cx="552450" cy="400500"/>
            </a:xfrm>
            <a:custGeom>
              <a:avLst/>
              <a:gdLst/>
              <a:ahLst/>
              <a:cxnLst/>
              <a:rect l="l" t="t" r="r" b="b"/>
              <a:pathLst>
                <a:path w="22098" h="16020" extrusionOk="0">
                  <a:moveTo>
                    <a:pt x="19149" y="1551"/>
                  </a:moveTo>
                  <a:cubicBezTo>
                    <a:pt x="16201" y="3740"/>
                    <a:pt x="14043" y="6414"/>
                    <a:pt x="8146" y="9393"/>
                  </a:cubicBezTo>
                  <a:cubicBezTo>
                    <a:pt x="4985" y="11004"/>
                    <a:pt x="2219" y="13253"/>
                    <a:pt x="0" y="16019"/>
                  </a:cubicBezTo>
                  <a:lnTo>
                    <a:pt x="669" y="16019"/>
                  </a:lnTo>
                  <a:cubicBezTo>
                    <a:pt x="1337" y="15563"/>
                    <a:pt x="2249" y="14986"/>
                    <a:pt x="3283" y="14439"/>
                  </a:cubicBezTo>
                  <a:cubicBezTo>
                    <a:pt x="5593" y="13132"/>
                    <a:pt x="8207" y="12676"/>
                    <a:pt x="14985" y="9150"/>
                  </a:cubicBezTo>
                  <a:cubicBezTo>
                    <a:pt x="17660" y="7691"/>
                    <a:pt x="20092" y="5776"/>
                    <a:pt x="22098" y="3496"/>
                  </a:cubicBezTo>
                  <a:lnTo>
                    <a:pt x="22098" y="1"/>
                  </a:lnTo>
                  <a:cubicBezTo>
                    <a:pt x="21034" y="335"/>
                    <a:pt x="20031" y="852"/>
                    <a:pt x="19149" y="155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7222275" y="5016325"/>
              <a:ext cx="139850" cy="203675"/>
            </a:xfrm>
            <a:custGeom>
              <a:avLst/>
              <a:gdLst/>
              <a:ahLst/>
              <a:cxnLst/>
              <a:rect l="l" t="t" r="r" b="b"/>
              <a:pathLst>
                <a:path w="5594" h="8147" extrusionOk="0">
                  <a:moveTo>
                    <a:pt x="1" y="8146"/>
                  </a:moveTo>
                  <a:lnTo>
                    <a:pt x="2372" y="8146"/>
                  </a:lnTo>
                  <a:cubicBezTo>
                    <a:pt x="2615" y="7873"/>
                    <a:pt x="2889" y="7569"/>
                    <a:pt x="3132" y="7265"/>
                  </a:cubicBezTo>
                  <a:cubicBezTo>
                    <a:pt x="3892" y="6383"/>
                    <a:pt x="4712" y="5380"/>
                    <a:pt x="5594" y="4256"/>
                  </a:cubicBezTo>
                  <a:lnTo>
                    <a:pt x="5594" y="0"/>
                  </a:lnTo>
                  <a:lnTo>
                    <a:pt x="5442" y="183"/>
                  </a:lnTo>
                  <a:cubicBezTo>
                    <a:pt x="3892" y="2371"/>
                    <a:pt x="1825" y="5472"/>
                    <a:pt x="1" y="814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6585500" y="4715400"/>
              <a:ext cx="715075" cy="420250"/>
            </a:xfrm>
            <a:custGeom>
              <a:avLst/>
              <a:gdLst/>
              <a:ahLst/>
              <a:cxnLst/>
              <a:rect l="l" t="t" r="r" b="b"/>
              <a:pathLst>
                <a:path w="28603" h="16810" extrusionOk="0">
                  <a:moveTo>
                    <a:pt x="28603" y="1399"/>
                  </a:moveTo>
                  <a:cubicBezTo>
                    <a:pt x="24864" y="1"/>
                    <a:pt x="19362" y="5806"/>
                    <a:pt x="14955" y="9970"/>
                  </a:cubicBezTo>
                  <a:cubicBezTo>
                    <a:pt x="10548" y="14135"/>
                    <a:pt x="0" y="16809"/>
                    <a:pt x="0" y="16809"/>
                  </a:cubicBezTo>
                  <a:cubicBezTo>
                    <a:pt x="0" y="16809"/>
                    <a:pt x="7721" y="16749"/>
                    <a:pt x="14499" y="13071"/>
                  </a:cubicBezTo>
                  <a:cubicBezTo>
                    <a:pt x="21247" y="9363"/>
                    <a:pt x="28603" y="1399"/>
                    <a:pt x="28603" y="139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6197200" y="4571775"/>
              <a:ext cx="747750" cy="278925"/>
            </a:xfrm>
            <a:custGeom>
              <a:avLst/>
              <a:gdLst/>
              <a:ahLst/>
              <a:cxnLst/>
              <a:rect l="l" t="t" r="r" b="b"/>
              <a:pathLst>
                <a:path w="29910" h="11157" extrusionOk="0">
                  <a:moveTo>
                    <a:pt x="29909" y="761"/>
                  </a:moveTo>
                  <a:cubicBezTo>
                    <a:pt x="27964" y="1"/>
                    <a:pt x="22219" y="1764"/>
                    <a:pt x="16475" y="4895"/>
                  </a:cubicBezTo>
                  <a:cubicBezTo>
                    <a:pt x="10730" y="8025"/>
                    <a:pt x="0" y="11156"/>
                    <a:pt x="0" y="11156"/>
                  </a:cubicBezTo>
                  <a:cubicBezTo>
                    <a:pt x="4833" y="10791"/>
                    <a:pt x="9636" y="10001"/>
                    <a:pt x="14316" y="8846"/>
                  </a:cubicBezTo>
                  <a:cubicBezTo>
                    <a:pt x="21733" y="6931"/>
                    <a:pt x="29909" y="761"/>
                    <a:pt x="29909" y="76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6409950" y="4644725"/>
              <a:ext cx="705975" cy="341975"/>
            </a:xfrm>
            <a:custGeom>
              <a:avLst/>
              <a:gdLst/>
              <a:ahLst/>
              <a:cxnLst/>
              <a:rect l="l" t="t" r="r" b="b"/>
              <a:pathLst>
                <a:path w="28239" h="13679" extrusionOk="0">
                  <a:moveTo>
                    <a:pt x="28239" y="822"/>
                  </a:moveTo>
                  <a:cubicBezTo>
                    <a:pt x="24135" y="1"/>
                    <a:pt x="19515" y="1855"/>
                    <a:pt x="14652" y="5259"/>
                  </a:cubicBezTo>
                  <a:cubicBezTo>
                    <a:pt x="9788" y="8633"/>
                    <a:pt x="1" y="13679"/>
                    <a:pt x="1" y="13679"/>
                  </a:cubicBezTo>
                  <a:cubicBezTo>
                    <a:pt x="4651" y="12767"/>
                    <a:pt x="9211" y="11308"/>
                    <a:pt x="13527" y="9363"/>
                  </a:cubicBezTo>
                  <a:cubicBezTo>
                    <a:pt x="20944" y="6019"/>
                    <a:pt x="28239" y="822"/>
                    <a:pt x="28239" y="822"/>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8"/>
          <p:cNvGrpSpPr/>
          <p:nvPr/>
        </p:nvGrpSpPr>
        <p:grpSpPr>
          <a:xfrm>
            <a:off x="-3" y="3825425"/>
            <a:ext cx="1620376" cy="1349504"/>
            <a:chOff x="238125" y="3754900"/>
            <a:chExt cx="1759175" cy="1465100"/>
          </a:xfrm>
        </p:grpSpPr>
        <p:sp>
          <p:nvSpPr>
            <p:cNvPr id="867" name="Google Shape;867;p8"/>
            <p:cNvSpPr/>
            <p:nvPr/>
          </p:nvSpPr>
          <p:spPr>
            <a:xfrm>
              <a:off x="238125" y="3754900"/>
              <a:ext cx="1759175" cy="1465100"/>
            </a:xfrm>
            <a:custGeom>
              <a:avLst/>
              <a:gdLst/>
              <a:ahLst/>
              <a:cxnLst/>
              <a:rect l="l" t="t" r="r" b="b"/>
              <a:pathLst>
                <a:path w="70367" h="58604" extrusionOk="0">
                  <a:moveTo>
                    <a:pt x="5897" y="40214"/>
                  </a:moveTo>
                  <a:cubicBezTo>
                    <a:pt x="5897" y="40214"/>
                    <a:pt x="8511" y="34804"/>
                    <a:pt x="6201" y="34287"/>
                  </a:cubicBezTo>
                  <a:cubicBezTo>
                    <a:pt x="3891" y="33770"/>
                    <a:pt x="3009" y="37448"/>
                    <a:pt x="3374" y="38542"/>
                  </a:cubicBezTo>
                  <a:cubicBezTo>
                    <a:pt x="3769" y="39667"/>
                    <a:pt x="5076" y="42007"/>
                    <a:pt x="5897" y="40214"/>
                  </a:cubicBezTo>
                  <a:moveTo>
                    <a:pt x="26566" y="19271"/>
                  </a:moveTo>
                  <a:cubicBezTo>
                    <a:pt x="26566" y="19271"/>
                    <a:pt x="30639" y="15077"/>
                    <a:pt x="31247" y="11916"/>
                  </a:cubicBezTo>
                  <a:cubicBezTo>
                    <a:pt x="31824" y="8785"/>
                    <a:pt x="29879" y="8694"/>
                    <a:pt x="28086" y="10791"/>
                  </a:cubicBezTo>
                  <a:cubicBezTo>
                    <a:pt x="26262" y="12858"/>
                    <a:pt x="25198" y="9818"/>
                    <a:pt x="23344" y="12919"/>
                  </a:cubicBezTo>
                  <a:cubicBezTo>
                    <a:pt x="21459" y="15989"/>
                    <a:pt x="23709" y="22706"/>
                    <a:pt x="26566" y="19271"/>
                  </a:cubicBezTo>
                  <a:close/>
                  <a:moveTo>
                    <a:pt x="32645" y="36871"/>
                  </a:moveTo>
                  <a:cubicBezTo>
                    <a:pt x="32645" y="36871"/>
                    <a:pt x="30608" y="35594"/>
                    <a:pt x="28542" y="36567"/>
                  </a:cubicBezTo>
                  <a:cubicBezTo>
                    <a:pt x="26475" y="37570"/>
                    <a:pt x="28694" y="38421"/>
                    <a:pt x="30122" y="38481"/>
                  </a:cubicBezTo>
                  <a:cubicBezTo>
                    <a:pt x="31581" y="38512"/>
                    <a:pt x="32706" y="37934"/>
                    <a:pt x="32645" y="36871"/>
                  </a:cubicBezTo>
                  <a:close/>
                  <a:moveTo>
                    <a:pt x="49363" y="23314"/>
                  </a:moveTo>
                  <a:cubicBezTo>
                    <a:pt x="49363" y="23314"/>
                    <a:pt x="52493" y="19758"/>
                    <a:pt x="51551" y="17235"/>
                  </a:cubicBezTo>
                  <a:cubicBezTo>
                    <a:pt x="50609" y="14712"/>
                    <a:pt x="48998" y="17083"/>
                    <a:pt x="48299" y="19697"/>
                  </a:cubicBezTo>
                  <a:cubicBezTo>
                    <a:pt x="47600" y="22281"/>
                    <a:pt x="48420" y="25290"/>
                    <a:pt x="49363" y="23314"/>
                  </a:cubicBezTo>
                  <a:close/>
                  <a:moveTo>
                    <a:pt x="44317" y="52008"/>
                  </a:moveTo>
                  <a:cubicBezTo>
                    <a:pt x="44317" y="52008"/>
                    <a:pt x="46688" y="54865"/>
                    <a:pt x="50123" y="53801"/>
                  </a:cubicBezTo>
                  <a:cubicBezTo>
                    <a:pt x="53557" y="52737"/>
                    <a:pt x="54773" y="49606"/>
                    <a:pt x="52402" y="49849"/>
                  </a:cubicBezTo>
                  <a:cubicBezTo>
                    <a:pt x="50062" y="50062"/>
                    <a:pt x="49545" y="50640"/>
                    <a:pt x="47843" y="49758"/>
                  </a:cubicBezTo>
                  <a:cubicBezTo>
                    <a:pt x="46141" y="48907"/>
                    <a:pt x="45229" y="47722"/>
                    <a:pt x="43739" y="49150"/>
                  </a:cubicBezTo>
                  <a:cubicBezTo>
                    <a:pt x="42220" y="50549"/>
                    <a:pt x="43283" y="51795"/>
                    <a:pt x="44347" y="52008"/>
                  </a:cubicBezTo>
                  <a:close/>
                  <a:moveTo>
                    <a:pt x="11520" y="46871"/>
                  </a:moveTo>
                  <a:cubicBezTo>
                    <a:pt x="10669" y="48725"/>
                    <a:pt x="8450" y="54318"/>
                    <a:pt x="10000" y="58603"/>
                  </a:cubicBezTo>
                  <a:lnTo>
                    <a:pt x="27022" y="58603"/>
                  </a:lnTo>
                  <a:cubicBezTo>
                    <a:pt x="26231" y="57843"/>
                    <a:pt x="26019" y="56871"/>
                    <a:pt x="27174" y="56111"/>
                  </a:cubicBezTo>
                  <a:cubicBezTo>
                    <a:pt x="29453" y="54591"/>
                    <a:pt x="32767" y="57843"/>
                    <a:pt x="32767" y="57843"/>
                  </a:cubicBezTo>
                  <a:cubicBezTo>
                    <a:pt x="33010" y="58026"/>
                    <a:pt x="33040" y="58360"/>
                    <a:pt x="32858" y="58603"/>
                  </a:cubicBezTo>
                  <a:lnTo>
                    <a:pt x="45259" y="58603"/>
                  </a:lnTo>
                  <a:cubicBezTo>
                    <a:pt x="45654" y="58360"/>
                    <a:pt x="45867" y="58208"/>
                    <a:pt x="45867" y="58208"/>
                  </a:cubicBezTo>
                  <a:cubicBezTo>
                    <a:pt x="45867" y="58208"/>
                    <a:pt x="37660" y="56567"/>
                    <a:pt x="32767" y="53163"/>
                  </a:cubicBezTo>
                  <a:cubicBezTo>
                    <a:pt x="27842" y="49758"/>
                    <a:pt x="25654" y="44378"/>
                    <a:pt x="29940" y="47661"/>
                  </a:cubicBezTo>
                  <a:cubicBezTo>
                    <a:pt x="34256" y="50944"/>
                    <a:pt x="38055" y="53618"/>
                    <a:pt x="41794" y="54682"/>
                  </a:cubicBezTo>
                  <a:cubicBezTo>
                    <a:pt x="45563" y="55746"/>
                    <a:pt x="48907" y="57479"/>
                    <a:pt x="52828" y="54439"/>
                  </a:cubicBezTo>
                  <a:cubicBezTo>
                    <a:pt x="56718" y="51400"/>
                    <a:pt x="60427" y="45837"/>
                    <a:pt x="60427" y="45837"/>
                  </a:cubicBezTo>
                  <a:cubicBezTo>
                    <a:pt x="60427" y="45837"/>
                    <a:pt x="51065" y="48634"/>
                    <a:pt x="43466" y="45442"/>
                  </a:cubicBezTo>
                  <a:cubicBezTo>
                    <a:pt x="35897" y="42220"/>
                    <a:pt x="33830" y="35381"/>
                    <a:pt x="40882" y="38603"/>
                  </a:cubicBezTo>
                  <a:cubicBezTo>
                    <a:pt x="47964" y="41795"/>
                    <a:pt x="52098" y="45351"/>
                    <a:pt x="56293" y="44530"/>
                  </a:cubicBezTo>
                  <a:cubicBezTo>
                    <a:pt x="58937" y="43922"/>
                    <a:pt x="61399" y="42676"/>
                    <a:pt x="63466" y="40913"/>
                  </a:cubicBezTo>
                  <a:cubicBezTo>
                    <a:pt x="63466" y="40913"/>
                    <a:pt x="64925" y="38117"/>
                    <a:pt x="65260" y="35381"/>
                  </a:cubicBezTo>
                  <a:cubicBezTo>
                    <a:pt x="65472" y="33497"/>
                    <a:pt x="65564" y="31582"/>
                    <a:pt x="65533" y="29667"/>
                  </a:cubicBezTo>
                  <a:cubicBezTo>
                    <a:pt x="65533" y="29667"/>
                    <a:pt x="58694" y="33557"/>
                    <a:pt x="53527" y="32433"/>
                  </a:cubicBezTo>
                  <a:cubicBezTo>
                    <a:pt x="48390" y="31308"/>
                    <a:pt x="46597" y="26323"/>
                    <a:pt x="51551" y="26992"/>
                  </a:cubicBezTo>
                  <a:cubicBezTo>
                    <a:pt x="56536" y="27661"/>
                    <a:pt x="59454" y="29393"/>
                    <a:pt x="63618" y="27357"/>
                  </a:cubicBezTo>
                  <a:cubicBezTo>
                    <a:pt x="67813" y="25351"/>
                    <a:pt x="67661" y="20913"/>
                    <a:pt x="67965" y="17113"/>
                  </a:cubicBezTo>
                  <a:cubicBezTo>
                    <a:pt x="68299" y="13314"/>
                    <a:pt x="70366" y="11673"/>
                    <a:pt x="70366" y="11673"/>
                  </a:cubicBezTo>
                  <a:cubicBezTo>
                    <a:pt x="70366" y="11673"/>
                    <a:pt x="65685" y="12706"/>
                    <a:pt x="61734" y="9849"/>
                  </a:cubicBezTo>
                  <a:cubicBezTo>
                    <a:pt x="57813" y="6992"/>
                    <a:pt x="49454" y="578"/>
                    <a:pt x="44651" y="5624"/>
                  </a:cubicBezTo>
                  <a:cubicBezTo>
                    <a:pt x="39849" y="10670"/>
                    <a:pt x="42676" y="17296"/>
                    <a:pt x="40609" y="22585"/>
                  </a:cubicBezTo>
                  <a:cubicBezTo>
                    <a:pt x="38572" y="27873"/>
                    <a:pt x="34438" y="27417"/>
                    <a:pt x="35715" y="19180"/>
                  </a:cubicBezTo>
                  <a:cubicBezTo>
                    <a:pt x="36992" y="10913"/>
                    <a:pt x="43922" y="943"/>
                    <a:pt x="43922" y="943"/>
                  </a:cubicBezTo>
                  <a:cubicBezTo>
                    <a:pt x="43922" y="943"/>
                    <a:pt x="26748" y="1"/>
                    <a:pt x="19453" y="6688"/>
                  </a:cubicBezTo>
                  <a:cubicBezTo>
                    <a:pt x="12158" y="13375"/>
                    <a:pt x="13465" y="18238"/>
                    <a:pt x="14408" y="25624"/>
                  </a:cubicBezTo>
                  <a:cubicBezTo>
                    <a:pt x="15350" y="32980"/>
                    <a:pt x="14012" y="35533"/>
                    <a:pt x="12766" y="34682"/>
                  </a:cubicBezTo>
                  <a:cubicBezTo>
                    <a:pt x="11520" y="33831"/>
                    <a:pt x="12523" y="26566"/>
                    <a:pt x="11490" y="22189"/>
                  </a:cubicBezTo>
                  <a:cubicBezTo>
                    <a:pt x="10456" y="17812"/>
                    <a:pt x="10517" y="14955"/>
                    <a:pt x="11398" y="13344"/>
                  </a:cubicBezTo>
                  <a:cubicBezTo>
                    <a:pt x="12310" y="11703"/>
                    <a:pt x="14316" y="9818"/>
                    <a:pt x="14316" y="9818"/>
                  </a:cubicBezTo>
                  <a:cubicBezTo>
                    <a:pt x="14316" y="9818"/>
                    <a:pt x="7356" y="9818"/>
                    <a:pt x="4499" y="14895"/>
                  </a:cubicBezTo>
                  <a:cubicBezTo>
                    <a:pt x="2979" y="17600"/>
                    <a:pt x="1429" y="18603"/>
                    <a:pt x="0" y="19788"/>
                  </a:cubicBezTo>
                  <a:lnTo>
                    <a:pt x="0" y="42342"/>
                  </a:lnTo>
                  <a:cubicBezTo>
                    <a:pt x="1854" y="43953"/>
                    <a:pt x="4407" y="45199"/>
                    <a:pt x="7812" y="45807"/>
                  </a:cubicBezTo>
                  <a:cubicBezTo>
                    <a:pt x="5380" y="46536"/>
                    <a:pt x="2492" y="47357"/>
                    <a:pt x="0" y="47965"/>
                  </a:cubicBezTo>
                  <a:lnTo>
                    <a:pt x="0" y="50822"/>
                  </a:lnTo>
                  <a:cubicBezTo>
                    <a:pt x="3982" y="49941"/>
                    <a:pt x="7842" y="48634"/>
                    <a:pt x="11550" y="468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427325" y="4012500"/>
              <a:ext cx="1313125" cy="1106425"/>
            </a:xfrm>
            <a:custGeom>
              <a:avLst/>
              <a:gdLst/>
              <a:ahLst/>
              <a:cxnLst/>
              <a:rect l="l" t="t" r="r" b="b"/>
              <a:pathLst>
                <a:path w="52525" h="44257" extrusionOk="0">
                  <a:moveTo>
                    <a:pt x="3557" y="35138"/>
                  </a:moveTo>
                  <a:lnTo>
                    <a:pt x="6961" y="32950"/>
                  </a:lnTo>
                  <a:cubicBezTo>
                    <a:pt x="6961" y="32950"/>
                    <a:pt x="3618" y="30427"/>
                    <a:pt x="1824" y="25047"/>
                  </a:cubicBezTo>
                  <a:cubicBezTo>
                    <a:pt x="1" y="19636"/>
                    <a:pt x="639" y="15594"/>
                    <a:pt x="639" y="15594"/>
                  </a:cubicBezTo>
                  <a:cubicBezTo>
                    <a:pt x="639" y="15594"/>
                    <a:pt x="1612" y="23557"/>
                    <a:pt x="3496" y="26384"/>
                  </a:cubicBezTo>
                  <a:cubicBezTo>
                    <a:pt x="5411" y="29211"/>
                    <a:pt x="8481" y="32099"/>
                    <a:pt x="8481" y="32099"/>
                  </a:cubicBezTo>
                  <a:lnTo>
                    <a:pt x="14469" y="28816"/>
                  </a:lnTo>
                  <a:cubicBezTo>
                    <a:pt x="14469" y="28816"/>
                    <a:pt x="10365" y="21551"/>
                    <a:pt x="10335" y="15898"/>
                  </a:cubicBezTo>
                  <a:cubicBezTo>
                    <a:pt x="10305" y="10214"/>
                    <a:pt x="11764" y="7752"/>
                    <a:pt x="11764" y="7752"/>
                  </a:cubicBezTo>
                  <a:cubicBezTo>
                    <a:pt x="11764" y="7752"/>
                    <a:pt x="10517" y="13557"/>
                    <a:pt x="11642" y="18603"/>
                  </a:cubicBezTo>
                  <a:cubicBezTo>
                    <a:pt x="12402" y="21825"/>
                    <a:pt x="13709" y="24895"/>
                    <a:pt x="15442" y="27722"/>
                  </a:cubicBezTo>
                  <a:lnTo>
                    <a:pt x="22888" y="23740"/>
                  </a:lnTo>
                  <a:cubicBezTo>
                    <a:pt x="22888" y="23740"/>
                    <a:pt x="21490" y="18572"/>
                    <a:pt x="22281" y="13192"/>
                  </a:cubicBezTo>
                  <a:cubicBezTo>
                    <a:pt x="23040" y="7812"/>
                    <a:pt x="25503" y="4864"/>
                    <a:pt x="25503" y="4864"/>
                  </a:cubicBezTo>
                  <a:cubicBezTo>
                    <a:pt x="25503" y="4864"/>
                    <a:pt x="23101" y="9940"/>
                    <a:pt x="23040" y="13831"/>
                  </a:cubicBezTo>
                  <a:cubicBezTo>
                    <a:pt x="22980" y="17752"/>
                    <a:pt x="24226" y="22767"/>
                    <a:pt x="24226" y="22767"/>
                  </a:cubicBezTo>
                  <a:cubicBezTo>
                    <a:pt x="24226" y="22767"/>
                    <a:pt x="32585" y="19241"/>
                    <a:pt x="34500" y="18025"/>
                  </a:cubicBezTo>
                  <a:cubicBezTo>
                    <a:pt x="35594" y="17296"/>
                    <a:pt x="36627" y="16475"/>
                    <a:pt x="37600" y="15563"/>
                  </a:cubicBezTo>
                  <a:cubicBezTo>
                    <a:pt x="37600" y="15563"/>
                    <a:pt x="35989" y="11247"/>
                    <a:pt x="37205" y="6718"/>
                  </a:cubicBezTo>
                  <a:cubicBezTo>
                    <a:pt x="37904" y="4074"/>
                    <a:pt x="39424" y="1703"/>
                    <a:pt x="41551" y="1"/>
                  </a:cubicBezTo>
                  <a:cubicBezTo>
                    <a:pt x="41551" y="1"/>
                    <a:pt x="38907" y="3800"/>
                    <a:pt x="38117" y="6992"/>
                  </a:cubicBezTo>
                  <a:cubicBezTo>
                    <a:pt x="37326" y="10214"/>
                    <a:pt x="38907" y="15320"/>
                    <a:pt x="38907" y="15320"/>
                  </a:cubicBezTo>
                  <a:cubicBezTo>
                    <a:pt x="38907" y="15320"/>
                    <a:pt x="42706" y="12919"/>
                    <a:pt x="45746" y="11095"/>
                  </a:cubicBezTo>
                  <a:cubicBezTo>
                    <a:pt x="48786" y="9241"/>
                    <a:pt x="52524" y="7296"/>
                    <a:pt x="52524" y="7296"/>
                  </a:cubicBezTo>
                  <a:lnTo>
                    <a:pt x="43132" y="13709"/>
                  </a:lnTo>
                  <a:cubicBezTo>
                    <a:pt x="43132" y="13709"/>
                    <a:pt x="44074" y="14743"/>
                    <a:pt x="46263" y="15077"/>
                  </a:cubicBezTo>
                  <a:cubicBezTo>
                    <a:pt x="48451" y="15411"/>
                    <a:pt x="50701" y="14135"/>
                    <a:pt x="50701" y="14135"/>
                  </a:cubicBezTo>
                  <a:cubicBezTo>
                    <a:pt x="50701" y="14135"/>
                    <a:pt x="49363" y="15594"/>
                    <a:pt x="46567" y="15806"/>
                  </a:cubicBezTo>
                  <a:cubicBezTo>
                    <a:pt x="44925" y="15958"/>
                    <a:pt x="43284" y="15472"/>
                    <a:pt x="42007" y="14439"/>
                  </a:cubicBezTo>
                  <a:cubicBezTo>
                    <a:pt x="42007" y="14439"/>
                    <a:pt x="37995" y="16962"/>
                    <a:pt x="35260" y="18876"/>
                  </a:cubicBezTo>
                  <a:cubicBezTo>
                    <a:pt x="32524" y="20791"/>
                    <a:pt x="30822" y="21247"/>
                    <a:pt x="30822" y="21247"/>
                  </a:cubicBezTo>
                  <a:cubicBezTo>
                    <a:pt x="30822" y="21247"/>
                    <a:pt x="34439" y="24773"/>
                    <a:pt x="38208" y="25715"/>
                  </a:cubicBezTo>
                  <a:cubicBezTo>
                    <a:pt x="40609" y="26293"/>
                    <a:pt x="43102" y="26567"/>
                    <a:pt x="45594" y="26536"/>
                  </a:cubicBezTo>
                  <a:cubicBezTo>
                    <a:pt x="42281" y="27022"/>
                    <a:pt x="38907" y="26779"/>
                    <a:pt x="35715" y="25776"/>
                  </a:cubicBezTo>
                  <a:cubicBezTo>
                    <a:pt x="30427" y="24074"/>
                    <a:pt x="28907" y="21886"/>
                    <a:pt x="28907" y="21886"/>
                  </a:cubicBezTo>
                  <a:cubicBezTo>
                    <a:pt x="28907" y="21886"/>
                    <a:pt x="25533" y="23071"/>
                    <a:pt x="23253" y="24682"/>
                  </a:cubicBezTo>
                  <a:lnTo>
                    <a:pt x="18481" y="28026"/>
                  </a:lnTo>
                  <a:cubicBezTo>
                    <a:pt x="18481" y="28026"/>
                    <a:pt x="21764" y="32767"/>
                    <a:pt x="25411" y="35564"/>
                  </a:cubicBezTo>
                  <a:cubicBezTo>
                    <a:pt x="29028" y="38360"/>
                    <a:pt x="33527" y="39363"/>
                    <a:pt x="33527" y="39363"/>
                  </a:cubicBezTo>
                  <a:cubicBezTo>
                    <a:pt x="33527" y="39363"/>
                    <a:pt x="27661" y="38451"/>
                    <a:pt x="24591" y="35928"/>
                  </a:cubicBezTo>
                  <a:cubicBezTo>
                    <a:pt x="21521" y="33406"/>
                    <a:pt x="17356" y="28542"/>
                    <a:pt x="17356" y="28542"/>
                  </a:cubicBezTo>
                  <a:lnTo>
                    <a:pt x="11004" y="32433"/>
                  </a:lnTo>
                  <a:cubicBezTo>
                    <a:pt x="12341" y="34652"/>
                    <a:pt x="13952" y="36658"/>
                    <a:pt x="15806" y="38451"/>
                  </a:cubicBezTo>
                  <a:cubicBezTo>
                    <a:pt x="18876" y="41339"/>
                    <a:pt x="22676" y="44257"/>
                    <a:pt x="22676" y="44257"/>
                  </a:cubicBezTo>
                  <a:cubicBezTo>
                    <a:pt x="20062" y="42980"/>
                    <a:pt x="17630" y="41339"/>
                    <a:pt x="15502" y="39363"/>
                  </a:cubicBezTo>
                  <a:cubicBezTo>
                    <a:pt x="11703" y="35959"/>
                    <a:pt x="9910" y="33071"/>
                    <a:pt x="9910" y="33071"/>
                  </a:cubicBezTo>
                  <a:cubicBezTo>
                    <a:pt x="9910" y="33071"/>
                    <a:pt x="7052" y="34135"/>
                    <a:pt x="3557" y="351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8"/>
          <p:cNvGrpSpPr/>
          <p:nvPr/>
        </p:nvGrpSpPr>
        <p:grpSpPr>
          <a:xfrm>
            <a:off x="3635450" y="4295025"/>
            <a:ext cx="1709025" cy="879975"/>
            <a:chOff x="4102175" y="4352175"/>
            <a:chExt cx="1709025" cy="879975"/>
          </a:xfrm>
        </p:grpSpPr>
        <p:sp>
          <p:nvSpPr>
            <p:cNvPr id="870" name="Google Shape;870;p8"/>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8"/>
          <p:cNvGrpSpPr/>
          <p:nvPr/>
        </p:nvGrpSpPr>
        <p:grpSpPr>
          <a:xfrm>
            <a:off x="8473750" y="4489550"/>
            <a:ext cx="670250" cy="685450"/>
            <a:chOff x="6691875" y="4534550"/>
            <a:chExt cx="670250" cy="685450"/>
          </a:xfrm>
        </p:grpSpPr>
        <p:sp>
          <p:nvSpPr>
            <p:cNvPr id="875" name="Google Shape;875;p8"/>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8"/>
          <p:cNvGrpSpPr/>
          <p:nvPr/>
        </p:nvGrpSpPr>
        <p:grpSpPr>
          <a:xfrm>
            <a:off x="2272450" y="4046803"/>
            <a:ext cx="958766" cy="1127690"/>
            <a:chOff x="2634050" y="3784550"/>
            <a:chExt cx="1220425" cy="1435450"/>
          </a:xfrm>
        </p:grpSpPr>
        <p:sp>
          <p:nvSpPr>
            <p:cNvPr id="878" name="Google Shape;878;p8"/>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8"/>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8"/>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8"/>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8"/>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8"/>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8"/>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8"/>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8"/>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8"/>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8"/>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8"/>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8"/>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8"/>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8"/>
          <p:cNvGrpSpPr/>
          <p:nvPr/>
        </p:nvGrpSpPr>
        <p:grpSpPr>
          <a:xfrm>
            <a:off x="7455048" y="4472122"/>
            <a:ext cx="701773" cy="702653"/>
            <a:chOff x="5856000" y="4600650"/>
            <a:chExt cx="618575" cy="619350"/>
          </a:xfrm>
        </p:grpSpPr>
        <p:sp>
          <p:nvSpPr>
            <p:cNvPr id="900" name="Google Shape;900;p8"/>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8"/>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8"/>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8"/>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8"/>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8"/>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8"/>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8"/>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8"/>
          <p:cNvGrpSpPr/>
          <p:nvPr/>
        </p:nvGrpSpPr>
        <p:grpSpPr>
          <a:xfrm rot="5400000">
            <a:off x="5480746" y="4271075"/>
            <a:ext cx="1245475" cy="927850"/>
            <a:chOff x="5924400" y="1795900"/>
            <a:chExt cx="1245475" cy="927850"/>
          </a:xfrm>
        </p:grpSpPr>
        <p:sp>
          <p:nvSpPr>
            <p:cNvPr id="911" name="Google Shape;911;p8"/>
            <p:cNvSpPr/>
            <p:nvPr/>
          </p:nvSpPr>
          <p:spPr>
            <a:xfrm>
              <a:off x="5924400" y="1795900"/>
              <a:ext cx="1245475" cy="927850"/>
            </a:xfrm>
            <a:custGeom>
              <a:avLst/>
              <a:gdLst/>
              <a:ahLst/>
              <a:cxnLst/>
              <a:rect l="l" t="t" r="r" b="b"/>
              <a:pathLst>
                <a:path w="49819" h="37114" extrusionOk="0">
                  <a:moveTo>
                    <a:pt x="37691" y="4287"/>
                  </a:moveTo>
                  <a:cubicBezTo>
                    <a:pt x="26718" y="1"/>
                    <a:pt x="16596" y="3740"/>
                    <a:pt x="11277" y="6445"/>
                  </a:cubicBezTo>
                  <a:cubicBezTo>
                    <a:pt x="5927" y="9180"/>
                    <a:pt x="0" y="7083"/>
                    <a:pt x="0" y="7083"/>
                  </a:cubicBezTo>
                  <a:cubicBezTo>
                    <a:pt x="2128" y="8208"/>
                    <a:pt x="3830" y="10001"/>
                    <a:pt x="4803" y="12190"/>
                  </a:cubicBezTo>
                  <a:cubicBezTo>
                    <a:pt x="6444" y="15898"/>
                    <a:pt x="9666" y="21734"/>
                    <a:pt x="18572" y="29424"/>
                  </a:cubicBezTo>
                  <a:cubicBezTo>
                    <a:pt x="27478" y="37114"/>
                    <a:pt x="40882" y="34561"/>
                    <a:pt x="40882" y="34561"/>
                  </a:cubicBezTo>
                  <a:cubicBezTo>
                    <a:pt x="40821" y="23223"/>
                    <a:pt x="49819" y="23132"/>
                    <a:pt x="49819" y="23132"/>
                  </a:cubicBezTo>
                  <a:cubicBezTo>
                    <a:pt x="49819" y="23132"/>
                    <a:pt x="48664" y="8572"/>
                    <a:pt x="37691" y="4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5924400" y="1854425"/>
              <a:ext cx="1158850" cy="815375"/>
            </a:xfrm>
            <a:custGeom>
              <a:avLst/>
              <a:gdLst/>
              <a:ahLst/>
              <a:cxnLst/>
              <a:rect l="l" t="t" r="r" b="b"/>
              <a:pathLst>
                <a:path w="46354" h="32615" extrusionOk="0">
                  <a:moveTo>
                    <a:pt x="21399" y="4803"/>
                  </a:moveTo>
                  <a:cubicBezTo>
                    <a:pt x="25806" y="9058"/>
                    <a:pt x="26718" y="13739"/>
                    <a:pt x="26870" y="15077"/>
                  </a:cubicBezTo>
                  <a:cubicBezTo>
                    <a:pt x="25107" y="14803"/>
                    <a:pt x="23344" y="14438"/>
                    <a:pt x="21611" y="13982"/>
                  </a:cubicBezTo>
                  <a:cubicBezTo>
                    <a:pt x="21490" y="12159"/>
                    <a:pt x="21064" y="10396"/>
                    <a:pt x="20335" y="8693"/>
                  </a:cubicBezTo>
                  <a:cubicBezTo>
                    <a:pt x="20821" y="7447"/>
                    <a:pt x="21186" y="6140"/>
                    <a:pt x="21399" y="4803"/>
                  </a:cubicBezTo>
                  <a:close/>
                  <a:moveTo>
                    <a:pt x="25928" y="0"/>
                  </a:moveTo>
                  <a:cubicBezTo>
                    <a:pt x="31064" y="5593"/>
                    <a:pt x="32645" y="13861"/>
                    <a:pt x="32949" y="15806"/>
                  </a:cubicBezTo>
                  <a:cubicBezTo>
                    <a:pt x="31885" y="15593"/>
                    <a:pt x="30821" y="15472"/>
                    <a:pt x="29757" y="15381"/>
                  </a:cubicBezTo>
                  <a:cubicBezTo>
                    <a:pt x="28998" y="15320"/>
                    <a:pt x="28238" y="15259"/>
                    <a:pt x="27508" y="15137"/>
                  </a:cubicBezTo>
                  <a:cubicBezTo>
                    <a:pt x="27356" y="13952"/>
                    <a:pt x="26505" y="8693"/>
                    <a:pt x="21459" y="4043"/>
                  </a:cubicBezTo>
                  <a:cubicBezTo>
                    <a:pt x="21611" y="2888"/>
                    <a:pt x="21520" y="1733"/>
                    <a:pt x="21247" y="578"/>
                  </a:cubicBezTo>
                  <a:lnTo>
                    <a:pt x="20669" y="699"/>
                  </a:lnTo>
                  <a:cubicBezTo>
                    <a:pt x="21399" y="3374"/>
                    <a:pt x="20456" y="6535"/>
                    <a:pt x="19970" y="7903"/>
                  </a:cubicBezTo>
                  <a:cubicBezTo>
                    <a:pt x="18937" y="5715"/>
                    <a:pt x="17508" y="3769"/>
                    <a:pt x="15745" y="2128"/>
                  </a:cubicBezTo>
                  <a:lnTo>
                    <a:pt x="15107" y="2371"/>
                  </a:lnTo>
                  <a:cubicBezTo>
                    <a:pt x="20183" y="6931"/>
                    <a:pt x="20882" y="12311"/>
                    <a:pt x="20973" y="13800"/>
                  </a:cubicBezTo>
                  <a:cubicBezTo>
                    <a:pt x="19301" y="13344"/>
                    <a:pt x="17660" y="12827"/>
                    <a:pt x="16049" y="12250"/>
                  </a:cubicBezTo>
                  <a:cubicBezTo>
                    <a:pt x="15715" y="11459"/>
                    <a:pt x="13830" y="7265"/>
                    <a:pt x="11155" y="4165"/>
                  </a:cubicBezTo>
                  <a:cubicBezTo>
                    <a:pt x="10973" y="4256"/>
                    <a:pt x="10760" y="4347"/>
                    <a:pt x="10578" y="4408"/>
                  </a:cubicBezTo>
                  <a:cubicBezTo>
                    <a:pt x="11459" y="5472"/>
                    <a:pt x="12280" y="6566"/>
                    <a:pt x="13009" y="7751"/>
                  </a:cubicBezTo>
                  <a:cubicBezTo>
                    <a:pt x="12006" y="7022"/>
                    <a:pt x="10517" y="5988"/>
                    <a:pt x="8967" y="4985"/>
                  </a:cubicBezTo>
                  <a:cubicBezTo>
                    <a:pt x="8693" y="5076"/>
                    <a:pt x="8450" y="5137"/>
                    <a:pt x="8176" y="5198"/>
                  </a:cubicBezTo>
                  <a:cubicBezTo>
                    <a:pt x="10821" y="6839"/>
                    <a:pt x="13435" y="8815"/>
                    <a:pt x="13800" y="9089"/>
                  </a:cubicBezTo>
                  <a:cubicBezTo>
                    <a:pt x="14468" y="10274"/>
                    <a:pt x="14955" y="11338"/>
                    <a:pt x="15228" y="11946"/>
                  </a:cubicBezTo>
                  <a:lnTo>
                    <a:pt x="14894" y="11824"/>
                  </a:lnTo>
                  <a:cubicBezTo>
                    <a:pt x="12584" y="10943"/>
                    <a:pt x="10335" y="9970"/>
                    <a:pt x="8298" y="8997"/>
                  </a:cubicBezTo>
                  <a:cubicBezTo>
                    <a:pt x="8025" y="7751"/>
                    <a:pt x="7660" y="6535"/>
                    <a:pt x="7204" y="5350"/>
                  </a:cubicBezTo>
                  <a:cubicBezTo>
                    <a:pt x="6991" y="5380"/>
                    <a:pt x="6778" y="5411"/>
                    <a:pt x="6596" y="5441"/>
                  </a:cubicBezTo>
                  <a:cubicBezTo>
                    <a:pt x="6991" y="6475"/>
                    <a:pt x="7325" y="7538"/>
                    <a:pt x="7599" y="8633"/>
                  </a:cubicBezTo>
                  <a:cubicBezTo>
                    <a:pt x="5015" y="7386"/>
                    <a:pt x="2736" y="6110"/>
                    <a:pt x="851" y="4985"/>
                  </a:cubicBezTo>
                  <a:cubicBezTo>
                    <a:pt x="304" y="4833"/>
                    <a:pt x="0" y="4742"/>
                    <a:pt x="0" y="4742"/>
                  </a:cubicBezTo>
                  <a:lnTo>
                    <a:pt x="0" y="4742"/>
                  </a:lnTo>
                  <a:cubicBezTo>
                    <a:pt x="1003" y="5259"/>
                    <a:pt x="1915" y="5927"/>
                    <a:pt x="2705" y="6748"/>
                  </a:cubicBezTo>
                  <a:cubicBezTo>
                    <a:pt x="5806" y="8511"/>
                    <a:pt x="9028" y="10092"/>
                    <a:pt x="12341" y="11459"/>
                  </a:cubicBezTo>
                  <a:cubicBezTo>
                    <a:pt x="11390" y="11574"/>
                    <a:pt x="10434" y="11629"/>
                    <a:pt x="9477" y="11629"/>
                  </a:cubicBezTo>
                  <a:cubicBezTo>
                    <a:pt x="8140" y="11629"/>
                    <a:pt x="6800" y="11520"/>
                    <a:pt x="5471" y="11307"/>
                  </a:cubicBezTo>
                  <a:lnTo>
                    <a:pt x="5471" y="11307"/>
                  </a:lnTo>
                  <a:cubicBezTo>
                    <a:pt x="5562" y="11520"/>
                    <a:pt x="5684" y="11733"/>
                    <a:pt x="5806" y="11976"/>
                  </a:cubicBezTo>
                  <a:cubicBezTo>
                    <a:pt x="6997" y="12163"/>
                    <a:pt x="8202" y="12255"/>
                    <a:pt x="9408" y="12255"/>
                  </a:cubicBezTo>
                  <a:cubicBezTo>
                    <a:pt x="10755" y="12255"/>
                    <a:pt x="12104" y="12140"/>
                    <a:pt x="13435" y="11915"/>
                  </a:cubicBezTo>
                  <a:cubicBezTo>
                    <a:pt x="13860" y="12067"/>
                    <a:pt x="14256" y="12250"/>
                    <a:pt x="14681" y="12402"/>
                  </a:cubicBezTo>
                  <a:cubicBezTo>
                    <a:pt x="15654" y="12766"/>
                    <a:pt x="16657" y="13131"/>
                    <a:pt x="17660" y="13466"/>
                  </a:cubicBezTo>
                  <a:cubicBezTo>
                    <a:pt x="15098" y="14423"/>
                    <a:pt x="12386" y="14909"/>
                    <a:pt x="9657" y="14909"/>
                  </a:cubicBezTo>
                  <a:cubicBezTo>
                    <a:pt x="8920" y="14909"/>
                    <a:pt x="8183" y="14874"/>
                    <a:pt x="7447" y="14803"/>
                  </a:cubicBezTo>
                  <a:lnTo>
                    <a:pt x="7447" y="14803"/>
                  </a:lnTo>
                  <a:cubicBezTo>
                    <a:pt x="7599" y="15016"/>
                    <a:pt x="7751" y="15229"/>
                    <a:pt x="7873" y="15441"/>
                  </a:cubicBezTo>
                  <a:cubicBezTo>
                    <a:pt x="8456" y="15484"/>
                    <a:pt x="9039" y="15505"/>
                    <a:pt x="9621" y="15505"/>
                  </a:cubicBezTo>
                  <a:cubicBezTo>
                    <a:pt x="11101" y="15505"/>
                    <a:pt x="12572" y="15369"/>
                    <a:pt x="14012" y="15107"/>
                  </a:cubicBezTo>
                  <a:lnTo>
                    <a:pt x="14012" y="15107"/>
                  </a:lnTo>
                  <a:cubicBezTo>
                    <a:pt x="12857" y="16384"/>
                    <a:pt x="11550" y="17508"/>
                    <a:pt x="10091" y="18450"/>
                  </a:cubicBezTo>
                  <a:lnTo>
                    <a:pt x="10487" y="18906"/>
                  </a:lnTo>
                  <a:cubicBezTo>
                    <a:pt x="12158" y="17782"/>
                    <a:pt x="13709" y="16444"/>
                    <a:pt x="15046" y="14894"/>
                  </a:cubicBezTo>
                  <a:cubicBezTo>
                    <a:pt x="16231" y="14621"/>
                    <a:pt x="17417" y="14256"/>
                    <a:pt x="18572" y="13739"/>
                  </a:cubicBezTo>
                  <a:cubicBezTo>
                    <a:pt x="20122" y="14225"/>
                    <a:pt x="21703" y="14651"/>
                    <a:pt x="23283" y="15016"/>
                  </a:cubicBezTo>
                  <a:cubicBezTo>
                    <a:pt x="20943" y="15654"/>
                    <a:pt x="15654" y="17295"/>
                    <a:pt x="11155" y="19727"/>
                  </a:cubicBezTo>
                  <a:lnTo>
                    <a:pt x="11581" y="20183"/>
                  </a:lnTo>
                  <a:cubicBezTo>
                    <a:pt x="17143" y="17204"/>
                    <a:pt x="23891" y="15472"/>
                    <a:pt x="24621" y="15289"/>
                  </a:cubicBezTo>
                  <a:cubicBezTo>
                    <a:pt x="25806" y="15532"/>
                    <a:pt x="27022" y="15715"/>
                    <a:pt x="28207" y="15836"/>
                  </a:cubicBezTo>
                  <a:cubicBezTo>
                    <a:pt x="25259" y="16809"/>
                    <a:pt x="18359" y="19210"/>
                    <a:pt x="13374" y="22159"/>
                  </a:cubicBezTo>
                  <a:lnTo>
                    <a:pt x="13800" y="22584"/>
                  </a:lnTo>
                  <a:cubicBezTo>
                    <a:pt x="19970" y="19028"/>
                    <a:pt x="28998" y="16232"/>
                    <a:pt x="29757" y="15988"/>
                  </a:cubicBezTo>
                  <a:cubicBezTo>
                    <a:pt x="32037" y="16171"/>
                    <a:pt x="34317" y="16596"/>
                    <a:pt x="36536" y="17295"/>
                  </a:cubicBezTo>
                  <a:cubicBezTo>
                    <a:pt x="33435" y="18238"/>
                    <a:pt x="23344" y="21368"/>
                    <a:pt x="16444" y="25198"/>
                  </a:cubicBezTo>
                  <a:lnTo>
                    <a:pt x="16930" y="25624"/>
                  </a:lnTo>
                  <a:cubicBezTo>
                    <a:pt x="19970" y="24013"/>
                    <a:pt x="23101" y="22615"/>
                    <a:pt x="26323" y="21399"/>
                  </a:cubicBezTo>
                  <a:lnTo>
                    <a:pt x="26323" y="21399"/>
                  </a:lnTo>
                  <a:cubicBezTo>
                    <a:pt x="23709" y="23162"/>
                    <a:pt x="21429" y="25350"/>
                    <a:pt x="19544" y="27873"/>
                  </a:cubicBezTo>
                  <a:cubicBezTo>
                    <a:pt x="19696" y="27995"/>
                    <a:pt x="19879" y="28116"/>
                    <a:pt x="20031" y="28238"/>
                  </a:cubicBezTo>
                  <a:cubicBezTo>
                    <a:pt x="23800" y="23010"/>
                    <a:pt x="29332" y="20305"/>
                    <a:pt x="29332" y="20305"/>
                  </a:cubicBezTo>
                  <a:cubicBezTo>
                    <a:pt x="33557" y="18785"/>
                    <a:pt x="36961" y="17812"/>
                    <a:pt x="37539" y="17630"/>
                  </a:cubicBezTo>
                  <a:cubicBezTo>
                    <a:pt x="38724" y="18025"/>
                    <a:pt x="39849" y="18511"/>
                    <a:pt x="40973" y="19058"/>
                  </a:cubicBezTo>
                  <a:cubicBezTo>
                    <a:pt x="33527" y="20092"/>
                    <a:pt x="26718" y="23709"/>
                    <a:pt x="21703" y="29271"/>
                  </a:cubicBezTo>
                  <a:cubicBezTo>
                    <a:pt x="21885" y="29393"/>
                    <a:pt x="22098" y="29484"/>
                    <a:pt x="22250" y="29575"/>
                  </a:cubicBezTo>
                  <a:cubicBezTo>
                    <a:pt x="25441" y="26080"/>
                    <a:pt x="29393" y="23344"/>
                    <a:pt x="33830" y="21581"/>
                  </a:cubicBezTo>
                  <a:lnTo>
                    <a:pt x="33830" y="21581"/>
                  </a:lnTo>
                  <a:cubicBezTo>
                    <a:pt x="31885" y="23314"/>
                    <a:pt x="28177" y="26961"/>
                    <a:pt x="25928" y="31156"/>
                  </a:cubicBezTo>
                  <a:lnTo>
                    <a:pt x="26536" y="31338"/>
                  </a:lnTo>
                  <a:cubicBezTo>
                    <a:pt x="29484" y="25867"/>
                    <a:pt x="34986" y="21338"/>
                    <a:pt x="35441" y="20973"/>
                  </a:cubicBezTo>
                  <a:cubicBezTo>
                    <a:pt x="37539" y="20244"/>
                    <a:pt x="39727" y="19757"/>
                    <a:pt x="41977" y="19575"/>
                  </a:cubicBezTo>
                  <a:cubicBezTo>
                    <a:pt x="43101" y="20183"/>
                    <a:pt x="44195" y="20852"/>
                    <a:pt x="45259" y="21612"/>
                  </a:cubicBezTo>
                  <a:cubicBezTo>
                    <a:pt x="42584" y="22007"/>
                    <a:pt x="33709" y="23952"/>
                    <a:pt x="29788" y="32128"/>
                  </a:cubicBezTo>
                  <a:cubicBezTo>
                    <a:pt x="30001" y="32159"/>
                    <a:pt x="30213" y="32189"/>
                    <a:pt x="30426" y="32220"/>
                  </a:cubicBezTo>
                  <a:cubicBezTo>
                    <a:pt x="32068" y="28998"/>
                    <a:pt x="34651" y="26384"/>
                    <a:pt x="37873" y="24742"/>
                  </a:cubicBezTo>
                  <a:lnTo>
                    <a:pt x="37873" y="24742"/>
                  </a:lnTo>
                  <a:cubicBezTo>
                    <a:pt x="36293" y="27144"/>
                    <a:pt x="35168" y="29818"/>
                    <a:pt x="34499" y="32615"/>
                  </a:cubicBezTo>
                  <a:lnTo>
                    <a:pt x="35137" y="32615"/>
                  </a:lnTo>
                  <a:cubicBezTo>
                    <a:pt x="35867" y="29575"/>
                    <a:pt x="37174" y="26718"/>
                    <a:pt x="38998" y="24165"/>
                  </a:cubicBezTo>
                  <a:cubicBezTo>
                    <a:pt x="41004" y="23223"/>
                    <a:pt x="43162" y="22554"/>
                    <a:pt x="45381" y="22220"/>
                  </a:cubicBezTo>
                  <a:cubicBezTo>
                    <a:pt x="45685" y="22007"/>
                    <a:pt x="46019" y="21824"/>
                    <a:pt x="46354" y="21672"/>
                  </a:cubicBezTo>
                  <a:cubicBezTo>
                    <a:pt x="45746" y="21216"/>
                    <a:pt x="45046" y="20730"/>
                    <a:pt x="44256" y="20213"/>
                  </a:cubicBezTo>
                  <a:cubicBezTo>
                    <a:pt x="43983" y="19484"/>
                    <a:pt x="42159" y="14195"/>
                    <a:pt x="45016" y="7751"/>
                  </a:cubicBezTo>
                  <a:cubicBezTo>
                    <a:pt x="44895" y="7569"/>
                    <a:pt x="44743" y="7386"/>
                    <a:pt x="44621" y="7204"/>
                  </a:cubicBezTo>
                  <a:cubicBezTo>
                    <a:pt x="42736" y="11095"/>
                    <a:pt x="42341" y="15563"/>
                    <a:pt x="43466" y="19727"/>
                  </a:cubicBezTo>
                  <a:cubicBezTo>
                    <a:pt x="42311" y="19058"/>
                    <a:pt x="41125" y="18450"/>
                    <a:pt x="39910" y="17934"/>
                  </a:cubicBezTo>
                  <a:cubicBezTo>
                    <a:pt x="39818" y="17265"/>
                    <a:pt x="39332" y="14681"/>
                    <a:pt x="38451" y="11429"/>
                  </a:cubicBezTo>
                  <a:cubicBezTo>
                    <a:pt x="38511" y="10943"/>
                    <a:pt x="39028" y="7751"/>
                    <a:pt x="41703" y="4256"/>
                  </a:cubicBezTo>
                  <a:cubicBezTo>
                    <a:pt x="41551" y="4134"/>
                    <a:pt x="41399" y="4013"/>
                    <a:pt x="41217" y="3891"/>
                  </a:cubicBezTo>
                  <a:cubicBezTo>
                    <a:pt x="39788" y="5745"/>
                    <a:pt x="38694" y="7873"/>
                    <a:pt x="38086" y="10152"/>
                  </a:cubicBezTo>
                  <a:cubicBezTo>
                    <a:pt x="37174" y="6931"/>
                    <a:pt x="35897" y="3830"/>
                    <a:pt x="34347" y="851"/>
                  </a:cubicBezTo>
                  <a:cubicBezTo>
                    <a:pt x="34074" y="791"/>
                    <a:pt x="33800" y="730"/>
                    <a:pt x="33527" y="669"/>
                  </a:cubicBezTo>
                  <a:lnTo>
                    <a:pt x="33527" y="669"/>
                  </a:lnTo>
                  <a:cubicBezTo>
                    <a:pt x="37144" y="6931"/>
                    <a:pt x="38846" y="15411"/>
                    <a:pt x="39241" y="17630"/>
                  </a:cubicBezTo>
                  <a:cubicBezTo>
                    <a:pt x="37417" y="16870"/>
                    <a:pt x="35533" y="16292"/>
                    <a:pt x="33587" y="15928"/>
                  </a:cubicBezTo>
                  <a:cubicBezTo>
                    <a:pt x="33375" y="14469"/>
                    <a:pt x="31916" y="5927"/>
                    <a:pt x="26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8"/>
          <p:cNvGrpSpPr/>
          <p:nvPr/>
        </p:nvGrpSpPr>
        <p:grpSpPr>
          <a:xfrm rot="5400000">
            <a:off x="5050088" y="4578838"/>
            <a:ext cx="667975" cy="838925"/>
            <a:chOff x="6445675" y="2653075"/>
            <a:chExt cx="667975" cy="838925"/>
          </a:xfrm>
        </p:grpSpPr>
        <p:sp>
          <p:nvSpPr>
            <p:cNvPr id="914" name="Google Shape;914;p8"/>
            <p:cNvSpPr/>
            <p:nvPr/>
          </p:nvSpPr>
          <p:spPr>
            <a:xfrm>
              <a:off x="6445675" y="2653075"/>
              <a:ext cx="667975" cy="838175"/>
            </a:xfrm>
            <a:custGeom>
              <a:avLst/>
              <a:gdLst/>
              <a:ahLst/>
              <a:cxnLst/>
              <a:rect l="l" t="t" r="r" b="b"/>
              <a:pathLst>
                <a:path w="26719" h="33527" extrusionOk="0">
                  <a:moveTo>
                    <a:pt x="20426" y="1915"/>
                  </a:moveTo>
                  <a:cubicBezTo>
                    <a:pt x="20426" y="1915"/>
                    <a:pt x="10092" y="0"/>
                    <a:pt x="5077" y="6839"/>
                  </a:cubicBezTo>
                  <a:cubicBezTo>
                    <a:pt x="61" y="13678"/>
                    <a:pt x="760" y="21368"/>
                    <a:pt x="1642" y="25593"/>
                  </a:cubicBezTo>
                  <a:cubicBezTo>
                    <a:pt x="2554" y="29818"/>
                    <a:pt x="1" y="33526"/>
                    <a:pt x="1" y="33526"/>
                  </a:cubicBezTo>
                  <a:cubicBezTo>
                    <a:pt x="1186" y="32250"/>
                    <a:pt x="2736" y="31399"/>
                    <a:pt x="4438" y="31156"/>
                  </a:cubicBezTo>
                  <a:cubicBezTo>
                    <a:pt x="7326" y="30700"/>
                    <a:pt x="11976" y="29545"/>
                    <a:pt x="18998" y="24772"/>
                  </a:cubicBezTo>
                  <a:cubicBezTo>
                    <a:pt x="25989" y="20031"/>
                    <a:pt x="26718" y="10243"/>
                    <a:pt x="26718" y="10243"/>
                  </a:cubicBezTo>
                  <a:cubicBezTo>
                    <a:pt x="18815" y="8177"/>
                    <a:pt x="20426" y="1915"/>
                    <a:pt x="20426" y="1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8"/>
            <p:cNvSpPr/>
            <p:nvPr/>
          </p:nvSpPr>
          <p:spPr>
            <a:xfrm>
              <a:off x="6446425" y="2723725"/>
              <a:ext cx="646700" cy="768275"/>
            </a:xfrm>
            <a:custGeom>
              <a:avLst/>
              <a:gdLst/>
              <a:ahLst/>
              <a:cxnLst/>
              <a:rect l="l" t="t" r="r" b="b"/>
              <a:pathLst>
                <a:path w="25868" h="30731" extrusionOk="0">
                  <a:moveTo>
                    <a:pt x="10907" y="13893"/>
                  </a:moveTo>
                  <a:cubicBezTo>
                    <a:pt x="11324" y="13893"/>
                    <a:pt x="11741" y="13912"/>
                    <a:pt x="12159" y="13952"/>
                  </a:cubicBezTo>
                  <a:cubicBezTo>
                    <a:pt x="11642" y="15138"/>
                    <a:pt x="11065" y="16293"/>
                    <a:pt x="10427" y="17418"/>
                  </a:cubicBezTo>
                  <a:cubicBezTo>
                    <a:pt x="9680" y="17279"/>
                    <a:pt x="8933" y="17209"/>
                    <a:pt x="8186" y="17209"/>
                  </a:cubicBezTo>
                  <a:cubicBezTo>
                    <a:pt x="7626" y="17209"/>
                    <a:pt x="7066" y="17248"/>
                    <a:pt x="6506" y="17326"/>
                  </a:cubicBezTo>
                  <a:cubicBezTo>
                    <a:pt x="5715" y="16749"/>
                    <a:pt x="4895" y="16263"/>
                    <a:pt x="4013" y="15867"/>
                  </a:cubicBezTo>
                  <a:cubicBezTo>
                    <a:pt x="6089" y="14570"/>
                    <a:pt x="8476" y="13893"/>
                    <a:pt x="10907" y="13893"/>
                  </a:cubicBezTo>
                  <a:close/>
                  <a:moveTo>
                    <a:pt x="10427" y="1"/>
                  </a:moveTo>
                  <a:cubicBezTo>
                    <a:pt x="10275" y="62"/>
                    <a:pt x="10123" y="122"/>
                    <a:pt x="9971" y="183"/>
                  </a:cubicBezTo>
                  <a:cubicBezTo>
                    <a:pt x="12342" y="2220"/>
                    <a:pt x="15351" y="3314"/>
                    <a:pt x="18451" y="3314"/>
                  </a:cubicBezTo>
                  <a:cubicBezTo>
                    <a:pt x="17782" y="3983"/>
                    <a:pt x="17144" y="4682"/>
                    <a:pt x="16536" y="5442"/>
                  </a:cubicBezTo>
                  <a:cubicBezTo>
                    <a:pt x="16087" y="5414"/>
                    <a:pt x="14471" y="5256"/>
                    <a:pt x="12311" y="5256"/>
                  </a:cubicBezTo>
                  <a:cubicBezTo>
                    <a:pt x="12132" y="5256"/>
                    <a:pt x="11950" y="5257"/>
                    <a:pt x="11764" y="5259"/>
                  </a:cubicBezTo>
                  <a:cubicBezTo>
                    <a:pt x="10031" y="4439"/>
                    <a:pt x="8512" y="3192"/>
                    <a:pt x="7387" y="1673"/>
                  </a:cubicBezTo>
                  <a:cubicBezTo>
                    <a:pt x="7265" y="1733"/>
                    <a:pt x="7144" y="1825"/>
                    <a:pt x="7022" y="1916"/>
                  </a:cubicBezTo>
                  <a:cubicBezTo>
                    <a:pt x="8056" y="3284"/>
                    <a:pt x="9363" y="4408"/>
                    <a:pt x="10822" y="5290"/>
                  </a:cubicBezTo>
                  <a:cubicBezTo>
                    <a:pt x="8421" y="5320"/>
                    <a:pt x="6019" y="5594"/>
                    <a:pt x="3679" y="6141"/>
                  </a:cubicBezTo>
                  <a:cubicBezTo>
                    <a:pt x="3557" y="6323"/>
                    <a:pt x="3466" y="6506"/>
                    <a:pt x="3375" y="6658"/>
                  </a:cubicBezTo>
                  <a:cubicBezTo>
                    <a:pt x="6268" y="5891"/>
                    <a:pt x="9542" y="5693"/>
                    <a:pt x="12112" y="5693"/>
                  </a:cubicBezTo>
                  <a:cubicBezTo>
                    <a:pt x="14023" y="5693"/>
                    <a:pt x="15545" y="5802"/>
                    <a:pt x="16232" y="5867"/>
                  </a:cubicBezTo>
                  <a:cubicBezTo>
                    <a:pt x="15381" y="6992"/>
                    <a:pt x="14621" y="8177"/>
                    <a:pt x="13983" y="9454"/>
                  </a:cubicBezTo>
                  <a:cubicBezTo>
                    <a:pt x="13618" y="9411"/>
                    <a:pt x="12608" y="9311"/>
                    <a:pt x="11230" y="9311"/>
                  </a:cubicBezTo>
                  <a:cubicBezTo>
                    <a:pt x="8706" y="9311"/>
                    <a:pt x="4945" y="9646"/>
                    <a:pt x="1642" y="11278"/>
                  </a:cubicBezTo>
                  <a:cubicBezTo>
                    <a:pt x="1612" y="11460"/>
                    <a:pt x="1551" y="11642"/>
                    <a:pt x="1521" y="11825"/>
                  </a:cubicBezTo>
                  <a:cubicBezTo>
                    <a:pt x="4816" y="10104"/>
                    <a:pt x="8677" y="9755"/>
                    <a:pt x="11243" y="9755"/>
                  </a:cubicBezTo>
                  <a:cubicBezTo>
                    <a:pt x="12440" y="9755"/>
                    <a:pt x="13356" y="9831"/>
                    <a:pt x="13801" y="9879"/>
                  </a:cubicBezTo>
                  <a:cubicBezTo>
                    <a:pt x="13466" y="10579"/>
                    <a:pt x="13162" y="11278"/>
                    <a:pt x="12919" y="12007"/>
                  </a:cubicBezTo>
                  <a:cubicBezTo>
                    <a:pt x="12737" y="12524"/>
                    <a:pt x="12524" y="13041"/>
                    <a:pt x="12342" y="13527"/>
                  </a:cubicBezTo>
                  <a:cubicBezTo>
                    <a:pt x="12100" y="13492"/>
                    <a:pt x="11618" y="13438"/>
                    <a:pt x="10957" y="13438"/>
                  </a:cubicBezTo>
                  <a:cubicBezTo>
                    <a:pt x="9289" y="13438"/>
                    <a:pt x="6479" y="13783"/>
                    <a:pt x="3496" y="15655"/>
                  </a:cubicBezTo>
                  <a:cubicBezTo>
                    <a:pt x="2706" y="15351"/>
                    <a:pt x="1885" y="15199"/>
                    <a:pt x="1034" y="15168"/>
                  </a:cubicBezTo>
                  <a:lnTo>
                    <a:pt x="1034" y="15594"/>
                  </a:lnTo>
                  <a:cubicBezTo>
                    <a:pt x="3010" y="15594"/>
                    <a:pt x="5047" y="16840"/>
                    <a:pt x="5898" y="17418"/>
                  </a:cubicBezTo>
                  <a:cubicBezTo>
                    <a:pt x="4196" y="17722"/>
                    <a:pt x="2554" y="18390"/>
                    <a:pt x="1095" y="19302"/>
                  </a:cubicBezTo>
                  <a:lnTo>
                    <a:pt x="1156" y="19788"/>
                  </a:lnTo>
                  <a:cubicBezTo>
                    <a:pt x="3231" y="18405"/>
                    <a:pt x="5661" y="17677"/>
                    <a:pt x="8139" y="17677"/>
                  </a:cubicBezTo>
                  <a:cubicBezTo>
                    <a:pt x="8819" y="17677"/>
                    <a:pt x="9503" y="17732"/>
                    <a:pt x="10183" y="17843"/>
                  </a:cubicBezTo>
                  <a:cubicBezTo>
                    <a:pt x="9545" y="18937"/>
                    <a:pt x="8876" y="19971"/>
                    <a:pt x="8177" y="20974"/>
                  </a:cubicBezTo>
                  <a:cubicBezTo>
                    <a:pt x="7569" y="21065"/>
                    <a:pt x="4317" y="21582"/>
                    <a:pt x="1642" y="22889"/>
                  </a:cubicBezTo>
                  <a:cubicBezTo>
                    <a:pt x="1673" y="23041"/>
                    <a:pt x="1703" y="23193"/>
                    <a:pt x="1733" y="23314"/>
                  </a:cubicBezTo>
                  <a:cubicBezTo>
                    <a:pt x="2615" y="22889"/>
                    <a:pt x="3527" y="22554"/>
                    <a:pt x="4499" y="22281"/>
                  </a:cubicBezTo>
                  <a:lnTo>
                    <a:pt x="4499" y="22281"/>
                  </a:lnTo>
                  <a:cubicBezTo>
                    <a:pt x="3800" y="22828"/>
                    <a:pt x="2797" y="23649"/>
                    <a:pt x="1825" y="24561"/>
                  </a:cubicBezTo>
                  <a:lnTo>
                    <a:pt x="1825" y="25138"/>
                  </a:lnTo>
                  <a:cubicBezTo>
                    <a:pt x="3466" y="23618"/>
                    <a:pt x="5320" y="22159"/>
                    <a:pt x="5594" y="21977"/>
                  </a:cubicBezTo>
                  <a:cubicBezTo>
                    <a:pt x="6536" y="21734"/>
                    <a:pt x="7357" y="21582"/>
                    <a:pt x="7873" y="21491"/>
                  </a:cubicBezTo>
                  <a:lnTo>
                    <a:pt x="7873" y="21491"/>
                  </a:lnTo>
                  <a:lnTo>
                    <a:pt x="7721" y="21703"/>
                  </a:lnTo>
                  <a:cubicBezTo>
                    <a:pt x="6658" y="23162"/>
                    <a:pt x="5594" y="24530"/>
                    <a:pt x="4499" y="25776"/>
                  </a:cubicBezTo>
                  <a:cubicBezTo>
                    <a:pt x="4176" y="25755"/>
                    <a:pt x="3857" y="25745"/>
                    <a:pt x="3539" y="25745"/>
                  </a:cubicBezTo>
                  <a:cubicBezTo>
                    <a:pt x="2959" y="25745"/>
                    <a:pt x="2383" y="25778"/>
                    <a:pt x="1794" y="25837"/>
                  </a:cubicBezTo>
                  <a:cubicBezTo>
                    <a:pt x="1764" y="25989"/>
                    <a:pt x="1733" y="26141"/>
                    <a:pt x="1733" y="26293"/>
                  </a:cubicBezTo>
                  <a:cubicBezTo>
                    <a:pt x="2326" y="26225"/>
                    <a:pt x="2936" y="26190"/>
                    <a:pt x="3537" y="26190"/>
                  </a:cubicBezTo>
                  <a:cubicBezTo>
                    <a:pt x="3738" y="26190"/>
                    <a:pt x="3937" y="26194"/>
                    <a:pt x="4135" y="26202"/>
                  </a:cubicBezTo>
                  <a:cubicBezTo>
                    <a:pt x="2797" y="27752"/>
                    <a:pt x="1490" y="29089"/>
                    <a:pt x="335" y="30184"/>
                  </a:cubicBezTo>
                  <a:cubicBezTo>
                    <a:pt x="153" y="30548"/>
                    <a:pt x="1" y="30731"/>
                    <a:pt x="1" y="30731"/>
                  </a:cubicBezTo>
                  <a:cubicBezTo>
                    <a:pt x="548" y="30123"/>
                    <a:pt x="1186" y="29606"/>
                    <a:pt x="1916" y="29211"/>
                  </a:cubicBezTo>
                  <a:cubicBezTo>
                    <a:pt x="3709" y="27387"/>
                    <a:pt x="5411" y="25442"/>
                    <a:pt x="6962" y="23405"/>
                  </a:cubicBezTo>
                  <a:lnTo>
                    <a:pt x="6962" y="23405"/>
                  </a:lnTo>
                  <a:cubicBezTo>
                    <a:pt x="6749" y="25047"/>
                    <a:pt x="6262" y="26627"/>
                    <a:pt x="5563" y="28147"/>
                  </a:cubicBezTo>
                  <a:lnTo>
                    <a:pt x="6110" y="28026"/>
                  </a:lnTo>
                  <a:cubicBezTo>
                    <a:pt x="6840" y="26354"/>
                    <a:pt x="7326" y="24561"/>
                    <a:pt x="7478" y="22706"/>
                  </a:cubicBezTo>
                  <a:cubicBezTo>
                    <a:pt x="7691" y="22463"/>
                    <a:pt x="7873" y="22190"/>
                    <a:pt x="8056" y="21946"/>
                  </a:cubicBezTo>
                  <a:cubicBezTo>
                    <a:pt x="8481" y="21339"/>
                    <a:pt x="8937" y="20731"/>
                    <a:pt x="9332" y="20092"/>
                  </a:cubicBezTo>
                  <a:lnTo>
                    <a:pt x="9332" y="20092"/>
                  </a:lnTo>
                  <a:cubicBezTo>
                    <a:pt x="9606" y="22585"/>
                    <a:pt x="9272" y="25077"/>
                    <a:pt x="8390" y="27418"/>
                  </a:cubicBezTo>
                  <a:cubicBezTo>
                    <a:pt x="8542" y="27357"/>
                    <a:pt x="8724" y="27296"/>
                    <a:pt x="8907" y="27235"/>
                  </a:cubicBezTo>
                  <a:cubicBezTo>
                    <a:pt x="9393" y="25837"/>
                    <a:pt x="9697" y="24409"/>
                    <a:pt x="9819" y="22919"/>
                  </a:cubicBezTo>
                  <a:cubicBezTo>
                    <a:pt x="10487" y="23983"/>
                    <a:pt x="11004" y="25108"/>
                    <a:pt x="11399" y="26263"/>
                  </a:cubicBezTo>
                  <a:lnTo>
                    <a:pt x="11794" y="26080"/>
                  </a:lnTo>
                  <a:cubicBezTo>
                    <a:pt x="11308" y="24712"/>
                    <a:pt x="10670" y="23405"/>
                    <a:pt x="9849" y="22190"/>
                  </a:cubicBezTo>
                  <a:cubicBezTo>
                    <a:pt x="9880" y="21308"/>
                    <a:pt x="9819" y="20396"/>
                    <a:pt x="9697" y="19515"/>
                  </a:cubicBezTo>
                  <a:cubicBezTo>
                    <a:pt x="10305" y="18542"/>
                    <a:pt x="10913" y="17509"/>
                    <a:pt x="11460" y="16475"/>
                  </a:cubicBezTo>
                  <a:cubicBezTo>
                    <a:pt x="11460" y="19606"/>
                    <a:pt x="11825" y="22706"/>
                    <a:pt x="12463" y="25776"/>
                  </a:cubicBezTo>
                  <a:lnTo>
                    <a:pt x="12889" y="25594"/>
                  </a:lnTo>
                  <a:cubicBezTo>
                    <a:pt x="11825" y="21156"/>
                    <a:pt x="11886" y="16141"/>
                    <a:pt x="11886" y="15594"/>
                  </a:cubicBezTo>
                  <a:cubicBezTo>
                    <a:pt x="12281" y="14804"/>
                    <a:pt x="12646" y="14013"/>
                    <a:pt x="12949" y="13193"/>
                  </a:cubicBezTo>
                  <a:cubicBezTo>
                    <a:pt x="13071" y="15442"/>
                    <a:pt x="13466" y="20670"/>
                    <a:pt x="14560" y="24712"/>
                  </a:cubicBezTo>
                  <a:lnTo>
                    <a:pt x="14956" y="24469"/>
                  </a:lnTo>
                  <a:cubicBezTo>
                    <a:pt x="13618" y="19545"/>
                    <a:pt x="13345" y="12737"/>
                    <a:pt x="13345" y="12159"/>
                  </a:cubicBezTo>
                  <a:cubicBezTo>
                    <a:pt x="13892" y="10579"/>
                    <a:pt x="14621" y="9089"/>
                    <a:pt x="15503" y="7691"/>
                  </a:cubicBezTo>
                  <a:cubicBezTo>
                    <a:pt x="15564" y="10001"/>
                    <a:pt x="15898" y="17600"/>
                    <a:pt x="17266" y="23102"/>
                  </a:cubicBezTo>
                  <a:lnTo>
                    <a:pt x="17630" y="22858"/>
                  </a:lnTo>
                  <a:cubicBezTo>
                    <a:pt x="17083" y="20457"/>
                    <a:pt x="16688" y="17995"/>
                    <a:pt x="16445" y="15533"/>
                  </a:cubicBezTo>
                  <a:lnTo>
                    <a:pt x="16445" y="15533"/>
                  </a:lnTo>
                  <a:cubicBezTo>
                    <a:pt x="17174" y="17691"/>
                    <a:pt x="18269" y="19697"/>
                    <a:pt x="19697" y="21460"/>
                  </a:cubicBezTo>
                  <a:lnTo>
                    <a:pt x="20032" y="21187"/>
                  </a:lnTo>
                  <a:cubicBezTo>
                    <a:pt x="18178" y="18846"/>
                    <a:pt x="16901" y="16141"/>
                    <a:pt x="16232" y="13253"/>
                  </a:cubicBezTo>
                  <a:cubicBezTo>
                    <a:pt x="15959" y="10031"/>
                    <a:pt x="15898" y="7478"/>
                    <a:pt x="15898" y="7053"/>
                  </a:cubicBezTo>
                  <a:cubicBezTo>
                    <a:pt x="16415" y="6323"/>
                    <a:pt x="16962" y="5624"/>
                    <a:pt x="17539" y="4955"/>
                  </a:cubicBezTo>
                  <a:lnTo>
                    <a:pt x="17539" y="4955"/>
                  </a:lnTo>
                  <a:cubicBezTo>
                    <a:pt x="16871" y="10305"/>
                    <a:pt x="18117" y="15715"/>
                    <a:pt x="21065" y="20214"/>
                  </a:cubicBezTo>
                  <a:cubicBezTo>
                    <a:pt x="21156" y="20123"/>
                    <a:pt x="21278" y="20001"/>
                    <a:pt x="21369" y="19910"/>
                  </a:cubicBezTo>
                  <a:cubicBezTo>
                    <a:pt x="19515" y="17022"/>
                    <a:pt x="18360" y="13770"/>
                    <a:pt x="17934" y="10366"/>
                  </a:cubicBezTo>
                  <a:lnTo>
                    <a:pt x="17934" y="10366"/>
                  </a:lnTo>
                  <a:cubicBezTo>
                    <a:pt x="18785" y="12038"/>
                    <a:pt x="20640" y="15290"/>
                    <a:pt x="23132" y="17630"/>
                  </a:cubicBezTo>
                  <a:cubicBezTo>
                    <a:pt x="23223" y="17509"/>
                    <a:pt x="23314" y="17387"/>
                    <a:pt x="23375" y="17266"/>
                  </a:cubicBezTo>
                  <a:cubicBezTo>
                    <a:pt x="20123" y="14196"/>
                    <a:pt x="18026" y="9515"/>
                    <a:pt x="17843" y="9120"/>
                  </a:cubicBezTo>
                  <a:cubicBezTo>
                    <a:pt x="17722" y="7539"/>
                    <a:pt x="17782" y="5928"/>
                    <a:pt x="18086" y="4347"/>
                  </a:cubicBezTo>
                  <a:cubicBezTo>
                    <a:pt x="18694" y="3679"/>
                    <a:pt x="19393" y="3040"/>
                    <a:pt x="20092" y="2433"/>
                  </a:cubicBezTo>
                  <a:lnTo>
                    <a:pt x="20092" y="2433"/>
                  </a:lnTo>
                  <a:cubicBezTo>
                    <a:pt x="19880" y="4347"/>
                    <a:pt x="19576" y="10882"/>
                    <a:pt x="24530" y="15138"/>
                  </a:cubicBezTo>
                  <a:lnTo>
                    <a:pt x="24713" y="14712"/>
                  </a:lnTo>
                  <a:cubicBezTo>
                    <a:pt x="22818" y="12999"/>
                    <a:pt x="21489" y="10720"/>
                    <a:pt x="20931" y="8199"/>
                  </a:cubicBezTo>
                  <a:lnTo>
                    <a:pt x="20931" y="8199"/>
                  </a:lnTo>
                  <a:cubicBezTo>
                    <a:pt x="22319" y="9696"/>
                    <a:pt x="23943" y="10955"/>
                    <a:pt x="25746" y="11946"/>
                  </a:cubicBezTo>
                  <a:lnTo>
                    <a:pt x="25868" y="11521"/>
                  </a:lnTo>
                  <a:cubicBezTo>
                    <a:pt x="23892" y="10427"/>
                    <a:pt x="22129" y="8968"/>
                    <a:pt x="20700" y="7235"/>
                  </a:cubicBezTo>
                  <a:cubicBezTo>
                    <a:pt x="20427" y="5654"/>
                    <a:pt x="20366" y="4043"/>
                    <a:pt x="20548" y="2463"/>
                  </a:cubicBezTo>
                  <a:cubicBezTo>
                    <a:pt x="20457" y="2189"/>
                    <a:pt x="20396" y="1946"/>
                    <a:pt x="20366" y="1673"/>
                  </a:cubicBezTo>
                  <a:cubicBezTo>
                    <a:pt x="19910" y="2007"/>
                    <a:pt x="19454" y="2402"/>
                    <a:pt x="18968" y="2858"/>
                  </a:cubicBezTo>
                  <a:cubicBezTo>
                    <a:pt x="18853" y="2870"/>
                    <a:pt x="18604" y="2891"/>
                    <a:pt x="18246" y="2891"/>
                  </a:cubicBezTo>
                  <a:cubicBezTo>
                    <a:pt x="16807" y="2891"/>
                    <a:pt x="13617" y="2558"/>
                    <a:pt x="10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6" name="Google Shape;916;p8"/>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917" name="Google Shape;917;p8"/>
          <p:cNvPicPr preferRelativeResize="0"/>
          <p:nvPr/>
        </p:nvPicPr>
        <p:blipFill>
          <a:blip r:embed="rId2">
            <a:alphaModFix amt="50000"/>
          </a:blip>
          <a:stretch>
            <a:fillRect/>
          </a:stretch>
        </p:blipFill>
        <p:spPr>
          <a:xfrm>
            <a:off x="-216549" y="2777193"/>
            <a:ext cx="3852000" cy="3445953"/>
          </a:xfrm>
          <a:prstGeom prst="rect">
            <a:avLst/>
          </a:prstGeom>
          <a:noFill/>
          <a:ln>
            <a:noFill/>
          </a:ln>
        </p:spPr>
      </p:pic>
      <p:pic>
        <p:nvPicPr>
          <p:cNvPr id="918" name="Google Shape;918;p8"/>
          <p:cNvPicPr preferRelativeResize="0"/>
          <p:nvPr/>
        </p:nvPicPr>
        <p:blipFill>
          <a:blip r:embed="rId2">
            <a:alphaModFix amt="50000"/>
          </a:blip>
          <a:stretch>
            <a:fillRect/>
          </a:stretch>
        </p:blipFill>
        <p:spPr>
          <a:xfrm>
            <a:off x="-216550" y="-939318"/>
            <a:ext cx="4154451" cy="3716517"/>
          </a:xfrm>
          <a:prstGeom prst="rect">
            <a:avLst/>
          </a:prstGeom>
          <a:noFill/>
          <a:ln>
            <a:noFill/>
          </a:ln>
        </p:spPr>
      </p:pic>
      <p:pic>
        <p:nvPicPr>
          <p:cNvPr id="919" name="Google Shape;919;p8"/>
          <p:cNvPicPr preferRelativeResize="0"/>
          <p:nvPr/>
        </p:nvPicPr>
        <p:blipFill>
          <a:blip r:embed="rId2">
            <a:alphaModFix amt="50000"/>
          </a:blip>
          <a:stretch>
            <a:fillRect/>
          </a:stretch>
        </p:blipFill>
        <p:spPr>
          <a:xfrm>
            <a:off x="3897075" y="-2075550"/>
            <a:ext cx="5287650" cy="3716525"/>
          </a:xfrm>
          <a:prstGeom prst="rect">
            <a:avLst/>
          </a:prstGeom>
          <a:noFill/>
          <a:ln>
            <a:noFill/>
          </a:ln>
        </p:spPr>
      </p:pic>
      <p:sp>
        <p:nvSpPr>
          <p:cNvPr id="920" name="Google Shape;920;p8"/>
          <p:cNvSpPr txBox="1">
            <a:spLocks noGrp="1"/>
          </p:cNvSpPr>
          <p:nvPr>
            <p:ph type="title"/>
          </p:nvPr>
        </p:nvSpPr>
        <p:spPr>
          <a:xfrm>
            <a:off x="720000" y="1879610"/>
            <a:ext cx="7704000" cy="138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21"/>
        <p:cNvGrpSpPr/>
        <p:nvPr/>
      </p:nvGrpSpPr>
      <p:grpSpPr>
        <a:xfrm>
          <a:off x="0" y="0"/>
          <a:ext cx="0" cy="0"/>
          <a:chOff x="0" y="0"/>
          <a:chExt cx="0" cy="0"/>
        </a:xfrm>
      </p:grpSpPr>
      <p:sp>
        <p:nvSpPr>
          <p:cNvPr id="922" name="Google Shape;922;p9"/>
          <p:cNvSpPr txBox="1">
            <a:spLocks noGrp="1"/>
          </p:cNvSpPr>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3" name="Google Shape;923;p9"/>
          <p:cNvSpPr txBox="1">
            <a:spLocks noGrp="1"/>
          </p:cNvSpPr>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943"/>
        <p:cNvGrpSpPr/>
        <p:nvPr/>
      </p:nvGrpSpPr>
      <p:grpSpPr>
        <a:xfrm>
          <a:off x="0" y="0"/>
          <a:ext cx="0" cy="0"/>
          <a:chOff x="0" y="0"/>
          <a:chExt cx="0" cy="0"/>
        </a:xfrm>
      </p:grpSpPr>
      <p:grpSp>
        <p:nvGrpSpPr>
          <p:cNvPr id="944" name="Google Shape;944;p10"/>
          <p:cNvGrpSpPr/>
          <p:nvPr/>
        </p:nvGrpSpPr>
        <p:grpSpPr>
          <a:xfrm rot="-9838901" flipH="1">
            <a:off x="7225320" y="4037277"/>
            <a:ext cx="1715295" cy="1063395"/>
            <a:chOff x="4878775" y="470675"/>
            <a:chExt cx="2483350" cy="1539550"/>
          </a:xfrm>
        </p:grpSpPr>
        <p:sp>
          <p:nvSpPr>
            <p:cNvPr id="945" name="Google Shape;945;p10"/>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919377" y="1349839"/>
              <a:ext cx="660778" cy="403151"/>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 name="Google Shape;967;p10"/>
          <p:cNvSpPr txBox="1">
            <a:spLocks noGrp="1"/>
          </p:cNvSpPr>
          <p:nvPr>
            <p:ph type="title"/>
          </p:nvPr>
        </p:nvSpPr>
        <p:spPr>
          <a:xfrm>
            <a:off x="5438800" y="478450"/>
            <a:ext cx="2683200" cy="1884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sz="3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968" name="Google Shape;968;p10"/>
          <p:cNvSpPr/>
          <p:nvPr/>
        </p:nvSpPr>
        <p:spPr>
          <a:xfrm rot="9182538">
            <a:off x="-493075" y="3399880"/>
            <a:ext cx="1455499" cy="262560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 name="Google Shape;969;p10"/>
          <p:cNvGrpSpPr/>
          <p:nvPr/>
        </p:nvGrpSpPr>
        <p:grpSpPr>
          <a:xfrm>
            <a:off x="8156766" y="4165377"/>
            <a:ext cx="987144" cy="1009531"/>
            <a:chOff x="6691875" y="4534550"/>
            <a:chExt cx="670250" cy="685450"/>
          </a:xfrm>
        </p:grpSpPr>
        <p:sp>
          <p:nvSpPr>
            <p:cNvPr id="970" name="Google Shape;970;p10"/>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10"/>
          <p:cNvGrpSpPr/>
          <p:nvPr/>
        </p:nvGrpSpPr>
        <p:grpSpPr>
          <a:xfrm>
            <a:off x="7455048" y="4472122"/>
            <a:ext cx="701773" cy="702653"/>
            <a:chOff x="5856000" y="4600650"/>
            <a:chExt cx="618575" cy="619350"/>
          </a:xfrm>
        </p:grpSpPr>
        <p:sp>
          <p:nvSpPr>
            <p:cNvPr id="973" name="Google Shape;973;p10"/>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0"/>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83" name="Google Shape;983;p10"/>
          <p:cNvPicPr preferRelativeResize="0"/>
          <p:nvPr/>
        </p:nvPicPr>
        <p:blipFill>
          <a:blip r:embed="rId2">
            <a:alphaModFix amt="51000"/>
          </a:blip>
          <a:stretch>
            <a:fillRect/>
          </a:stretch>
        </p:blipFill>
        <p:spPr>
          <a:xfrm rot="738133">
            <a:off x="7114755" y="4116892"/>
            <a:ext cx="3071169" cy="2747418"/>
          </a:xfrm>
          <a:prstGeom prst="rect">
            <a:avLst/>
          </a:prstGeom>
          <a:noFill/>
          <a:ln>
            <a:noFill/>
          </a:ln>
        </p:spPr>
      </p:pic>
      <p:pic>
        <p:nvPicPr>
          <p:cNvPr id="984" name="Google Shape;984;p10"/>
          <p:cNvPicPr preferRelativeResize="0"/>
          <p:nvPr/>
        </p:nvPicPr>
        <p:blipFill>
          <a:blip r:embed="rId2">
            <a:alphaModFix amt="51000"/>
          </a:blip>
          <a:stretch>
            <a:fillRect/>
          </a:stretch>
        </p:blipFill>
        <p:spPr>
          <a:xfrm rot="3160642">
            <a:off x="-2080570" y="3624142"/>
            <a:ext cx="3071170" cy="2747417"/>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85"/>
        <p:cNvGrpSpPr/>
        <p:nvPr/>
      </p:nvGrpSpPr>
      <p:grpSpPr>
        <a:xfrm>
          <a:off x="0" y="0"/>
          <a:ext cx="0" cy="0"/>
          <a:chOff x="0" y="0"/>
          <a:chExt cx="0" cy="0"/>
        </a:xfrm>
      </p:grpSpPr>
      <p:sp>
        <p:nvSpPr>
          <p:cNvPr id="986" name="Google Shape;986;p11"/>
          <p:cNvSpPr/>
          <p:nvPr/>
        </p:nvSpPr>
        <p:spPr>
          <a:xfrm rot="5937190">
            <a:off x="3531477" y="-403199"/>
            <a:ext cx="5620306" cy="695414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rot="818131" flipH="1">
            <a:off x="5692550" y="-262588"/>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11"/>
          <p:cNvGrpSpPr/>
          <p:nvPr/>
        </p:nvGrpSpPr>
        <p:grpSpPr>
          <a:xfrm rot="5400000">
            <a:off x="8268886" y="-141059"/>
            <a:ext cx="940920" cy="1223021"/>
            <a:chOff x="238125" y="1386325"/>
            <a:chExt cx="671750" cy="873150"/>
          </a:xfrm>
        </p:grpSpPr>
        <p:sp>
          <p:nvSpPr>
            <p:cNvPr id="989" name="Google Shape;989;p11"/>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1"/>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11"/>
          <p:cNvGrpSpPr/>
          <p:nvPr/>
        </p:nvGrpSpPr>
        <p:grpSpPr>
          <a:xfrm rot="10800000" flipH="1">
            <a:off x="6013073" y="1842"/>
            <a:ext cx="984151" cy="1157547"/>
            <a:chOff x="2634050" y="3784550"/>
            <a:chExt cx="1220425" cy="1435450"/>
          </a:xfrm>
        </p:grpSpPr>
        <p:sp>
          <p:nvSpPr>
            <p:cNvPr id="992" name="Google Shape;992;p1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 name="Google Shape;1013;p11"/>
          <p:cNvGrpSpPr/>
          <p:nvPr/>
        </p:nvGrpSpPr>
        <p:grpSpPr>
          <a:xfrm rot="-385873">
            <a:off x="6793022" y="-264892"/>
            <a:ext cx="2318437" cy="1795656"/>
            <a:chOff x="9298389" y="-164681"/>
            <a:chExt cx="3403527" cy="2636070"/>
          </a:xfrm>
        </p:grpSpPr>
        <p:sp>
          <p:nvSpPr>
            <p:cNvPr id="1014" name="Google Shape;1014;p11"/>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11"/>
          <p:cNvSpPr txBox="1">
            <a:spLocks noGrp="1"/>
          </p:cNvSpPr>
          <p:nvPr>
            <p:ph type="title" hasCustomPrompt="1"/>
          </p:nvPr>
        </p:nvSpPr>
        <p:spPr>
          <a:xfrm>
            <a:off x="3321775" y="1787075"/>
            <a:ext cx="5102100" cy="151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85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1017" name="Google Shape;1017;p11"/>
          <p:cNvSpPr txBox="1">
            <a:spLocks noGrp="1"/>
          </p:cNvSpPr>
          <p:nvPr>
            <p:ph type="subTitle" idx="1"/>
          </p:nvPr>
        </p:nvSpPr>
        <p:spPr>
          <a:xfrm>
            <a:off x="3321775" y="3298225"/>
            <a:ext cx="51021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1018" name="Google Shape;1018;p11"/>
          <p:cNvPicPr preferRelativeResize="0"/>
          <p:nvPr/>
        </p:nvPicPr>
        <p:blipFill>
          <a:blip r:embed="rId2">
            <a:alphaModFix amt="52000"/>
          </a:blip>
          <a:stretch>
            <a:fillRect/>
          </a:stretch>
        </p:blipFill>
        <p:spPr>
          <a:xfrm>
            <a:off x="5540825" y="-2262868"/>
            <a:ext cx="4154451" cy="3716517"/>
          </a:xfrm>
          <a:prstGeom prst="rect">
            <a:avLst/>
          </a:prstGeom>
          <a:noFill/>
          <a:ln>
            <a:noFill/>
          </a:ln>
        </p:spPr>
      </p:pic>
      <p:pic>
        <p:nvPicPr>
          <p:cNvPr id="1019" name="Google Shape;1019;p11"/>
          <p:cNvPicPr preferRelativeResize="0"/>
          <p:nvPr/>
        </p:nvPicPr>
        <p:blipFill>
          <a:blip r:embed="rId2">
            <a:alphaModFix amt="52000"/>
          </a:blip>
          <a:stretch>
            <a:fillRect/>
          </a:stretch>
        </p:blipFill>
        <p:spPr>
          <a:xfrm>
            <a:off x="5540825" y="1453657"/>
            <a:ext cx="4154451" cy="3716517"/>
          </a:xfrm>
          <a:prstGeom prst="rect">
            <a:avLst/>
          </a:prstGeom>
          <a:noFill/>
          <a:ln>
            <a:noFill/>
          </a:ln>
        </p:spPr>
      </p:pic>
      <p:pic>
        <p:nvPicPr>
          <p:cNvPr id="1020" name="Google Shape;1020;p11"/>
          <p:cNvPicPr preferRelativeResize="0"/>
          <p:nvPr/>
        </p:nvPicPr>
        <p:blipFill>
          <a:blip r:embed="rId2"/>
          <a:stretch>
            <a:fillRect/>
          </a:stretch>
        </p:blipFill>
        <p:spPr>
          <a:xfrm rot="1363938">
            <a:off x="2470282" y="670368"/>
            <a:ext cx="4545535" cy="4066366"/>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023"/>
        <p:cNvGrpSpPr/>
        <p:nvPr/>
      </p:nvGrpSpPr>
      <p:grpSpPr>
        <a:xfrm>
          <a:off x="0" y="0"/>
          <a:ext cx="0" cy="0"/>
          <a:chOff x="0" y="0"/>
          <a:chExt cx="0" cy="0"/>
        </a:xfrm>
      </p:grpSpPr>
      <p:sp>
        <p:nvSpPr>
          <p:cNvPr id="1024" name="Google Shape;1024;p13"/>
          <p:cNvSpPr/>
          <p:nvPr/>
        </p:nvSpPr>
        <p:spPr>
          <a:xfrm>
            <a:off x="-1336650" y="1079238"/>
            <a:ext cx="4670559" cy="470025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13"/>
          <p:cNvGrpSpPr/>
          <p:nvPr/>
        </p:nvGrpSpPr>
        <p:grpSpPr>
          <a:xfrm>
            <a:off x="451250" y="3380650"/>
            <a:ext cx="1374350" cy="2103450"/>
            <a:chOff x="1537100" y="2937075"/>
            <a:chExt cx="1374350" cy="2103450"/>
          </a:xfrm>
        </p:grpSpPr>
        <p:sp>
          <p:nvSpPr>
            <p:cNvPr id="1026" name="Google Shape;1026;p13"/>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3"/>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3"/>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3"/>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3"/>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3"/>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3"/>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3"/>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3"/>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3"/>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3"/>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3"/>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3"/>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3"/>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3"/>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3"/>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3"/>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3"/>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3"/>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3"/>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13"/>
          <p:cNvSpPr txBox="1">
            <a:spLocks noGrp="1"/>
          </p:cNvSpPr>
          <p:nvPr>
            <p:ph type="ctrTitle"/>
          </p:nvPr>
        </p:nvSpPr>
        <p:spPr>
          <a:xfrm>
            <a:off x="4623125" y="542750"/>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3" name="Google Shape;1063;p13"/>
          <p:cNvSpPr txBox="1">
            <a:spLocks noGrp="1"/>
          </p:cNvSpPr>
          <p:nvPr>
            <p:ph type="subTitle" idx="1"/>
          </p:nvPr>
        </p:nvSpPr>
        <p:spPr>
          <a:xfrm>
            <a:off x="4623125" y="84357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4" name="Google Shape;1064;p13"/>
          <p:cNvSpPr txBox="1">
            <a:spLocks noGrp="1"/>
          </p:cNvSpPr>
          <p:nvPr>
            <p:ph type="title" idx="2" hasCustomPrompt="1"/>
          </p:nvPr>
        </p:nvSpPr>
        <p:spPr>
          <a:xfrm>
            <a:off x="3650125" y="542750"/>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5" name="Google Shape;1065;p13"/>
          <p:cNvSpPr txBox="1">
            <a:spLocks noGrp="1"/>
          </p:cNvSpPr>
          <p:nvPr>
            <p:ph type="ctrTitle" idx="3"/>
          </p:nvPr>
        </p:nvSpPr>
        <p:spPr>
          <a:xfrm>
            <a:off x="4623125" y="1239521"/>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6" name="Google Shape;1066;p13"/>
          <p:cNvSpPr txBox="1">
            <a:spLocks noGrp="1"/>
          </p:cNvSpPr>
          <p:nvPr>
            <p:ph type="subTitle" idx="4"/>
          </p:nvPr>
        </p:nvSpPr>
        <p:spPr>
          <a:xfrm>
            <a:off x="4623125" y="153031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7" name="Google Shape;1067;p13"/>
          <p:cNvSpPr txBox="1">
            <a:spLocks noGrp="1"/>
          </p:cNvSpPr>
          <p:nvPr>
            <p:ph type="title" idx="5" hasCustomPrompt="1"/>
          </p:nvPr>
        </p:nvSpPr>
        <p:spPr>
          <a:xfrm>
            <a:off x="3650125" y="1249663"/>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8" name="Google Shape;1068;p13"/>
          <p:cNvSpPr txBox="1">
            <a:spLocks noGrp="1"/>
          </p:cNvSpPr>
          <p:nvPr>
            <p:ph type="ctrTitle" idx="6"/>
          </p:nvPr>
        </p:nvSpPr>
        <p:spPr>
          <a:xfrm>
            <a:off x="4623125" y="1936303"/>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9" name="Google Shape;1069;p13"/>
          <p:cNvSpPr txBox="1">
            <a:spLocks noGrp="1"/>
          </p:cNvSpPr>
          <p:nvPr>
            <p:ph type="subTitle" idx="7"/>
          </p:nvPr>
        </p:nvSpPr>
        <p:spPr>
          <a:xfrm>
            <a:off x="4623125" y="2217056"/>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0" name="Google Shape;1070;p13"/>
          <p:cNvSpPr txBox="1">
            <a:spLocks noGrp="1"/>
          </p:cNvSpPr>
          <p:nvPr>
            <p:ph type="title" idx="8" hasCustomPrompt="1"/>
          </p:nvPr>
        </p:nvSpPr>
        <p:spPr>
          <a:xfrm>
            <a:off x="3650125" y="1937076"/>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1" name="Google Shape;1071;p13"/>
          <p:cNvSpPr txBox="1">
            <a:spLocks noGrp="1"/>
          </p:cNvSpPr>
          <p:nvPr>
            <p:ph type="ctrTitle" idx="9"/>
          </p:nvPr>
        </p:nvSpPr>
        <p:spPr>
          <a:xfrm>
            <a:off x="4623125" y="2633085"/>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2" name="Google Shape;1072;p13"/>
          <p:cNvSpPr txBox="1">
            <a:spLocks noGrp="1"/>
          </p:cNvSpPr>
          <p:nvPr>
            <p:ph type="subTitle" idx="13"/>
          </p:nvPr>
        </p:nvSpPr>
        <p:spPr>
          <a:xfrm>
            <a:off x="4623125" y="290379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3" name="Google Shape;1073;p13"/>
          <p:cNvSpPr txBox="1">
            <a:spLocks noGrp="1"/>
          </p:cNvSpPr>
          <p:nvPr>
            <p:ph type="title" idx="14" hasCustomPrompt="1"/>
          </p:nvPr>
        </p:nvSpPr>
        <p:spPr>
          <a:xfrm>
            <a:off x="3650125" y="2624489"/>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4" name="Google Shape;1074;p13"/>
          <p:cNvSpPr txBox="1">
            <a:spLocks noGrp="1"/>
          </p:cNvSpPr>
          <p:nvPr>
            <p:ph type="subTitle" idx="15"/>
          </p:nvPr>
        </p:nvSpPr>
        <p:spPr>
          <a:xfrm>
            <a:off x="4623125" y="359053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5" name="Google Shape;1075;p13"/>
          <p:cNvSpPr txBox="1">
            <a:spLocks noGrp="1"/>
          </p:cNvSpPr>
          <p:nvPr>
            <p:ph type="title" idx="16" hasCustomPrompt="1"/>
          </p:nvPr>
        </p:nvSpPr>
        <p:spPr>
          <a:xfrm>
            <a:off x="3650125" y="3311902"/>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6" name="Google Shape;1076;p13"/>
          <p:cNvSpPr txBox="1">
            <a:spLocks noGrp="1"/>
          </p:cNvSpPr>
          <p:nvPr>
            <p:ph type="ctrTitle" idx="17"/>
          </p:nvPr>
        </p:nvSpPr>
        <p:spPr>
          <a:xfrm>
            <a:off x="4623125" y="3317472"/>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7" name="Google Shape;1077;p13"/>
          <p:cNvSpPr txBox="1">
            <a:spLocks noGrp="1"/>
          </p:cNvSpPr>
          <p:nvPr>
            <p:ph type="subTitle" idx="18"/>
          </p:nvPr>
        </p:nvSpPr>
        <p:spPr>
          <a:xfrm>
            <a:off x="4623125" y="4277274"/>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8" name="Google Shape;1078;p13"/>
          <p:cNvSpPr txBox="1">
            <a:spLocks noGrp="1"/>
          </p:cNvSpPr>
          <p:nvPr>
            <p:ph type="title" idx="19" hasCustomPrompt="1"/>
          </p:nvPr>
        </p:nvSpPr>
        <p:spPr>
          <a:xfrm>
            <a:off x="3650125" y="4018815"/>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9" name="Google Shape;1079;p13"/>
          <p:cNvSpPr txBox="1">
            <a:spLocks noGrp="1"/>
          </p:cNvSpPr>
          <p:nvPr>
            <p:ph type="ctrTitle" idx="20"/>
          </p:nvPr>
        </p:nvSpPr>
        <p:spPr>
          <a:xfrm>
            <a:off x="4623125" y="4026648"/>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grpSp>
        <p:nvGrpSpPr>
          <p:cNvPr id="1080" name="Google Shape;1080;p13"/>
          <p:cNvGrpSpPr/>
          <p:nvPr/>
        </p:nvGrpSpPr>
        <p:grpSpPr>
          <a:xfrm rot="10138916" flipH="1">
            <a:off x="-680800" y="-173303"/>
            <a:ext cx="1870257" cy="1846921"/>
            <a:chOff x="4045425" y="3839900"/>
            <a:chExt cx="559025" cy="552050"/>
          </a:xfrm>
        </p:grpSpPr>
        <p:sp>
          <p:nvSpPr>
            <p:cNvPr id="1081" name="Google Shape;1081;p13"/>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3"/>
          <p:cNvGrpSpPr/>
          <p:nvPr/>
        </p:nvGrpSpPr>
        <p:grpSpPr>
          <a:xfrm rot="7291453">
            <a:off x="363914" y="-648317"/>
            <a:ext cx="803593" cy="1838199"/>
            <a:chOff x="5067575" y="3176425"/>
            <a:chExt cx="473000" cy="1081975"/>
          </a:xfrm>
        </p:grpSpPr>
        <p:sp>
          <p:nvSpPr>
            <p:cNvPr id="1092" name="Google Shape;1092;p13"/>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96" name="Google Shape;1096;p13"/>
          <p:cNvPicPr preferRelativeResize="0"/>
          <p:nvPr/>
        </p:nvPicPr>
        <p:blipFill>
          <a:blip r:embed="rId2">
            <a:alphaModFix amt="50000"/>
          </a:blip>
          <a:stretch>
            <a:fillRect/>
          </a:stretch>
        </p:blipFill>
        <p:spPr>
          <a:xfrm>
            <a:off x="-522925" y="2394480"/>
            <a:ext cx="3742525" cy="3347995"/>
          </a:xfrm>
          <a:prstGeom prst="rect">
            <a:avLst/>
          </a:prstGeom>
          <a:noFill/>
          <a:ln>
            <a:noFill/>
          </a:ln>
        </p:spPr>
      </p:pic>
      <p:pic>
        <p:nvPicPr>
          <p:cNvPr id="1097" name="Google Shape;1097;p13"/>
          <p:cNvPicPr preferRelativeResize="0"/>
          <p:nvPr/>
        </p:nvPicPr>
        <p:blipFill>
          <a:blip r:embed="rId2">
            <a:alphaModFix amt="50000"/>
          </a:blip>
          <a:stretch>
            <a:fillRect/>
          </a:stretch>
        </p:blipFill>
        <p:spPr>
          <a:xfrm>
            <a:off x="-568900" y="-441751"/>
            <a:ext cx="3563750" cy="3188075"/>
          </a:xfrm>
          <a:prstGeom prst="rect">
            <a:avLst/>
          </a:prstGeom>
          <a:noFill/>
          <a:ln>
            <a:noFill/>
          </a:ln>
        </p:spPr>
      </p:pic>
      <p:sp>
        <p:nvSpPr>
          <p:cNvPr id="1098" name="Google Shape;1098;p13"/>
          <p:cNvSpPr txBox="1">
            <a:spLocks noGrp="1"/>
          </p:cNvSpPr>
          <p:nvPr>
            <p:ph type="title" idx="21"/>
          </p:nvPr>
        </p:nvSpPr>
        <p:spPr>
          <a:xfrm>
            <a:off x="720000" y="1640975"/>
            <a:ext cx="2499600" cy="1866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81"/>
        <p:cNvGrpSpPr/>
        <p:nvPr/>
      </p:nvGrpSpPr>
      <p:grpSpPr>
        <a:xfrm>
          <a:off x="0" y="0"/>
          <a:ext cx="0" cy="0"/>
          <a:chOff x="0" y="0"/>
          <a:chExt cx="0" cy="0"/>
        </a:xfrm>
      </p:grpSpPr>
      <p:sp>
        <p:nvSpPr>
          <p:cNvPr id="982" name="Google Shape;982;p5"/>
          <p:cNvSpPr/>
          <p:nvPr/>
        </p:nvSpPr>
        <p:spPr>
          <a:xfrm rot="10800000">
            <a:off x="5202466" y="-103820"/>
            <a:ext cx="4071624" cy="682552"/>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
          <p:cNvSpPr txBox="1">
            <a:spLocks noGrp="1"/>
          </p:cNvSpPr>
          <p:nvPr>
            <p:ph type="ctrTitle"/>
          </p:nvPr>
        </p:nvSpPr>
        <p:spPr>
          <a:xfrm>
            <a:off x="1596244"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4" name="Google Shape;984;p5"/>
          <p:cNvSpPr txBox="1">
            <a:spLocks noGrp="1"/>
          </p:cNvSpPr>
          <p:nvPr>
            <p:ph type="subTitle" idx="1"/>
          </p:nvPr>
        </p:nvSpPr>
        <p:spPr>
          <a:xfrm>
            <a:off x="1822594"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Nunito"/>
                <a:ea typeface="Nunito"/>
                <a:cs typeface="Nunito"/>
                <a:sym typeface="Nunito"/>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4729556"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6" name="Google Shape;986;p5"/>
          <p:cNvSpPr txBox="1">
            <a:spLocks noGrp="1"/>
          </p:cNvSpPr>
          <p:nvPr>
            <p:ph type="subTitle" idx="3"/>
          </p:nvPr>
        </p:nvSpPr>
        <p:spPr>
          <a:xfrm>
            <a:off x="4955906"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927975" y="521625"/>
            <a:ext cx="55095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8671068" y="4133682"/>
            <a:ext cx="585438" cy="262694"/>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 name="Google Shape;998;p5"/>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 name="Google Shape;1000;p5"/>
          <p:cNvGrpSpPr/>
          <p:nvPr/>
        </p:nvGrpSpPr>
        <p:grpSpPr>
          <a:xfrm rot="-8956076">
            <a:off x="-267247" y="144558"/>
            <a:ext cx="439072" cy="1138273"/>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5"/>
          <p:cNvGrpSpPr/>
          <p:nvPr/>
        </p:nvGrpSpPr>
        <p:grpSpPr>
          <a:xfrm rot="-8956076">
            <a:off x="-35410" y="287396"/>
            <a:ext cx="444458" cy="1202932"/>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5"/>
          <p:cNvGrpSpPr/>
          <p:nvPr/>
        </p:nvGrpSpPr>
        <p:grpSpPr>
          <a:xfrm>
            <a:off x="8281479" y="4529220"/>
            <a:ext cx="876802" cy="561032"/>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5"/>
          <p:cNvGrpSpPr/>
          <p:nvPr/>
        </p:nvGrpSpPr>
        <p:grpSpPr>
          <a:xfrm>
            <a:off x="8662288" y="4231517"/>
            <a:ext cx="772370" cy="775893"/>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5"/>
          <p:cNvGrpSpPr/>
          <p:nvPr/>
        </p:nvGrpSpPr>
        <p:grpSpPr>
          <a:xfrm>
            <a:off x="8616189" y="4684966"/>
            <a:ext cx="561571" cy="54342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5"/>
          <p:cNvGrpSpPr/>
          <p:nvPr/>
        </p:nvGrpSpPr>
        <p:grpSpPr>
          <a:xfrm rot="-5400000">
            <a:off x="8320410" y="4607546"/>
            <a:ext cx="273016" cy="739520"/>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5"/>
          <p:cNvGrpSpPr/>
          <p:nvPr/>
        </p:nvGrpSpPr>
        <p:grpSpPr>
          <a:xfrm>
            <a:off x="6440464" y="328755"/>
            <a:ext cx="908082" cy="545020"/>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5"/>
          <p:cNvGrpSpPr/>
          <p:nvPr/>
        </p:nvGrpSpPr>
        <p:grpSpPr>
          <a:xfrm rot="-1533232">
            <a:off x="7387918" y="-187252"/>
            <a:ext cx="1147251" cy="849402"/>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5"/>
          <p:cNvGrpSpPr/>
          <p:nvPr/>
        </p:nvGrpSpPr>
        <p:grpSpPr>
          <a:xfrm>
            <a:off x="-212567" y="3972291"/>
            <a:ext cx="1146207" cy="1063803"/>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5"/>
          <p:cNvGrpSpPr/>
          <p:nvPr/>
        </p:nvGrpSpPr>
        <p:grpSpPr>
          <a:xfrm>
            <a:off x="-199238" y="3699426"/>
            <a:ext cx="906954" cy="1160207"/>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5"/>
          <p:cNvGrpSpPr/>
          <p:nvPr/>
        </p:nvGrpSpPr>
        <p:grpSpPr>
          <a:xfrm rot="5400000">
            <a:off x="8282441" y="44200"/>
            <a:ext cx="1112171" cy="1114112"/>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5"/>
          <p:cNvGrpSpPr/>
          <p:nvPr/>
        </p:nvGrpSpPr>
        <p:grpSpPr>
          <a:xfrm rot="5400000">
            <a:off x="295700" y="4213030"/>
            <a:ext cx="428468" cy="1217307"/>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 name="Shape 1099"/>
        <p:cNvGrpSpPr/>
        <p:nvPr/>
      </p:nvGrpSpPr>
      <p:grpSpPr>
        <a:xfrm>
          <a:off x="0" y="0"/>
          <a:ext cx="0" cy="0"/>
          <a:chOff x="0" y="0"/>
          <a:chExt cx="0" cy="0"/>
        </a:xfrm>
      </p:grpSpPr>
      <p:sp>
        <p:nvSpPr>
          <p:cNvPr id="1100" name="Google Shape;1100;p14"/>
          <p:cNvSpPr/>
          <p:nvPr/>
        </p:nvSpPr>
        <p:spPr>
          <a:xfrm>
            <a:off x="5678025" y="-1299900"/>
            <a:ext cx="6241240" cy="700351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14"/>
          <p:cNvGrpSpPr/>
          <p:nvPr/>
        </p:nvGrpSpPr>
        <p:grpSpPr>
          <a:xfrm rot="2238749" flipH="1">
            <a:off x="-378408" y="2160389"/>
            <a:ext cx="1403448" cy="3309947"/>
            <a:chOff x="6152550" y="3804050"/>
            <a:chExt cx="386075" cy="910550"/>
          </a:xfrm>
        </p:grpSpPr>
        <p:sp>
          <p:nvSpPr>
            <p:cNvPr id="1102" name="Google Shape;1102;p14"/>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4"/>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14"/>
          <p:cNvGrpSpPr/>
          <p:nvPr/>
        </p:nvGrpSpPr>
        <p:grpSpPr>
          <a:xfrm rot="9807417">
            <a:off x="-244574" y="-400722"/>
            <a:ext cx="1310949" cy="2857914"/>
            <a:chOff x="3345650" y="2840950"/>
            <a:chExt cx="370900" cy="808575"/>
          </a:xfrm>
        </p:grpSpPr>
        <p:sp>
          <p:nvSpPr>
            <p:cNvPr id="1105" name="Google Shape;1105;p14"/>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4"/>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4"/>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4"/>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4"/>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4"/>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4"/>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4"/>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4"/>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4"/>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4"/>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4"/>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4"/>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4"/>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4"/>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4"/>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4"/>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4"/>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4"/>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4"/>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4"/>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4"/>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4"/>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4"/>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4"/>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4"/>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4"/>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4"/>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4"/>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4"/>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4"/>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4"/>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4"/>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4"/>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4"/>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4"/>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4"/>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4"/>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4"/>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4"/>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4"/>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4"/>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4"/>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4"/>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4"/>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4"/>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4"/>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4"/>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14"/>
          <p:cNvGrpSpPr/>
          <p:nvPr/>
        </p:nvGrpSpPr>
        <p:grpSpPr>
          <a:xfrm rot="3365436" flipH="1">
            <a:off x="-195279" y="2339740"/>
            <a:ext cx="2205126" cy="4812969"/>
            <a:chOff x="7386050" y="661025"/>
            <a:chExt cx="1576975" cy="3441950"/>
          </a:xfrm>
        </p:grpSpPr>
        <p:sp>
          <p:nvSpPr>
            <p:cNvPr id="1154" name="Google Shape;1154;p14"/>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4"/>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4"/>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4"/>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4"/>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4"/>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4"/>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4"/>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4"/>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4"/>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4"/>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14"/>
          <p:cNvSpPr/>
          <p:nvPr/>
        </p:nvSpPr>
        <p:spPr>
          <a:xfrm rot="60346">
            <a:off x="-12258" y="-121547"/>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14"/>
          <p:cNvGrpSpPr/>
          <p:nvPr/>
        </p:nvGrpSpPr>
        <p:grpSpPr>
          <a:xfrm rot="60264">
            <a:off x="-1410794" y="-913729"/>
            <a:ext cx="4195408" cy="3621634"/>
            <a:chOff x="2695275" y="1049450"/>
            <a:chExt cx="1439175" cy="1242350"/>
          </a:xfrm>
        </p:grpSpPr>
        <p:sp>
          <p:nvSpPr>
            <p:cNvPr id="1167" name="Google Shape;1167;p14"/>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4"/>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169" name="Google Shape;1169;p14"/>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4"/>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14"/>
          <p:cNvGrpSpPr/>
          <p:nvPr/>
        </p:nvGrpSpPr>
        <p:grpSpPr>
          <a:xfrm rot="2876806">
            <a:off x="143000" y="3299247"/>
            <a:ext cx="1324284" cy="2432000"/>
            <a:chOff x="4830275" y="2608450"/>
            <a:chExt cx="1324325" cy="2432075"/>
          </a:xfrm>
        </p:grpSpPr>
        <p:sp>
          <p:nvSpPr>
            <p:cNvPr id="1172" name="Google Shape;1172;p14"/>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4"/>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4"/>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4"/>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4"/>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4"/>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4"/>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4"/>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4"/>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4"/>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4"/>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4"/>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4"/>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4"/>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4"/>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4"/>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4"/>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4"/>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4"/>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4"/>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4"/>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14"/>
          <p:cNvGrpSpPr/>
          <p:nvPr/>
        </p:nvGrpSpPr>
        <p:grpSpPr>
          <a:xfrm>
            <a:off x="6971142" y="1647"/>
            <a:ext cx="2132169" cy="1182528"/>
            <a:chOff x="4586225" y="470675"/>
            <a:chExt cx="2775900" cy="1539550"/>
          </a:xfrm>
        </p:grpSpPr>
        <p:sp>
          <p:nvSpPr>
            <p:cNvPr id="1243" name="Google Shape;1243;p14"/>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14"/>
          <p:cNvGrpSpPr/>
          <p:nvPr/>
        </p:nvGrpSpPr>
        <p:grpSpPr>
          <a:xfrm rot="10245061" flipH="1">
            <a:off x="8019987" y="354031"/>
            <a:ext cx="1454866" cy="1711197"/>
            <a:chOff x="2634050" y="3784550"/>
            <a:chExt cx="1220425" cy="1435450"/>
          </a:xfrm>
        </p:grpSpPr>
        <p:sp>
          <p:nvSpPr>
            <p:cNvPr id="1266" name="Google Shape;1266;p14"/>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14"/>
          <p:cNvGrpSpPr/>
          <p:nvPr/>
        </p:nvGrpSpPr>
        <p:grpSpPr>
          <a:xfrm rot="10800000" flipH="1">
            <a:off x="8291787" y="-6"/>
            <a:ext cx="915293" cy="936051"/>
            <a:chOff x="6691875" y="4534550"/>
            <a:chExt cx="670250" cy="685450"/>
          </a:xfrm>
        </p:grpSpPr>
        <p:sp>
          <p:nvSpPr>
            <p:cNvPr id="1288" name="Google Shape;1288;p14"/>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0" name="Google Shape;1290;p14"/>
          <p:cNvPicPr preferRelativeResize="0"/>
          <p:nvPr/>
        </p:nvPicPr>
        <p:blipFill>
          <a:blip r:embed="rId2">
            <a:alphaModFix amt="50000"/>
          </a:blip>
          <a:stretch>
            <a:fillRect/>
          </a:stretch>
        </p:blipFill>
        <p:spPr>
          <a:xfrm>
            <a:off x="-137250" y="-156720"/>
            <a:ext cx="3742525" cy="3347995"/>
          </a:xfrm>
          <a:prstGeom prst="rect">
            <a:avLst/>
          </a:prstGeom>
          <a:noFill/>
          <a:ln>
            <a:noFill/>
          </a:ln>
        </p:spPr>
      </p:pic>
      <p:pic>
        <p:nvPicPr>
          <p:cNvPr id="1291" name="Google Shape;1291;p14"/>
          <p:cNvPicPr preferRelativeResize="0"/>
          <p:nvPr/>
        </p:nvPicPr>
        <p:blipFill>
          <a:blip r:embed="rId2">
            <a:alphaModFix amt="50000"/>
          </a:blip>
          <a:stretch>
            <a:fillRect/>
          </a:stretch>
        </p:blipFill>
        <p:spPr>
          <a:xfrm>
            <a:off x="-137250" y="3202830"/>
            <a:ext cx="3742525" cy="3347995"/>
          </a:xfrm>
          <a:prstGeom prst="rect">
            <a:avLst/>
          </a:prstGeom>
          <a:noFill/>
          <a:ln>
            <a:noFill/>
          </a:ln>
        </p:spPr>
      </p:pic>
      <p:pic>
        <p:nvPicPr>
          <p:cNvPr id="1292" name="Google Shape;1292;p14"/>
          <p:cNvPicPr preferRelativeResize="0"/>
          <p:nvPr/>
        </p:nvPicPr>
        <p:blipFill>
          <a:blip r:embed="rId2">
            <a:alphaModFix amt="50000"/>
          </a:blip>
          <a:stretch>
            <a:fillRect/>
          </a:stretch>
        </p:blipFill>
        <p:spPr>
          <a:xfrm>
            <a:off x="5592225" y="3202830"/>
            <a:ext cx="3742525" cy="3347995"/>
          </a:xfrm>
          <a:prstGeom prst="rect">
            <a:avLst/>
          </a:prstGeom>
          <a:noFill/>
          <a:ln>
            <a:noFill/>
          </a:ln>
        </p:spPr>
      </p:pic>
      <p:pic>
        <p:nvPicPr>
          <p:cNvPr id="1293" name="Google Shape;1293;p14"/>
          <p:cNvPicPr preferRelativeResize="0"/>
          <p:nvPr/>
        </p:nvPicPr>
        <p:blipFill>
          <a:blip r:embed="rId2">
            <a:alphaModFix amt="50000"/>
          </a:blip>
          <a:stretch>
            <a:fillRect/>
          </a:stretch>
        </p:blipFill>
        <p:spPr>
          <a:xfrm>
            <a:off x="5592225" y="-117645"/>
            <a:ext cx="3742525" cy="3347995"/>
          </a:xfrm>
          <a:prstGeom prst="rect">
            <a:avLst/>
          </a:prstGeom>
          <a:noFill/>
          <a:ln>
            <a:noFill/>
          </a:ln>
        </p:spPr>
      </p:pic>
      <p:sp>
        <p:nvSpPr>
          <p:cNvPr id="1294" name="Google Shape;1294;p14"/>
          <p:cNvSpPr txBox="1">
            <a:spLocks noGrp="1"/>
          </p:cNvSpPr>
          <p:nvPr>
            <p:ph type="title"/>
          </p:nvPr>
        </p:nvSpPr>
        <p:spPr>
          <a:xfrm>
            <a:off x="4373350" y="2332025"/>
            <a:ext cx="4064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95" name="Google Shape;1295;p14"/>
          <p:cNvSpPr txBox="1">
            <a:spLocks noGrp="1"/>
          </p:cNvSpPr>
          <p:nvPr>
            <p:ph type="title" idx="2" hasCustomPrompt="1"/>
          </p:nvPr>
        </p:nvSpPr>
        <p:spPr>
          <a:xfrm>
            <a:off x="4373350" y="1337825"/>
            <a:ext cx="1241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96" name="Google Shape;1296;p14"/>
          <p:cNvSpPr txBox="1">
            <a:spLocks noGrp="1"/>
          </p:cNvSpPr>
          <p:nvPr>
            <p:ph type="subTitle" idx="1"/>
          </p:nvPr>
        </p:nvSpPr>
        <p:spPr>
          <a:xfrm>
            <a:off x="4373350" y="3132175"/>
            <a:ext cx="40647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Header 2">
  <p:cSld name="CUSTOM_9_1">
    <p:spTree>
      <p:nvGrpSpPr>
        <p:cNvPr id="1" name="Shape 1297"/>
        <p:cNvGrpSpPr/>
        <p:nvPr/>
      </p:nvGrpSpPr>
      <p:grpSpPr>
        <a:xfrm>
          <a:off x="0" y="0"/>
          <a:ext cx="0" cy="0"/>
          <a:chOff x="0" y="0"/>
          <a:chExt cx="0" cy="0"/>
        </a:xfrm>
      </p:grpSpPr>
      <p:sp>
        <p:nvSpPr>
          <p:cNvPr id="1298" name="Google Shape;1298;p15"/>
          <p:cNvSpPr/>
          <p:nvPr/>
        </p:nvSpPr>
        <p:spPr>
          <a:xfrm rot="4500027">
            <a:off x="-1304139" y="-2493814"/>
            <a:ext cx="4670533" cy="528960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15"/>
          <p:cNvGrpSpPr/>
          <p:nvPr/>
        </p:nvGrpSpPr>
        <p:grpSpPr>
          <a:xfrm rot="-10799905" flipH="1">
            <a:off x="8311719" y="-711994"/>
            <a:ext cx="1403460" cy="3309940"/>
            <a:chOff x="6152550" y="3804050"/>
            <a:chExt cx="386075" cy="910550"/>
          </a:xfrm>
        </p:grpSpPr>
        <p:sp>
          <p:nvSpPr>
            <p:cNvPr id="1300" name="Google Shape;1300;p15"/>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5"/>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15"/>
          <p:cNvGrpSpPr/>
          <p:nvPr/>
        </p:nvGrpSpPr>
        <p:grpSpPr>
          <a:xfrm rot="-2700000">
            <a:off x="7840234" y="1927502"/>
            <a:ext cx="1534780" cy="3345874"/>
            <a:chOff x="3345650" y="2840950"/>
            <a:chExt cx="370900" cy="808575"/>
          </a:xfrm>
        </p:grpSpPr>
        <p:sp>
          <p:nvSpPr>
            <p:cNvPr id="1303" name="Google Shape;1303;p15"/>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5"/>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5"/>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5"/>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5"/>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5"/>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5"/>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5"/>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5"/>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5"/>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5"/>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5"/>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5"/>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5"/>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5"/>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5"/>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5"/>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5"/>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5"/>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5"/>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5"/>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5"/>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5"/>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5"/>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5"/>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5"/>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5"/>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5"/>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5"/>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5"/>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5"/>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5"/>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5"/>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5"/>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5"/>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5"/>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5"/>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5"/>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5"/>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5"/>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5"/>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5"/>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5"/>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5"/>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5"/>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5"/>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5"/>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5"/>
          <p:cNvGrpSpPr/>
          <p:nvPr/>
        </p:nvGrpSpPr>
        <p:grpSpPr>
          <a:xfrm rot="-7434564" flipH="1">
            <a:off x="7402918" y="-1937334"/>
            <a:ext cx="2205126" cy="4812969"/>
            <a:chOff x="7386050" y="661025"/>
            <a:chExt cx="1576975" cy="3441950"/>
          </a:xfrm>
        </p:grpSpPr>
        <p:sp>
          <p:nvSpPr>
            <p:cNvPr id="1352" name="Google Shape;1352;p15"/>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5"/>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5"/>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5"/>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 name="Google Shape;1363;p15"/>
          <p:cNvSpPr/>
          <p:nvPr/>
        </p:nvSpPr>
        <p:spPr>
          <a:xfrm rot="2886980" flipH="1">
            <a:off x="6233970" y="2931503"/>
            <a:ext cx="4025388" cy="207073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15"/>
          <p:cNvGrpSpPr/>
          <p:nvPr/>
        </p:nvGrpSpPr>
        <p:grpSpPr>
          <a:xfrm rot="2887043" flipH="1">
            <a:off x="6418020" y="3195393"/>
            <a:ext cx="4195468" cy="3621686"/>
            <a:chOff x="2695275" y="1049450"/>
            <a:chExt cx="1439175" cy="1242350"/>
          </a:xfrm>
        </p:grpSpPr>
        <p:sp>
          <p:nvSpPr>
            <p:cNvPr id="1365" name="Google Shape;1365;p15"/>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67" name="Google Shape;1367;p15"/>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15"/>
          <p:cNvGrpSpPr/>
          <p:nvPr/>
        </p:nvGrpSpPr>
        <p:grpSpPr>
          <a:xfrm rot="2159595">
            <a:off x="-72665" y="3376879"/>
            <a:ext cx="1374373" cy="2103486"/>
            <a:chOff x="1537100" y="2937075"/>
            <a:chExt cx="1374350" cy="2103450"/>
          </a:xfrm>
        </p:grpSpPr>
        <p:sp>
          <p:nvSpPr>
            <p:cNvPr id="1370" name="Google Shape;1370;p15"/>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5"/>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5"/>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5"/>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5"/>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5"/>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5"/>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6" name="Google Shape;1406;p15"/>
          <p:cNvPicPr preferRelativeResize="0"/>
          <p:nvPr/>
        </p:nvPicPr>
        <p:blipFill>
          <a:blip r:embed="rId2">
            <a:alphaModFix amt="49000"/>
          </a:blip>
          <a:stretch>
            <a:fillRect/>
          </a:stretch>
        </p:blipFill>
        <p:spPr>
          <a:xfrm>
            <a:off x="5972650" y="-574420"/>
            <a:ext cx="3742525" cy="3347995"/>
          </a:xfrm>
          <a:prstGeom prst="rect">
            <a:avLst/>
          </a:prstGeom>
          <a:noFill/>
          <a:ln>
            <a:noFill/>
          </a:ln>
        </p:spPr>
      </p:pic>
      <p:pic>
        <p:nvPicPr>
          <p:cNvPr id="1407" name="Google Shape;1407;p15"/>
          <p:cNvPicPr preferRelativeResize="0"/>
          <p:nvPr/>
        </p:nvPicPr>
        <p:blipFill>
          <a:blip r:embed="rId2">
            <a:alphaModFix amt="49000"/>
          </a:blip>
          <a:stretch>
            <a:fillRect/>
          </a:stretch>
        </p:blipFill>
        <p:spPr>
          <a:xfrm>
            <a:off x="-662400" y="3514327"/>
            <a:ext cx="2328150" cy="2082724"/>
          </a:xfrm>
          <a:prstGeom prst="rect">
            <a:avLst/>
          </a:prstGeom>
          <a:noFill/>
          <a:ln>
            <a:noFill/>
          </a:ln>
        </p:spPr>
      </p:pic>
      <p:pic>
        <p:nvPicPr>
          <p:cNvPr id="1408" name="Google Shape;1408;p15"/>
          <p:cNvPicPr preferRelativeResize="0"/>
          <p:nvPr/>
        </p:nvPicPr>
        <p:blipFill>
          <a:blip r:embed="rId2">
            <a:alphaModFix amt="49000"/>
          </a:blip>
          <a:stretch>
            <a:fillRect/>
          </a:stretch>
        </p:blipFill>
        <p:spPr>
          <a:xfrm>
            <a:off x="5972650" y="2772130"/>
            <a:ext cx="3742525" cy="3347995"/>
          </a:xfrm>
          <a:prstGeom prst="rect">
            <a:avLst/>
          </a:prstGeom>
          <a:noFill/>
          <a:ln>
            <a:noFill/>
          </a:ln>
        </p:spPr>
      </p:pic>
      <p:pic>
        <p:nvPicPr>
          <p:cNvPr id="1409" name="Google Shape;1409;p15"/>
          <p:cNvPicPr preferRelativeResize="0"/>
          <p:nvPr/>
        </p:nvPicPr>
        <p:blipFill>
          <a:blip r:embed="rId2">
            <a:alphaModFix amt="49000"/>
          </a:blip>
          <a:stretch>
            <a:fillRect/>
          </a:stretch>
        </p:blipFill>
        <p:spPr>
          <a:xfrm>
            <a:off x="-30275" y="-92595"/>
            <a:ext cx="3742525" cy="3347995"/>
          </a:xfrm>
          <a:prstGeom prst="rect">
            <a:avLst/>
          </a:prstGeom>
          <a:noFill/>
          <a:ln>
            <a:noFill/>
          </a:ln>
        </p:spPr>
      </p:pic>
      <p:sp>
        <p:nvSpPr>
          <p:cNvPr id="1410" name="Google Shape;1410;p15"/>
          <p:cNvSpPr txBox="1">
            <a:spLocks noGrp="1"/>
          </p:cNvSpPr>
          <p:nvPr>
            <p:ph type="title"/>
          </p:nvPr>
        </p:nvSpPr>
        <p:spPr>
          <a:xfrm>
            <a:off x="715750" y="2332025"/>
            <a:ext cx="4064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9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11" name="Google Shape;1411;p15"/>
          <p:cNvSpPr txBox="1">
            <a:spLocks noGrp="1"/>
          </p:cNvSpPr>
          <p:nvPr>
            <p:ph type="title" idx="2" hasCustomPrompt="1"/>
          </p:nvPr>
        </p:nvSpPr>
        <p:spPr>
          <a:xfrm>
            <a:off x="3538750" y="1337825"/>
            <a:ext cx="1241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412" name="Google Shape;1412;p15"/>
          <p:cNvSpPr txBox="1">
            <a:spLocks noGrp="1"/>
          </p:cNvSpPr>
          <p:nvPr>
            <p:ph type="subTitle" idx="1"/>
          </p:nvPr>
        </p:nvSpPr>
        <p:spPr>
          <a:xfrm>
            <a:off x="715750" y="3132175"/>
            <a:ext cx="4064700" cy="713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413"/>
        <p:cNvGrpSpPr/>
        <p:nvPr/>
      </p:nvGrpSpPr>
      <p:grpSpPr>
        <a:xfrm>
          <a:off x="0" y="0"/>
          <a:ext cx="0" cy="0"/>
          <a:chOff x="0" y="0"/>
          <a:chExt cx="0" cy="0"/>
        </a:xfrm>
      </p:grpSpPr>
      <p:sp>
        <p:nvSpPr>
          <p:cNvPr id="1414" name="Google Shape;1414;p16"/>
          <p:cNvSpPr/>
          <p:nvPr/>
        </p:nvSpPr>
        <p:spPr>
          <a:xfrm rot="6008301">
            <a:off x="1881997" y="-541950"/>
            <a:ext cx="5342027" cy="6496703"/>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 name="Google Shape;1415;p16"/>
          <p:cNvGrpSpPr/>
          <p:nvPr/>
        </p:nvGrpSpPr>
        <p:grpSpPr>
          <a:xfrm>
            <a:off x="7373660" y="2784601"/>
            <a:ext cx="1206654" cy="2417350"/>
            <a:chOff x="3238525" y="2739250"/>
            <a:chExt cx="1148975" cy="2301800"/>
          </a:xfrm>
        </p:grpSpPr>
        <p:sp>
          <p:nvSpPr>
            <p:cNvPr id="1416" name="Google Shape;1416;p16"/>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6"/>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6"/>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6"/>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6"/>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6"/>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6"/>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6"/>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6"/>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6"/>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6"/>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6"/>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6"/>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6"/>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6"/>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6"/>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6"/>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6"/>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16"/>
          <p:cNvGrpSpPr/>
          <p:nvPr/>
        </p:nvGrpSpPr>
        <p:grpSpPr>
          <a:xfrm flipH="1">
            <a:off x="262021" y="0"/>
            <a:ext cx="1579198" cy="2750073"/>
            <a:chOff x="7463325" y="0"/>
            <a:chExt cx="1579198" cy="2750073"/>
          </a:xfrm>
        </p:grpSpPr>
        <p:sp>
          <p:nvSpPr>
            <p:cNvPr id="1476" name="Google Shape;1476;p16"/>
            <p:cNvSpPr/>
            <p:nvPr/>
          </p:nvSpPr>
          <p:spPr>
            <a:xfrm>
              <a:off x="7526318" y="1409914"/>
              <a:ext cx="799739" cy="579784"/>
            </a:xfrm>
            <a:custGeom>
              <a:avLst/>
              <a:gdLst/>
              <a:ahLst/>
              <a:cxnLst/>
              <a:rect l="l" t="t" r="r" b="b"/>
              <a:pathLst>
                <a:path w="24986" h="18114" extrusionOk="0">
                  <a:moveTo>
                    <a:pt x="1" y="1"/>
                  </a:moveTo>
                  <a:lnTo>
                    <a:pt x="1" y="10075"/>
                  </a:lnTo>
                  <a:cubicBezTo>
                    <a:pt x="1" y="14478"/>
                    <a:pt x="3637" y="18114"/>
                    <a:pt x="8040" y="18114"/>
                  </a:cubicBezTo>
                  <a:lnTo>
                    <a:pt x="16913" y="18114"/>
                  </a:lnTo>
                  <a:cubicBezTo>
                    <a:pt x="21350" y="18114"/>
                    <a:pt x="24986" y="14478"/>
                    <a:pt x="24986" y="10075"/>
                  </a:cubicBezTo>
                  <a:lnTo>
                    <a:pt x="249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7527425" y="1556200"/>
              <a:ext cx="799731" cy="55565"/>
            </a:xfrm>
            <a:custGeom>
              <a:avLst/>
              <a:gdLst/>
              <a:ahLst/>
              <a:cxnLst/>
              <a:rect l="l" t="t" r="r" b="b"/>
              <a:pathLst>
                <a:path w="28788" h="1736" extrusionOk="0">
                  <a:moveTo>
                    <a:pt x="0" y="1"/>
                  </a:moveTo>
                  <a:lnTo>
                    <a:pt x="0" y="868"/>
                  </a:lnTo>
                  <a:cubicBezTo>
                    <a:pt x="601" y="868"/>
                    <a:pt x="901" y="1035"/>
                    <a:pt x="1234" y="1235"/>
                  </a:cubicBezTo>
                  <a:cubicBezTo>
                    <a:pt x="1601" y="1435"/>
                    <a:pt x="2068" y="1735"/>
                    <a:pt x="2902" y="1735"/>
                  </a:cubicBezTo>
                  <a:cubicBezTo>
                    <a:pt x="3736" y="1735"/>
                    <a:pt x="4170" y="1502"/>
                    <a:pt x="4570" y="1235"/>
                  </a:cubicBezTo>
                  <a:cubicBezTo>
                    <a:pt x="4904" y="1035"/>
                    <a:pt x="5171" y="868"/>
                    <a:pt x="5771" y="868"/>
                  </a:cubicBezTo>
                  <a:cubicBezTo>
                    <a:pt x="6338" y="868"/>
                    <a:pt x="6638" y="1035"/>
                    <a:pt x="6972" y="1235"/>
                  </a:cubicBezTo>
                  <a:cubicBezTo>
                    <a:pt x="7339" y="1435"/>
                    <a:pt x="7806" y="1735"/>
                    <a:pt x="8640" y="1735"/>
                  </a:cubicBezTo>
                  <a:cubicBezTo>
                    <a:pt x="9474" y="1735"/>
                    <a:pt x="9941" y="1502"/>
                    <a:pt x="10308" y="1235"/>
                  </a:cubicBezTo>
                  <a:cubicBezTo>
                    <a:pt x="10641" y="1035"/>
                    <a:pt x="10941" y="868"/>
                    <a:pt x="11508" y="868"/>
                  </a:cubicBezTo>
                  <a:cubicBezTo>
                    <a:pt x="12109" y="868"/>
                    <a:pt x="12409" y="1035"/>
                    <a:pt x="12743" y="1235"/>
                  </a:cubicBezTo>
                  <a:cubicBezTo>
                    <a:pt x="13110" y="1435"/>
                    <a:pt x="13577" y="1735"/>
                    <a:pt x="14411" y="1735"/>
                  </a:cubicBezTo>
                  <a:cubicBezTo>
                    <a:pt x="15244" y="1735"/>
                    <a:pt x="15678" y="1502"/>
                    <a:pt x="16078" y="1235"/>
                  </a:cubicBezTo>
                  <a:cubicBezTo>
                    <a:pt x="16412" y="1035"/>
                    <a:pt x="16679" y="868"/>
                    <a:pt x="17279" y="868"/>
                  </a:cubicBezTo>
                  <a:cubicBezTo>
                    <a:pt x="17846" y="868"/>
                    <a:pt x="18147" y="1035"/>
                    <a:pt x="18480" y="1235"/>
                  </a:cubicBezTo>
                  <a:cubicBezTo>
                    <a:pt x="18847" y="1435"/>
                    <a:pt x="19314" y="1735"/>
                    <a:pt x="20148" y="1735"/>
                  </a:cubicBezTo>
                  <a:cubicBezTo>
                    <a:pt x="20982" y="1735"/>
                    <a:pt x="21449" y="1502"/>
                    <a:pt x="21816" y="1235"/>
                  </a:cubicBezTo>
                  <a:cubicBezTo>
                    <a:pt x="22149" y="1035"/>
                    <a:pt x="22450" y="868"/>
                    <a:pt x="23017" y="868"/>
                  </a:cubicBezTo>
                  <a:cubicBezTo>
                    <a:pt x="23617" y="868"/>
                    <a:pt x="23917" y="1035"/>
                    <a:pt x="24251" y="1235"/>
                  </a:cubicBezTo>
                  <a:cubicBezTo>
                    <a:pt x="24618" y="1435"/>
                    <a:pt x="25085" y="1735"/>
                    <a:pt x="25919" y="1735"/>
                  </a:cubicBezTo>
                  <a:cubicBezTo>
                    <a:pt x="26753" y="1735"/>
                    <a:pt x="27186" y="1435"/>
                    <a:pt x="27587" y="1235"/>
                  </a:cubicBezTo>
                  <a:cubicBezTo>
                    <a:pt x="27920" y="1035"/>
                    <a:pt x="28187" y="868"/>
                    <a:pt x="28788" y="868"/>
                  </a:cubicBezTo>
                  <a:lnTo>
                    <a:pt x="28788" y="1"/>
                  </a:lnTo>
                  <a:cubicBezTo>
                    <a:pt x="27954" y="1"/>
                    <a:pt x="27487" y="234"/>
                    <a:pt x="27120" y="501"/>
                  </a:cubicBezTo>
                  <a:cubicBezTo>
                    <a:pt x="26786" y="701"/>
                    <a:pt x="26486" y="868"/>
                    <a:pt x="25919" y="868"/>
                  </a:cubicBezTo>
                  <a:cubicBezTo>
                    <a:pt x="25318" y="868"/>
                    <a:pt x="25018" y="701"/>
                    <a:pt x="24685" y="501"/>
                  </a:cubicBezTo>
                  <a:cubicBezTo>
                    <a:pt x="24318" y="268"/>
                    <a:pt x="23851" y="1"/>
                    <a:pt x="23017" y="1"/>
                  </a:cubicBezTo>
                  <a:cubicBezTo>
                    <a:pt x="22183" y="1"/>
                    <a:pt x="21749" y="234"/>
                    <a:pt x="21349" y="501"/>
                  </a:cubicBezTo>
                  <a:cubicBezTo>
                    <a:pt x="21015" y="701"/>
                    <a:pt x="20748" y="868"/>
                    <a:pt x="20148" y="868"/>
                  </a:cubicBezTo>
                  <a:cubicBezTo>
                    <a:pt x="19581" y="868"/>
                    <a:pt x="19281" y="701"/>
                    <a:pt x="18947" y="501"/>
                  </a:cubicBezTo>
                  <a:cubicBezTo>
                    <a:pt x="18580" y="268"/>
                    <a:pt x="18113" y="1"/>
                    <a:pt x="17279" y="1"/>
                  </a:cubicBezTo>
                  <a:cubicBezTo>
                    <a:pt x="16445" y="1"/>
                    <a:pt x="15978" y="234"/>
                    <a:pt x="15611" y="501"/>
                  </a:cubicBezTo>
                  <a:cubicBezTo>
                    <a:pt x="15278" y="701"/>
                    <a:pt x="14978" y="868"/>
                    <a:pt x="14411" y="868"/>
                  </a:cubicBezTo>
                  <a:cubicBezTo>
                    <a:pt x="13810" y="868"/>
                    <a:pt x="13510" y="701"/>
                    <a:pt x="13176" y="501"/>
                  </a:cubicBezTo>
                  <a:cubicBezTo>
                    <a:pt x="12809" y="268"/>
                    <a:pt x="12342" y="1"/>
                    <a:pt x="11508" y="1"/>
                  </a:cubicBezTo>
                  <a:cubicBezTo>
                    <a:pt x="10675" y="1"/>
                    <a:pt x="10241" y="234"/>
                    <a:pt x="9841" y="501"/>
                  </a:cubicBezTo>
                  <a:cubicBezTo>
                    <a:pt x="9507" y="701"/>
                    <a:pt x="9240" y="868"/>
                    <a:pt x="8640" y="868"/>
                  </a:cubicBezTo>
                  <a:cubicBezTo>
                    <a:pt x="8073" y="868"/>
                    <a:pt x="7772" y="701"/>
                    <a:pt x="7439" y="501"/>
                  </a:cubicBezTo>
                  <a:cubicBezTo>
                    <a:pt x="7072" y="268"/>
                    <a:pt x="6605" y="1"/>
                    <a:pt x="5771" y="1"/>
                  </a:cubicBezTo>
                  <a:cubicBezTo>
                    <a:pt x="4937" y="1"/>
                    <a:pt x="4470" y="234"/>
                    <a:pt x="4103" y="501"/>
                  </a:cubicBezTo>
                  <a:cubicBezTo>
                    <a:pt x="3770" y="701"/>
                    <a:pt x="3469" y="868"/>
                    <a:pt x="2902" y="868"/>
                  </a:cubicBezTo>
                  <a:cubicBezTo>
                    <a:pt x="2302" y="868"/>
                    <a:pt x="2002" y="701"/>
                    <a:pt x="1668" y="501"/>
                  </a:cubicBezTo>
                  <a:cubicBezTo>
                    <a:pt x="1301" y="268"/>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7527425" y="1697129"/>
              <a:ext cx="799731" cy="56621"/>
            </a:xfrm>
            <a:custGeom>
              <a:avLst/>
              <a:gdLst/>
              <a:ahLst/>
              <a:cxnLst/>
              <a:rect l="l" t="t" r="r" b="b"/>
              <a:pathLst>
                <a:path w="28788" h="1769" extrusionOk="0">
                  <a:moveTo>
                    <a:pt x="0" y="1"/>
                  </a:moveTo>
                  <a:lnTo>
                    <a:pt x="0" y="868"/>
                  </a:lnTo>
                  <a:cubicBezTo>
                    <a:pt x="601" y="868"/>
                    <a:pt x="901" y="1035"/>
                    <a:pt x="1234" y="1268"/>
                  </a:cubicBezTo>
                  <a:cubicBezTo>
                    <a:pt x="1601" y="1469"/>
                    <a:pt x="2068" y="1769"/>
                    <a:pt x="2902" y="1769"/>
                  </a:cubicBezTo>
                  <a:cubicBezTo>
                    <a:pt x="3736" y="1769"/>
                    <a:pt x="4170" y="1502"/>
                    <a:pt x="4570" y="1268"/>
                  </a:cubicBezTo>
                  <a:cubicBezTo>
                    <a:pt x="4904" y="1035"/>
                    <a:pt x="5171" y="868"/>
                    <a:pt x="5771" y="868"/>
                  </a:cubicBezTo>
                  <a:cubicBezTo>
                    <a:pt x="6338" y="868"/>
                    <a:pt x="6638" y="1035"/>
                    <a:pt x="6972" y="1268"/>
                  </a:cubicBezTo>
                  <a:cubicBezTo>
                    <a:pt x="7339" y="1469"/>
                    <a:pt x="7806" y="1769"/>
                    <a:pt x="8640" y="1769"/>
                  </a:cubicBezTo>
                  <a:cubicBezTo>
                    <a:pt x="9474" y="1769"/>
                    <a:pt x="9941" y="1502"/>
                    <a:pt x="10308" y="1268"/>
                  </a:cubicBezTo>
                  <a:cubicBezTo>
                    <a:pt x="10641" y="1035"/>
                    <a:pt x="10941" y="868"/>
                    <a:pt x="11508" y="868"/>
                  </a:cubicBezTo>
                  <a:cubicBezTo>
                    <a:pt x="12109" y="868"/>
                    <a:pt x="12409" y="1035"/>
                    <a:pt x="12743" y="1268"/>
                  </a:cubicBezTo>
                  <a:cubicBezTo>
                    <a:pt x="13110" y="1469"/>
                    <a:pt x="13577" y="1769"/>
                    <a:pt x="14411" y="1769"/>
                  </a:cubicBezTo>
                  <a:cubicBezTo>
                    <a:pt x="15244" y="1769"/>
                    <a:pt x="15678" y="1502"/>
                    <a:pt x="16078" y="1268"/>
                  </a:cubicBezTo>
                  <a:cubicBezTo>
                    <a:pt x="16412" y="1035"/>
                    <a:pt x="16679" y="868"/>
                    <a:pt x="17279" y="868"/>
                  </a:cubicBezTo>
                  <a:cubicBezTo>
                    <a:pt x="17846" y="868"/>
                    <a:pt x="18147" y="1035"/>
                    <a:pt x="18480" y="1268"/>
                  </a:cubicBezTo>
                  <a:cubicBezTo>
                    <a:pt x="18847" y="1469"/>
                    <a:pt x="19314" y="1769"/>
                    <a:pt x="20148" y="1769"/>
                  </a:cubicBezTo>
                  <a:cubicBezTo>
                    <a:pt x="20982" y="1769"/>
                    <a:pt x="21449" y="1502"/>
                    <a:pt x="21816" y="1268"/>
                  </a:cubicBezTo>
                  <a:cubicBezTo>
                    <a:pt x="22149" y="1035"/>
                    <a:pt x="22450" y="868"/>
                    <a:pt x="23017" y="868"/>
                  </a:cubicBezTo>
                  <a:cubicBezTo>
                    <a:pt x="23617" y="868"/>
                    <a:pt x="23917" y="1035"/>
                    <a:pt x="24251" y="1268"/>
                  </a:cubicBezTo>
                  <a:cubicBezTo>
                    <a:pt x="24618" y="1469"/>
                    <a:pt x="25085" y="1769"/>
                    <a:pt x="25919" y="1769"/>
                  </a:cubicBezTo>
                  <a:cubicBezTo>
                    <a:pt x="26753" y="1769"/>
                    <a:pt x="27186" y="1502"/>
                    <a:pt x="27587" y="1268"/>
                  </a:cubicBezTo>
                  <a:cubicBezTo>
                    <a:pt x="27920" y="1035"/>
                    <a:pt x="28187" y="868"/>
                    <a:pt x="28788" y="868"/>
                  </a:cubicBezTo>
                  <a:lnTo>
                    <a:pt x="28788" y="1"/>
                  </a:lnTo>
                  <a:cubicBezTo>
                    <a:pt x="27954" y="1"/>
                    <a:pt x="27487" y="268"/>
                    <a:pt x="27120" y="501"/>
                  </a:cubicBezTo>
                  <a:cubicBezTo>
                    <a:pt x="26786" y="701"/>
                    <a:pt x="26486" y="868"/>
                    <a:pt x="25919" y="868"/>
                  </a:cubicBezTo>
                  <a:cubicBezTo>
                    <a:pt x="25318" y="868"/>
                    <a:pt x="25018" y="701"/>
                    <a:pt x="24685" y="501"/>
                  </a:cubicBezTo>
                  <a:cubicBezTo>
                    <a:pt x="24318" y="301"/>
                    <a:pt x="23851" y="1"/>
                    <a:pt x="23017" y="1"/>
                  </a:cubicBezTo>
                  <a:cubicBezTo>
                    <a:pt x="22183" y="1"/>
                    <a:pt x="21749" y="268"/>
                    <a:pt x="21349" y="501"/>
                  </a:cubicBezTo>
                  <a:cubicBezTo>
                    <a:pt x="21015" y="701"/>
                    <a:pt x="20748" y="868"/>
                    <a:pt x="20148" y="868"/>
                  </a:cubicBezTo>
                  <a:cubicBezTo>
                    <a:pt x="19581" y="868"/>
                    <a:pt x="19281" y="701"/>
                    <a:pt x="18947" y="501"/>
                  </a:cubicBezTo>
                  <a:cubicBezTo>
                    <a:pt x="18580" y="301"/>
                    <a:pt x="18113" y="1"/>
                    <a:pt x="17279" y="1"/>
                  </a:cubicBezTo>
                  <a:cubicBezTo>
                    <a:pt x="16445" y="1"/>
                    <a:pt x="15978" y="268"/>
                    <a:pt x="15611" y="501"/>
                  </a:cubicBezTo>
                  <a:cubicBezTo>
                    <a:pt x="15278" y="701"/>
                    <a:pt x="14978" y="868"/>
                    <a:pt x="14411" y="868"/>
                  </a:cubicBezTo>
                  <a:cubicBezTo>
                    <a:pt x="13810" y="868"/>
                    <a:pt x="13510" y="701"/>
                    <a:pt x="13176" y="501"/>
                  </a:cubicBezTo>
                  <a:cubicBezTo>
                    <a:pt x="12809" y="301"/>
                    <a:pt x="12342" y="1"/>
                    <a:pt x="11508" y="1"/>
                  </a:cubicBezTo>
                  <a:cubicBezTo>
                    <a:pt x="10675" y="1"/>
                    <a:pt x="10241" y="268"/>
                    <a:pt x="9841" y="501"/>
                  </a:cubicBezTo>
                  <a:cubicBezTo>
                    <a:pt x="9507" y="701"/>
                    <a:pt x="9240" y="868"/>
                    <a:pt x="8640" y="868"/>
                  </a:cubicBezTo>
                  <a:cubicBezTo>
                    <a:pt x="8073" y="868"/>
                    <a:pt x="7772" y="701"/>
                    <a:pt x="7439" y="501"/>
                  </a:cubicBezTo>
                  <a:cubicBezTo>
                    <a:pt x="7072" y="301"/>
                    <a:pt x="6605" y="1"/>
                    <a:pt x="5771" y="1"/>
                  </a:cubicBezTo>
                  <a:cubicBezTo>
                    <a:pt x="4937" y="1"/>
                    <a:pt x="4470" y="268"/>
                    <a:pt x="4103" y="501"/>
                  </a:cubicBezTo>
                  <a:cubicBezTo>
                    <a:pt x="3770" y="701"/>
                    <a:pt x="3469" y="868"/>
                    <a:pt x="2902" y="868"/>
                  </a:cubicBezTo>
                  <a:cubicBezTo>
                    <a:pt x="2302" y="868"/>
                    <a:pt x="2002" y="701"/>
                    <a:pt x="1668" y="501"/>
                  </a:cubicBezTo>
                  <a:cubicBezTo>
                    <a:pt x="1301" y="301"/>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7884014" y="1409914"/>
              <a:ext cx="439911" cy="579784"/>
            </a:xfrm>
            <a:custGeom>
              <a:avLst/>
              <a:gdLst/>
              <a:ahLst/>
              <a:cxnLst/>
              <a:rect l="l" t="t" r="r" b="b"/>
              <a:pathLst>
                <a:path w="13744" h="18114" extrusionOk="0">
                  <a:moveTo>
                    <a:pt x="8040" y="1"/>
                  </a:moveTo>
                  <a:lnTo>
                    <a:pt x="8040" y="10075"/>
                  </a:lnTo>
                  <a:cubicBezTo>
                    <a:pt x="8040" y="14478"/>
                    <a:pt x="4404" y="18114"/>
                    <a:pt x="1" y="18114"/>
                  </a:cubicBezTo>
                  <a:lnTo>
                    <a:pt x="5705" y="18114"/>
                  </a:lnTo>
                  <a:cubicBezTo>
                    <a:pt x="10108" y="18114"/>
                    <a:pt x="13744" y="14478"/>
                    <a:pt x="13744" y="10075"/>
                  </a:cubicBezTo>
                  <a:lnTo>
                    <a:pt x="13744" y="1"/>
                  </a:lnTo>
                  <a:close/>
                </a:path>
              </a:pathLst>
            </a:custGeom>
            <a:solidFill>
              <a:srgbClr val="F2B6B6">
                <a:alpha val="7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7463325" y="1360813"/>
              <a:ext cx="922520" cy="96119"/>
            </a:xfrm>
            <a:custGeom>
              <a:avLst/>
              <a:gdLst/>
              <a:ahLst/>
              <a:cxnLst/>
              <a:rect l="l" t="t" r="r" b="b"/>
              <a:pathLst>
                <a:path w="28822" h="3003" extrusionOk="0">
                  <a:moveTo>
                    <a:pt x="1" y="0"/>
                  </a:moveTo>
                  <a:lnTo>
                    <a:pt x="1" y="3002"/>
                  </a:lnTo>
                  <a:lnTo>
                    <a:pt x="28822" y="3002"/>
                  </a:lnTo>
                  <a:lnTo>
                    <a:pt x="28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7500711" y="236095"/>
              <a:ext cx="838148" cy="1758204"/>
            </a:xfrm>
            <a:custGeom>
              <a:avLst/>
              <a:gdLst/>
              <a:ahLst/>
              <a:cxnLst/>
              <a:rect l="l" t="t" r="r" b="b"/>
              <a:pathLst>
                <a:path w="26186" h="54931" extrusionOk="0">
                  <a:moveTo>
                    <a:pt x="13610" y="1948"/>
                  </a:moveTo>
                  <a:lnTo>
                    <a:pt x="13610" y="4383"/>
                  </a:lnTo>
                  <a:lnTo>
                    <a:pt x="13610" y="14257"/>
                  </a:lnTo>
                  <a:lnTo>
                    <a:pt x="13610" y="26132"/>
                  </a:lnTo>
                  <a:lnTo>
                    <a:pt x="13610" y="36473"/>
                  </a:lnTo>
                  <a:lnTo>
                    <a:pt x="13610" y="39842"/>
                  </a:lnTo>
                  <a:cubicBezTo>
                    <a:pt x="13610" y="40309"/>
                    <a:pt x="13543" y="40842"/>
                    <a:pt x="13610" y="41309"/>
                  </a:cubicBezTo>
                  <a:lnTo>
                    <a:pt x="768" y="41309"/>
                  </a:lnTo>
                  <a:cubicBezTo>
                    <a:pt x="1135" y="40142"/>
                    <a:pt x="1535" y="38841"/>
                    <a:pt x="1968" y="37607"/>
                  </a:cubicBezTo>
                  <a:cubicBezTo>
                    <a:pt x="3036" y="34304"/>
                    <a:pt x="4103" y="31002"/>
                    <a:pt x="5171" y="27733"/>
                  </a:cubicBezTo>
                  <a:lnTo>
                    <a:pt x="9040" y="15824"/>
                  </a:lnTo>
                  <a:cubicBezTo>
                    <a:pt x="10174" y="12389"/>
                    <a:pt x="11308" y="8953"/>
                    <a:pt x="12443" y="5484"/>
                  </a:cubicBezTo>
                  <a:cubicBezTo>
                    <a:pt x="12810" y="4383"/>
                    <a:pt x="13176" y="3249"/>
                    <a:pt x="13543" y="2081"/>
                  </a:cubicBezTo>
                  <a:cubicBezTo>
                    <a:pt x="13543" y="2048"/>
                    <a:pt x="13610" y="1981"/>
                    <a:pt x="13610" y="1948"/>
                  </a:cubicBezTo>
                  <a:close/>
                  <a:moveTo>
                    <a:pt x="14110" y="2181"/>
                  </a:moveTo>
                  <a:cubicBezTo>
                    <a:pt x="14311" y="2949"/>
                    <a:pt x="14511" y="3749"/>
                    <a:pt x="14778" y="4550"/>
                  </a:cubicBezTo>
                  <a:lnTo>
                    <a:pt x="17646" y="14423"/>
                  </a:lnTo>
                  <a:lnTo>
                    <a:pt x="21149" y="26432"/>
                  </a:lnTo>
                  <a:cubicBezTo>
                    <a:pt x="22150" y="29901"/>
                    <a:pt x="23150" y="33304"/>
                    <a:pt x="24151" y="36773"/>
                  </a:cubicBezTo>
                  <a:cubicBezTo>
                    <a:pt x="24485" y="37907"/>
                    <a:pt x="24818" y="39074"/>
                    <a:pt x="25152" y="40175"/>
                  </a:cubicBezTo>
                  <a:cubicBezTo>
                    <a:pt x="25218" y="40475"/>
                    <a:pt x="25452" y="41009"/>
                    <a:pt x="25552" y="41409"/>
                  </a:cubicBezTo>
                  <a:lnTo>
                    <a:pt x="14110" y="41409"/>
                  </a:lnTo>
                  <a:lnTo>
                    <a:pt x="14110" y="37573"/>
                  </a:lnTo>
                  <a:lnTo>
                    <a:pt x="14110" y="27666"/>
                  </a:lnTo>
                  <a:lnTo>
                    <a:pt x="14110" y="15791"/>
                  </a:lnTo>
                  <a:lnTo>
                    <a:pt x="14110" y="5450"/>
                  </a:lnTo>
                  <a:lnTo>
                    <a:pt x="14110" y="2181"/>
                  </a:lnTo>
                  <a:close/>
                  <a:moveTo>
                    <a:pt x="25385" y="41910"/>
                  </a:moveTo>
                  <a:cubicBezTo>
                    <a:pt x="23484" y="45579"/>
                    <a:pt x="21549" y="49248"/>
                    <a:pt x="19681" y="52918"/>
                  </a:cubicBezTo>
                  <a:cubicBezTo>
                    <a:pt x="19481" y="53285"/>
                    <a:pt x="19314" y="53652"/>
                    <a:pt x="19114" y="53985"/>
                  </a:cubicBezTo>
                  <a:cubicBezTo>
                    <a:pt x="17646" y="50416"/>
                    <a:pt x="16179" y="46780"/>
                    <a:pt x="14711" y="43177"/>
                  </a:cubicBezTo>
                  <a:cubicBezTo>
                    <a:pt x="14544" y="42777"/>
                    <a:pt x="14377" y="42343"/>
                    <a:pt x="14211" y="41910"/>
                  </a:cubicBezTo>
                  <a:close/>
                  <a:moveTo>
                    <a:pt x="13377" y="41910"/>
                  </a:moveTo>
                  <a:cubicBezTo>
                    <a:pt x="11709" y="45579"/>
                    <a:pt x="10008" y="49248"/>
                    <a:pt x="8306" y="52918"/>
                  </a:cubicBezTo>
                  <a:cubicBezTo>
                    <a:pt x="8140" y="53285"/>
                    <a:pt x="7939" y="53652"/>
                    <a:pt x="7773" y="54085"/>
                  </a:cubicBezTo>
                  <a:cubicBezTo>
                    <a:pt x="5671" y="50449"/>
                    <a:pt x="3603" y="46813"/>
                    <a:pt x="1501" y="43144"/>
                  </a:cubicBezTo>
                  <a:cubicBezTo>
                    <a:pt x="1235" y="42744"/>
                    <a:pt x="1034" y="42310"/>
                    <a:pt x="801" y="41910"/>
                  </a:cubicBezTo>
                  <a:close/>
                  <a:moveTo>
                    <a:pt x="13798" y="0"/>
                  </a:moveTo>
                  <a:cubicBezTo>
                    <a:pt x="13760" y="0"/>
                    <a:pt x="13722" y="17"/>
                    <a:pt x="13677" y="47"/>
                  </a:cubicBezTo>
                  <a:cubicBezTo>
                    <a:pt x="13610" y="80"/>
                    <a:pt x="13543" y="113"/>
                    <a:pt x="13510" y="180"/>
                  </a:cubicBezTo>
                  <a:cubicBezTo>
                    <a:pt x="13043" y="1581"/>
                    <a:pt x="12643" y="2949"/>
                    <a:pt x="12176" y="4316"/>
                  </a:cubicBezTo>
                  <a:cubicBezTo>
                    <a:pt x="11108" y="7619"/>
                    <a:pt x="10041" y="10921"/>
                    <a:pt x="8973" y="14190"/>
                  </a:cubicBezTo>
                  <a:lnTo>
                    <a:pt x="5104" y="26099"/>
                  </a:lnTo>
                  <a:cubicBezTo>
                    <a:pt x="3970" y="29534"/>
                    <a:pt x="2836" y="32970"/>
                    <a:pt x="1702" y="36439"/>
                  </a:cubicBezTo>
                  <a:cubicBezTo>
                    <a:pt x="1335" y="37540"/>
                    <a:pt x="968" y="38674"/>
                    <a:pt x="601" y="39842"/>
                  </a:cubicBezTo>
                  <a:cubicBezTo>
                    <a:pt x="434" y="40342"/>
                    <a:pt x="167" y="40942"/>
                    <a:pt x="34" y="41476"/>
                  </a:cubicBezTo>
                  <a:cubicBezTo>
                    <a:pt x="34" y="41510"/>
                    <a:pt x="34" y="41510"/>
                    <a:pt x="0" y="41543"/>
                  </a:cubicBezTo>
                  <a:lnTo>
                    <a:pt x="0" y="41676"/>
                  </a:lnTo>
                  <a:lnTo>
                    <a:pt x="0" y="41710"/>
                  </a:lnTo>
                  <a:cubicBezTo>
                    <a:pt x="0" y="41776"/>
                    <a:pt x="34" y="41810"/>
                    <a:pt x="34" y="41843"/>
                  </a:cubicBezTo>
                  <a:cubicBezTo>
                    <a:pt x="2202" y="45646"/>
                    <a:pt x="4370" y="49415"/>
                    <a:pt x="6538" y="53185"/>
                  </a:cubicBezTo>
                  <a:cubicBezTo>
                    <a:pt x="6839" y="53718"/>
                    <a:pt x="7139" y="54219"/>
                    <a:pt x="7472" y="54786"/>
                  </a:cubicBezTo>
                  <a:cubicBezTo>
                    <a:pt x="7506" y="54869"/>
                    <a:pt x="7597" y="54911"/>
                    <a:pt x="7693" y="54911"/>
                  </a:cubicBezTo>
                  <a:cubicBezTo>
                    <a:pt x="7789" y="54911"/>
                    <a:pt x="7889" y="54869"/>
                    <a:pt x="7939" y="54786"/>
                  </a:cubicBezTo>
                  <a:cubicBezTo>
                    <a:pt x="9674" y="50983"/>
                    <a:pt x="11442" y="47180"/>
                    <a:pt x="13210" y="43378"/>
                  </a:cubicBezTo>
                  <a:cubicBezTo>
                    <a:pt x="13377" y="43011"/>
                    <a:pt x="13543" y="42677"/>
                    <a:pt x="13710" y="42310"/>
                  </a:cubicBezTo>
                  <a:cubicBezTo>
                    <a:pt x="15178" y="45879"/>
                    <a:pt x="16646" y="49482"/>
                    <a:pt x="18113" y="53118"/>
                  </a:cubicBezTo>
                  <a:cubicBezTo>
                    <a:pt x="18314" y="53652"/>
                    <a:pt x="18514" y="54185"/>
                    <a:pt x="18781" y="54719"/>
                  </a:cubicBezTo>
                  <a:cubicBezTo>
                    <a:pt x="18819" y="54852"/>
                    <a:pt x="18932" y="54931"/>
                    <a:pt x="19036" y="54931"/>
                  </a:cubicBezTo>
                  <a:cubicBezTo>
                    <a:pt x="19114" y="54931"/>
                    <a:pt x="19185" y="54886"/>
                    <a:pt x="19214" y="54786"/>
                  </a:cubicBezTo>
                  <a:cubicBezTo>
                    <a:pt x="21182" y="50983"/>
                    <a:pt x="23150" y="47214"/>
                    <a:pt x="25118" y="43444"/>
                  </a:cubicBezTo>
                  <a:cubicBezTo>
                    <a:pt x="25352" y="42944"/>
                    <a:pt x="25652" y="42377"/>
                    <a:pt x="25886" y="41876"/>
                  </a:cubicBezTo>
                  <a:cubicBezTo>
                    <a:pt x="26052" y="41843"/>
                    <a:pt x="26186" y="41743"/>
                    <a:pt x="26119" y="41576"/>
                  </a:cubicBezTo>
                  <a:cubicBezTo>
                    <a:pt x="25685" y="40175"/>
                    <a:pt x="25319" y="38974"/>
                    <a:pt x="24885" y="37607"/>
                  </a:cubicBezTo>
                  <a:lnTo>
                    <a:pt x="22016" y="27733"/>
                  </a:lnTo>
                  <a:lnTo>
                    <a:pt x="18514" y="15724"/>
                  </a:lnTo>
                  <a:cubicBezTo>
                    <a:pt x="17513" y="12255"/>
                    <a:pt x="16512" y="8819"/>
                    <a:pt x="15511" y="5384"/>
                  </a:cubicBezTo>
                  <a:cubicBezTo>
                    <a:pt x="15178" y="4250"/>
                    <a:pt x="14844" y="3082"/>
                    <a:pt x="14511" y="1948"/>
                  </a:cubicBezTo>
                  <a:cubicBezTo>
                    <a:pt x="14344" y="1414"/>
                    <a:pt x="14211" y="814"/>
                    <a:pt x="14044" y="313"/>
                  </a:cubicBezTo>
                  <a:cubicBezTo>
                    <a:pt x="14044" y="280"/>
                    <a:pt x="14044" y="280"/>
                    <a:pt x="14010" y="247"/>
                  </a:cubicBezTo>
                  <a:cubicBezTo>
                    <a:pt x="14010" y="213"/>
                    <a:pt x="14010" y="213"/>
                    <a:pt x="13977" y="147"/>
                  </a:cubicBezTo>
                  <a:lnTo>
                    <a:pt x="13977" y="113"/>
                  </a:lnTo>
                  <a:lnTo>
                    <a:pt x="13944" y="80"/>
                  </a:lnTo>
                  <a:cubicBezTo>
                    <a:pt x="13889" y="25"/>
                    <a:pt x="13844" y="0"/>
                    <a:pt x="13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7918199" y="1543390"/>
              <a:ext cx="48075" cy="48075"/>
            </a:xfrm>
            <a:custGeom>
              <a:avLst/>
              <a:gdLst/>
              <a:ahLst/>
              <a:cxnLst/>
              <a:rect l="l" t="t" r="r" b="b"/>
              <a:pathLst>
                <a:path w="1502" h="1502" extrusionOk="0">
                  <a:moveTo>
                    <a:pt x="767" y="0"/>
                  </a:moveTo>
                  <a:cubicBezTo>
                    <a:pt x="334" y="0"/>
                    <a:pt x="0" y="334"/>
                    <a:pt x="0" y="768"/>
                  </a:cubicBezTo>
                  <a:cubicBezTo>
                    <a:pt x="0" y="1168"/>
                    <a:pt x="334" y="1501"/>
                    <a:pt x="767" y="1501"/>
                  </a:cubicBezTo>
                  <a:cubicBezTo>
                    <a:pt x="1168" y="1501"/>
                    <a:pt x="1501" y="1168"/>
                    <a:pt x="1501" y="768"/>
                  </a:cubicBezTo>
                  <a:cubicBezTo>
                    <a:pt x="1501" y="334"/>
                    <a:pt x="1168" y="0"/>
                    <a:pt x="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8302558" y="1543390"/>
              <a:ext cx="48075" cy="48075"/>
            </a:xfrm>
            <a:custGeom>
              <a:avLst/>
              <a:gdLst/>
              <a:ahLst/>
              <a:cxnLst/>
              <a:rect l="l" t="t" r="r" b="b"/>
              <a:pathLst>
                <a:path w="1502" h="1502" extrusionOk="0">
                  <a:moveTo>
                    <a:pt x="768" y="0"/>
                  </a:moveTo>
                  <a:cubicBezTo>
                    <a:pt x="334" y="0"/>
                    <a:pt x="1" y="334"/>
                    <a:pt x="1" y="768"/>
                  </a:cubicBezTo>
                  <a:cubicBezTo>
                    <a:pt x="1" y="1168"/>
                    <a:pt x="334" y="1501"/>
                    <a:pt x="768" y="1501"/>
                  </a:cubicBezTo>
                  <a:cubicBezTo>
                    <a:pt x="1168" y="1501"/>
                    <a:pt x="1502" y="1168"/>
                    <a:pt x="1502" y="768"/>
                  </a:cubicBezTo>
                  <a:cubicBezTo>
                    <a:pt x="1502" y="334"/>
                    <a:pt x="1168"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7725987" y="1959789"/>
              <a:ext cx="48075" cy="48075"/>
            </a:xfrm>
            <a:custGeom>
              <a:avLst/>
              <a:gdLst/>
              <a:ahLst/>
              <a:cxnLst/>
              <a:rect l="l" t="t" r="r" b="b"/>
              <a:pathLst>
                <a:path w="1502" h="1502" extrusionOk="0">
                  <a:moveTo>
                    <a:pt x="768" y="1"/>
                  </a:moveTo>
                  <a:cubicBezTo>
                    <a:pt x="334" y="1"/>
                    <a:pt x="1" y="334"/>
                    <a:pt x="1" y="768"/>
                  </a:cubicBezTo>
                  <a:cubicBezTo>
                    <a:pt x="1" y="1168"/>
                    <a:pt x="334" y="1502"/>
                    <a:pt x="768" y="1502"/>
                  </a:cubicBezTo>
                  <a:cubicBezTo>
                    <a:pt x="1168" y="1502"/>
                    <a:pt x="1502" y="1168"/>
                    <a:pt x="1502" y="768"/>
                  </a:cubicBezTo>
                  <a:cubicBezTo>
                    <a:pt x="1502" y="334"/>
                    <a:pt x="1168"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8086884" y="1959789"/>
              <a:ext cx="48075" cy="48075"/>
            </a:xfrm>
            <a:custGeom>
              <a:avLst/>
              <a:gdLst/>
              <a:ahLst/>
              <a:cxnLst/>
              <a:rect l="l" t="t" r="r" b="b"/>
              <a:pathLst>
                <a:path w="1502" h="1502" extrusionOk="0">
                  <a:moveTo>
                    <a:pt x="734" y="1"/>
                  </a:moveTo>
                  <a:cubicBezTo>
                    <a:pt x="334" y="1"/>
                    <a:pt x="1" y="334"/>
                    <a:pt x="1" y="768"/>
                  </a:cubicBezTo>
                  <a:cubicBezTo>
                    <a:pt x="1" y="1168"/>
                    <a:pt x="334" y="1502"/>
                    <a:pt x="734" y="1502"/>
                  </a:cubicBezTo>
                  <a:cubicBezTo>
                    <a:pt x="1168" y="1502"/>
                    <a:pt x="1502" y="1168"/>
                    <a:pt x="1502" y="768"/>
                  </a:cubicBezTo>
                  <a:cubicBezTo>
                    <a:pt x="1502" y="334"/>
                    <a:pt x="1168"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7902162" y="194868"/>
              <a:ext cx="83316" cy="82227"/>
            </a:xfrm>
            <a:custGeom>
              <a:avLst/>
              <a:gdLst/>
              <a:ahLst/>
              <a:cxnLst/>
              <a:rect l="l" t="t" r="r" b="b"/>
              <a:pathLst>
                <a:path w="2603" h="2569" extrusionOk="0">
                  <a:moveTo>
                    <a:pt x="1302" y="0"/>
                  </a:moveTo>
                  <a:cubicBezTo>
                    <a:pt x="601" y="0"/>
                    <a:pt x="1" y="567"/>
                    <a:pt x="1" y="1268"/>
                  </a:cubicBezTo>
                  <a:cubicBezTo>
                    <a:pt x="1" y="2002"/>
                    <a:pt x="601" y="2569"/>
                    <a:pt x="1302" y="2569"/>
                  </a:cubicBezTo>
                  <a:cubicBezTo>
                    <a:pt x="2002" y="2569"/>
                    <a:pt x="2603" y="2002"/>
                    <a:pt x="2603" y="1268"/>
                  </a:cubicBezTo>
                  <a:cubicBezTo>
                    <a:pt x="2603" y="567"/>
                    <a:pt x="2002"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7936860" y="0"/>
              <a:ext cx="16580" cy="243449"/>
            </a:xfrm>
            <a:custGeom>
              <a:avLst/>
              <a:gdLst/>
              <a:ahLst/>
              <a:cxnLst/>
              <a:rect l="l" t="t" r="r" b="b"/>
              <a:pathLst>
                <a:path w="518" h="7606" extrusionOk="0">
                  <a:moveTo>
                    <a:pt x="268" y="1"/>
                  </a:moveTo>
                  <a:cubicBezTo>
                    <a:pt x="143" y="1"/>
                    <a:pt x="17" y="84"/>
                    <a:pt x="17" y="251"/>
                  </a:cubicBezTo>
                  <a:lnTo>
                    <a:pt x="17" y="6489"/>
                  </a:lnTo>
                  <a:lnTo>
                    <a:pt x="17" y="7356"/>
                  </a:lnTo>
                  <a:cubicBezTo>
                    <a:pt x="1" y="7523"/>
                    <a:pt x="126" y="7606"/>
                    <a:pt x="255" y="7606"/>
                  </a:cubicBezTo>
                  <a:cubicBezTo>
                    <a:pt x="384" y="7606"/>
                    <a:pt x="518" y="7523"/>
                    <a:pt x="518" y="7356"/>
                  </a:cubicBezTo>
                  <a:lnTo>
                    <a:pt x="518" y="1118"/>
                  </a:lnTo>
                  <a:lnTo>
                    <a:pt x="518" y="251"/>
                  </a:lnTo>
                  <a:cubicBezTo>
                    <a:pt x="518" y="84"/>
                    <a:pt x="39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8179773" y="2273665"/>
              <a:ext cx="391868" cy="303623"/>
            </a:xfrm>
            <a:custGeom>
              <a:avLst/>
              <a:gdLst/>
              <a:ahLst/>
              <a:cxnLst/>
              <a:rect l="l" t="t" r="r" b="b"/>
              <a:pathLst>
                <a:path w="12243" h="9486" extrusionOk="0">
                  <a:moveTo>
                    <a:pt x="8563" y="0"/>
                  </a:moveTo>
                  <a:cubicBezTo>
                    <a:pt x="7159" y="0"/>
                    <a:pt x="5454" y="616"/>
                    <a:pt x="3903" y="1803"/>
                  </a:cubicBezTo>
                  <a:cubicBezTo>
                    <a:pt x="1201" y="3838"/>
                    <a:pt x="1" y="6840"/>
                    <a:pt x="1268" y="8474"/>
                  </a:cubicBezTo>
                  <a:cubicBezTo>
                    <a:pt x="1792" y="9154"/>
                    <a:pt x="2665" y="9485"/>
                    <a:pt x="3703" y="9485"/>
                  </a:cubicBezTo>
                  <a:cubicBezTo>
                    <a:pt x="5110" y="9485"/>
                    <a:pt x="6819" y="8878"/>
                    <a:pt x="8373" y="7707"/>
                  </a:cubicBezTo>
                  <a:cubicBezTo>
                    <a:pt x="11075" y="5672"/>
                    <a:pt x="12243" y="2670"/>
                    <a:pt x="11008" y="1036"/>
                  </a:cubicBezTo>
                  <a:cubicBezTo>
                    <a:pt x="10483" y="339"/>
                    <a:pt x="9606" y="0"/>
                    <a:pt x="8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8493681" y="2504319"/>
              <a:ext cx="155909" cy="245754"/>
            </a:xfrm>
            <a:custGeom>
              <a:avLst/>
              <a:gdLst/>
              <a:ahLst/>
              <a:cxnLst/>
              <a:rect l="l" t="t" r="r" b="b"/>
              <a:pathLst>
                <a:path w="4871" h="7678" extrusionOk="0">
                  <a:moveTo>
                    <a:pt x="2194" y="0"/>
                  </a:moveTo>
                  <a:cubicBezTo>
                    <a:pt x="2186" y="0"/>
                    <a:pt x="2177" y="1"/>
                    <a:pt x="2169" y="1"/>
                  </a:cubicBezTo>
                  <a:cubicBezTo>
                    <a:pt x="1468" y="101"/>
                    <a:pt x="1" y="1902"/>
                    <a:pt x="134" y="4004"/>
                  </a:cubicBezTo>
                  <a:cubicBezTo>
                    <a:pt x="231" y="6045"/>
                    <a:pt x="1367" y="7677"/>
                    <a:pt x="2594" y="7677"/>
                  </a:cubicBezTo>
                  <a:cubicBezTo>
                    <a:pt x="2630" y="7677"/>
                    <a:pt x="2666" y="7676"/>
                    <a:pt x="2703" y="7673"/>
                  </a:cubicBezTo>
                  <a:cubicBezTo>
                    <a:pt x="3970" y="7606"/>
                    <a:pt x="4871" y="5805"/>
                    <a:pt x="4771" y="3670"/>
                  </a:cubicBezTo>
                  <a:cubicBezTo>
                    <a:pt x="4573" y="1558"/>
                    <a:pt x="3003"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8647450" y="2202702"/>
              <a:ext cx="225301" cy="286883"/>
            </a:xfrm>
            <a:custGeom>
              <a:avLst/>
              <a:gdLst/>
              <a:ahLst/>
              <a:cxnLst/>
              <a:rect l="l" t="t" r="r" b="b"/>
              <a:pathLst>
                <a:path w="7039" h="8963" extrusionOk="0">
                  <a:moveTo>
                    <a:pt x="2281" y="1"/>
                  </a:moveTo>
                  <a:cubicBezTo>
                    <a:pt x="2163" y="1"/>
                    <a:pt x="2058" y="17"/>
                    <a:pt x="1968" y="51"/>
                  </a:cubicBezTo>
                  <a:cubicBezTo>
                    <a:pt x="1134" y="351"/>
                    <a:pt x="0" y="2986"/>
                    <a:pt x="867" y="5388"/>
                  </a:cubicBezTo>
                  <a:cubicBezTo>
                    <a:pt x="1590" y="7525"/>
                    <a:pt x="3137" y="8963"/>
                    <a:pt x="4471" y="8963"/>
                  </a:cubicBezTo>
                  <a:cubicBezTo>
                    <a:pt x="4677" y="8963"/>
                    <a:pt x="4878" y="8928"/>
                    <a:pt x="5070" y="8857"/>
                  </a:cubicBezTo>
                  <a:cubicBezTo>
                    <a:pt x="6538" y="8323"/>
                    <a:pt x="7038" y="5921"/>
                    <a:pt x="6171" y="3520"/>
                  </a:cubicBezTo>
                  <a:cubicBezTo>
                    <a:pt x="5390" y="1328"/>
                    <a:pt x="3340" y="1"/>
                    <a:pt x="2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8767034" y="1946986"/>
              <a:ext cx="275489" cy="251259"/>
            </a:xfrm>
            <a:custGeom>
              <a:avLst/>
              <a:gdLst/>
              <a:ahLst/>
              <a:cxnLst/>
              <a:rect l="l" t="t" r="r" b="b"/>
              <a:pathLst>
                <a:path w="8607" h="7850" extrusionOk="0">
                  <a:moveTo>
                    <a:pt x="2524" y="1"/>
                  </a:moveTo>
                  <a:cubicBezTo>
                    <a:pt x="1977" y="1"/>
                    <a:pt x="1495" y="161"/>
                    <a:pt x="1134" y="501"/>
                  </a:cubicBezTo>
                  <a:cubicBezTo>
                    <a:pt x="0" y="1535"/>
                    <a:pt x="500" y="3937"/>
                    <a:pt x="2235" y="5805"/>
                  </a:cubicBezTo>
                  <a:cubicBezTo>
                    <a:pt x="3449" y="7110"/>
                    <a:pt x="4931" y="7850"/>
                    <a:pt x="6108" y="7850"/>
                  </a:cubicBezTo>
                  <a:cubicBezTo>
                    <a:pt x="6644" y="7850"/>
                    <a:pt x="7117" y="7696"/>
                    <a:pt x="7472" y="7372"/>
                  </a:cubicBezTo>
                  <a:cubicBezTo>
                    <a:pt x="8606" y="6305"/>
                    <a:pt x="8106" y="3937"/>
                    <a:pt x="6371" y="2035"/>
                  </a:cubicBezTo>
                  <a:cubicBezTo>
                    <a:pt x="5166" y="739"/>
                    <a:pt x="3697" y="1"/>
                    <a:pt x="2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8476588" y="1985108"/>
              <a:ext cx="199695" cy="172969"/>
            </a:xfrm>
            <a:custGeom>
              <a:avLst/>
              <a:gdLst/>
              <a:ahLst/>
              <a:cxnLst/>
              <a:rect l="l" t="t" r="r" b="b"/>
              <a:pathLst>
                <a:path w="6239" h="5404" extrusionOk="0">
                  <a:moveTo>
                    <a:pt x="4675" y="1"/>
                  </a:moveTo>
                  <a:cubicBezTo>
                    <a:pt x="3837" y="1"/>
                    <a:pt x="2713" y="308"/>
                    <a:pt x="1869" y="1111"/>
                  </a:cubicBezTo>
                  <a:cubicBezTo>
                    <a:pt x="501" y="2345"/>
                    <a:pt x="1" y="4113"/>
                    <a:pt x="735" y="4947"/>
                  </a:cubicBezTo>
                  <a:cubicBezTo>
                    <a:pt x="1030" y="5255"/>
                    <a:pt x="1452" y="5403"/>
                    <a:pt x="1938" y="5403"/>
                  </a:cubicBezTo>
                  <a:cubicBezTo>
                    <a:pt x="2769" y="5403"/>
                    <a:pt x="3787" y="4968"/>
                    <a:pt x="4671" y="4147"/>
                  </a:cubicBezTo>
                  <a:cubicBezTo>
                    <a:pt x="6072" y="2846"/>
                    <a:pt x="6239" y="811"/>
                    <a:pt x="5772" y="310"/>
                  </a:cubicBezTo>
                  <a:cubicBezTo>
                    <a:pt x="5606" y="119"/>
                    <a:pt x="5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8556674" y="724258"/>
              <a:ext cx="247738" cy="147587"/>
            </a:xfrm>
            <a:custGeom>
              <a:avLst/>
              <a:gdLst/>
              <a:ahLst/>
              <a:cxnLst/>
              <a:rect l="l" t="t" r="r" b="b"/>
              <a:pathLst>
                <a:path w="7740" h="4611" extrusionOk="0">
                  <a:moveTo>
                    <a:pt x="4270" y="1"/>
                  </a:moveTo>
                  <a:cubicBezTo>
                    <a:pt x="4042" y="1"/>
                    <a:pt x="3808" y="13"/>
                    <a:pt x="3570" y="40"/>
                  </a:cubicBezTo>
                  <a:cubicBezTo>
                    <a:pt x="1502" y="307"/>
                    <a:pt x="1" y="1974"/>
                    <a:pt x="67" y="2742"/>
                  </a:cubicBezTo>
                  <a:cubicBezTo>
                    <a:pt x="189" y="3412"/>
                    <a:pt x="1730" y="4610"/>
                    <a:pt x="3571" y="4610"/>
                  </a:cubicBezTo>
                  <a:cubicBezTo>
                    <a:pt x="3746" y="4610"/>
                    <a:pt x="3924" y="4600"/>
                    <a:pt x="4104" y="4576"/>
                  </a:cubicBezTo>
                  <a:cubicBezTo>
                    <a:pt x="6205" y="4343"/>
                    <a:pt x="7740" y="3142"/>
                    <a:pt x="7606" y="1874"/>
                  </a:cubicBezTo>
                  <a:cubicBezTo>
                    <a:pt x="7458" y="780"/>
                    <a:pt x="6052" y="1"/>
                    <a:pt x="4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8473388" y="1006222"/>
              <a:ext cx="106809" cy="156133"/>
            </a:xfrm>
            <a:custGeom>
              <a:avLst/>
              <a:gdLst/>
              <a:ahLst/>
              <a:cxnLst/>
              <a:rect l="l" t="t" r="r" b="b"/>
              <a:pathLst>
                <a:path w="3337" h="4878" extrusionOk="0">
                  <a:moveTo>
                    <a:pt x="1958" y="0"/>
                  </a:moveTo>
                  <a:cubicBezTo>
                    <a:pt x="1494" y="0"/>
                    <a:pt x="396" y="948"/>
                    <a:pt x="234" y="2239"/>
                  </a:cubicBezTo>
                  <a:cubicBezTo>
                    <a:pt x="1" y="3573"/>
                    <a:pt x="568" y="4774"/>
                    <a:pt x="1335" y="4874"/>
                  </a:cubicBezTo>
                  <a:cubicBezTo>
                    <a:pt x="1360" y="4876"/>
                    <a:pt x="1386" y="4877"/>
                    <a:pt x="1411" y="4877"/>
                  </a:cubicBezTo>
                  <a:cubicBezTo>
                    <a:pt x="2188" y="4877"/>
                    <a:pt x="2975" y="3898"/>
                    <a:pt x="3136" y="2606"/>
                  </a:cubicBezTo>
                  <a:cubicBezTo>
                    <a:pt x="3337" y="1271"/>
                    <a:pt x="2503" y="70"/>
                    <a:pt x="2002" y="4"/>
                  </a:cubicBezTo>
                  <a:cubicBezTo>
                    <a:pt x="1988" y="2"/>
                    <a:pt x="1973" y="0"/>
                    <a:pt x="1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6"/>
            <p:cNvSpPr/>
            <p:nvPr/>
          </p:nvSpPr>
          <p:spPr>
            <a:xfrm>
              <a:off x="8723247" y="1058588"/>
              <a:ext cx="242393" cy="154948"/>
            </a:xfrm>
            <a:custGeom>
              <a:avLst/>
              <a:gdLst/>
              <a:ahLst/>
              <a:cxnLst/>
              <a:rect l="l" t="t" r="r" b="b"/>
              <a:pathLst>
                <a:path w="7573" h="4841" extrusionOk="0">
                  <a:moveTo>
                    <a:pt x="2626" y="1"/>
                  </a:moveTo>
                  <a:cubicBezTo>
                    <a:pt x="1582" y="1"/>
                    <a:pt x="740" y="377"/>
                    <a:pt x="467" y="1070"/>
                  </a:cubicBezTo>
                  <a:cubicBezTo>
                    <a:pt x="0" y="2204"/>
                    <a:pt x="1135" y="3672"/>
                    <a:pt x="2969" y="4439"/>
                  </a:cubicBezTo>
                  <a:cubicBezTo>
                    <a:pt x="3649" y="4710"/>
                    <a:pt x="4333" y="4840"/>
                    <a:pt x="4947" y="4840"/>
                  </a:cubicBezTo>
                  <a:cubicBezTo>
                    <a:pt x="5991" y="4840"/>
                    <a:pt x="6832" y="4465"/>
                    <a:pt x="7105" y="3772"/>
                  </a:cubicBezTo>
                  <a:cubicBezTo>
                    <a:pt x="7572" y="2637"/>
                    <a:pt x="6438" y="1136"/>
                    <a:pt x="4604" y="403"/>
                  </a:cubicBezTo>
                  <a:cubicBezTo>
                    <a:pt x="3924" y="131"/>
                    <a:pt x="3240" y="1"/>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6"/>
            <p:cNvSpPr/>
            <p:nvPr/>
          </p:nvSpPr>
          <p:spPr>
            <a:xfrm>
              <a:off x="8741395" y="1294459"/>
              <a:ext cx="136704" cy="127838"/>
            </a:xfrm>
            <a:custGeom>
              <a:avLst/>
              <a:gdLst/>
              <a:ahLst/>
              <a:cxnLst/>
              <a:rect l="l" t="t" r="r" b="b"/>
              <a:pathLst>
                <a:path w="4271" h="3994" extrusionOk="0">
                  <a:moveTo>
                    <a:pt x="1022" y="0"/>
                  </a:moveTo>
                  <a:cubicBezTo>
                    <a:pt x="725" y="0"/>
                    <a:pt x="487" y="63"/>
                    <a:pt x="367" y="172"/>
                  </a:cubicBezTo>
                  <a:cubicBezTo>
                    <a:pt x="0" y="439"/>
                    <a:pt x="0" y="1940"/>
                    <a:pt x="934" y="2941"/>
                  </a:cubicBezTo>
                  <a:cubicBezTo>
                    <a:pt x="1593" y="3622"/>
                    <a:pt x="2359" y="3994"/>
                    <a:pt x="2971" y="3994"/>
                  </a:cubicBezTo>
                  <a:cubicBezTo>
                    <a:pt x="3258" y="3994"/>
                    <a:pt x="3511" y="3912"/>
                    <a:pt x="3703" y="3741"/>
                  </a:cubicBezTo>
                  <a:cubicBezTo>
                    <a:pt x="4270" y="3207"/>
                    <a:pt x="4037" y="1940"/>
                    <a:pt x="3103" y="939"/>
                  </a:cubicBezTo>
                  <a:cubicBezTo>
                    <a:pt x="2497" y="266"/>
                    <a:pt x="1634" y="0"/>
                    <a:pt x="1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8446692" y="1325155"/>
              <a:ext cx="127102" cy="140257"/>
            </a:xfrm>
            <a:custGeom>
              <a:avLst/>
              <a:gdLst/>
              <a:ahLst/>
              <a:cxnLst/>
              <a:rect l="l" t="t" r="r" b="b"/>
              <a:pathLst>
                <a:path w="3971" h="4382" extrusionOk="0">
                  <a:moveTo>
                    <a:pt x="2972" y="1"/>
                  </a:moveTo>
                  <a:cubicBezTo>
                    <a:pt x="2388" y="1"/>
                    <a:pt x="1331" y="444"/>
                    <a:pt x="768" y="1381"/>
                  </a:cubicBezTo>
                  <a:cubicBezTo>
                    <a:pt x="1" y="2549"/>
                    <a:pt x="1" y="3816"/>
                    <a:pt x="735" y="4250"/>
                  </a:cubicBezTo>
                  <a:cubicBezTo>
                    <a:pt x="883" y="4339"/>
                    <a:pt x="1054" y="4382"/>
                    <a:pt x="1239" y="4382"/>
                  </a:cubicBezTo>
                  <a:cubicBezTo>
                    <a:pt x="1886" y="4382"/>
                    <a:pt x="2699" y="3857"/>
                    <a:pt x="3270" y="2949"/>
                  </a:cubicBezTo>
                  <a:cubicBezTo>
                    <a:pt x="3970" y="1781"/>
                    <a:pt x="3737" y="314"/>
                    <a:pt x="3303" y="80"/>
                  </a:cubicBezTo>
                  <a:cubicBezTo>
                    <a:pt x="3231" y="28"/>
                    <a:pt x="3116" y="1"/>
                    <a:pt x="2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8702953" y="1543005"/>
              <a:ext cx="237048" cy="152804"/>
            </a:xfrm>
            <a:custGeom>
              <a:avLst/>
              <a:gdLst/>
              <a:ahLst/>
              <a:cxnLst/>
              <a:rect l="l" t="t" r="r" b="b"/>
              <a:pathLst>
                <a:path w="7406" h="4774" extrusionOk="0">
                  <a:moveTo>
                    <a:pt x="2763" y="1"/>
                  </a:moveTo>
                  <a:cubicBezTo>
                    <a:pt x="1518" y="1"/>
                    <a:pt x="477" y="490"/>
                    <a:pt x="267" y="980"/>
                  </a:cubicBezTo>
                  <a:cubicBezTo>
                    <a:pt x="1" y="1647"/>
                    <a:pt x="968" y="3615"/>
                    <a:pt x="2803" y="4349"/>
                  </a:cubicBezTo>
                  <a:cubicBezTo>
                    <a:pt x="3503" y="4636"/>
                    <a:pt x="4198" y="4774"/>
                    <a:pt x="4818" y="4774"/>
                  </a:cubicBezTo>
                  <a:cubicBezTo>
                    <a:pt x="5854" y="4774"/>
                    <a:pt x="6680" y="4391"/>
                    <a:pt x="6972" y="3682"/>
                  </a:cubicBezTo>
                  <a:cubicBezTo>
                    <a:pt x="7406" y="2548"/>
                    <a:pt x="6305" y="1046"/>
                    <a:pt x="4437" y="313"/>
                  </a:cubicBezTo>
                  <a:cubicBezTo>
                    <a:pt x="3875" y="92"/>
                    <a:pt x="3300" y="1"/>
                    <a:pt x="2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6"/>
            <p:cNvSpPr/>
            <p:nvPr/>
          </p:nvSpPr>
          <p:spPr>
            <a:xfrm>
              <a:off x="8493681" y="1692165"/>
              <a:ext cx="171944" cy="226645"/>
            </a:xfrm>
            <a:custGeom>
              <a:avLst/>
              <a:gdLst/>
              <a:ahLst/>
              <a:cxnLst/>
              <a:rect l="l" t="t" r="r" b="b"/>
              <a:pathLst>
                <a:path w="5372" h="7081" extrusionOk="0">
                  <a:moveTo>
                    <a:pt x="3535" y="0"/>
                  </a:moveTo>
                  <a:cubicBezTo>
                    <a:pt x="2761" y="0"/>
                    <a:pt x="1095" y="1134"/>
                    <a:pt x="601" y="2924"/>
                  </a:cubicBezTo>
                  <a:cubicBezTo>
                    <a:pt x="1" y="4826"/>
                    <a:pt x="501" y="6660"/>
                    <a:pt x="1668" y="7027"/>
                  </a:cubicBezTo>
                  <a:cubicBezTo>
                    <a:pt x="1794" y="7063"/>
                    <a:pt x="1923" y="7081"/>
                    <a:pt x="2053" y="7081"/>
                  </a:cubicBezTo>
                  <a:cubicBezTo>
                    <a:pt x="3134" y="7081"/>
                    <a:pt x="4328" y="5885"/>
                    <a:pt x="4804" y="4159"/>
                  </a:cubicBezTo>
                  <a:cubicBezTo>
                    <a:pt x="5371" y="2191"/>
                    <a:pt x="4437" y="256"/>
                    <a:pt x="3703" y="22"/>
                  </a:cubicBezTo>
                  <a:cubicBezTo>
                    <a:pt x="3654" y="8"/>
                    <a:pt x="359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6"/>
            <p:cNvSpPr/>
            <p:nvPr/>
          </p:nvSpPr>
          <p:spPr>
            <a:xfrm>
              <a:off x="8289754" y="1790112"/>
              <a:ext cx="219956" cy="288612"/>
            </a:xfrm>
            <a:custGeom>
              <a:avLst/>
              <a:gdLst/>
              <a:ahLst/>
              <a:cxnLst/>
              <a:rect l="l" t="t" r="r" b="b"/>
              <a:pathLst>
                <a:path w="6872" h="9017" extrusionOk="0">
                  <a:moveTo>
                    <a:pt x="4507" y="0"/>
                  </a:moveTo>
                  <a:cubicBezTo>
                    <a:pt x="3504" y="0"/>
                    <a:pt x="1411" y="1425"/>
                    <a:pt x="734" y="3701"/>
                  </a:cubicBezTo>
                  <a:cubicBezTo>
                    <a:pt x="0" y="6202"/>
                    <a:pt x="634" y="8537"/>
                    <a:pt x="2169" y="8938"/>
                  </a:cubicBezTo>
                  <a:cubicBezTo>
                    <a:pt x="2339" y="8991"/>
                    <a:pt x="2513" y="9016"/>
                    <a:pt x="2689" y="9016"/>
                  </a:cubicBezTo>
                  <a:cubicBezTo>
                    <a:pt x="4064" y="9016"/>
                    <a:pt x="5550" y="7457"/>
                    <a:pt x="6171" y="5268"/>
                  </a:cubicBezTo>
                  <a:cubicBezTo>
                    <a:pt x="6872" y="2800"/>
                    <a:pt x="5671" y="265"/>
                    <a:pt x="4737" y="31"/>
                  </a:cubicBezTo>
                  <a:cubicBezTo>
                    <a:pt x="4669" y="10"/>
                    <a:pt x="4592" y="0"/>
                    <a:pt x="4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8389045" y="1547071"/>
              <a:ext cx="179402" cy="179082"/>
            </a:xfrm>
            <a:custGeom>
              <a:avLst/>
              <a:gdLst/>
              <a:ahLst/>
              <a:cxnLst/>
              <a:rect l="l" t="t" r="r" b="b"/>
              <a:pathLst>
                <a:path w="5605" h="5595" extrusionOk="0">
                  <a:moveTo>
                    <a:pt x="1645" y="0"/>
                  </a:moveTo>
                  <a:cubicBezTo>
                    <a:pt x="1337" y="0"/>
                    <a:pt x="1059" y="82"/>
                    <a:pt x="835" y="252"/>
                  </a:cubicBezTo>
                  <a:cubicBezTo>
                    <a:pt x="1" y="919"/>
                    <a:pt x="201" y="2554"/>
                    <a:pt x="1302" y="3955"/>
                  </a:cubicBezTo>
                  <a:cubicBezTo>
                    <a:pt x="2074" y="4993"/>
                    <a:pt x="3109" y="5594"/>
                    <a:pt x="3938" y="5594"/>
                  </a:cubicBezTo>
                  <a:cubicBezTo>
                    <a:pt x="4254" y="5594"/>
                    <a:pt x="4540" y="5507"/>
                    <a:pt x="4771" y="5323"/>
                  </a:cubicBezTo>
                  <a:cubicBezTo>
                    <a:pt x="5605" y="4689"/>
                    <a:pt x="5404" y="3021"/>
                    <a:pt x="4337" y="1620"/>
                  </a:cubicBezTo>
                  <a:cubicBezTo>
                    <a:pt x="3533" y="597"/>
                    <a:pt x="2480" y="0"/>
                    <a:pt x="1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8401848" y="1187742"/>
              <a:ext cx="161254" cy="98839"/>
            </a:xfrm>
            <a:custGeom>
              <a:avLst/>
              <a:gdLst/>
              <a:ahLst/>
              <a:cxnLst/>
              <a:rect l="l" t="t" r="r" b="b"/>
              <a:pathLst>
                <a:path w="5038" h="3088" extrusionOk="0">
                  <a:moveTo>
                    <a:pt x="2179" y="0"/>
                  </a:moveTo>
                  <a:cubicBezTo>
                    <a:pt x="1113" y="0"/>
                    <a:pt x="180" y="584"/>
                    <a:pt x="68" y="1004"/>
                  </a:cubicBezTo>
                  <a:cubicBezTo>
                    <a:pt x="1" y="1438"/>
                    <a:pt x="835" y="2705"/>
                    <a:pt x="2169" y="3006"/>
                  </a:cubicBezTo>
                  <a:cubicBezTo>
                    <a:pt x="2448" y="3061"/>
                    <a:pt x="2720" y="3088"/>
                    <a:pt x="2979" y="3088"/>
                  </a:cubicBezTo>
                  <a:cubicBezTo>
                    <a:pt x="3960" y="3088"/>
                    <a:pt x="4739" y="2705"/>
                    <a:pt x="4871" y="2072"/>
                  </a:cubicBezTo>
                  <a:cubicBezTo>
                    <a:pt x="5038" y="1238"/>
                    <a:pt x="4137" y="370"/>
                    <a:pt x="2803" y="70"/>
                  </a:cubicBezTo>
                  <a:cubicBezTo>
                    <a:pt x="2593" y="22"/>
                    <a:pt x="2384" y="0"/>
                    <a:pt x="2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8299357" y="936283"/>
              <a:ext cx="167655" cy="143074"/>
            </a:xfrm>
            <a:custGeom>
              <a:avLst/>
              <a:gdLst/>
              <a:ahLst/>
              <a:cxnLst/>
              <a:rect l="l" t="t" r="r" b="b"/>
              <a:pathLst>
                <a:path w="5238" h="4470" extrusionOk="0">
                  <a:moveTo>
                    <a:pt x="3587" y="0"/>
                  </a:moveTo>
                  <a:cubicBezTo>
                    <a:pt x="2908" y="0"/>
                    <a:pt x="2069" y="363"/>
                    <a:pt x="1335" y="1055"/>
                  </a:cubicBezTo>
                  <a:cubicBezTo>
                    <a:pt x="201" y="2089"/>
                    <a:pt x="1" y="3790"/>
                    <a:pt x="401" y="4224"/>
                  </a:cubicBezTo>
                  <a:cubicBezTo>
                    <a:pt x="540" y="4376"/>
                    <a:pt x="877" y="4470"/>
                    <a:pt x="1305" y="4470"/>
                  </a:cubicBezTo>
                  <a:cubicBezTo>
                    <a:pt x="2004" y="4470"/>
                    <a:pt x="2946" y="4218"/>
                    <a:pt x="3670" y="3556"/>
                  </a:cubicBezTo>
                  <a:cubicBezTo>
                    <a:pt x="4837" y="2456"/>
                    <a:pt x="5238" y="1055"/>
                    <a:pt x="4571" y="387"/>
                  </a:cubicBezTo>
                  <a:cubicBezTo>
                    <a:pt x="4335" y="127"/>
                    <a:pt x="3989"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8131728" y="1144723"/>
              <a:ext cx="176201" cy="104569"/>
            </a:xfrm>
            <a:custGeom>
              <a:avLst/>
              <a:gdLst/>
              <a:ahLst/>
              <a:cxnLst/>
              <a:rect l="l" t="t" r="r" b="b"/>
              <a:pathLst>
                <a:path w="5505" h="3267" extrusionOk="0">
                  <a:moveTo>
                    <a:pt x="2598" y="1"/>
                  </a:moveTo>
                  <a:cubicBezTo>
                    <a:pt x="1271" y="1"/>
                    <a:pt x="96" y="881"/>
                    <a:pt x="34" y="1381"/>
                  </a:cubicBezTo>
                  <a:cubicBezTo>
                    <a:pt x="1" y="1881"/>
                    <a:pt x="1101" y="3115"/>
                    <a:pt x="2602" y="3249"/>
                  </a:cubicBezTo>
                  <a:cubicBezTo>
                    <a:pt x="2737" y="3261"/>
                    <a:pt x="2870" y="3267"/>
                    <a:pt x="3001" y="3267"/>
                  </a:cubicBezTo>
                  <a:cubicBezTo>
                    <a:pt x="4327" y="3267"/>
                    <a:pt x="5407" y="2671"/>
                    <a:pt x="5438" y="1881"/>
                  </a:cubicBezTo>
                  <a:cubicBezTo>
                    <a:pt x="5504" y="947"/>
                    <a:pt x="4370" y="113"/>
                    <a:pt x="2869" y="13"/>
                  </a:cubicBezTo>
                  <a:cubicBezTo>
                    <a:pt x="2778" y="5"/>
                    <a:pt x="2688" y="1"/>
                    <a:pt x="2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8064478" y="912853"/>
              <a:ext cx="177258" cy="118332"/>
            </a:xfrm>
            <a:custGeom>
              <a:avLst/>
              <a:gdLst/>
              <a:ahLst/>
              <a:cxnLst/>
              <a:rect l="l" t="t" r="r" b="b"/>
              <a:pathLst>
                <a:path w="5538" h="3697" extrusionOk="0">
                  <a:moveTo>
                    <a:pt x="3693" y="0"/>
                  </a:moveTo>
                  <a:cubicBezTo>
                    <a:pt x="3156" y="0"/>
                    <a:pt x="2535" y="152"/>
                    <a:pt x="1935" y="452"/>
                  </a:cubicBezTo>
                  <a:cubicBezTo>
                    <a:pt x="567" y="1119"/>
                    <a:pt x="0" y="2621"/>
                    <a:pt x="234" y="3121"/>
                  </a:cubicBezTo>
                  <a:cubicBezTo>
                    <a:pt x="402" y="3416"/>
                    <a:pt x="1088" y="3697"/>
                    <a:pt x="1907" y="3697"/>
                  </a:cubicBezTo>
                  <a:cubicBezTo>
                    <a:pt x="2386" y="3697"/>
                    <a:pt x="2910" y="3601"/>
                    <a:pt x="3402" y="3354"/>
                  </a:cubicBezTo>
                  <a:cubicBezTo>
                    <a:pt x="4737" y="2687"/>
                    <a:pt x="5537" y="1486"/>
                    <a:pt x="5104" y="686"/>
                  </a:cubicBezTo>
                  <a:cubicBezTo>
                    <a:pt x="4883" y="227"/>
                    <a:pt x="4350" y="0"/>
                    <a:pt x="3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7611749" y="1042583"/>
              <a:ext cx="189004" cy="134880"/>
            </a:xfrm>
            <a:custGeom>
              <a:avLst/>
              <a:gdLst/>
              <a:ahLst/>
              <a:cxnLst/>
              <a:rect l="l" t="t" r="r" b="b"/>
              <a:pathLst>
                <a:path w="5905" h="4214" extrusionOk="0">
                  <a:moveTo>
                    <a:pt x="1958" y="1"/>
                  </a:moveTo>
                  <a:cubicBezTo>
                    <a:pt x="1299" y="1"/>
                    <a:pt x="761" y="235"/>
                    <a:pt x="501" y="702"/>
                  </a:cubicBezTo>
                  <a:cubicBezTo>
                    <a:pt x="1" y="1570"/>
                    <a:pt x="734" y="2904"/>
                    <a:pt x="2169" y="3738"/>
                  </a:cubicBezTo>
                  <a:cubicBezTo>
                    <a:pt x="2763" y="4078"/>
                    <a:pt x="3424" y="4213"/>
                    <a:pt x="4011" y="4213"/>
                  </a:cubicBezTo>
                  <a:cubicBezTo>
                    <a:pt x="4806" y="4213"/>
                    <a:pt x="5465" y="3964"/>
                    <a:pt x="5638" y="3638"/>
                  </a:cubicBezTo>
                  <a:cubicBezTo>
                    <a:pt x="5905" y="3137"/>
                    <a:pt x="5371" y="1436"/>
                    <a:pt x="3970" y="602"/>
                  </a:cubicBezTo>
                  <a:cubicBezTo>
                    <a:pt x="3280" y="201"/>
                    <a:pt x="2568"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8241709" y="526637"/>
              <a:ext cx="208209" cy="201103"/>
            </a:xfrm>
            <a:custGeom>
              <a:avLst/>
              <a:gdLst/>
              <a:ahLst/>
              <a:cxnLst/>
              <a:rect l="l" t="t" r="r" b="b"/>
              <a:pathLst>
                <a:path w="6505" h="6283" extrusionOk="0">
                  <a:moveTo>
                    <a:pt x="4470" y="0"/>
                  </a:moveTo>
                  <a:cubicBezTo>
                    <a:pt x="3507" y="0"/>
                    <a:pt x="2317" y="622"/>
                    <a:pt x="1368" y="1711"/>
                  </a:cubicBezTo>
                  <a:cubicBezTo>
                    <a:pt x="0" y="3245"/>
                    <a:pt x="0" y="5547"/>
                    <a:pt x="567" y="6047"/>
                  </a:cubicBezTo>
                  <a:cubicBezTo>
                    <a:pt x="738" y="6198"/>
                    <a:pt x="1064" y="6282"/>
                    <a:pt x="1473" y="6282"/>
                  </a:cubicBezTo>
                  <a:cubicBezTo>
                    <a:pt x="2421" y="6282"/>
                    <a:pt x="3815" y="5831"/>
                    <a:pt x="4770" y="4713"/>
                  </a:cubicBezTo>
                  <a:cubicBezTo>
                    <a:pt x="6171" y="3178"/>
                    <a:pt x="6505" y="1210"/>
                    <a:pt x="5571" y="376"/>
                  </a:cubicBezTo>
                  <a:cubicBezTo>
                    <a:pt x="5275" y="121"/>
                    <a:pt x="4895" y="0"/>
                    <a:pt x="4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7532751" y="779281"/>
              <a:ext cx="207153" cy="145378"/>
            </a:xfrm>
            <a:custGeom>
              <a:avLst/>
              <a:gdLst/>
              <a:ahLst/>
              <a:cxnLst/>
              <a:rect l="l" t="t" r="r" b="b"/>
              <a:pathLst>
                <a:path w="6472" h="4542" extrusionOk="0">
                  <a:moveTo>
                    <a:pt x="2141" y="1"/>
                  </a:moveTo>
                  <a:cubicBezTo>
                    <a:pt x="1432" y="1"/>
                    <a:pt x="842" y="243"/>
                    <a:pt x="534" y="722"/>
                  </a:cubicBezTo>
                  <a:cubicBezTo>
                    <a:pt x="0" y="1656"/>
                    <a:pt x="834" y="3158"/>
                    <a:pt x="2368" y="4025"/>
                  </a:cubicBezTo>
                  <a:cubicBezTo>
                    <a:pt x="3054" y="4396"/>
                    <a:pt x="3788" y="4541"/>
                    <a:pt x="4430" y="4541"/>
                  </a:cubicBezTo>
                  <a:cubicBezTo>
                    <a:pt x="5288" y="4541"/>
                    <a:pt x="5980" y="4282"/>
                    <a:pt x="6171" y="3958"/>
                  </a:cubicBezTo>
                  <a:cubicBezTo>
                    <a:pt x="6471" y="3424"/>
                    <a:pt x="5871" y="1523"/>
                    <a:pt x="4337" y="656"/>
                  </a:cubicBezTo>
                  <a:cubicBezTo>
                    <a:pt x="3590" y="218"/>
                    <a:pt x="2812"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7880813" y="709310"/>
              <a:ext cx="200751" cy="155108"/>
            </a:xfrm>
            <a:custGeom>
              <a:avLst/>
              <a:gdLst/>
              <a:ahLst/>
              <a:cxnLst/>
              <a:rect l="l" t="t" r="r" b="b"/>
              <a:pathLst>
                <a:path w="6272" h="4846" extrusionOk="0">
                  <a:moveTo>
                    <a:pt x="4297" y="1"/>
                  </a:moveTo>
                  <a:cubicBezTo>
                    <a:pt x="3554" y="1"/>
                    <a:pt x="2651" y="314"/>
                    <a:pt x="1835" y="940"/>
                  </a:cubicBezTo>
                  <a:cubicBezTo>
                    <a:pt x="434" y="2008"/>
                    <a:pt x="1" y="3876"/>
                    <a:pt x="434" y="4443"/>
                  </a:cubicBezTo>
                  <a:cubicBezTo>
                    <a:pt x="606" y="4677"/>
                    <a:pt x="1129" y="4846"/>
                    <a:pt x="1780" y="4846"/>
                  </a:cubicBezTo>
                  <a:cubicBezTo>
                    <a:pt x="2519" y="4846"/>
                    <a:pt x="3425" y="4628"/>
                    <a:pt x="4170" y="4043"/>
                  </a:cubicBezTo>
                  <a:cubicBezTo>
                    <a:pt x="5638" y="3009"/>
                    <a:pt x="6272" y="1441"/>
                    <a:pt x="5605" y="540"/>
                  </a:cubicBezTo>
                  <a:cubicBezTo>
                    <a:pt x="5331" y="181"/>
                    <a:pt x="4860" y="1"/>
                    <a:pt x="4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7767630" y="509416"/>
              <a:ext cx="213586" cy="223892"/>
            </a:xfrm>
            <a:custGeom>
              <a:avLst/>
              <a:gdLst/>
              <a:ahLst/>
              <a:cxnLst/>
              <a:rect l="l" t="t" r="r" b="b"/>
              <a:pathLst>
                <a:path w="6673" h="6995" extrusionOk="0">
                  <a:moveTo>
                    <a:pt x="4660" y="1"/>
                  </a:moveTo>
                  <a:cubicBezTo>
                    <a:pt x="3598" y="1"/>
                    <a:pt x="2280" y="827"/>
                    <a:pt x="1302" y="2182"/>
                  </a:cubicBezTo>
                  <a:cubicBezTo>
                    <a:pt x="1" y="3950"/>
                    <a:pt x="268" y="6351"/>
                    <a:pt x="935" y="6852"/>
                  </a:cubicBezTo>
                  <a:cubicBezTo>
                    <a:pt x="1065" y="6946"/>
                    <a:pt x="1280" y="6994"/>
                    <a:pt x="1549" y="6994"/>
                  </a:cubicBezTo>
                  <a:cubicBezTo>
                    <a:pt x="2523" y="6994"/>
                    <a:pt x="4212" y="6361"/>
                    <a:pt x="5204" y="4950"/>
                  </a:cubicBezTo>
                  <a:cubicBezTo>
                    <a:pt x="6505" y="3183"/>
                    <a:pt x="6672" y="1048"/>
                    <a:pt x="5605" y="280"/>
                  </a:cubicBezTo>
                  <a:cubicBezTo>
                    <a:pt x="5332" y="90"/>
                    <a:pt x="5010" y="1"/>
                    <a:pt x="4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7830623" y="778833"/>
              <a:ext cx="153284" cy="273696"/>
            </a:xfrm>
            <a:custGeom>
              <a:avLst/>
              <a:gdLst/>
              <a:ahLst/>
              <a:cxnLst/>
              <a:rect l="l" t="t" r="r" b="b"/>
              <a:pathLst>
                <a:path w="4789" h="8551" extrusionOk="0">
                  <a:moveTo>
                    <a:pt x="4368" y="1"/>
                  </a:moveTo>
                  <a:cubicBezTo>
                    <a:pt x="4326" y="1"/>
                    <a:pt x="4281" y="11"/>
                    <a:pt x="4237" y="36"/>
                  </a:cubicBezTo>
                  <a:cubicBezTo>
                    <a:pt x="2469" y="1037"/>
                    <a:pt x="1068" y="3005"/>
                    <a:pt x="468" y="4906"/>
                  </a:cubicBezTo>
                  <a:cubicBezTo>
                    <a:pt x="101" y="6007"/>
                    <a:pt x="1" y="7141"/>
                    <a:pt x="1" y="8275"/>
                  </a:cubicBezTo>
                  <a:cubicBezTo>
                    <a:pt x="1" y="8459"/>
                    <a:pt x="143" y="8550"/>
                    <a:pt x="280" y="8550"/>
                  </a:cubicBezTo>
                  <a:cubicBezTo>
                    <a:pt x="418" y="8550"/>
                    <a:pt x="551" y="8459"/>
                    <a:pt x="534" y="8275"/>
                  </a:cubicBezTo>
                  <a:cubicBezTo>
                    <a:pt x="468" y="5373"/>
                    <a:pt x="1635" y="2538"/>
                    <a:pt x="4004" y="837"/>
                  </a:cubicBezTo>
                  <a:cubicBezTo>
                    <a:pt x="4170" y="703"/>
                    <a:pt x="4337" y="570"/>
                    <a:pt x="4504" y="503"/>
                  </a:cubicBezTo>
                  <a:cubicBezTo>
                    <a:pt x="4788" y="361"/>
                    <a:pt x="4612" y="1"/>
                    <a:pt x="4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6"/>
            <p:cNvSpPr/>
            <p:nvPr/>
          </p:nvSpPr>
          <p:spPr>
            <a:xfrm>
              <a:off x="7635595" y="846115"/>
              <a:ext cx="225813" cy="280610"/>
            </a:xfrm>
            <a:custGeom>
              <a:avLst/>
              <a:gdLst/>
              <a:ahLst/>
              <a:cxnLst/>
              <a:rect l="l" t="t" r="r" b="b"/>
              <a:pathLst>
                <a:path w="7055" h="8767" extrusionOk="0">
                  <a:moveTo>
                    <a:pt x="415" y="0"/>
                  </a:moveTo>
                  <a:cubicBezTo>
                    <a:pt x="156" y="0"/>
                    <a:pt x="0" y="360"/>
                    <a:pt x="256" y="502"/>
                  </a:cubicBezTo>
                  <a:cubicBezTo>
                    <a:pt x="2291" y="1470"/>
                    <a:pt x="4059" y="3338"/>
                    <a:pt x="5160" y="5239"/>
                  </a:cubicBezTo>
                  <a:cubicBezTo>
                    <a:pt x="5794" y="6273"/>
                    <a:pt x="6227" y="7407"/>
                    <a:pt x="6461" y="8575"/>
                  </a:cubicBezTo>
                  <a:cubicBezTo>
                    <a:pt x="6500" y="8707"/>
                    <a:pt x="6608" y="8766"/>
                    <a:pt x="6718" y="8766"/>
                  </a:cubicBezTo>
                  <a:cubicBezTo>
                    <a:pt x="6884" y="8766"/>
                    <a:pt x="7055" y="8630"/>
                    <a:pt x="6994" y="8408"/>
                  </a:cubicBezTo>
                  <a:cubicBezTo>
                    <a:pt x="6261" y="5072"/>
                    <a:pt x="4092" y="2204"/>
                    <a:pt x="1224" y="402"/>
                  </a:cubicBezTo>
                  <a:cubicBezTo>
                    <a:pt x="990" y="269"/>
                    <a:pt x="757" y="102"/>
                    <a:pt x="556" y="35"/>
                  </a:cubicBezTo>
                  <a:cubicBezTo>
                    <a:pt x="507" y="11"/>
                    <a:pt x="45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6"/>
            <p:cNvSpPr/>
            <p:nvPr/>
          </p:nvSpPr>
          <p:spPr>
            <a:xfrm>
              <a:off x="7693594" y="1094757"/>
              <a:ext cx="166951" cy="230038"/>
            </a:xfrm>
            <a:custGeom>
              <a:avLst/>
              <a:gdLst/>
              <a:ahLst/>
              <a:cxnLst/>
              <a:rect l="l" t="t" r="r" b="b"/>
              <a:pathLst>
                <a:path w="5216" h="7187" extrusionOk="0">
                  <a:moveTo>
                    <a:pt x="422" y="1"/>
                  </a:moveTo>
                  <a:cubicBezTo>
                    <a:pt x="128" y="1"/>
                    <a:pt x="0" y="479"/>
                    <a:pt x="346" y="573"/>
                  </a:cubicBezTo>
                  <a:cubicBezTo>
                    <a:pt x="1980" y="940"/>
                    <a:pt x="3348" y="2408"/>
                    <a:pt x="4015" y="3909"/>
                  </a:cubicBezTo>
                  <a:cubicBezTo>
                    <a:pt x="4449" y="4843"/>
                    <a:pt x="4615" y="5844"/>
                    <a:pt x="4649" y="6911"/>
                  </a:cubicBezTo>
                  <a:cubicBezTo>
                    <a:pt x="4649" y="7095"/>
                    <a:pt x="4799" y="7187"/>
                    <a:pt x="4941" y="7187"/>
                  </a:cubicBezTo>
                  <a:cubicBezTo>
                    <a:pt x="5082" y="7187"/>
                    <a:pt x="5216" y="7095"/>
                    <a:pt x="5182" y="6911"/>
                  </a:cubicBezTo>
                  <a:cubicBezTo>
                    <a:pt x="5116" y="5143"/>
                    <a:pt x="4649" y="3442"/>
                    <a:pt x="3515" y="2075"/>
                  </a:cubicBezTo>
                  <a:cubicBezTo>
                    <a:pt x="2847" y="1274"/>
                    <a:pt x="2013" y="607"/>
                    <a:pt x="1079" y="240"/>
                  </a:cubicBezTo>
                  <a:cubicBezTo>
                    <a:pt x="846" y="140"/>
                    <a:pt x="679" y="73"/>
                    <a:pt x="479" y="6"/>
                  </a:cubicBezTo>
                  <a:cubicBezTo>
                    <a:pt x="460" y="2"/>
                    <a:pt x="441"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6"/>
            <p:cNvSpPr/>
            <p:nvPr/>
          </p:nvSpPr>
          <p:spPr>
            <a:xfrm>
              <a:off x="8369328" y="2156514"/>
              <a:ext cx="308584" cy="287459"/>
            </a:xfrm>
            <a:custGeom>
              <a:avLst/>
              <a:gdLst/>
              <a:ahLst/>
              <a:cxnLst/>
              <a:rect l="l" t="t" r="r" b="b"/>
              <a:pathLst>
                <a:path w="9641" h="8981" extrusionOk="0">
                  <a:moveTo>
                    <a:pt x="9247" y="1"/>
                  </a:moveTo>
                  <a:cubicBezTo>
                    <a:pt x="9165" y="1"/>
                    <a:pt x="9082" y="37"/>
                    <a:pt x="9023" y="126"/>
                  </a:cubicBezTo>
                  <a:cubicBezTo>
                    <a:pt x="8022" y="1827"/>
                    <a:pt x="6554" y="3228"/>
                    <a:pt x="5086" y="4529"/>
                  </a:cubicBezTo>
                  <a:cubicBezTo>
                    <a:pt x="3819" y="5697"/>
                    <a:pt x="2485" y="6797"/>
                    <a:pt x="1084" y="7798"/>
                  </a:cubicBezTo>
                  <a:cubicBezTo>
                    <a:pt x="783" y="7998"/>
                    <a:pt x="517" y="8198"/>
                    <a:pt x="250" y="8432"/>
                  </a:cubicBezTo>
                  <a:cubicBezTo>
                    <a:pt x="0" y="8626"/>
                    <a:pt x="142" y="8981"/>
                    <a:pt x="389" y="8981"/>
                  </a:cubicBezTo>
                  <a:cubicBezTo>
                    <a:pt x="439" y="8981"/>
                    <a:pt x="493" y="8966"/>
                    <a:pt x="550" y="8932"/>
                  </a:cubicBezTo>
                  <a:cubicBezTo>
                    <a:pt x="3052" y="7164"/>
                    <a:pt x="5520" y="5196"/>
                    <a:pt x="7555" y="2961"/>
                  </a:cubicBezTo>
                  <a:cubicBezTo>
                    <a:pt x="8255" y="2161"/>
                    <a:pt x="8989" y="1327"/>
                    <a:pt x="9523" y="393"/>
                  </a:cubicBezTo>
                  <a:cubicBezTo>
                    <a:pt x="9640" y="205"/>
                    <a:pt x="9444" y="1"/>
                    <a:pt x="9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8681603" y="2034049"/>
              <a:ext cx="102968" cy="372503"/>
            </a:xfrm>
            <a:custGeom>
              <a:avLst/>
              <a:gdLst/>
              <a:ahLst/>
              <a:cxnLst/>
              <a:rect l="l" t="t" r="r" b="b"/>
              <a:pathLst>
                <a:path w="3217" h="11638" extrusionOk="0">
                  <a:moveTo>
                    <a:pt x="1155" y="1"/>
                  </a:moveTo>
                  <a:cubicBezTo>
                    <a:pt x="1046" y="1"/>
                    <a:pt x="939" y="55"/>
                    <a:pt x="901" y="182"/>
                  </a:cubicBezTo>
                  <a:cubicBezTo>
                    <a:pt x="0" y="2518"/>
                    <a:pt x="434" y="5153"/>
                    <a:pt x="1101" y="7488"/>
                  </a:cubicBezTo>
                  <a:cubicBezTo>
                    <a:pt x="1468" y="8855"/>
                    <a:pt x="1969" y="10256"/>
                    <a:pt x="2636" y="11491"/>
                  </a:cubicBezTo>
                  <a:cubicBezTo>
                    <a:pt x="2688" y="11596"/>
                    <a:pt x="2771" y="11638"/>
                    <a:pt x="2854" y="11638"/>
                  </a:cubicBezTo>
                  <a:cubicBezTo>
                    <a:pt x="3034" y="11638"/>
                    <a:pt x="3217" y="11440"/>
                    <a:pt x="3103" y="11257"/>
                  </a:cubicBezTo>
                  <a:cubicBezTo>
                    <a:pt x="2502" y="10090"/>
                    <a:pt x="2002" y="8789"/>
                    <a:pt x="1668" y="7488"/>
                  </a:cubicBezTo>
                  <a:cubicBezTo>
                    <a:pt x="1001" y="5186"/>
                    <a:pt x="601" y="2651"/>
                    <a:pt x="1435" y="349"/>
                  </a:cubicBezTo>
                  <a:cubicBezTo>
                    <a:pt x="1517" y="143"/>
                    <a:pt x="1332"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8557762" y="1786815"/>
              <a:ext cx="186860" cy="294789"/>
            </a:xfrm>
            <a:custGeom>
              <a:avLst/>
              <a:gdLst/>
              <a:ahLst/>
              <a:cxnLst/>
              <a:rect l="l" t="t" r="r" b="b"/>
              <a:pathLst>
                <a:path w="5838" h="9210" extrusionOk="0">
                  <a:moveTo>
                    <a:pt x="5512" y="1"/>
                  </a:moveTo>
                  <a:cubicBezTo>
                    <a:pt x="5371" y="1"/>
                    <a:pt x="5237" y="101"/>
                    <a:pt x="5270" y="301"/>
                  </a:cubicBezTo>
                  <a:cubicBezTo>
                    <a:pt x="5371" y="2569"/>
                    <a:pt x="4303" y="4704"/>
                    <a:pt x="2802" y="6372"/>
                  </a:cubicBezTo>
                  <a:cubicBezTo>
                    <a:pt x="2035" y="7206"/>
                    <a:pt x="1168" y="8040"/>
                    <a:pt x="200" y="8674"/>
                  </a:cubicBezTo>
                  <a:cubicBezTo>
                    <a:pt x="1" y="8844"/>
                    <a:pt x="142" y="9209"/>
                    <a:pt x="374" y="9209"/>
                  </a:cubicBezTo>
                  <a:cubicBezTo>
                    <a:pt x="414" y="9209"/>
                    <a:pt x="456" y="9199"/>
                    <a:pt x="500" y="9174"/>
                  </a:cubicBezTo>
                  <a:cubicBezTo>
                    <a:pt x="2535" y="7840"/>
                    <a:pt x="4370" y="5738"/>
                    <a:pt x="5270" y="3470"/>
                  </a:cubicBezTo>
                  <a:cubicBezTo>
                    <a:pt x="5637" y="2469"/>
                    <a:pt x="5838" y="1368"/>
                    <a:pt x="5804" y="301"/>
                  </a:cubicBezTo>
                  <a:cubicBezTo>
                    <a:pt x="5804" y="101"/>
                    <a:pt x="5654" y="1"/>
                    <a:pt x="5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8733745" y="1821960"/>
              <a:ext cx="207761" cy="308040"/>
            </a:xfrm>
            <a:custGeom>
              <a:avLst/>
              <a:gdLst/>
              <a:ahLst/>
              <a:cxnLst/>
              <a:rect l="l" t="t" r="r" b="b"/>
              <a:pathLst>
                <a:path w="6491" h="9624" extrusionOk="0">
                  <a:moveTo>
                    <a:pt x="329" y="1"/>
                  </a:moveTo>
                  <a:cubicBezTo>
                    <a:pt x="165" y="1"/>
                    <a:pt x="1" y="124"/>
                    <a:pt x="39" y="337"/>
                  </a:cubicBezTo>
                  <a:cubicBezTo>
                    <a:pt x="973" y="3640"/>
                    <a:pt x="2675" y="6975"/>
                    <a:pt x="5376" y="9144"/>
                  </a:cubicBezTo>
                  <a:cubicBezTo>
                    <a:pt x="5543" y="9277"/>
                    <a:pt x="5777" y="9444"/>
                    <a:pt x="5944" y="9577"/>
                  </a:cubicBezTo>
                  <a:cubicBezTo>
                    <a:pt x="5997" y="9609"/>
                    <a:pt x="6050" y="9624"/>
                    <a:pt x="6098" y="9624"/>
                  </a:cubicBezTo>
                  <a:cubicBezTo>
                    <a:pt x="6348" y="9624"/>
                    <a:pt x="6490" y="9245"/>
                    <a:pt x="6210" y="9077"/>
                  </a:cubicBezTo>
                  <a:cubicBezTo>
                    <a:pt x="5443" y="8576"/>
                    <a:pt x="4709" y="7809"/>
                    <a:pt x="4109" y="7109"/>
                  </a:cubicBezTo>
                  <a:cubicBezTo>
                    <a:pt x="2374" y="5107"/>
                    <a:pt x="1274" y="2706"/>
                    <a:pt x="606" y="204"/>
                  </a:cubicBezTo>
                  <a:cubicBezTo>
                    <a:pt x="565" y="64"/>
                    <a:pt x="447"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8558434" y="1544446"/>
              <a:ext cx="85812" cy="313545"/>
            </a:xfrm>
            <a:custGeom>
              <a:avLst/>
              <a:gdLst/>
              <a:ahLst/>
              <a:cxnLst/>
              <a:rect l="l" t="t" r="r" b="b"/>
              <a:pathLst>
                <a:path w="2681" h="9796" extrusionOk="0">
                  <a:moveTo>
                    <a:pt x="1643" y="0"/>
                  </a:moveTo>
                  <a:cubicBezTo>
                    <a:pt x="1477" y="0"/>
                    <a:pt x="1307" y="132"/>
                    <a:pt x="1347" y="368"/>
                  </a:cubicBezTo>
                  <a:cubicBezTo>
                    <a:pt x="2114" y="3303"/>
                    <a:pt x="1513" y="6739"/>
                    <a:pt x="112" y="9407"/>
                  </a:cubicBezTo>
                  <a:cubicBezTo>
                    <a:pt x="1" y="9609"/>
                    <a:pt x="189" y="9795"/>
                    <a:pt x="376" y="9795"/>
                  </a:cubicBezTo>
                  <a:cubicBezTo>
                    <a:pt x="467" y="9795"/>
                    <a:pt x="558" y="9751"/>
                    <a:pt x="613" y="9641"/>
                  </a:cubicBezTo>
                  <a:cubicBezTo>
                    <a:pt x="2081" y="6806"/>
                    <a:pt x="2681" y="3270"/>
                    <a:pt x="1914" y="201"/>
                  </a:cubicBezTo>
                  <a:cubicBezTo>
                    <a:pt x="1873" y="64"/>
                    <a:pt x="175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8597261" y="1381106"/>
              <a:ext cx="280514" cy="271264"/>
            </a:xfrm>
            <a:custGeom>
              <a:avLst/>
              <a:gdLst/>
              <a:ahLst/>
              <a:cxnLst/>
              <a:rect l="l" t="t" r="r" b="b"/>
              <a:pathLst>
                <a:path w="8764" h="8475" extrusionOk="0">
                  <a:moveTo>
                    <a:pt x="275" y="0"/>
                  </a:moveTo>
                  <a:cubicBezTo>
                    <a:pt x="134" y="0"/>
                    <a:pt x="0" y="100"/>
                    <a:pt x="34" y="300"/>
                  </a:cubicBezTo>
                  <a:cubicBezTo>
                    <a:pt x="100" y="4236"/>
                    <a:pt x="3903" y="6738"/>
                    <a:pt x="7239" y="8073"/>
                  </a:cubicBezTo>
                  <a:cubicBezTo>
                    <a:pt x="7572" y="8206"/>
                    <a:pt x="7906" y="8339"/>
                    <a:pt x="8273" y="8473"/>
                  </a:cubicBezTo>
                  <a:cubicBezTo>
                    <a:pt x="8284" y="8474"/>
                    <a:pt x="8295" y="8474"/>
                    <a:pt x="8305" y="8474"/>
                  </a:cubicBezTo>
                  <a:cubicBezTo>
                    <a:pt x="8647" y="8474"/>
                    <a:pt x="8763" y="7969"/>
                    <a:pt x="8440" y="7872"/>
                  </a:cubicBezTo>
                  <a:cubicBezTo>
                    <a:pt x="7572" y="7639"/>
                    <a:pt x="6705" y="7239"/>
                    <a:pt x="5871" y="6838"/>
                  </a:cubicBezTo>
                  <a:cubicBezTo>
                    <a:pt x="4237" y="6004"/>
                    <a:pt x="2635" y="4904"/>
                    <a:pt x="1601" y="3403"/>
                  </a:cubicBezTo>
                  <a:cubicBezTo>
                    <a:pt x="968" y="2502"/>
                    <a:pt x="601" y="1401"/>
                    <a:pt x="567" y="300"/>
                  </a:cubicBezTo>
                  <a:cubicBezTo>
                    <a:pt x="567" y="100"/>
                    <a:pt x="417"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8476364" y="1128270"/>
              <a:ext cx="172360" cy="285635"/>
            </a:xfrm>
            <a:custGeom>
              <a:avLst/>
              <a:gdLst/>
              <a:ahLst/>
              <a:cxnLst/>
              <a:rect l="l" t="t" r="r" b="b"/>
              <a:pathLst>
                <a:path w="5385" h="8924" extrusionOk="0">
                  <a:moveTo>
                    <a:pt x="5050" y="0"/>
                  </a:moveTo>
                  <a:cubicBezTo>
                    <a:pt x="4941" y="0"/>
                    <a:pt x="4838" y="59"/>
                    <a:pt x="4811" y="194"/>
                  </a:cubicBezTo>
                  <a:cubicBezTo>
                    <a:pt x="4211" y="2395"/>
                    <a:pt x="3244" y="4497"/>
                    <a:pt x="1976" y="6398"/>
                  </a:cubicBezTo>
                  <a:cubicBezTo>
                    <a:pt x="1476" y="7099"/>
                    <a:pt x="909" y="7799"/>
                    <a:pt x="241" y="8399"/>
                  </a:cubicBezTo>
                  <a:cubicBezTo>
                    <a:pt x="1" y="8640"/>
                    <a:pt x="232" y="8924"/>
                    <a:pt x="470" y="8924"/>
                  </a:cubicBezTo>
                  <a:cubicBezTo>
                    <a:pt x="529" y="8924"/>
                    <a:pt x="589" y="8906"/>
                    <a:pt x="642" y="8866"/>
                  </a:cubicBezTo>
                  <a:cubicBezTo>
                    <a:pt x="1342" y="8266"/>
                    <a:pt x="1909" y="7465"/>
                    <a:pt x="2410" y="6732"/>
                  </a:cubicBezTo>
                  <a:cubicBezTo>
                    <a:pt x="3744" y="4797"/>
                    <a:pt x="4711" y="2629"/>
                    <a:pt x="5345" y="327"/>
                  </a:cubicBezTo>
                  <a:cubicBezTo>
                    <a:pt x="5385" y="128"/>
                    <a:pt x="5211"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8613457" y="1024755"/>
              <a:ext cx="218675" cy="358740"/>
            </a:xfrm>
            <a:custGeom>
              <a:avLst/>
              <a:gdLst/>
              <a:ahLst/>
              <a:cxnLst/>
              <a:rect l="l" t="t" r="r" b="b"/>
              <a:pathLst>
                <a:path w="6832" h="11208" extrusionOk="0">
                  <a:moveTo>
                    <a:pt x="338" y="1"/>
                  </a:moveTo>
                  <a:cubicBezTo>
                    <a:pt x="171" y="1"/>
                    <a:pt x="1" y="137"/>
                    <a:pt x="61" y="359"/>
                  </a:cubicBezTo>
                  <a:cubicBezTo>
                    <a:pt x="728" y="3227"/>
                    <a:pt x="1963" y="6029"/>
                    <a:pt x="3731" y="8431"/>
                  </a:cubicBezTo>
                  <a:cubicBezTo>
                    <a:pt x="4431" y="9365"/>
                    <a:pt x="5232" y="10366"/>
                    <a:pt x="6166" y="11133"/>
                  </a:cubicBezTo>
                  <a:cubicBezTo>
                    <a:pt x="6233" y="11186"/>
                    <a:pt x="6308" y="11208"/>
                    <a:pt x="6379" y="11208"/>
                  </a:cubicBezTo>
                  <a:cubicBezTo>
                    <a:pt x="6624" y="11208"/>
                    <a:pt x="6832" y="10947"/>
                    <a:pt x="6599" y="10766"/>
                  </a:cubicBezTo>
                  <a:cubicBezTo>
                    <a:pt x="5665" y="9999"/>
                    <a:pt x="4931" y="9098"/>
                    <a:pt x="4231" y="8131"/>
                  </a:cubicBezTo>
                  <a:cubicBezTo>
                    <a:pt x="2463" y="5763"/>
                    <a:pt x="1262" y="3027"/>
                    <a:pt x="595" y="192"/>
                  </a:cubicBezTo>
                  <a:cubicBezTo>
                    <a:pt x="555" y="60"/>
                    <a:pt x="448"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8440931" y="803191"/>
              <a:ext cx="100824" cy="297638"/>
            </a:xfrm>
            <a:custGeom>
              <a:avLst/>
              <a:gdLst/>
              <a:ahLst/>
              <a:cxnLst/>
              <a:rect l="l" t="t" r="r" b="b"/>
              <a:pathLst>
                <a:path w="3150" h="9299" extrusionOk="0">
                  <a:moveTo>
                    <a:pt x="393" y="1"/>
                  </a:moveTo>
                  <a:cubicBezTo>
                    <a:pt x="179" y="1"/>
                    <a:pt x="0" y="262"/>
                    <a:pt x="181" y="442"/>
                  </a:cubicBezTo>
                  <a:cubicBezTo>
                    <a:pt x="2249" y="2677"/>
                    <a:pt x="2849" y="6113"/>
                    <a:pt x="2483" y="9049"/>
                  </a:cubicBezTo>
                  <a:cubicBezTo>
                    <a:pt x="2466" y="9215"/>
                    <a:pt x="2591" y="9299"/>
                    <a:pt x="2724" y="9299"/>
                  </a:cubicBezTo>
                  <a:cubicBezTo>
                    <a:pt x="2858" y="9299"/>
                    <a:pt x="3000" y="9215"/>
                    <a:pt x="3016" y="9049"/>
                  </a:cubicBezTo>
                  <a:cubicBezTo>
                    <a:pt x="3150" y="7948"/>
                    <a:pt x="3116" y="6847"/>
                    <a:pt x="2983" y="5746"/>
                  </a:cubicBezTo>
                  <a:cubicBezTo>
                    <a:pt x="2716" y="3678"/>
                    <a:pt x="2016" y="1610"/>
                    <a:pt x="581" y="76"/>
                  </a:cubicBezTo>
                  <a:cubicBezTo>
                    <a:pt x="521" y="23"/>
                    <a:pt x="45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8564708" y="925272"/>
              <a:ext cx="291972" cy="221588"/>
            </a:xfrm>
            <a:custGeom>
              <a:avLst/>
              <a:gdLst/>
              <a:ahLst/>
              <a:cxnLst/>
              <a:rect l="l" t="t" r="r" b="b"/>
              <a:pathLst>
                <a:path w="9122" h="6923" extrusionOk="0">
                  <a:moveTo>
                    <a:pt x="399" y="0"/>
                  </a:moveTo>
                  <a:cubicBezTo>
                    <a:pt x="206" y="0"/>
                    <a:pt x="1" y="200"/>
                    <a:pt x="117" y="431"/>
                  </a:cubicBezTo>
                  <a:cubicBezTo>
                    <a:pt x="1751" y="3300"/>
                    <a:pt x="4853" y="5268"/>
                    <a:pt x="7822" y="6569"/>
                  </a:cubicBezTo>
                  <a:cubicBezTo>
                    <a:pt x="8122" y="6669"/>
                    <a:pt x="8356" y="6802"/>
                    <a:pt x="8656" y="6903"/>
                  </a:cubicBezTo>
                  <a:cubicBezTo>
                    <a:pt x="8698" y="6916"/>
                    <a:pt x="8736" y="6923"/>
                    <a:pt x="8771" y="6923"/>
                  </a:cubicBezTo>
                  <a:cubicBezTo>
                    <a:pt x="9073" y="6923"/>
                    <a:pt x="9122" y="6458"/>
                    <a:pt x="8823" y="6369"/>
                  </a:cubicBezTo>
                  <a:cubicBezTo>
                    <a:pt x="6588" y="5535"/>
                    <a:pt x="4320" y="4234"/>
                    <a:pt x="2585" y="2566"/>
                  </a:cubicBezTo>
                  <a:cubicBezTo>
                    <a:pt x="1818" y="1866"/>
                    <a:pt x="1117" y="1065"/>
                    <a:pt x="617" y="131"/>
                  </a:cubicBezTo>
                  <a:cubicBezTo>
                    <a:pt x="566" y="39"/>
                    <a:pt x="484"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8359501" y="762828"/>
              <a:ext cx="363413" cy="68048"/>
            </a:xfrm>
            <a:custGeom>
              <a:avLst/>
              <a:gdLst/>
              <a:ahLst/>
              <a:cxnLst/>
              <a:rect l="l" t="t" r="r" b="b"/>
              <a:pathLst>
                <a:path w="11354" h="2126" extrusionOk="0">
                  <a:moveTo>
                    <a:pt x="395" y="1"/>
                  </a:moveTo>
                  <a:cubicBezTo>
                    <a:pt x="115" y="1"/>
                    <a:pt x="0" y="474"/>
                    <a:pt x="323" y="603"/>
                  </a:cubicBezTo>
                  <a:cubicBezTo>
                    <a:pt x="1724" y="1103"/>
                    <a:pt x="3192" y="1503"/>
                    <a:pt x="4660" y="1770"/>
                  </a:cubicBezTo>
                  <a:cubicBezTo>
                    <a:pt x="5628" y="1948"/>
                    <a:pt x="6744" y="2125"/>
                    <a:pt x="7843" y="2125"/>
                  </a:cubicBezTo>
                  <a:cubicBezTo>
                    <a:pt x="9016" y="2125"/>
                    <a:pt x="10168" y="1923"/>
                    <a:pt x="11098" y="1303"/>
                  </a:cubicBezTo>
                  <a:cubicBezTo>
                    <a:pt x="11354" y="1132"/>
                    <a:pt x="11173" y="768"/>
                    <a:pt x="10948" y="768"/>
                  </a:cubicBezTo>
                  <a:cubicBezTo>
                    <a:pt x="10910" y="768"/>
                    <a:pt x="10870" y="778"/>
                    <a:pt x="10831" y="803"/>
                  </a:cubicBezTo>
                  <a:cubicBezTo>
                    <a:pt x="9958" y="1368"/>
                    <a:pt x="8890" y="1558"/>
                    <a:pt x="7797" y="1558"/>
                  </a:cubicBezTo>
                  <a:cubicBezTo>
                    <a:pt x="6633" y="1558"/>
                    <a:pt x="5441" y="1343"/>
                    <a:pt x="4426" y="1136"/>
                  </a:cubicBezTo>
                  <a:cubicBezTo>
                    <a:pt x="3092" y="836"/>
                    <a:pt x="1724" y="503"/>
                    <a:pt x="423" y="2"/>
                  </a:cubicBezTo>
                  <a:cubicBezTo>
                    <a:pt x="414" y="1"/>
                    <a:pt x="404"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8146676" y="614117"/>
              <a:ext cx="198222" cy="179178"/>
            </a:xfrm>
            <a:custGeom>
              <a:avLst/>
              <a:gdLst/>
              <a:ahLst/>
              <a:cxnLst/>
              <a:rect l="l" t="t" r="r" b="b"/>
              <a:pathLst>
                <a:path w="6193" h="5598" extrusionOk="0">
                  <a:moveTo>
                    <a:pt x="5826" y="0"/>
                  </a:moveTo>
                  <a:cubicBezTo>
                    <a:pt x="5731" y="0"/>
                    <a:pt x="5650" y="55"/>
                    <a:pt x="5638" y="178"/>
                  </a:cubicBezTo>
                  <a:cubicBezTo>
                    <a:pt x="5605" y="545"/>
                    <a:pt x="5438" y="812"/>
                    <a:pt x="5204" y="1146"/>
                  </a:cubicBezTo>
                  <a:cubicBezTo>
                    <a:pt x="4671" y="2046"/>
                    <a:pt x="3837" y="2847"/>
                    <a:pt x="2969" y="3481"/>
                  </a:cubicBezTo>
                  <a:cubicBezTo>
                    <a:pt x="2135" y="4115"/>
                    <a:pt x="1201" y="4615"/>
                    <a:pt x="301" y="5082"/>
                  </a:cubicBezTo>
                  <a:cubicBezTo>
                    <a:pt x="1" y="5232"/>
                    <a:pt x="213" y="5597"/>
                    <a:pt x="501" y="5597"/>
                  </a:cubicBezTo>
                  <a:cubicBezTo>
                    <a:pt x="534" y="5597"/>
                    <a:pt x="567" y="5592"/>
                    <a:pt x="601" y="5582"/>
                  </a:cubicBezTo>
                  <a:cubicBezTo>
                    <a:pt x="2102" y="4848"/>
                    <a:pt x="3536" y="3948"/>
                    <a:pt x="4671" y="2780"/>
                  </a:cubicBezTo>
                  <a:cubicBezTo>
                    <a:pt x="5204" y="2180"/>
                    <a:pt x="5771" y="1513"/>
                    <a:pt x="6038" y="779"/>
                  </a:cubicBezTo>
                  <a:lnTo>
                    <a:pt x="6172" y="412"/>
                  </a:lnTo>
                  <a:cubicBezTo>
                    <a:pt x="6193" y="160"/>
                    <a:pt x="5988" y="0"/>
                    <a:pt x="5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7910453" y="955680"/>
              <a:ext cx="264958" cy="292453"/>
            </a:xfrm>
            <a:custGeom>
              <a:avLst/>
              <a:gdLst/>
              <a:ahLst/>
              <a:cxnLst/>
              <a:rect l="l" t="t" r="r" b="b"/>
              <a:pathLst>
                <a:path w="8278" h="9137" extrusionOk="0">
                  <a:moveTo>
                    <a:pt x="7805" y="0"/>
                  </a:moveTo>
                  <a:cubicBezTo>
                    <a:pt x="7775" y="0"/>
                    <a:pt x="7745" y="5"/>
                    <a:pt x="7714" y="15"/>
                  </a:cubicBezTo>
                  <a:cubicBezTo>
                    <a:pt x="6880" y="415"/>
                    <a:pt x="6146" y="849"/>
                    <a:pt x="5379" y="1349"/>
                  </a:cubicBezTo>
                  <a:cubicBezTo>
                    <a:pt x="3845" y="2450"/>
                    <a:pt x="2410" y="3784"/>
                    <a:pt x="1410" y="5352"/>
                  </a:cubicBezTo>
                  <a:cubicBezTo>
                    <a:pt x="742" y="6420"/>
                    <a:pt x="309" y="7587"/>
                    <a:pt x="42" y="8788"/>
                  </a:cubicBezTo>
                  <a:cubicBezTo>
                    <a:pt x="1" y="8994"/>
                    <a:pt x="189" y="9136"/>
                    <a:pt x="354" y="9136"/>
                  </a:cubicBezTo>
                  <a:cubicBezTo>
                    <a:pt x="457" y="9136"/>
                    <a:pt x="550" y="9082"/>
                    <a:pt x="576" y="8955"/>
                  </a:cubicBezTo>
                  <a:cubicBezTo>
                    <a:pt x="1243" y="5352"/>
                    <a:pt x="4078" y="2617"/>
                    <a:pt x="7180" y="916"/>
                  </a:cubicBezTo>
                  <a:cubicBezTo>
                    <a:pt x="7414" y="782"/>
                    <a:pt x="7714" y="615"/>
                    <a:pt x="7948" y="482"/>
                  </a:cubicBezTo>
                  <a:cubicBezTo>
                    <a:pt x="8277" y="362"/>
                    <a:pt x="8069" y="0"/>
                    <a:pt x="7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8342601" y="1405785"/>
              <a:ext cx="163270" cy="260125"/>
            </a:xfrm>
            <a:custGeom>
              <a:avLst/>
              <a:gdLst/>
              <a:ahLst/>
              <a:cxnLst/>
              <a:rect l="l" t="t" r="r" b="b"/>
              <a:pathLst>
                <a:path w="5101" h="8127" extrusionOk="0">
                  <a:moveTo>
                    <a:pt x="250" y="0"/>
                  </a:moveTo>
                  <a:cubicBezTo>
                    <a:pt x="120" y="0"/>
                    <a:pt x="1" y="84"/>
                    <a:pt x="17" y="263"/>
                  </a:cubicBezTo>
                  <a:cubicBezTo>
                    <a:pt x="184" y="2231"/>
                    <a:pt x="1218" y="3966"/>
                    <a:pt x="2352" y="5567"/>
                  </a:cubicBezTo>
                  <a:cubicBezTo>
                    <a:pt x="3019" y="6434"/>
                    <a:pt x="3720" y="7302"/>
                    <a:pt x="4520" y="8069"/>
                  </a:cubicBezTo>
                  <a:cubicBezTo>
                    <a:pt x="4567" y="8109"/>
                    <a:pt x="4621" y="8126"/>
                    <a:pt x="4674" y="8126"/>
                  </a:cubicBezTo>
                  <a:cubicBezTo>
                    <a:pt x="4887" y="8126"/>
                    <a:pt x="5101" y="7849"/>
                    <a:pt x="4887" y="7635"/>
                  </a:cubicBezTo>
                  <a:cubicBezTo>
                    <a:pt x="4154" y="6935"/>
                    <a:pt x="3486" y="6134"/>
                    <a:pt x="2886" y="5367"/>
                  </a:cubicBezTo>
                  <a:cubicBezTo>
                    <a:pt x="1819" y="3899"/>
                    <a:pt x="751" y="2131"/>
                    <a:pt x="551" y="263"/>
                  </a:cubicBezTo>
                  <a:cubicBezTo>
                    <a:pt x="534" y="92"/>
                    <a:pt x="386"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8018450" y="1170298"/>
              <a:ext cx="213042" cy="99159"/>
            </a:xfrm>
            <a:custGeom>
              <a:avLst/>
              <a:gdLst/>
              <a:ahLst/>
              <a:cxnLst/>
              <a:rect l="l" t="t" r="r" b="b"/>
              <a:pathLst>
                <a:path w="6656" h="3098" extrusionOk="0">
                  <a:moveTo>
                    <a:pt x="4924" y="1"/>
                  </a:moveTo>
                  <a:cubicBezTo>
                    <a:pt x="4075" y="1"/>
                    <a:pt x="3246" y="173"/>
                    <a:pt x="2472" y="582"/>
                  </a:cubicBezTo>
                  <a:cubicBezTo>
                    <a:pt x="1672" y="949"/>
                    <a:pt x="1004" y="1549"/>
                    <a:pt x="471" y="2250"/>
                  </a:cubicBezTo>
                  <a:cubicBezTo>
                    <a:pt x="337" y="2416"/>
                    <a:pt x="204" y="2550"/>
                    <a:pt x="137" y="2717"/>
                  </a:cubicBezTo>
                  <a:cubicBezTo>
                    <a:pt x="0" y="2899"/>
                    <a:pt x="191" y="3098"/>
                    <a:pt x="379" y="3098"/>
                  </a:cubicBezTo>
                  <a:cubicBezTo>
                    <a:pt x="466" y="3098"/>
                    <a:pt x="551" y="3055"/>
                    <a:pt x="604" y="2950"/>
                  </a:cubicBezTo>
                  <a:cubicBezTo>
                    <a:pt x="938" y="2416"/>
                    <a:pt x="1438" y="1916"/>
                    <a:pt x="1938" y="1549"/>
                  </a:cubicBezTo>
                  <a:cubicBezTo>
                    <a:pt x="2821" y="881"/>
                    <a:pt x="3841" y="571"/>
                    <a:pt x="4899" y="571"/>
                  </a:cubicBezTo>
                  <a:cubicBezTo>
                    <a:pt x="5320" y="571"/>
                    <a:pt x="5748" y="620"/>
                    <a:pt x="6175" y="715"/>
                  </a:cubicBezTo>
                  <a:cubicBezTo>
                    <a:pt x="6194" y="719"/>
                    <a:pt x="6213" y="721"/>
                    <a:pt x="6231" y="721"/>
                  </a:cubicBezTo>
                  <a:cubicBezTo>
                    <a:pt x="6526" y="721"/>
                    <a:pt x="6656" y="242"/>
                    <a:pt x="6342" y="148"/>
                  </a:cubicBezTo>
                  <a:cubicBezTo>
                    <a:pt x="5867" y="53"/>
                    <a:pt x="5392" y="1"/>
                    <a:pt x="4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8192576" y="1014960"/>
              <a:ext cx="190605" cy="90677"/>
            </a:xfrm>
            <a:custGeom>
              <a:avLst/>
              <a:gdLst/>
              <a:ahLst/>
              <a:cxnLst/>
              <a:rect l="l" t="t" r="r" b="b"/>
              <a:pathLst>
                <a:path w="5955" h="2833" extrusionOk="0">
                  <a:moveTo>
                    <a:pt x="5556" y="0"/>
                  </a:moveTo>
                  <a:cubicBezTo>
                    <a:pt x="5471" y="0"/>
                    <a:pt x="5389" y="39"/>
                    <a:pt x="5338" y="131"/>
                  </a:cubicBezTo>
                  <a:cubicBezTo>
                    <a:pt x="4904" y="932"/>
                    <a:pt x="4037" y="1332"/>
                    <a:pt x="3237" y="1632"/>
                  </a:cubicBezTo>
                  <a:cubicBezTo>
                    <a:pt x="2436" y="1932"/>
                    <a:pt x="1602" y="2099"/>
                    <a:pt x="835" y="2233"/>
                  </a:cubicBezTo>
                  <a:cubicBezTo>
                    <a:pt x="668" y="2266"/>
                    <a:pt x="535" y="2266"/>
                    <a:pt x="334" y="2266"/>
                  </a:cubicBezTo>
                  <a:cubicBezTo>
                    <a:pt x="1" y="2299"/>
                    <a:pt x="1" y="2833"/>
                    <a:pt x="334" y="2833"/>
                  </a:cubicBezTo>
                  <a:cubicBezTo>
                    <a:pt x="868" y="2800"/>
                    <a:pt x="1402" y="2733"/>
                    <a:pt x="1936" y="2599"/>
                  </a:cubicBezTo>
                  <a:cubicBezTo>
                    <a:pt x="2903" y="2399"/>
                    <a:pt x="3904" y="2099"/>
                    <a:pt x="4738" y="1565"/>
                  </a:cubicBezTo>
                  <a:cubicBezTo>
                    <a:pt x="5205" y="1265"/>
                    <a:pt x="5572" y="898"/>
                    <a:pt x="5838" y="431"/>
                  </a:cubicBezTo>
                  <a:cubicBezTo>
                    <a:pt x="5954" y="200"/>
                    <a:pt x="5749" y="0"/>
                    <a:pt x="5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8323747" y="1137745"/>
              <a:ext cx="161414" cy="110970"/>
            </a:xfrm>
            <a:custGeom>
              <a:avLst/>
              <a:gdLst/>
              <a:ahLst/>
              <a:cxnLst/>
              <a:rect l="l" t="t" r="r" b="b"/>
              <a:pathLst>
                <a:path w="5043" h="3467" extrusionOk="0">
                  <a:moveTo>
                    <a:pt x="400" y="0"/>
                  </a:moveTo>
                  <a:cubicBezTo>
                    <a:pt x="199" y="0"/>
                    <a:pt x="0" y="200"/>
                    <a:pt x="139" y="431"/>
                  </a:cubicBezTo>
                  <a:cubicBezTo>
                    <a:pt x="406" y="798"/>
                    <a:pt x="673" y="1165"/>
                    <a:pt x="973" y="1499"/>
                  </a:cubicBezTo>
                  <a:cubicBezTo>
                    <a:pt x="1540" y="2166"/>
                    <a:pt x="2274" y="2800"/>
                    <a:pt x="3108" y="3133"/>
                  </a:cubicBezTo>
                  <a:cubicBezTo>
                    <a:pt x="3608" y="3333"/>
                    <a:pt x="4142" y="3467"/>
                    <a:pt x="4676" y="3467"/>
                  </a:cubicBezTo>
                  <a:cubicBezTo>
                    <a:pt x="5032" y="3467"/>
                    <a:pt x="5042" y="2932"/>
                    <a:pt x="4706" y="2932"/>
                  </a:cubicBezTo>
                  <a:cubicBezTo>
                    <a:pt x="4696" y="2932"/>
                    <a:pt x="4686" y="2932"/>
                    <a:pt x="4676" y="2933"/>
                  </a:cubicBezTo>
                  <a:cubicBezTo>
                    <a:pt x="4638" y="2935"/>
                    <a:pt x="4600" y="2935"/>
                    <a:pt x="4563" y="2935"/>
                  </a:cubicBezTo>
                  <a:cubicBezTo>
                    <a:pt x="3041" y="2935"/>
                    <a:pt x="1687" y="1637"/>
                    <a:pt x="873" y="498"/>
                  </a:cubicBezTo>
                  <a:lnTo>
                    <a:pt x="640" y="131"/>
                  </a:lnTo>
                  <a:cubicBezTo>
                    <a:pt x="578" y="39"/>
                    <a:pt x="48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7776177" y="600833"/>
              <a:ext cx="116475" cy="761042"/>
            </a:xfrm>
            <a:custGeom>
              <a:avLst/>
              <a:gdLst/>
              <a:ahLst/>
              <a:cxnLst/>
              <a:rect l="l" t="t" r="r" b="b"/>
              <a:pathLst>
                <a:path w="3639" h="23777" extrusionOk="0">
                  <a:moveTo>
                    <a:pt x="3243" y="1"/>
                  </a:moveTo>
                  <a:cubicBezTo>
                    <a:pt x="3181" y="1"/>
                    <a:pt x="3118" y="28"/>
                    <a:pt x="3069" y="93"/>
                  </a:cubicBezTo>
                  <a:cubicBezTo>
                    <a:pt x="1835" y="1561"/>
                    <a:pt x="701" y="3229"/>
                    <a:pt x="267" y="5163"/>
                  </a:cubicBezTo>
                  <a:cubicBezTo>
                    <a:pt x="1" y="6564"/>
                    <a:pt x="101" y="7999"/>
                    <a:pt x="434" y="9366"/>
                  </a:cubicBezTo>
                  <a:cubicBezTo>
                    <a:pt x="768" y="10734"/>
                    <a:pt x="1268" y="12102"/>
                    <a:pt x="1668" y="13569"/>
                  </a:cubicBezTo>
                  <a:cubicBezTo>
                    <a:pt x="2169" y="15704"/>
                    <a:pt x="2269" y="17939"/>
                    <a:pt x="2235" y="20174"/>
                  </a:cubicBezTo>
                  <a:cubicBezTo>
                    <a:pt x="2202" y="21375"/>
                    <a:pt x="2102" y="22576"/>
                    <a:pt x="1902" y="23777"/>
                  </a:cubicBezTo>
                  <a:lnTo>
                    <a:pt x="2436" y="23777"/>
                  </a:lnTo>
                  <a:cubicBezTo>
                    <a:pt x="3003" y="20908"/>
                    <a:pt x="2903" y="17839"/>
                    <a:pt x="2502" y="14937"/>
                  </a:cubicBezTo>
                  <a:cubicBezTo>
                    <a:pt x="2035" y="12068"/>
                    <a:pt x="434" y="9266"/>
                    <a:pt x="668" y="6264"/>
                  </a:cubicBezTo>
                  <a:cubicBezTo>
                    <a:pt x="834" y="4063"/>
                    <a:pt x="2035" y="2094"/>
                    <a:pt x="3436" y="493"/>
                  </a:cubicBezTo>
                  <a:cubicBezTo>
                    <a:pt x="3638" y="266"/>
                    <a:pt x="3439" y="1"/>
                    <a:pt x="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7905363" y="751017"/>
              <a:ext cx="858441" cy="1948393"/>
            </a:xfrm>
            <a:custGeom>
              <a:avLst/>
              <a:gdLst/>
              <a:ahLst/>
              <a:cxnLst/>
              <a:rect l="l" t="t" r="r" b="b"/>
              <a:pathLst>
                <a:path w="26820" h="60873" extrusionOk="0">
                  <a:moveTo>
                    <a:pt x="11704" y="0"/>
                  </a:moveTo>
                  <a:cubicBezTo>
                    <a:pt x="10662" y="0"/>
                    <a:pt x="9608" y="163"/>
                    <a:pt x="8574" y="505"/>
                  </a:cubicBezTo>
                  <a:cubicBezTo>
                    <a:pt x="5738" y="1472"/>
                    <a:pt x="3670" y="3473"/>
                    <a:pt x="2336" y="6109"/>
                  </a:cubicBezTo>
                  <a:cubicBezTo>
                    <a:pt x="501" y="9878"/>
                    <a:pt x="1" y="14848"/>
                    <a:pt x="168" y="18985"/>
                  </a:cubicBezTo>
                  <a:lnTo>
                    <a:pt x="168" y="19051"/>
                  </a:lnTo>
                  <a:lnTo>
                    <a:pt x="701" y="19051"/>
                  </a:lnTo>
                  <a:cubicBezTo>
                    <a:pt x="501" y="15649"/>
                    <a:pt x="868" y="11546"/>
                    <a:pt x="2002" y="8310"/>
                  </a:cubicBezTo>
                  <a:cubicBezTo>
                    <a:pt x="2836" y="5775"/>
                    <a:pt x="4237" y="3373"/>
                    <a:pt x="6572" y="2006"/>
                  </a:cubicBezTo>
                  <a:cubicBezTo>
                    <a:pt x="8179" y="1038"/>
                    <a:pt x="9956" y="554"/>
                    <a:pt x="11727" y="554"/>
                  </a:cubicBezTo>
                  <a:cubicBezTo>
                    <a:pt x="13559" y="554"/>
                    <a:pt x="15385" y="1071"/>
                    <a:pt x="17013" y="2106"/>
                  </a:cubicBezTo>
                  <a:cubicBezTo>
                    <a:pt x="19815" y="3907"/>
                    <a:pt x="22017" y="7009"/>
                    <a:pt x="22517" y="10312"/>
                  </a:cubicBezTo>
                  <a:cubicBezTo>
                    <a:pt x="23051" y="13881"/>
                    <a:pt x="21916" y="17484"/>
                    <a:pt x="21516" y="21019"/>
                  </a:cubicBezTo>
                  <a:cubicBezTo>
                    <a:pt x="21349" y="22320"/>
                    <a:pt x="21249" y="23755"/>
                    <a:pt x="21750" y="25022"/>
                  </a:cubicBezTo>
                  <a:cubicBezTo>
                    <a:pt x="22350" y="26423"/>
                    <a:pt x="23217" y="27758"/>
                    <a:pt x="23985" y="29092"/>
                  </a:cubicBezTo>
                  <a:cubicBezTo>
                    <a:pt x="24819" y="30593"/>
                    <a:pt x="25586" y="32161"/>
                    <a:pt x="25986" y="33862"/>
                  </a:cubicBezTo>
                  <a:cubicBezTo>
                    <a:pt x="26353" y="35563"/>
                    <a:pt x="26186" y="37331"/>
                    <a:pt x="25652" y="38999"/>
                  </a:cubicBezTo>
                  <a:cubicBezTo>
                    <a:pt x="24652" y="42068"/>
                    <a:pt x="23051" y="44903"/>
                    <a:pt x="21883" y="47905"/>
                  </a:cubicBezTo>
                  <a:cubicBezTo>
                    <a:pt x="20649" y="51174"/>
                    <a:pt x="19682" y="54643"/>
                    <a:pt x="20215" y="58179"/>
                  </a:cubicBezTo>
                  <a:cubicBezTo>
                    <a:pt x="20349" y="59047"/>
                    <a:pt x="20549" y="59881"/>
                    <a:pt x="20882" y="60681"/>
                  </a:cubicBezTo>
                  <a:cubicBezTo>
                    <a:pt x="20935" y="60813"/>
                    <a:pt x="21051" y="60872"/>
                    <a:pt x="21163" y="60872"/>
                  </a:cubicBezTo>
                  <a:cubicBezTo>
                    <a:pt x="21334" y="60872"/>
                    <a:pt x="21497" y="60736"/>
                    <a:pt x="21416" y="60514"/>
                  </a:cubicBezTo>
                  <a:cubicBezTo>
                    <a:pt x="18748" y="53409"/>
                    <a:pt x="23418" y="46404"/>
                    <a:pt x="25886" y="40000"/>
                  </a:cubicBezTo>
                  <a:cubicBezTo>
                    <a:pt x="26420" y="38565"/>
                    <a:pt x="26820" y="37031"/>
                    <a:pt x="26720" y="35396"/>
                  </a:cubicBezTo>
                  <a:cubicBezTo>
                    <a:pt x="26653" y="33662"/>
                    <a:pt x="26053" y="31994"/>
                    <a:pt x="25252" y="30393"/>
                  </a:cubicBezTo>
                  <a:cubicBezTo>
                    <a:pt x="24518" y="28892"/>
                    <a:pt x="23551" y="27491"/>
                    <a:pt x="22817" y="25990"/>
                  </a:cubicBezTo>
                  <a:cubicBezTo>
                    <a:pt x="22484" y="25356"/>
                    <a:pt x="22183" y="24689"/>
                    <a:pt x="22050" y="23988"/>
                  </a:cubicBezTo>
                  <a:cubicBezTo>
                    <a:pt x="21916" y="23221"/>
                    <a:pt x="21916" y="22487"/>
                    <a:pt x="22017" y="21753"/>
                  </a:cubicBezTo>
                  <a:cubicBezTo>
                    <a:pt x="22317" y="18151"/>
                    <a:pt x="23518" y="14581"/>
                    <a:pt x="23184" y="10879"/>
                  </a:cubicBezTo>
                  <a:cubicBezTo>
                    <a:pt x="22850" y="7576"/>
                    <a:pt x="21016" y="4508"/>
                    <a:pt x="18414" y="2439"/>
                  </a:cubicBezTo>
                  <a:cubicBezTo>
                    <a:pt x="16479" y="878"/>
                    <a:pt x="14121" y="0"/>
                    <a:pt x="11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7980103" y="1085955"/>
              <a:ext cx="477296" cy="862250"/>
            </a:xfrm>
            <a:custGeom>
              <a:avLst/>
              <a:gdLst/>
              <a:ahLst/>
              <a:cxnLst/>
              <a:rect l="l" t="t" r="r" b="b"/>
              <a:pathLst>
                <a:path w="14912" h="26939" extrusionOk="0">
                  <a:moveTo>
                    <a:pt x="7980" y="0"/>
                  </a:moveTo>
                  <a:cubicBezTo>
                    <a:pt x="6192" y="0"/>
                    <a:pt x="4308" y="1022"/>
                    <a:pt x="3170" y="2350"/>
                  </a:cubicBezTo>
                  <a:cubicBezTo>
                    <a:pt x="1869" y="3851"/>
                    <a:pt x="568" y="6553"/>
                    <a:pt x="1" y="8687"/>
                  </a:cubicBezTo>
                  <a:lnTo>
                    <a:pt x="568" y="8687"/>
                  </a:lnTo>
                  <a:cubicBezTo>
                    <a:pt x="1068" y="7053"/>
                    <a:pt x="2002" y="5018"/>
                    <a:pt x="2803" y="3784"/>
                  </a:cubicBezTo>
                  <a:cubicBezTo>
                    <a:pt x="3503" y="2683"/>
                    <a:pt x="4504" y="1616"/>
                    <a:pt x="5738" y="1082"/>
                  </a:cubicBezTo>
                  <a:cubicBezTo>
                    <a:pt x="6412" y="784"/>
                    <a:pt x="7167" y="604"/>
                    <a:pt x="7905" y="604"/>
                  </a:cubicBezTo>
                  <a:cubicBezTo>
                    <a:pt x="8740" y="604"/>
                    <a:pt x="9554" y="834"/>
                    <a:pt x="10208" y="1382"/>
                  </a:cubicBezTo>
                  <a:cubicBezTo>
                    <a:pt x="12243" y="3050"/>
                    <a:pt x="11709" y="5919"/>
                    <a:pt x="11509" y="8220"/>
                  </a:cubicBezTo>
                  <a:cubicBezTo>
                    <a:pt x="11342" y="9688"/>
                    <a:pt x="11209" y="11122"/>
                    <a:pt x="11209" y="12624"/>
                  </a:cubicBezTo>
                  <a:cubicBezTo>
                    <a:pt x="11175" y="13891"/>
                    <a:pt x="11175" y="15225"/>
                    <a:pt x="11542" y="16460"/>
                  </a:cubicBezTo>
                  <a:cubicBezTo>
                    <a:pt x="11976" y="17861"/>
                    <a:pt x="13010" y="19061"/>
                    <a:pt x="13544" y="20396"/>
                  </a:cubicBezTo>
                  <a:cubicBezTo>
                    <a:pt x="14378" y="22431"/>
                    <a:pt x="14211" y="24532"/>
                    <a:pt x="13244" y="26533"/>
                  </a:cubicBezTo>
                  <a:cubicBezTo>
                    <a:pt x="13131" y="26759"/>
                    <a:pt x="13323" y="26939"/>
                    <a:pt x="13511" y="26939"/>
                  </a:cubicBezTo>
                  <a:cubicBezTo>
                    <a:pt x="13601" y="26939"/>
                    <a:pt x="13690" y="26898"/>
                    <a:pt x="13744" y="26800"/>
                  </a:cubicBezTo>
                  <a:cubicBezTo>
                    <a:pt x="14545" y="24932"/>
                    <a:pt x="14911" y="23064"/>
                    <a:pt x="14411" y="21196"/>
                  </a:cubicBezTo>
                  <a:cubicBezTo>
                    <a:pt x="14044" y="19695"/>
                    <a:pt x="13177" y="18361"/>
                    <a:pt x="12410" y="17027"/>
                  </a:cubicBezTo>
                  <a:cubicBezTo>
                    <a:pt x="11743" y="15859"/>
                    <a:pt x="11709" y="14458"/>
                    <a:pt x="11709" y="13124"/>
                  </a:cubicBezTo>
                  <a:cubicBezTo>
                    <a:pt x="11709" y="11556"/>
                    <a:pt x="11843" y="9955"/>
                    <a:pt x="12009" y="8387"/>
                  </a:cubicBezTo>
                  <a:cubicBezTo>
                    <a:pt x="12243" y="5919"/>
                    <a:pt x="12743" y="3117"/>
                    <a:pt x="10842" y="1182"/>
                  </a:cubicBezTo>
                  <a:cubicBezTo>
                    <a:pt x="10031" y="347"/>
                    <a:pt x="9022" y="0"/>
                    <a:pt x="7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4" name="Google Shape;1534;p16"/>
          <p:cNvPicPr preferRelativeResize="0"/>
          <p:nvPr/>
        </p:nvPicPr>
        <p:blipFill>
          <a:blip r:embed="rId2"/>
          <a:stretch>
            <a:fillRect/>
          </a:stretch>
        </p:blipFill>
        <p:spPr>
          <a:xfrm>
            <a:off x="19758" y="0"/>
            <a:ext cx="9104486" cy="5143501"/>
          </a:xfrm>
          <a:prstGeom prst="rect">
            <a:avLst/>
          </a:prstGeom>
          <a:noFill/>
          <a:ln>
            <a:noFill/>
          </a:ln>
        </p:spPr>
      </p:pic>
      <p:sp>
        <p:nvSpPr>
          <p:cNvPr id="1535" name="Google Shape;1535;p16"/>
          <p:cNvSpPr txBox="1">
            <a:spLocks noGrp="1"/>
          </p:cNvSpPr>
          <p:nvPr>
            <p:ph type="title"/>
          </p:nvPr>
        </p:nvSpPr>
        <p:spPr>
          <a:xfrm>
            <a:off x="2290025" y="340059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536" name="Google Shape;1536;p16"/>
          <p:cNvSpPr txBox="1">
            <a:spLocks noGrp="1"/>
          </p:cNvSpPr>
          <p:nvPr>
            <p:ph type="subTitle" idx="1"/>
          </p:nvPr>
        </p:nvSpPr>
        <p:spPr>
          <a:xfrm>
            <a:off x="1799850" y="1416550"/>
            <a:ext cx="5537700" cy="198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a:spLocks noGrp="1"/>
          </p:cNvSpPr>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2" name="Google Shape;1622;p17"/>
          <p:cNvSpPr txBox="1">
            <a:spLocks noGrp="1"/>
          </p:cNvSpPr>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solidFill>
                  <a:srgbClr val="578A36"/>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1">
  <p:cSld name="CUSTOM_2_1">
    <p:spTree>
      <p:nvGrpSpPr>
        <p:cNvPr id="1" name="Shape 1625"/>
        <p:cNvGrpSpPr/>
        <p:nvPr/>
      </p:nvGrpSpPr>
      <p:grpSpPr>
        <a:xfrm>
          <a:off x="0" y="0"/>
          <a:ext cx="0" cy="0"/>
          <a:chOff x="0" y="0"/>
          <a:chExt cx="0" cy="0"/>
        </a:xfrm>
      </p:grpSpPr>
      <p:sp>
        <p:nvSpPr>
          <p:cNvPr id="1626" name="Google Shape;1626;p18"/>
          <p:cNvSpPr txBox="1">
            <a:spLocks noGrp="1"/>
          </p:cNvSpPr>
          <p:nvPr>
            <p:ph type="subTitle" idx="1"/>
          </p:nvPr>
        </p:nvSpPr>
        <p:spPr>
          <a:xfrm>
            <a:off x="2636500" y="3873400"/>
            <a:ext cx="3868200" cy="67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 name="Google Shape;1627;p18"/>
          <p:cNvSpPr txBox="1">
            <a:spLocks noGrp="1"/>
          </p:cNvSpPr>
          <p:nvPr>
            <p:ph type="title"/>
          </p:nvPr>
        </p:nvSpPr>
        <p:spPr>
          <a:xfrm>
            <a:off x="2020450" y="533133"/>
            <a:ext cx="5103300" cy="10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8" name="Google Shape;1628;p18"/>
          <p:cNvSpPr txBox="1">
            <a:spLocks noGrp="1"/>
          </p:cNvSpPr>
          <p:nvPr>
            <p:ph type="subTitle" idx="2"/>
          </p:nvPr>
        </p:nvSpPr>
        <p:spPr>
          <a:xfrm>
            <a:off x="1557800" y="1850550"/>
            <a:ext cx="6035400" cy="767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2000"/>
              <a:buFont typeface="Denk One" panose="02000506060000020004"/>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1629" name="Google Shape;1629;p18"/>
          <p:cNvGrpSpPr/>
          <p:nvPr/>
        </p:nvGrpSpPr>
        <p:grpSpPr>
          <a:xfrm rot="-3265395">
            <a:off x="8346355" y="4136375"/>
            <a:ext cx="822803" cy="1193277"/>
            <a:chOff x="3066525" y="648600"/>
            <a:chExt cx="1270100" cy="1841975"/>
          </a:xfrm>
        </p:grpSpPr>
        <p:sp>
          <p:nvSpPr>
            <p:cNvPr id="1630" name="Google Shape;1630;p18"/>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8"/>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8"/>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8"/>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8"/>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8"/>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8"/>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8"/>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8"/>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8"/>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8"/>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8"/>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8"/>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8"/>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8"/>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8"/>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8"/>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8"/>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8"/>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8"/>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8"/>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8"/>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8"/>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8"/>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8"/>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8"/>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8"/>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8"/>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8"/>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8"/>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8"/>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8"/>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8"/>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18"/>
          <p:cNvGrpSpPr/>
          <p:nvPr/>
        </p:nvGrpSpPr>
        <p:grpSpPr>
          <a:xfrm>
            <a:off x="7593200" y="0"/>
            <a:ext cx="1241675" cy="2249750"/>
            <a:chOff x="7507550" y="0"/>
            <a:chExt cx="1241675" cy="2249750"/>
          </a:xfrm>
        </p:grpSpPr>
        <p:sp>
          <p:nvSpPr>
            <p:cNvPr id="1678" name="Google Shape;1678;p18"/>
            <p:cNvSpPr/>
            <p:nvPr/>
          </p:nvSpPr>
          <p:spPr>
            <a:xfrm>
              <a:off x="7977525" y="678925"/>
              <a:ext cx="170625" cy="145600"/>
            </a:xfrm>
            <a:custGeom>
              <a:avLst/>
              <a:gdLst/>
              <a:ahLst/>
              <a:cxnLst/>
              <a:rect l="l" t="t" r="r" b="b"/>
              <a:pathLst>
                <a:path w="6825" h="5824" extrusionOk="0">
                  <a:moveTo>
                    <a:pt x="4192" y="0"/>
                  </a:moveTo>
                  <a:cubicBezTo>
                    <a:pt x="2752" y="0"/>
                    <a:pt x="2752" y="1659"/>
                    <a:pt x="2752" y="1659"/>
                  </a:cubicBezTo>
                  <a:cubicBezTo>
                    <a:pt x="2478" y="1558"/>
                    <a:pt x="2217" y="1512"/>
                    <a:pt x="1976" y="1512"/>
                  </a:cubicBezTo>
                  <a:cubicBezTo>
                    <a:pt x="696" y="1512"/>
                    <a:pt x="0" y="2821"/>
                    <a:pt x="1050" y="4151"/>
                  </a:cubicBezTo>
                  <a:cubicBezTo>
                    <a:pt x="2296" y="5732"/>
                    <a:pt x="5275" y="5823"/>
                    <a:pt x="5275" y="5823"/>
                  </a:cubicBezTo>
                  <a:cubicBezTo>
                    <a:pt x="6825" y="2783"/>
                    <a:pt x="6156" y="230"/>
                    <a:pt x="4454" y="17"/>
                  </a:cubicBezTo>
                  <a:cubicBezTo>
                    <a:pt x="4361" y="6"/>
                    <a:pt x="4274" y="0"/>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7977525" y="716700"/>
              <a:ext cx="131875" cy="107825"/>
            </a:xfrm>
            <a:custGeom>
              <a:avLst/>
              <a:gdLst/>
              <a:ahLst/>
              <a:cxnLst/>
              <a:rect l="l" t="t" r="r" b="b"/>
              <a:pathLst>
                <a:path w="5275" h="4313" extrusionOk="0">
                  <a:moveTo>
                    <a:pt x="1976" y="1"/>
                  </a:moveTo>
                  <a:cubicBezTo>
                    <a:pt x="696" y="1"/>
                    <a:pt x="0" y="1310"/>
                    <a:pt x="1050" y="2640"/>
                  </a:cubicBezTo>
                  <a:cubicBezTo>
                    <a:pt x="2296" y="4221"/>
                    <a:pt x="5275" y="4312"/>
                    <a:pt x="5275" y="4312"/>
                  </a:cubicBezTo>
                  <a:cubicBezTo>
                    <a:pt x="5275" y="4312"/>
                    <a:pt x="4636" y="2306"/>
                    <a:pt x="2752" y="148"/>
                  </a:cubicBezTo>
                  <a:cubicBezTo>
                    <a:pt x="2478" y="47"/>
                    <a:pt x="221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7756775" y="869325"/>
              <a:ext cx="608700" cy="398975"/>
            </a:xfrm>
            <a:custGeom>
              <a:avLst/>
              <a:gdLst/>
              <a:ahLst/>
              <a:cxnLst/>
              <a:rect l="l" t="t" r="r" b="b"/>
              <a:pathLst>
                <a:path w="24348" h="15959" extrusionOk="0">
                  <a:moveTo>
                    <a:pt x="1" y="0"/>
                  </a:moveTo>
                  <a:cubicBezTo>
                    <a:pt x="1" y="274"/>
                    <a:pt x="1" y="578"/>
                    <a:pt x="31" y="851"/>
                  </a:cubicBezTo>
                  <a:cubicBezTo>
                    <a:pt x="31" y="912"/>
                    <a:pt x="31" y="1003"/>
                    <a:pt x="31" y="1064"/>
                  </a:cubicBezTo>
                  <a:cubicBezTo>
                    <a:pt x="31" y="1095"/>
                    <a:pt x="31" y="1125"/>
                    <a:pt x="31" y="1186"/>
                  </a:cubicBezTo>
                  <a:cubicBezTo>
                    <a:pt x="31" y="1399"/>
                    <a:pt x="62" y="1581"/>
                    <a:pt x="62" y="1794"/>
                  </a:cubicBezTo>
                  <a:cubicBezTo>
                    <a:pt x="92" y="1854"/>
                    <a:pt x="92" y="1915"/>
                    <a:pt x="92" y="1946"/>
                  </a:cubicBezTo>
                  <a:cubicBezTo>
                    <a:pt x="92" y="2006"/>
                    <a:pt x="92" y="2067"/>
                    <a:pt x="92" y="2128"/>
                  </a:cubicBezTo>
                  <a:cubicBezTo>
                    <a:pt x="123" y="2341"/>
                    <a:pt x="153" y="2554"/>
                    <a:pt x="183" y="2766"/>
                  </a:cubicBezTo>
                  <a:cubicBezTo>
                    <a:pt x="183" y="2858"/>
                    <a:pt x="214" y="2979"/>
                    <a:pt x="214" y="3070"/>
                  </a:cubicBezTo>
                  <a:lnTo>
                    <a:pt x="214" y="3161"/>
                  </a:lnTo>
                  <a:cubicBezTo>
                    <a:pt x="244" y="3344"/>
                    <a:pt x="274" y="3526"/>
                    <a:pt x="305" y="3678"/>
                  </a:cubicBezTo>
                  <a:cubicBezTo>
                    <a:pt x="305" y="3709"/>
                    <a:pt x="305" y="3709"/>
                    <a:pt x="305" y="3709"/>
                  </a:cubicBezTo>
                  <a:cubicBezTo>
                    <a:pt x="335" y="3800"/>
                    <a:pt x="335" y="3921"/>
                    <a:pt x="366" y="4013"/>
                  </a:cubicBezTo>
                  <a:cubicBezTo>
                    <a:pt x="396" y="4225"/>
                    <a:pt x="426" y="4408"/>
                    <a:pt x="487" y="4590"/>
                  </a:cubicBezTo>
                  <a:cubicBezTo>
                    <a:pt x="487" y="4620"/>
                    <a:pt x="487" y="4620"/>
                    <a:pt x="487" y="4651"/>
                  </a:cubicBezTo>
                  <a:cubicBezTo>
                    <a:pt x="518" y="4772"/>
                    <a:pt x="548" y="4864"/>
                    <a:pt x="548" y="4985"/>
                  </a:cubicBezTo>
                  <a:cubicBezTo>
                    <a:pt x="609" y="5198"/>
                    <a:pt x="670" y="5411"/>
                    <a:pt x="730" y="5624"/>
                  </a:cubicBezTo>
                  <a:cubicBezTo>
                    <a:pt x="761" y="5715"/>
                    <a:pt x="791" y="5836"/>
                    <a:pt x="791" y="5927"/>
                  </a:cubicBezTo>
                  <a:cubicBezTo>
                    <a:pt x="852" y="6049"/>
                    <a:pt x="882" y="6201"/>
                    <a:pt x="913" y="6323"/>
                  </a:cubicBezTo>
                  <a:cubicBezTo>
                    <a:pt x="943" y="6414"/>
                    <a:pt x="974" y="6475"/>
                    <a:pt x="1004" y="6566"/>
                  </a:cubicBezTo>
                  <a:cubicBezTo>
                    <a:pt x="1034" y="6657"/>
                    <a:pt x="1065" y="6779"/>
                    <a:pt x="1095" y="6870"/>
                  </a:cubicBezTo>
                  <a:cubicBezTo>
                    <a:pt x="1126" y="6991"/>
                    <a:pt x="1186" y="7113"/>
                    <a:pt x="1217" y="7204"/>
                  </a:cubicBezTo>
                  <a:cubicBezTo>
                    <a:pt x="1247" y="7326"/>
                    <a:pt x="1278" y="7417"/>
                    <a:pt x="1338" y="7508"/>
                  </a:cubicBezTo>
                  <a:cubicBezTo>
                    <a:pt x="1369" y="7630"/>
                    <a:pt x="1399" y="7721"/>
                    <a:pt x="1460" y="7842"/>
                  </a:cubicBezTo>
                  <a:cubicBezTo>
                    <a:pt x="1521" y="8055"/>
                    <a:pt x="1612" y="8268"/>
                    <a:pt x="1703" y="8450"/>
                  </a:cubicBezTo>
                  <a:cubicBezTo>
                    <a:pt x="1764" y="8572"/>
                    <a:pt x="1794" y="8693"/>
                    <a:pt x="1855" y="8785"/>
                  </a:cubicBezTo>
                  <a:cubicBezTo>
                    <a:pt x="1855" y="8785"/>
                    <a:pt x="1855" y="8815"/>
                    <a:pt x="1855" y="8815"/>
                  </a:cubicBezTo>
                  <a:cubicBezTo>
                    <a:pt x="1885" y="8876"/>
                    <a:pt x="1916" y="8906"/>
                    <a:pt x="1916" y="8967"/>
                  </a:cubicBezTo>
                  <a:cubicBezTo>
                    <a:pt x="2007" y="9119"/>
                    <a:pt x="2068" y="9271"/>
                    <a:pt x="2159" y="9423"/>
                  </a:cubicBezTo>
                  <a:cubicBezTo>
                    <a:pt x="2189" y="9514"/>
                    <a:pt x="2250" y="9636"/>
                    <a:pt x="2311" y="9727"/>
                  </a:cubicBezTo>
                  <a:cubicBezTo>
                    <a:pt x="2311" y="9788"/>
                    <a:pt x="2341" y="9818"/>
                    <a:pt x="2372" y="9849"/>
                  </a:cubicBezTo>
                  <a:cubicBezTo>
                    <a:pt x="2463" y="10031"/>
                    <a:pt x="2554" y="10213"/>
                    <a:pt x="2645" y="10365"/>
                  </a:cubicBezTo>
                  <a:cubicBezTo>
                    <a:pt x="2706" y="10487"/>
                    <a:pt x="2767" y="10578"/>
                    <a:pt x="2828" y="10700"/>
                  </a:cubicBezTo>
                  <a:cubicBezTo>
                    <a:pt x="2949" y="10912"/>
                    <a:pt x="3071" y="11125"/>
                    <a:pt x="3223" y="11308"/>
                  </a:cubicBezTo>
                  <a:cubicBezTo>
                    <a:pt x="3284" y="11429"/>
                    <a:pt x="3344" y="11520"/>
                    <a:pt x="3375" y="11581"/>
                  </a:cubicBezTo>
                  <a:cubicBezTo>
                    <a:pt x="3405" y="11611"/>
                    <a:pt x="3405" y="11642"/>
                    <a:pt x="3436" y="11642"/>
                  </a:cubicBezTo>
                  <a:cubicBezTo>
                    <a:pt x="3557" y="11855"/>
                    <a:pt x="3709" y="12067"/>
                    <a:pt x="3861" y="12280"/>
                  </a:cubicBezTo>
                  <a:cubicBezTo>
                    <a:pt x="3922" y="12341"/>
                    <a:pt x="3952" y="12402"/>
                    <a:pt x="4013" y="12493"/>
                  </a:cubicBezTo>
                  <a:cubicBezTo>
                    <a:pt x="4044" y="12523"/>
                    <a:pt x="4074" y="12554"/>
                    <a:pt x="4104" y="12584"/>
                  </a:cubicBezTo>
                  <a:cubicBezTo>
                    <a:pt x="4256" y="12827"/>
                    <a:pt x="4408" y="13040"/>
                    <a:pt x="4591" y="13222"/>
                  </a:cubicBezTo>
                  <a:cubicBezTo>
                    <a:pt x="4682" y="13344"/>
                    <a:pt x="4773" y="13435"/>
                    <a:pt x="4864" y="13557"/>
                  </a:cubicBezTo>
                  <a:cubicBezTo>
                    <a:pt x="5016" y="13739"/>
                    <a:pt x="5199" y="13952"/>
                    <a:pt x="5351" y="14104"/>
                  </a:cubicBezTo>
                  <a:cubicBezTo>
                    <a:pt x="5381" y="14134"/>
                    <a:pt x="5381" y="14165"/>
                    <a:pt x="5411" y="14165"/>
                  </a:cubicBezTo>
                  <a:cubicBezTo>
                    <a:pt x="5411" y="14195"/>
                    <a:pt x="5442" y="14195"/>
                    <a:pt x="5442" y="14225"/>
                  </a:cubicBezTo>
                  <a:cubicBezTo>
                    <a:pt x="5563" y="14317"/>
                    <a:pt x="5624" y="14408"/>
                    <a:pt x="5715" y="14499"/>
                  </a:cubicBezTo>
                  <a:cubicBezTo>
                    <a:pt x="5958" y="14742"/>
                    <a:pt x="6171" y="14955"/>
                    <a:pt x="6354" y="15107"/>
                  </a:cubicBezTo>
                  <a:cubicBezTo>
                    <a:pt x="6354" y="15137"/>
                    <a:pt x="6354" y="15137"/>
                    <a:pt x="6354" y="15137"/>
                  </a:cubicBezTo>
                  <a:cubicBezTo>
                    <a:pt x="6506" y="15259"/>
                    <a:pt x="6627" y="15350"/>
                    <a:pt x="6718" y="15441"/>
                  </a:cubicBezTo>
                  <a:cubicBezTo>
                    <a:pt x="7114" y="15806"/>
                    <a:pt x="7357" y="15958"/>
                    <a:pt x="7357" y="15958"/>
                  </a:cubicBezTo>
                  <a:lnTo>
                    <a:pt x="16992" y="15958"/>
                  </a:lnTo>
                  <a:cubicBezTo>
                    <a:pt x="16992" y="15958"/>
                    <a:pt x="17235" y="15806"/>
                    <a:pt x="17630" y="15441"/>
                  </a:cubicBezTo>
                  <a:cubicBezTo>
                    <a:pt x="17752" y="15350"/>
                    <a:pt x="17874" y="15259"/>
                    <a:pt x="17995" y="15137"/>
                  </a:cubicBezTo>
                  <a:cubicBezTo>
                    <a:pt x="17995" y="15137"/>
                    <a:pt x="17995" y="15137"/>
                    <a:pt x="17995" y="15107"/>
                  </a:cubicBezTo>
                  <a:cubicBezTo>
                    <a:pt x="18178" y="14955"/>
                    <a:pt x="18421" y="14742"/>
                    <a:pt x="18633" y="14499"/>
                  </a:cubicBezTo>
                  <a:cubicBezTo>
                    <a:pt x="18725" y="14408"/>
                    <a:pt x="18816" y="14317"/>
                    <a:pt x="18907" y="14225"/>
                  </a:cubicBezTo>
                  <a:cubicBezTo>
                    <a:pt x="18907" y="14195"/>
                    <a:pt x="18937" y="14195"/>
                    <a:pt x="18937" y="14165"/>
                  </a:cubicBezTo>
                  <a:cubicBezTo>
                    <a:pt x="19120" y="13982"/>
                    <a:pt x="19302" y="13770"/>
                    <a:pt x="19515" y="13557"/>
                  </a:cubicBezTo>
                  <a:cubicBezTo>
                    <a:pt x="19576" y="13435"/>
                    <a:pt x="19667" y="13344"/>
                    <a:pt x="19758" y="13222"/>
                  </a:cubicBezTo>
                  <a:cubicBezTo>
                    <a:pt x="19941" y="13040"/>
                    <a:pt x="20092" y="12827"/>
                    <a:pt x="20275" y="12584"/>
                  </a:cubicBezTo>
                  <a:cubicBezTo>
                    <a:pt x="20275" y="12554"/>
                    <a:pt x="20305" y="12523"/>
                    <a:pt x="20336" y="12493"/>
                  </a:cubicBezTo>
                  <a:cubicBezTo>
                    <a:pt x="20396" y="12402"/>
                    <a:pt x="20457" y="12341"/>
                    <a:pt x="20488" y="12280"/>
                  </a:cubicBezTo>
                  <a:cubicBezTo>
                    <a:pt x="20640" y="12067"/>
                    <a:pt x="20792" y="11855"/>
                    <a:pt x="20944" y="11642"/>
                  </a:cubicBezTo>
                  <a:cubicBezTo>
                    <a:pt x="20944" y="11642"/>
                    <a:pt x="20944" y="11611"/>
                    <a:pt x="20974" y="11581"/>
                  </a:cubicBezTo>
                  <a:cubicBezTo>
                    <a:pt x="21035" y="11520"/>
                    <a:pt x="21065" y="11429"/>
                    <a:pt x="21126" y="11308"/>
                  </a:cubicBezTo>
                  <a:cubicBezTo>
                    <a:pt x="21278" y="11125"/>
                    <a:pt x="21399" y="10912"/>
                    <a:pt x="21521" y="10700"/>
                  </a:cubicBezTo>
                  <a:cubicBezTo>
                    <a:pt x="21582" y="10578"/>
                    <a:pt x="21643" y="10487"/>
                    <a:pt x="21703" y="10365"/>
                  </a:cubicBezTo>
                  <a:cubicBezTo>
                    <a:pt x="21795" y="10213"/>
                    <a:pt x="21886" y="10031"/>
                    <a:pt x="21977" y="9849"/>
                  </a:cubicBezTo>
                  <a:cubicBezTo>
                    <a:pt x="22007" y="9818"/>
                    <a:pt x="22038" y="9788"/>
                    <a:pt x="22038" y="9727"/>
                  </a:cubicBezTo>
                  <a:cubicBezTo>
                    <a:pt x="22099" y="9636"/>
                    <a:pt x="22159" y="9514"/>
                    <a:pt x="22220" y="9423"/>
                  </a:cubicBezTo>
                  <a:cubicBezTo>
                    <a:pt x="22281" y="9271"/>
                    <a:pt x="22342" y="9119"/>
                    <a:pt x="22433" y="8967"/>
                  </a:cubicBezTo>
                  <a:cubicBezTo>
                    <a:pt x="22433" y="8906"/>
                    <a:pt x="22463" y="8876"/>
                    <a:pt x="22494" y="8815"/>
                  </a:cubicBezTo>
                  <a:cubicBezTo>
                    <a:pt x="22494" y="8815"/>
                    <a:pt x="22494" y="8785"/>
                    <a:pt x="22494" y="8785"/>
                  </a:cubicBezTo>
                  <a:cubicBezTo>
                    <a:pt x="22555" y="8693"/>
                    <a:pt x="22615" y="8572"/>
                    <a:pt x="22646" y="8450"/>
                  </a:cubicBezTo>
                  <a:cubicBezTo>
                    <a:pt x="22737" y="8268"/>
                    <a:pt x="22828" y="8055"/>
                    <a:pt x="22919" y="7842"/>
                  </a:cubicBezTo>
                  <a:cubicBezTo>
                    <a:pt x="22950" y="7721"/>
                    <a:pt x="22980" y="7630"/>
                    <a:pt x="23041" y="7508"/>
                  </a:cubicBezTo>
                  <a:cubicBezTo>
                    <a:pt x="23071" y="7417"/>
                    <a:pt x="23102" y="7326"/>
                    <a:pt x="23132" y="7204"/>
                  </a:cubicBezTo>
                  <a:cubicBezTo>
                    <a:pt x="23162" y="7113"/>
                    <a:pt x="23223" y="6991"/>
                    <a:pt x="23254" y="6870"/>
                  </a:cubicBezTo>
                  <a:cubicBezTo>
                    <a:pt x="23284" y="6779"/>
                    <a:pt x="23314" y="6657"/>
                    <a:pt x="23345" y="6566"/>
                  </a:cubicBezTo>
                  <a:cubicBezTo>
                    <a:pt x="23375" y="6475"/>
                    <a:pt x="23406" y="6414"/>
                    <a:pt x="23436" y="6323"/>
                  </a:cubicBezTo>
                  <a:cubicBezTo>
                    <a:pt x="23466" y="6201"/>
                    <a:pt x="23497" y="6049"/>
                    <a:pt x="23558" y="5927"/>
                  </a:cubicBezTo>
                  <a:cubicBezTo>
                    <a:pt x="23588" y="5836"/>
                    <a:pt x="23618" y="5715"/>
                    <a:pt x="23649" y="5624"/>
                  </a:cubicBezTo>
                  <a:cubicBezTo>
                    <a:pt x="23679" y="5411"/>
                    <a:pt x="23740" y="5198"/>
                    <a:pt x="23801" y="4985"/>
                  </a:cubicBezTo>
                  <a:cubicBezTo>
                    <a:pt x="23801" y="4864"/>
                    <a:pt x="23831" y="4772"/>
                    <a:pt x="23862" y="4651"/>
                  </a:cubicBezTo>
                  <a:cubicBezTo>
                    <a:pt x="23862" y="4620"/>
                    <a:pt x="23862" y="4620"/>
                    <a:pt x="23892" y="4590"/>
                  </a:cubicBezTo>
                  <a:cubicBezTo>
                    <a:pt x="23922" y="4408"/>
                    <a:pt x="23953" y="4225"/>
                    <a:pt x="23983" y="4013"/>
                  </a:cubicBezTo>
                  <a:cubicBezTo>
                    <a:pt x="24014" y="3921"/>
                    <a:pt x="24014" y="3800"/>
                    <a:pt x="24044" y="3709"/>
                  </a:cubicBezTo>
                  <a:lnTo>
                    <a:pt x="24044" y="3678"/>
                  </a:lnTo>
                  <a:cubicBezTo>
                    <a:pt x="24074" y="3526"/>
                    <a:pt x="24105" y="3344"/>
                    <a:pt x="24135" y="3161"/>
                  </a:cubicBezTo>
                  <a:lnTo>
                    <a:pt x="24135" y="3070"/>
                  </a:lnTo>
                  <a:cubicBezTo>
                    <a:pt x="24166" y="2979"/>
                    <a:pt x="24166" y="2858"/>
                    <a:pt x="24196" y="2766"/>
                  </a:cubicBezTo>
                  <a:cubicBezTo>
                    <a:pt x="24226" y="2554"/>
                    <a:pt x="24226" y="2341"/>
                    <a:pt x="24257" y="2128"/>
                  </a:cubicBezTo>
                  <a:cubicBezTo>
                    <a:pt x="24257" y="2067"/>
                    <a:pt x="24257" y="2006"/>
                    <a:pt x="24257" y="1946"/>
                  </a:cubicBezTo>
                  <a:lnTo>
                    <a:pt x="24287" y="1794"/>
                  </a:lnTo>
                  <a:cubicBezTo>
                    <a:pt x="24287" y="1581"/>
                    <a:pt x="24317" y="1399"/>
                    <a:pt x="24317" y="1186"/>
                  </a:cubicBezTo>
                  <a:lnTo>
                    <a:pt x="24317" y="1064"/>
                  </a:lnTo>
                  <a:cubicBezTo>
                    <a:pt x="24317" y="1003"/>
                    <a:pt x="24317" y="912"/>
                    <a:pt x="24317" y="851"/>
                  </a:cubicBezTo>
                  <a:cubicBezTo>
                    <a:pt x="24348" y="578"/>
                    <a:pt x="24348" y="274"/>
                    <a:pt x="24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8"/>
            <p:cNvSpPr/>
            <p:nvPr/>
          </p:nvSpPr>
          <p:spPr>
            <a:xfrm>
              <a:off x="7762100" y="948350"/>
              <a:ext cx="598075" cy="141375"/>
            </a:xfrm>
            <a:custGeom>
              <a:avLst/>
              <a:gdLst/>
              <a:ahLst/>
              <a:cxnLst/>
              <a:rect l="l" t="t" r="r" b="b"/>
              <a:pathLst>
                <a:path w="23923" h="5655" extrusionOk="0">
                  <a:moveTo>
                    <a:pt x="1" y="0"/>
                  </a:moveTo>
                  <a:cubicBezTo>
                    <a:pt x="31" y="183"/>
                    <a:pt x="61" y="365"/>
                    <a:pt x="92" y="548"/>
                  </a:cubicBezTo>
                  <a:cubicBezTo>
                    <a:pt x="122" y="669"/>
                    <a:pt x="122" y="760"/>
                    <a:pt x="153" y="882"/>
                  </a:cubicBezTo>
                  <a:cubicBezTo>
                    <a:pt x="183" y="1064"/>
                    <a:pt x="213" y="1247"/>
                    <a:pt x="274" y="1429"/>
                  </a:cubicBezTo>
                  <a:cubicBezTo>
                    <a:pt x="274" y="1459"/>
                    <a:pt x="274" y="1459"/>
                    <a:pt x="274" y="1490"/>
                  </a:cubicBezTo>
                  <a:cubicBezTo>
                    <a:pt x="305" y="1611"/>
                    <a:pt x="335" y="1703"/>
                    <a:pt x="335" y="1824"/>
                  </a:cubicBezTo>
                  <a:cubicBezTo>
                    <a:pt x="396" y="2037"/>
                    <a:pt x="457" y="2250"/>
                    <a:pt x="517" y="2463"/>
                  </a:cubicBezTo>
                  <a:cubicBezTo>
                    <a:pt x="548" y="2554"/>
                    <a:pt x="578" y="2675"/>
                    <a:pt x="578" y="2766"/>
                  </a:cubicBezTo>
                  <a:cubicBezTo>
                    <a:pt x="639" y="2888"/>
                    <a:pt x="669" y="3040"/>
                    <a:pt x="700" y="3162"/>
                  </a:cubicBezTo>
                  <a:cubicBezTo>
                    <a:pt x="730" y="3253"/>
                    <a:pt x="761" y="3314"/>
                    <a:pt x="791" y="3405"/>
                  </a:cubicBezTo>
                  <a:cubicBezTo>
                    <a:pt x="821" y="3496"/>
                    <a:pt x="852" y="3618"/>
                    <a:pt x="882" y="3709"/>
                  </a:cubicBezTo>
                  <a:cubicBezTo>
                    <a:pt x="913" y="3830"/>
                    <a:pt x="973" y="3952"/>
                    <a:pt x="1004" y="4043"/>
                  </a:cubicBezTo>
                  <a:cubicBezTo>
                    <a:pt x="1034" y="4165"/>
                    <a:pt x="1065" y="4256"/>
                    <a:pt x="1125" y="4347"/>
                  </a:cubicBezTo>
                  <a:cubicBezTo>
                    <a:pt x="1156" y="4469"/>
                    <a:pt x="1186" y="4560"/>
                    <a:pt x="1247" y="4681"/>
                  </a:cubicBezTo>
                  <a:cubicBezTo>
                    <a:pt x="1308" y="4894"/>
                    <a:pt x="1399" y="5107"/>
                    <a:pt x="1490" y="5289"/>
                  </a:cubicBezTo>
                  <a:cubicBezTo>
                    <a:pt x="1551" y="5411"/>
                    <a:pt x="1581" y="5532"/>
                    <a:pt x="1642" y="5624"/>
                  </a:cubicBezTo>
                  <a:cubicBezTo>
                    <a:pt x="1642" y="5624"/>
                    <a:pt x="1642" y="5654"/>
                    <a:pt x="1642" y="5654"/>
                  </a:cubicBezTo>
                  <a:lnTo>
                    <a:pt x="22281" y="5654"/>
                  </a:lnTo>
                  <a:cubicBezTo>
                    <a:pt x="22281" y="5654"/>
                    <a:pt x="22281" y="5624"/>
                    <a:pt x="22281" y="5624"/>
                  </a:cubicBezTo>
                  <a:cubicBezTo>
                    <a:pt x="22342" y="5532"/>
                    <a:pt x="22402" y="5411"/>
                    <a:pt x="22433" y="5289"/>
                  </a:cubicBezTo>
                  <a:cubicBezTo>
                    <a:pt x="22524" y="5107"/>
                    <a:pt x="22615" y="4894"/>
                    <a:pt x="22706" y="4681"/>
                  </a:cubicBezTo>
                  <a:cubicBezTo>
                    <a:pt x="22737" y="4560"/>
                    <a:pt x="22767" y="4469"/>
                    <a:pt x="22828" y="4347"/>
                  </a:cubicBezTo>
                  <a:cubicBezTo>
                    <a:pt x="22858" y="4256"/>
                    <a:pt x="22889" y="4165"/>
                    <a:pt x="22919" y="4043"/>
                  </a:cubicBezTo>
                  <a:cubicBezTo>
                    <a:pt x="22949" y="3952"/>
                    <a:pt x="23010" y="3830"/>
                    <a:pt x="23041" y="3709"/>
                  </a:cubicBezTo>
                  <a:cubicBezTo>
                    <a:pt x="23071" y="3618"/>
                    <a:pt x="23101" y="3496"/>
                    <a:pt x="23132" y="3405"/>
                  </a:cubicBezTo>
                  <a:cubicBezTo>
                    <a:pt x="23162" y="3314"/>
                    <a:pt x="23193" y="3253"/>
                    <a:pt x="23223" y="3162"/>
                  </a:cubicBezTo>
                  <a:cubicBezTo>
                    <a:pt x="23253" y="3040"/>
                    <a:pt x="23284" y="2888"/>
                    <a:pt x="23345" y="2766"/>
                  </a:cubicBezTo>
                  <a:cubicBezTo>
                    <a:pt x="23375" y="2675"/>
                    <a:pt x="23405" y="2554"/>
                    <a:pt x="23436" y="2463"/>
                  </a:cubicBezTo>
                  <a:cubicBezTo>
                    <a:pt x="23466" y="2250"/>
                    <a:pt x="23527" y="2037"/>
                    <a:pt x="23588" y="1824"/>
                  </a:cubicBezTo>
                  <a:cubicBezTo>
                    <a:pt x="23588" y="1703"/>
                    <a:pt x="23618" y="1611"/>
                    <a:pt x="23649" y="1490"/>
                  </a:cubicBezTo>
                  <a:cubicBezTo>
                    <a:pt x="23649" y="1459"/>
                    <a:pt x="23649" y="1459"/>
                    <a:pt x="23679" y="1429"/>
                  </a:cubicBezTo>
                  <a:cubicBezTo>
                    <a:pt x="23709" y="1247"/>
                    <a:pt x="23740" y="1064"/>
                    <a:pt x="23770" y="882"/>
                  </a:cubicBezTo>
                  <a:cubicBezTo>
                    <a:pt x="23801" y="760"/>
                    <a:pt x="23801" y="669"/>
                    <a:pt x="23831" y="548"/>
                  </a:cubicBezTo>
                  <a:cubicBezTo>
                    <a:pt x="23861" y="365"/>
                    <a:pt x="23892" y="183"/>
                    <a:pt x="239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7813025" y="912625"/>
              <a:ext cx="552450" cy="354150"/>
            </a:xfrm>
            <a:custGeom>
              <a:avLst/>
              <a:gdLst/>
              <a:ahLst/>
              <a:cxnLst/>
              <a:rect l="l" t="t" r="r" b="b"/>
              <a:pathLst>
                <a:path w="22098" h="14166" extrusionOk="0">
                  <a:moveTo>
                    <a:pt x="22098" y="1"/>
                  </a:moveTo>
                  <a:cubicBezTo>
                    <a:pt x="22098" y="1"/>
                    <a:pt x="18330" y="8011"/>
                    <a:pt x="2181" y="8011"/>
                  </a:cubicBezTo>
                  <a:cubicBezTo>
                    <a:pt x="1478" y="8011"/>
                    <a:pt x="751" y="7996"/>
                    <a:pt x="0" y="7965"/>
                  </a:cubicBezTo>
                  <a:lnTo>
                    <a:pt x="0" y="7965"/>
                  </a:lnTo>
                  <a:cubicBezTo>
                    <a:pt x="31" y="7995"/>
                    <a:pt x="61" y="8025"/>
                    <a:pt x="61" y="8056"/>
                  </a:cubicBezTo>
                  <a:cubicBezTo>
                    <a:pt x="152" y="8238"/>
                    <a:pt x="243" y="8420"/>
                    <a:pt x="335" y="8572"/>
                  </a:cubicBezTo>
                  <a:cubicBezTo>
                    <a:pt x="395" y="8694"/>
                    <a:pt x="456" y="8785"/>
                    <a:pt x="517" y="8907"/>
                  </a:cubicBezTo>
                  <a:cubicBezTo>
                    <a:pt x="669" y="9120"/>
                    <a:pt x="790" y="9332"/>
                    <a:pt x="912" y="9545"/>
                  </a:cubicBezTo>
                  <a:cubicBezTo>
                    <a:pt x="973" y="9636"/>
                    <a:pt x="1034" y="9727"/>
                    <a:pt x="1094" y="9819"/>
                  </a:cubicBezTo>
                  <a:cubicBezTo>
                    <a:pt x="1094" y="9819"/>
                    <a:pt x="1125" y="9849"/>
                    <a:pt x="1125" y="9849"/>
                  </a:cubicBezTo>
                  <a:cubicBezTo>
                    <a:pt x="1277" y="10062"/>
                    <a:pt x="1429" y="10275"/>
                    <a:pt x="1550" y="10487"/>
                  </a:cubicBezTo>
                  <a:cubicBezTo>
                    <a:pt x="1611" y="10548"/>
                    <a:pt x="1672" y="10639"/>
                    <a:pt x="1733" y="10700"/>
                  </a:cubicBezTo>
                  <a:cubicBezTo>
                    <a:pt x="1733" y="10731"/>
                    <a:pt x="1763" y="10761"/>
                    <a:pt x="1794" y="10822"/>
                  </a:cubicBezTo>
                  <a:cubicBezTo>
                    <a:pt x="1976" y="11034"/>
                    <a:pt x="2128" y="11247"/>
                    <a:pt x="2310" y="11430"/>
                  </a:cubicBezTo>
                  <a:cubicBezTo>
                    <a:pt x="2401" y="11551"/>
                    <a:pt x="2462" y="11642"/>
                    <a:pt x="2553" y="11764"/>
                  </a:cubicBezTo>
                  <a:cubicBezTo>
                    <a:pt x="2736" y="11977"/>
                    <a:pt x="2888" y="12159"/>
                    <a:pt x="3070" y="12342"/>
                  </a:cubicBezTo>
                  <a:cubicBezTo>
                    <a:pt x="3101" y="12342"/>
                    <a:pt x="3101" y="12372"/>
                    <a:pt x="3131" y="12402"/>
                  </a:cubicBezTo>
                  <a:cubicBezTo>
                    <a:pt x="3131" y="12402"/>
                    <a:pt x="3161" y="12433"/>
                    <a:pt x="3161" y="12433"/>
                  </a:cubicBezTo>
                  <a:cubicBezTo>
                    <a:pt x="3253" y="12524"/>
                    <a:pt x="3344" y="12615"/>
                    <a:pt x="3435" y="12706"/>
                  </a:cubicBezTo>
                  <a:cubicBezTo>
                    <a:pt x="3648" y="12949"/>
                    <a:pt x="3891" y="13162"/>
                    <a:pt x="4073" y="13345"/>
                  </a:cubicBezTo>
                  <a:cubicBezTo>
                    <a:pt x="4225" y="13466"/>
                    <a:pt x="4347" y="13557"/>
                    <a:pt x="4438" y="13649"/>
                  </a:cubicBezTo>
                  <a:cubicBezTo>
                    <a:pt x="4833" y="14013"/>
                    <a:pt x="5076" y="14165"/>
                    <a:pt x="5076" y="14165"/>
                  </a:cubicBezTo>
                  <a:lnTo>
                    <a:pt x="14773" y="14165"/>
                  </a:lnTo>
                  <a:cubicBezTo>
                    <a:pt x="14773" y="14165"/>
                    <a:pt x="15016" y="14013"/>
                    <a:pt x="15411" y="13649"/>
                  </a:cubicBezTo>
                  <a:cubicBezTo>
                    <a:pt x="15532" y="13557"/>
                    <a:pt x="15654" y="13466"/>
                    <a:pt x="15776" y="13345"/>
                  </a:cubicBezTo>
                  <a:cubicBezTo>
                    <a:pt x="15988" y="13162"/>
                    <a:pt x="16201" y="12949"/>
                    <a:pt x="16414" y="12706"/>
                  </a:cubicBezTo>
                  <a:cubicBezTo>
                    <a:pt x="16505" y="12615"/>
                    <a:pt x="16596" y="12524"/>
                    <a:pt x="16687" y="12433"/>
                  </a:cubicBezTo>
                  <a:cubicBezTo>
                    <a:pt x="16687" y="12433"/>
                    <a:pt x="16718" y="12402"/>
                    <a:pt x="16748" y="12402"/>
                  </a:cubicBezTo>
                  <a:cubicBezTo>
                    <a:pt x="16900" y="12190"/>
                    <a:pt x="17113" y="11977"/>
                    <a:pt x="17295" y="11764"/>
                  </a:cubicBezTo>
                  <a:cubicBezTo>
                    <a:pt x="17387" y="11642"/>
                    <a:pt x="17478" y="11551"/>
                    <a:pt x="17569" y="11430"/>
                  </a:cubicBezTo>
                  <a:cubicBezTo>
                    <a:pt x="17721" y="11247"/>
                    <a:pt x="17873" y="11034"/>
                    <a:pt x="18055" y="10822"/>
                  </a:cubicBezTo>
                  <a:cubicBezTo>
                    <a:pt x="18086" y="10761"/>
                    <a:pt x="18116" y="10731"/>
                    <a:pt x="18146" y="10700"/>
                  </a:cubicBezTo>
                  <a:cubicBezTo>
                    <a:pt x="18177" y="10639"/>
                    <a:pt x="18238" y="10548"/>
                    <a:pt x="18298" y="10487"/>
                  </a:cubicBezTo>
                  <a:cubicBezTo>
                    <a:pt x="18420" y="10275"/>
                    <a:pt x="18572" y="10062"/>
                    <a:pt x="18724" y="9849"/>
                  </a:cubicBezTo>
                  <a:cubicBezTo>
                    <a:pt x="18754" y="9849"/>
                    <a:pt x="18754" y="9819"/>
                    <a:pt x="18754" y="9819"/>
                  </a:cubicBezTo>
                  <a:cubicBezTo>
                    <a:pt x="18815" y="9727"/>
                    <a:pt x="18876" y="9636"/>
                    <a:pt x="18937" y="9545"/>
                  </a:cubicBezTo>
                  <a:cubicBezTo>
                    <a:pt x="19058" y="9332"/>
                    <a:pt x="19210" y="9120"/>
                    <a:pt x="19332" y="8907"/>
                  </a:cubicBezTo>
                  <a:cubicBezTo>
                    <a:pt x="19393" y="8785"/>
                    <a:pt x="19453" y="8694"/>
                    <a:pt x="19514" y="8572"/>
                  </a:cubicBezTo>
                  <a:cubicBezTo>
                    <a:pt x="19605" y="8420"/>
                    <a:pt x="19697" y="8238"/>
                    <a:pt x="19788" y="8056"/>
                  </a:cubicBezTo>
                  <a:cubicBezTo>
                    <a:pt x="19818" y="8025"/>
                    <a:pt x="19849" y="7995"/>
                    <a:pt x="19849" y="7965"/>
                  </a:cubicBezTo>
                  <a:cubicBezTo>
                    <a:pt x="19909" y="7843"/>
                    <a:pt x="19970" y="7721"/>
                    <a:pt x="20031" y="7630"/>
                  </a:cubicBezTo>
                  <a:cubicBezTo>
                    <a:pt x="20092" y="7478"/>
                    <a:pt x="20153" y="7326"/>
                    <a:pt x="20244" y="7174"/>
                  </a:cubicBezTo>
                  <a:cubicBezTo>
                    <a:pt x="20244" y="7113"/>
                    <a:pt x="20274" y="7053"/>
                    <a:pt x="20305" y="6992"/>
                  </a:cubicBezTo>
                  <a:cubicBezTo>
                    <a:pt x="20365" y="6901"/>
                    <a:pt x="20396" y="6779"/>
                    <a:pt x="20457" y="6688"/>
                  </a:cubicBezTo>
                  <a:cubicBezTo>
                    <a:pt x="20548" y="6475"/>
                    <a:pt x="20639" y="6262"/>
                    <a:pt x="20730" y="6050"/>
                  </a:cubicBezTo>
                  <a:cubicBezTo>
                    <a:pt x="20760" y="5928"/>
                    <a:pt x="20791" y="5837"/>
                    <a:pt x="20852" y="5715"/>
                  </a:cubicBezTo>
                  <a:cubicBezTo>
                    <a:pt x="20882" y="5624"/>
                    <a:pt x="20912" y="5533"/>
                    <a:pt x="20943" y="5442"/>
                  </a:cubicBezTo>
                  <a:cubicBezTo>
                    <a:pt x="20973" y="5320"/>
                    <a:pt x="21034" y="5199"/>
                    <a:pt x="21064" y="5107"/>
                  </a:cubicBezTo>
                  <a:cubicBezTo>
                    <a:pt x="21095" y="4986"/>
                    <a:pt x="21125" y="4895"/>
                    <a:pt x="21156" y="4773"/>
                  </a:cubicBezTo>
                  <a:cubicBezTo>
                    <a:pt x="21186" y="4682"/>
                    <a:pt x="21216" y="4621"/>
                    <a:pt x="21247" y="4530"/>
                  </a:cubicBezTo>
                  <a:cubicBezTo>
                    <a:pt x="21277" y="4408"/>
                    <a:pt x="21338" y="4287"/>
                    <a:pt x="21368" y="4135"/>
                  </a:cubicBezTo>
                  <a:cubicBezTo>
                    <a:pt x="21399" y="4044"/>
                    <a:pt x="21429" y="3922"/>
                    <a:pt x="21460" y="3831"/>
                  </a:cubicBezTo>
                  <a:cubicBezTo>
                    <a:pt x="21490" y="3618"/>
                    <a:pt x="21551" y="3405"/>
                    <a:pt x="21612" y="3192"/>
                  </a:cubicBezTo>
                  <a:cubicBezTo>
                    <a:pt x="21642" y="3071"/>
                    <a:pt x="21672" y="2980"/>
                    <a:pt x="21672" y="2858"/>
                  </a:cubicBezTo>
                  <a:cubicBezTo>
                    <a:pt x="21672" y="2858"/>
                    <a:pt x="21672" y="2828"/>
                    <a:pt x="21703" y="2797"/>
                  </a:cubicBezTo>
                  <a:cubicBezTo>
                    <a:pt x="21733" y="2615"/>
                    <a:pt x="21764" y="2433"/>
                    <a:pt x="21794" y="2250"/>
                  </a:cubicBezTo>
                  <a:cubicBezTo>
                    <a:pt x="21824" y="2129"/>
                    <a:pt x="21855" y="2037"/>
                    <a:pt x="21855" y="1916"/>
                  </a:cubicBezTo>
                  <a:cubicBezTo>
                    <a:pt x="21885" y="1703"/>
                    <a:pt x="21916" y="1490"/>
                    <a:pt x="21976" y="1278"/>
                  </a:cubicBezTo>
                  <a:cubicBezTo>
                    <a:pt x="21976" y="1186"/>
                    <a:pt x="21976" y="1065"/>
                    <a:pt x="22007" y="974"/>
                  </a:cubicBezTo>
                  <a:cubicBezTo>
                    <a:pt x="22037" y="761"/>
                    <a:pt x="22067" y="548"/>
                    <a:pt x="22067" y="335"/>
                  </a:cubicBezTo>
                  <a:cubicBezTo>
                    <a:pt x="22067" y="274"/>
                    <a:pt x="22067" y="214"/>
                    <a:pt x="22098" y="153"/>
                  </a:cubicBezTo>
                  <a:cubicBezTo>
                    <a:pt x="22098" y="122"/>
                    <a:pt x="22098" y="62"/>
                    <a:pt x="22098" y="1"/>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7738550" y="848050"/>
              <a:ext cx="645175" cy="34225"/>
            </a:xfrm>
            <a:custGeom>
              <a:avLst/>
              <a:gdLst/>
              <a:ahLst/>
              <a:cxnLst/>
              <a:rect l="l" t="t" r="r" b="b"/>
              <a:pathLst>
                <a:path w="25807" h="1369" extrusionOk="0">
                  <a:moveTo>
                    <a:pt x="608" y="0"/>
                  </a:moveTo>
                  <a:cubicBezTo>
                    <a:pt x="274" y="0"/>
                    <a:pt x="0" y="243"/>
                    <a:pt x="0" y="578"/>
                  </a:cubicBezTo>
                  <a:lnTo>
                    <a:pt x="0" y="760"/>
                  </a:lnTo>
                  <a:cubicBezTo>
                    <a:pt x="0" y="1095"/>
                    <a:pt x="274" y="1368"/>
                    <a:pt x="608" y="1368"/>
                  </a:cubicBezTo>
                  <a:lnTo>
                    <a:pt x="25198" y="1368"/>
                  </a:lnTo>
                  <a:cubicBezTo>
                    <a:pt x="25533" y="1368"/>
                    <a:pt x="25806" y="1095"/>
                    <a:pt x="25806" y="760"/>
                  </a:cubicBezTo>
                  <a:lnTo>
                    <a:pt x="25806" y="578"/>
                  </a:lnTo>
                  <a:cubicBezTo>
                    <a:pt x="25806" y="243"/>
                    <a:pt x="25533" y="0"/>
                    <a:pt x="25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7933850" y="980275"/>
              <a:ext cx="255350" cy="293325"/>
            </a:xfrm>
            <a:custGeom>
              <a:avLst/>
              <a:gdLst/>
              <a:ahLst/>
              <a:cxnLst/>
              <a:rect l="l" t="t" r="r" b="b"/>
              <a:pathLst>
                <a:path w="10214" h="11733" extrusionOk="0">
                  <a:moveTo>
                    <a:pt x="5107" y="973"/>
                  </a:moveTo>
                  <a:lnTo>
                    <a:pt x="9605" y="11338"/>
                  </a:lnTo>
                  <a:lnTo>
                    <a:pt x="578" y="11338"/>
                  </a:lnTo>
                  <a:lnTo>
                    <a:pt x="5107" y="973"/>
                  </a:lnTo>
                  <a:close/>
                  <a:moveTo>
                    <a:pt x="5107" y="0"/>
                  </a:moveTo>
                  <a:lnTo>
                    <a:pt x="0" y="11733"/>
                  </a:lnTo>
                  <a:lnTo>
                    <a:pt x="10213" y="11733"/>
                  </a:lnTo>
                  <a:lnTo>
                    <a:pt x="5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7769700" y="0"/>
              <a:ext cx="588175" cy="1273600"/>
            </a:xfrm>
            <a:custGeom>
              <a:avLst/>
              <a:gdLst/>
              <a:ahLst/>
              <a:cxnLst/>
              <a:rect l="l" t="t" r="r" b="b"/>
              <a:pathLst>
                <a:path w="23527" h="50944" extrusionOk="0">
                  <a:moveTo>
                    <a:pt x="11673" y="1338"/>
                  </a:moveTo>
                  <a:lnTo>
                    <a:pt x="23101" y="40062"/>
                  </a:lnTo>
                  <a:lnTo>
                    <a:pt x="16384" y="50549"/>
                  </a:lnTo>
                  <a:lnTo>
                    <a:pt x="6961" y="50549"/>
                  </a:lnTo>
                  <a:lnTo>
                    <a:pt x="396" y="40366"/>
                  </a:lnTo>
                  <a:lnTo>
                    <a:pt x="11673" y="1338"/>
                  </a:lnTo>
                  <a:close/>
                  <a:moveTo>
                    <a:pt x="11642" y="1"/>
                  </a:moveTo>
                  <a:lnTo>
                    <a:pt x="31" y="40336"/>
                  </a:lnTo>
                  <a:lnTo>
                    <a:pt x="1" y="40427"/>
                  </a:lnTo>
                  <a:lnTo>
                    <a:pt x="6748" y="50944"/>
                  </a:lnTo>
                  <a:lnTo>
                    <a:pt x="16566" y="50944"/>
                  </a:lnTo>
                  <a:lnTo>
                    <a:pt x="23466" y="40214"/>
                  </a:lnTo>
                  <a:lnTo>
                    <a:pt x="23527" y="4012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8056175" y="16725"/>
              <a:ext cx="9900" cy="975725"/>
            </a:xfrm>
            <a:custGeom>
              <a:avLst/>
              <a:gdLst/>
              <a:ahLst/>
              <a:cxnLst/>
              <a:rect l="l" t="t" r="r" b="b"/>
              <a:pathLst>
                <a:path w="396" h="39029" extrusionOk="0">
                  <a:moveTo>
                    <a:pt x="1" y="1"/>
                  </a:moveTo>
                  <a:lnTo>
                    <a:pt x="1" y="39028"/>
                  </a:lnTo>
                  <a:lnTo>
                    <a:pt x="396" y="39028"/>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7756775" y="987875"/>
              <a:ext cx="38800" cy="38000"/>
            </a:xfrm>
            <a:custGeom>
              <a:avLst/>
              <a:gdLst/>
              <a:ahLst/>
              <a:cxnLst/>
              <a:rect l="l" t="t" r="r" b="b"/>
              <a:pathLst>
                <a:path w="1552" h="1520" extrusionOk="0">
                  <a:moveTo>
                    <a:pt x="761" y="0"/>
                  </a:moveTo>
                  <a:cubicBezTo>
                    <a:pt x="335" y="0"/>
                    <a:pt x="1" y="334"/>
                    <a:pt x="1" y="760"/>
                  </a:cubicBezTo>
                  <a:cubicBezTo>
                    <a:pt x="1" y="1185"/>
                    <a:pt x="335" y="1520"/>
                    <a:pt x="761" y="1520"/>
                  </a:cubicBezTo>
                  <a:cubicBezTo>
                    <a:pt x="1186" y="1520"/>
                    <a:pt x="1551" y="1185"/>
                    <a:pt x="1551" y="760"/>
                  </a:cubicBezTo>
                  <a:cubicBezTo>
                    <a:pt x="1551" y="334"/>
                    <a:pt x="1186"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8"/>
            <p:cNvSpPr/>
            <p:nvPr/>
          </p:nvSpPr>
          <p:spPr>
            <a:xfrm>
              <a:off x="8041750" y="987875"/>
              <a:ext cx="38775" cy="38000"/>
            </a:xfrm>
            <a:custGeom>
              <a:avLst/>
              <a:gdLst/>
              <a:ahLst/>
              <a:cxnLst/>
              <a:rect l="l" t="t" r="r" b="b"/>
              <a:pathLst>
                <a:path w="1551" h="1520" extrusionOk="0">
                  <a:moveTo>
                    <a:pt x="791" y="0"/>
                  </a:moveTo>
                  <a:cubicBezTo>
                    <a:pt x="365" y="0"/>
                    <a:pt x="0" y="334"/>
                    <a:pt x="0" y="760"/>
                  </a:cubicBezTo>
                  <a:cubicBezTo>
                    <a:pt x="0" y="1185"/>
                    <a:pt x="365" y="1520"/>
                    <a:pt x="791" y="1520"/>
                  </a:cubicBezTo>
                  <a:cubicBezTo>
                    <a:pt x="1216" y="1520"/>
                    <a:pt x="1550" y="1185"/>
                    <a:pt x="1550" y="760"/>
                  </a:cubicBezTo>
                  <a:cubicBezTo>
                    <a:pt x="1550" y="334"/>
                    <a:pt x="1216" y="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7921675" y="1242425"/>
              <a:ext cx="38025" cy="38775"/>
            </a:xfrm>
            <a:custGeom>
              <a:avLst/>
              <a:gdLst/>
              <a:ahLst/>
              <a:cxnLst/>
              <a:rect l="l" t="t" r="r" b="b"/>
              <a:pathLst>
                <a:path w="1521" h="1551" extrusionOk="0">
                  <a:moveTo>
                    <a:pt x="761" y="1"/>
                  </a:moveTo>
                  <a:cubicBezTo>
                    <a:pt x="335" y="1"/>
                    <a:pt x="1" y="365"/>
                    <a:pt x="1" y="791"/>
                  </a:cubicBezTo>
                  <a:cubicBezTo>
                    <a:pt x="1" y="1186"/>
                    <a:pt x="335" y="1551"/>
                    <a:pt x="761" y="1551"/>
                  </a:cubicBezTo>
                  <a:cubicBezTo>
                    <a:pt x="1186" y="1551"/>
                    <a:pt x="1521" y="1186"/>
                    <a:pt x="1521" y="791"/>
                  </a:cubicBezTo>
                  <a:cubicBezTo>
                    <a:pt x="1521" y="365"/>
                    <a:pt x="1186" y="1"/>
                    <a:pt x="761" y="1"/>
                  </a:cubicBezTo>
                  <a:close/>
                </a:path>
              </a:pathLst>
            </a:custGeom>
            <a:solidFill>
              <a:srgbClr val="76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8162575" y="1242425"/>
              <a:ext cx="38000" cy="38775"/>
            </a:xfrm>
            <a:custGeom>
              <a:avLst/>
              <a:gdLst/>
              <a:ahLst/>
              <a:cxnLst/>
              <a:rect l="l" t="t" r="r" b="b"/>
              <a:pathLst>
                <a:path w="1520" h="1551" extrusionOk="0">
                  <a:moveTo>
                    <a:pt x="760" y="1"/>
                  </a:moveTo>
                  <a:cubicBezTo>
                    <a:pt x="335" y="1"/>
                    <a:pt x="0" y="365"/>
                    <a:pt x="0" y="791"/>
                  </a:cubicBezTo>
                  <a:cubicBezTo>
                    <a:pt x="0" y="1186"/>
                    <a:pt x="335" y="1551"/>
                    <a:pt x="760" y="1551"/>
                  </a:cubicBezTo>
                  <a:cubicBezTo>
                    <a:pt x="1186" y="1551"/>
                    <a:pt x="1520" y="1186"/>
                    <a:pt x="1520" y="791"/>
                  </a:cubicBezTo>
                  <a:cubicBezTo>
                    <a:pt x="1520" y="365"/>
                    <a:pt x="1186"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8327475" y="987875"/>
              <a:ext cx="38000" cy="38000"/>
            </a:xfrm>
            <a:custGeom>
              <a:avLst/>
              <a:gdLst/>
              <a:ahLst/>
              <a:cxnLst/>
              <a:rect l="l" t="t" r="r" b="b"/>
              <a:pathLst>
                <a:path w="1520" h="1520" extrusionOk="0">
                  <a:moveTo>
                    <a:pt x="760" y="0"/>
                  </a:moveTo>
                  <a:cubicBezTo>
                    <a:pt x="334" y="0"/>
                    <a:pt x="0" y="334"/>
                    <a:pt x="0" y="760"/>
                  </a:cubicBezTo>
                  <a:cubicBezTo>
                    <a:pt x="0" y="1185"/>
                    <a:pt x="334" y="1520"/>
                    <a:pt x="760" y="1520"/>
                  </a:cubicBezTo>
                  <a:cubicBezTo>
                    <a:pt x="1186" y="1520"/>
                    <a:pt x="1520" y="1185"/>
                    <a:pt x="1520" y="760"/>
                  </a:cubicBezTo>
                  <a:cubicBezTo>
                    <a:pt x="1520" y="334"/>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8027300" y="746975"/>
              <a:ext cx="403525" cy="1228000"/>
            </a:xfrm>
            <a:custGeom>
              <a:avLst/>
              <a:gdLst/>
              <a:ahLst/>
              <a:cxnLst/>
              <a:rect l="l" t="t" r="r" b="b"/>
              <a:pathLst>
                <a:path w="16141" h="49120" fill="none" extrusionOk="0">
                  <a:moveTo>
                    <a:pt x="2736" y="4043"/>
                  </a:moveTo>
                  <a:cubicBezTo>
                    <a:pt x="2736" y="4043"/>
                    <a:pt x="4530" y="1004"/>
                    <a:pt x="7539" y="639"/>
                  </a:cubicBezTo>
                  <a:cubicBezTo>
                    <a:pt x="13223" y="1"/>
                    <a:pt x="16141" y="9697"/>
                    <a:pt x="11095" y="22311"/>
                  </a:cubicBezTo>
                  <a:cubicBezTo>
                    <a:pt x="6019" y="34956"/>
                    <a:pt x="1" y="44439"/>
                    <a:pt x="6171" y="49120"/>
                  </a:cubicBez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7829725" y="793325"/>
              <a:ext cx="199125" cy="1321475"/>
            </a:xfrm>
            <a:custGeom>
              <a:avLst/>
              <a:gdLst/>
              <a:ahLst/>
              <a:cxnLst/>
              <a:rect l="l" t="t" r="r" b="b"/>
              <a:pathLst>
                <a:path w="7965" h="52859" fill="none" extrusionOk="0">
                  <a:moveTo>
                    <a:pt x="7965" y="2189"/>
                  </a:moveTo>
                  <a:cubicBezTo>
                    <a:pt x="7965" y="2189"/>
                    <a:pt x="5867" y="1"/>
                    <a:pt x="3679" y="1186"/>
                  </a:cubicBezTo>
                  <a:cubicBezTo>
                    <a:pt x="1" y="3192"/>
                    <a:pt x="882" y="20943"/>
                    <a:pt x="3162" y="27387"/>
                  </a:cubicBezTo>
                  <a:cubicBezTo>
                    <a:pt x="6323" y="38907"/>
                    <a:pt x="3679" y="52859"/>
                    <a:pt x="3679" y="52859"/>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8"/>
            <p:cNvSpPr/>
            <p:nvPr/>
          </p:nvSpPr>
          <p:spPr>
            <a:xfrm>
              <a:off x="7756025" y="1979525"/>
              <a:ext cx="309250" cy="270225"/>
            </a:xfrm>
            <a:custGeom>
              <a:avLst/>
              <a:gdLst/>
              <a:ahLst/>
              <a:cxnLst/>
              <a:rect l="l" t="t" r="r" b="b"/>
              <a:pathLst>
                <a:path w="12370" h="10809" extrusionOk="0">
                  <a:moveTo>
                    <a:pt x="7387" y="0"/>
                  </a:moveTo>
                  <a:cubicBezTo>
                    <a:pt x="1733" y="3070"/>
                    <a:pt x="1" y="7782"/>
                    <a:pt x="2463" y="9940"/>
                  </a:cubicBezTo>
                  <a:cubicBezTo>
                    <a:pt x="3138" y="10531"/>
                    <a:pt x="3774" y="10746"/>
                    <a:pt x="4341" y="10746"/>
                  </a:cubicBezTo>
                  <a:cubicBezTo>
                    <a:pt x="5845" y="10746"/>
                    <a:pt x="6870" y="9241"/>
                    <a:pt x="6870" y="9241"/>
                  </a:cubicBezTo>
                  <a:cubicBezTo>
                    <a:pt x="7647" y="10308"/>
                    <a:pt x="8645" y="10808"/>
                    <a:pt x="9569" y="10808"/>
                  </a:cubicBezTo>
                  <a:cubicBezTo>
                    <a:pt x="11067" y="10808"/>
                    <a:pt x="12370" y="9493"/>
                    <a:pt x="12220" y="7143"/>
                  </a:cubicBezTo>
                  <a:cubicBezTo>
                    <a:pt x="11976" y="3344"/>
                    <a:pt x="7387" y="0"/>
                    <a:pt x="7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7911800" y="1979525"/>
              <a:ext cx="153475" cy="270225"/>
            </a:xfrm>
            <a:custGeom>
              <a:avLst/>
              <a:gdLst/>
              <a:ahLst/>
              <a:cxnLst/>
              <a:rect l="l" t="t" r="r" b="b"/>
              <a:pathLst>
                <a:path w="6139" h="10809" extrusionOk="0">
                  <a:moveTo>
                    <a:pt x="1156" y="0"/>
                  </a:moveTo>
                  <a:cubicBezTo>
                    <a:pt x="1156" y="0"/>
                    <a:pt x="1" y="3800"/>
                    <a:pt x="639" y="9241"/>
                  </a:cubicBezTo>
                  <a:cubicBezTo>
                    <a:pt x="1416" y="10308"/>
                    <a:pt x="2414" y="10808"/>
                    <a:pt x="3338" y="10808"/>
                  </a:cubicBezTo>
                  <a:cubicBezTo>
                    <a:pt x="4836" y="10808"/>
                    <a:pt x="6139" y="9493"/>
                    <a:pt x="5989" y="7143"/>
                  </a:cubicBezTo>
                  <a:cubicBezTo>
                    <a:pt x="5745" y="3344"/>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8074425" y="1863250"/>
              <a:ext cx="294850" cy="251250"/>
            </a:xfrm>
            <a:custGeom>
              <a:avLst/>
              <a:gdLst/>
              <a:ahLst/>
              <a:cxnLst/>
              <a:rect l="l" t="t" r="r" b="b"/>
              <a:pathLst>
                <a:path w="11794" h="10050" extrusionOk="0">
                  <a:moveTo>
                    <a:pt x="5806" y="1"/>
                  </a:moveTo>
                  <a:cubicBezTo>
                    <a:pt x="4195" y="274"/>
                    <a:pt x="2250" y="973"/>
                    <a:pt x="2006" y="1065"/>
                  </a:cubicBezTo>
                  <a:lnTo>
                    <a:pt x="1976" y="1065"/>
                  </a:lnTo>
                  <a:cubicBezTo>
                    <a:pt x="1976" y="1065"/>
                    <a:pt x="0" y="4834"/>
                    <a:pt x="2493" y="8116"/>
                  </a:cubicBezTo>
                  <a:cubicBezTo>
                    <a:pt x="3608" y="9585"/>
                    <a:pt x="4838" y="10050"/>
                    <a:pt x="5904" y="10050"/>
                  </a:cubicBezTo>
                  <a:cubicBezTo>
                    <a:pt x="7221" y="10050"/>
                    <a:pt x="8286" y="9340"/>
                    <a:pt x="8572" y="8937"/>
                  </a:cubicBezTo>
                  <a:cubicBezTo>
                    <a:pt x="9119" y="8208"/>
                    <a:pt x="8967" y="6931"/>
                    <a:pt x="7903" y="5776"/>
                  </a:cubicBezTo>
                  <a:lnTo>
                    <a:pt x="7903" y="5776"/>
                  </a:lnTo>
                  <a:cubicBezTo>
                    <a:pt x="7947" y="5790"/>
                    <a:pt x="8457" y="5986"/>
                    <a:pt x="9084" y="5986"/>
                  </a:cubicBezTo>
                  <a:cubicBezTo>
                    <a:pt x="9767" y="5986"/>
                    <a:pt x="10588" y="5754"/>
                    <a:pt x="11095" y="4803"/>
                  </a:cubicBezTo>
                  <a:cubicBezTo>
                    <a:pt x="11125" y="4742"/>
                    <a:pt x="11125" y="4712"/>
                    <a:pt x="11156" y="4651"/>
                  </a:cubicBezTo>
                  <a:cubicBezTo>
                    <a:pt x="11156" y="4621"/>
                    <a:pt x="11186" y="4590"/>
                    <a:pt x="11186" y="4530"/>
                  </a:cubicBezTo>
                  <a:cubicBezTo>
                    <a:pt x="11794" y="2676"/>
                    <a:pt x="8511" y="426"/>
                    <a:pt x="6961" y="183"/>
                  </a:cubicBezTo>
                  <a:cubicBezTo>
                    <a:pt x="6596" y="62"/>
                    <a:pt x="6201" y="31"/>
                    <a:pt x="5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8123825" y="1863250"/>
              <a:ext cx="245450" cy="149675"/>
            </a:xfrm>
            <a:custGeom>
              <a:avLst/>
              <a:gdLst/>
              <a:ahLst/>
              <a:cxnLst/>
              <a:rect l="l" t="t" r="r" b="b"/>
              <a:pathLst>
                <a:path w="9818" h="5987" extrusionOk="0">
                  <a:moveTo>
                    <a:pt x="3830" y="1"/>
                  </a:moveTo>
                  <a:cubicBezTo>
                    <a:pt x="2097" y="1"/>
                    <a:pt x="243" y="943"/>
                    <a:pt x="30" y="1065"/>
                  </a:cubicBezTo>
                  <a:lnTo>
                    <a:pt x="0" y="1065"/>
                  </a:lnTo>
                  <a:cubicBezTo>
                    <a:pt x="0" y="1065"/>
                    <a:pt x="1885" y="3344"/>
                    <a:pt x="5927" y="5776"/>
                  </a:cubicBezTo>
                  <a:cubicBezTo>
                    <a:pt x="5971" y="5790"/>
                    <a:pt x="6481" y="5986"/>
                    <a:pt x="7108" y="5986"/>
                  </a:cubicBezTo>
                  <a:cubicBezTo>
                    <a:pt x="7791" y="5986"/>
                    <a:pt x="8612" y="5754"/>
                    <a:pt x="9119" y="4803"/>
                  </a:cubicBezTo>
                  <a:cubicBezTo>
                    <a:pt x="9149" y="4742"/>
                    <a:pt x="9149" y="4712"/>
                    <a:pt x="9180" y="4651"/>
                  </a:cubicBezTo>
                  <a:cubicBezTo>
                    <a:pt x="9180" y="4621"/>
                    <a:pt x="9210" y="4590"/>
                    <a:pt x="9210" y="4530"/>
                  </a:cubicBezTo>
                  <a:cubicBezTo>
                    <a:pt x="9818" y="2676"/>
                    <a:pt x="6535" y="426"/>
                    <a:pt x="4985" y="183"/>
                  </a:cubicBezTo>
                  <a:cubicBezTo>
                    <a:pt x="4620" y="62"/>
                    <a:pt x="4225" y="31"/>
                    <a:pt x="3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8335075" y="1232550"/>
              <a:ext cx="50175" cy="115525"/>
            </a:xfrm>
            <a:custGeom>
              <a:avLst/>
              <a:gdLst/>
              <a:ahLst/>
              <a:cxnLst/>
              <a:rect l="l" t="t" r="r" b="b"/>
              <a:pathLst>
                <a:path w="2007" h="4621" fill="none" extrusionOk="0">
                  <a:moveTo>
                    <a:pt x="2006" y="4621"/>
                  </a:moveTo>
                  <a:cubicBezTo>
                    <a:pt x="2006" y="4621"/>
                    <a:pt x="638" y="3921"/>
                    <a:pt x="699" y="2280"/>
                  </a:cubicBezTo>
                  <a:cubicBezTo>
                    <a:pt x="760" y="669"/>
                    <a:pt x="0" y="0"/>
                    <a:pt x="0"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8302400" y="1335900"/>
              <a:ext cx="326775" cy="281125"/>
            </a:xfrm>
            <a:custGeom>
              <a:avLst/>
              <a:gdLst/>
              <a:ahLst/>
              <a:cxnLst/>
              <a:rect l="l" t="t" r="r" b="b"/>
              <a:pathLst>
                <a:path w="13071"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7234" y="8450"/>
                    <a:pt x="8147" y="9028"/>
                    <a:pt x="9204" y="9028"/>
                  </a:cubicBezTo>
                  <a:cubicBezTo>
                    <a:pt x="10057" y="9028"/>
                    <a:pt x="11004" y="8652"/>
                    <a:pt x="11642" y="7295"/>
                  </a:cubicBezTo>
                  <a:cubicBezTo>
                    <a:pt x="13070" y="4256"/>
                    <a:pt x="9514" y="57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8302400" y="1335900"/>
              <a:ext cx="180875" cy="281125"/>
            </a:xfrm>
            <a:custGeom>
              <a:avLst/>
              <a:gdLst/>
              <a:ahLst/>
              <a:cxnLst/>
              <a:rect l="l" t="t" r="r" b="b"/>
              <a:pathLst>
                <a:path w="7235"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5562" y="3101"/>
                    <a:pt x="2948" y="0"/>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8286425" y="1045625"/>
              <a:ext cx="83625" cy="51700"/>
            </a:xfrm>
            <a:custGeom>
              <a:avLst/>
              <a:gdLst/>
              <a:ahLst/>
              <a:cxnLst/>
              <a:rect l="l" t="t" r="r" b="b"/>
              <a:pathLst>
                <a:path w="3345" h="2068" fill="none" extrusionOk="0">
                  <a:moveTo>
                    <a:pt x="1" y="2067"/>
                  </a:moveTo>
                  <a:cubicBezTo>
                    <a:pt x="1" y="2067"/>
                    <a:pt x="1855" y="1945"/>
                    <a:pt x="2128" y="1094"/>
                  </a:cubicBezTo>
                  <a:cubicBezTo>
                    <a:pt x="2432" y="274"/>
                    <a:pt x="3344" y="0"/>
                    <a:pt x="3344"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8059975" y="1040300"/>
              <a:ext cx="252325" cy="228875"/>
            </a:xfrm>
            <a:custGeom>
              <a:avLst/>
              <a:gdLst/>
              <a:ahLst/>
              <a:cxnLst/>
              <a:rect l="l" t="t" r="r" b="b"/>
              <a:pathLst>
                <a:path w="10093" h="9155" extrusionOk="0">
                  <a:moveTo>
                    <a:pt x="4313" y="0"/>
                  </a:moveTo>
                  <a:cubicBezTo>
                    <a:pt x="2364" y="0"/>
                    <a:pt x="955" y="858"/>
                    <a:pt x="609" y="2341"/>
                  </a:cubicBezTo>
                  <a:cubicBezTo>
                    <a:pt x="1" y="5076"/>
                    <a:pt x="2949" y="5380"/>
                    <a:pt x="2949" y="5380"/>
                  </a:cubicBezTo>
                  <a:cubicBezTo>
                    <a:pt x="1987" y="7397"/>
                    <a:pt x="3046" y="9155"/>
                    <a:pt x="4798" y="9155"/>
                  </a:cubicBezTo>
                  <a:cubicBezTo>
                    <a:pt x="5370" y="9155"/>
                    <a:pt x="6015" y="8968"/>
                    <a:pt x="6688" y="8542"/>
                  </a:cubicBezTo>
                  <a:cubicBezTo>
                    <a:pt x="9454" y="6809"/>
                    <a:pt x="10092" y="1976"/>
                    <a:pt x="10092" y="1976"/>
                  </a:cubicBezTo>
                  <a:cubicBezTo>
                    <a:pt x="7991" y="612"/>
                    <a:pt x="5959"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8109625" y="1089700"/>
              <a:ext cx="202675" cy="179475"/>
            </a:xfrm>
            <a:custGeom>
              <a:avLst/>
              <a:gdLst/>
              <a:ahLst/>
              <a:cxnLst/>
              <a:rect l="l" t="t" r="r" b="b"/>
              <a:pathLst>
                <a:path w="8107" h="7179" extrusionOk="0">
                  <a:moveTo>
                    <a:pt x="8106" y="0"/>
                  </a:moveTo>
                  <a:cubicBezTo>
                    <a:pt x="8106" y="0"/>
                    <a:pt x="4793" y="699"/>
                    <a:pt x="963" y="3404"/>
                  </a:cubicBezTo>
                  <a:cubicBezTo>
                    <a:pt x="1" y="5421"/>
                    <a:pt x="1060" y="7179"/>
                    <a:pt x="2812" y="7179"/>
                  </a:cubicBezTo>
                  <a:cubicBezTo>
                    <a:pt x="3384" y="7179"/>
                    <a:pt x="4029" y="6992"/>
                    <a:pt x="4702" y="6566"/>
                  </a:cubicBezTo>
                  <a:cubicBezTo>
                    <a:pt x="7468" y="4833"/>
                    <a:pt x="8106" y="0"/>
                    <a:pt x="8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8167125" y="1619325"/>
              <a:ext cx="42575" cy="59300"/>
            </a:xfrm>
            <a:custGeom>
              <a:avLst/>
              <a:gdLst/>
              <a:ahLst/>
              <a:cxnLst/>
              <a:rect l="l" t="t" r="r" b="b"/>
              <a:pathLst>
                <a:path w="1703" h="2372" fill="none" extrusionOk="0">
                  <a:moveTo>
                    <a:pt x="1703" y="2372"/>
                  </a:moveTo>
                  <a:cubicBezTo>
                    <a:pt x="1703" y="2372"/>
                    <a:pt x="1520" y="1004"/>
                    <a:pt x="882" y="821"/>
                  </a:cubicBezTo>
                  <a:cubicBezTo>
                    <a:pt x="244" y="669"/>
                    <a:pt x="1" y="1"/>
                    <a:pt x="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8153450" y="1659600"/>
              <a:ext cx="206650" cy="177800"/>
            </a:xfrm>
            <a:custGeom>
              <a:avLst/>
              <a:gdLst/>
              <a:ahLst/>
              <a:cxnLst/>
              <a:rect l="l" t="t" r="r" b="b"/>
              <a:pathLst>
                <a:path w="8266" h="7112" extrusionOk="0">
                  <a:moveTo>
                    <a:pt x="1976" y="1"/>
                  </a:moveTo>
                  <a:lnTo>
                    <a:pt x="1976" y="1"/>
                  </a:lnTo>
                  <a:cubicBezTo>
                    <a:pt x="0" y="3618"/>
                    <a:pt x="669" y="6749"/>
                    <a:pt x="2766" y="7083"/>
                  </a:cubicBezTo>
                  <a:cubicBezTo>
                    <a:pt x="2899" y="7102"/>
                    <a:pt x="3023" y="7112"/>
                    <a:pt x="3140" y="7112"/>
                  </a:cubicBezTo>
                  <a:cubicBezTo>
                    <a:pt x="4841" y="7112"/>
                    <a:pt x="4894" y="5168"/>
                    <a:pt x="4894" y="5168"/>
                  </a:cubicBezTo>
                  <a:cubicBezTo>
                    <a:pt x="5243" y="5306"/>
                    <a:pt x="5576" y="5370"/>
                    <a:pt x="5883" y="5370"/>
                  </a:cubicBezTo>
                  <a:cubicBezTo>
                    <a:pt x="7398" y="5370"/>
                    <a:pt x="8265" y="3832"/>
                    <a:pt x="7052" y="2189"/>
                  </a:cubicBezTo>
                  <a:cubicBezTo>
                    <a:pt x="5624" y="214"/>
                    <a:pt x="197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8202850" y="1659600"/>
              <a:ext cx="157250" cy="134250"/>
            </a:xfrm>
            <a:custGeom>
              <a:avLst/>
              <a:gdLst/>
              <a:ahLst/>
              <a:cxnLst/>
              <a:rect l="l" t="t" r="r" b="b"/>
              <a:pathLst>
                <a:path w="6290" h="5370" extrusionOk="0">
                  <a:moveTo>
                    <a:pt x="0" y="1"/>
                  </a:moveTo>
                  <a:cubicBezTo>
                    <a:pt x="0" y="1"/>
                    <a:pt x="699" y="2432"/>
                    <a:pt x="2918" y="5168"/>
                  </a:cubicBezTo>
                  <a:cubicBezTo>
                    <a:pt x="3267" y="5306"/>
                    <a:pt x="3600" y="5370"/>
                    <a:pt x="3907" y="5370"/>
                  </a:cubicBezTo>
                  <a:cubicBezTo>
                    <a:pt x="5422" y="5370"/>
                    <a:pt x="6289" y="3832"/>
                    <a:pt x="5076" y="2189"/>
                  </a:cubicBezTo>
                  <a:cubicBezTo>
                    <a:pt x="3648" y="214"/>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8167125" y="1453675"/>
              <a:ext cx="77525" cy="45625"/>
            </a:xfrm>
            <a:custGeom>
              <a:avLst/>
              <a:gdLst/>
              <a:ahLst/>
              <a:cxnLst/>
              <a:rect l="l" t="t" r="r" b="b"/>
              <a:pathLst>
                <a:path w="3101" h="1825" fill="none" extrusionOk="0">
                  <a:moveTo>
                    <a:pt x="1" y="1824"/>
                  </a:moveTo>
                  <a:cubicBezTo>
                    <a:pt x="1" y="1824"/>
                    <a:pt x="1125" y="61"/>
                    <a:pt x="310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7996375" y="1480675"/>
              <a:ext cx="236125" cy="178100"/>
            </a:xfrm>
            <a:custGeom>
              <a:avLst/>
              <a:gdLst/>
              <a:ahLst/>
              <a:cxnLst/>
              <a:rect l="l" t="t" r="r" b="b"/>
              <a:pathLst>
                <a:path w="9445" h="7124" extrusionOk="0">
                  <a:moveTo>
                    <a:pt x="7195" y="1"/>
                  </a:moveTo>
                  <a:cubicBezTo>
                    <a:pt x="3895" y="1"/>
                    <a:pt x="0" y="2821"/>
                    <a:pt x="964" y="4574"/>
                  </a:cubicBezTo>
                  <a:cubicBezTo>
                    <a:pt x="1337" y="5388"/>
                    <a:pt x="1957" y="5568"/>
                    <a:pt x="2542" y="5568"/>
                  </a:cubicBezTo>
                  <a:cubicBezTo>
                    <a:pt x="3006" y="5568"/>
                    <a:pt x="3448" y="5456"/>
                    <a:pt x="3730" y="5456"/>
                  </a:cubicBezTo>
                  <a:cubicBezTo>
                    <a:pt x="4245" y="5480"/>
                    <a:pt x="4345" y="7124"/>
                    <a:pt x="5637" y="7124"/>
                  </a:cubicBezTo>
                  <a:cubicBezTo>
                    <a:pt x="5948" y="7124"/>
                    <a:pt x="6329" y="7029"/>
                    <a:pt x="6800" y="6793"/>
                  </a:cubicBezTo>
                  <a:cubicBezTo>
                    <a:pt x="9445" y="4544"/>
                    <a:pt x="7590" y="15"/>
                    <a:pt x="7590" y="15"/>
                  </a:cubicBezTo>
                  <a:cubicBezTo>
                    <a:pt x="7460" y="5"/>
                    <a:pt x="7328" y="1"/>
                    <a:pt x="7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8089625" y="1481025"/>
              <a:ext cx="142875" cy="177750"/>
            </a:xfrm>
            <a:custGeom>
              <a:avLst/>
              <a:gdLst/>
              <a:ahLst/>
              <a:cxnLst/>
              <a:rect l="l" t="t" r="r" b="b"/>
              <a:pathLst>
                <a:path w="5715" h="7110" extrusionOk="0">
                  <a:moveTo>
                    <a:pt x="3860" y="1"/>
                  </a:moveTo>
                  <a:lnTo>
                    <a:pt x="3860" y="1"/>
                  </a:lnTo>
                  <a:cubicBezTo>
                    <a:pt x="3860" y="1"/>
                    <a:pt x="1429" y="1977"/>
                    <a:pt x="0" y="5442"/>
                  </a:cubicBezTo>
                  <a:cubicBezTo>
                    <a:pt x="515" y="5466"/>
                    <a:pt x="615" y="7110"/>
                    <a:pt x="1907" y="7110"/>
                  </a:cubicBezTo>
                  <a:cubicBezTo>
                    <a:pt x="2218" y="7110"/>
                    <a:pt x="2599" y="7015"/>
                    <a:pt x="3070" y="6779"/>
                  </a:cubicBezTo>
                  <a:cubicBezTo>
                    <a:pt x="5715" y="4530"/>
                    <a:pt x="3861" y="1"/>
                    <a:pt x="3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7875325" y="1342725"/>
              <a:ext cx="95775" cy="42575"/>
            </a:xfrm>
            <a:custGeom>
              <a:avLst/>
              <a:gdLst/>
              <a:ahLst/>
              <a:cxnLst/>
              <a:rect l="l" t="t" r="r" b="b"/>
              <a:pathLst>
                <a:path w="3831" h="1703" fill="none" extrusionOk="0">
                  <a:moveTo>
                    <a:pt x="3831" y="1703"/>
                  </a:moveTo>
                  <a:cubicBezTo>
                    <a:pt x="3831" y="1703"/>
                    <a:pt x="2372" y="1703"/>
                    <a:pt x="1672" y="852"/>
                  </a:cubicBezTo>
                  <a:cubicBezTo>
                    <a:pt x="1004" y="1"/>
                    <a:pt x="305" y="244"/>
                    <a:pt x="1" y="30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7948275" y="1344875"/>
              <a:ext cx="263700" cy="216725"/>
            </a:xfrm>
            <a:custGeom>
              <a:avLst/>
              <a:gdLst/>
              <a:ahLst/>
              <a:cxnLst/>
              <a:rect l="l" t="t" r="r" b="b"/>
              <a:pathLst>
                <a:path w="10548" h="8669" extrusionOk="0">
                  <a:moveTo>
                    <a:pt x="5311" y="1"/>
                  </a:moveTo>
                  <a:cubicBezTo>
                    <a:pt x="3478" y="1"/>
                    <a:pt x="1495" y="431"/>
                    <a:pt x="1" y="1374"/>
                  </a:cubicBezTo>
                  <a:cubicBezTo>
                    <a:pt x="1" y="1374"/>
                    <a:pt x="669" y="7726"/>
                    <a:pt x="5046" y="8669"/>
                  </a:cubicBezTo>
                  <a:cubicBezTo>
                    <a:pt x="8633" y="8608"/>
                    <a:pt x="7052" y="5690"/>
                    <a:pt x="7752" y="5295"/>
                  </a:cubicBezTo>
                  <a:cubicBezTo>
                    <a:pt x="8481" y="4869"/>
                    <a:pt x="10548" y="4626"/>
                    <a:pt x="10396" y="2559"/>
                  </a:cubicBezTo>
                  <a:cubicBezTo>
                    <a:pt x="10414" y="944"/>
                    <a:pt x="8027" y="1"/>
                    <a:pt x="5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7948275" y="1379200"/>
              <a:ext cx="215850" cy="182400"/>
            </a:xfrm>
            <a:custGeom>
              <a:avLst/>
              <a:gdLst/>
              <a:ahLst/>
              <a:cxnLst/>
              <a:rect l="l" t="t" r="r" b="b"/>
              <a:pathLst>
                <a:path w="8634" h="7296" extrusionOk="0">
                  <a:moveTo>
                    <a:pt x="1" y="1"/>
                  </a:moveTo>
                  <a:lnTo>
                    <a:pt x="1" y="1"/>
                  </a:lnTo>
                  <a:cubicBezTo>
                    <a:pt x="1" y="1"/>
                    <a:pt x="669" y="6353"/>
                    <a:pt x="5046" y="7296"/>
                  </a:cubicBezTo>
                  <a:cubicBezTo>
                    <a:pt x="8633" y="7235"/>
                    <a:pt x="7052" y="4317"/>
                    <a:pt x="7752" y="3922"/>
                  </a:cubicBezTo>
                  <a:cubicBezTo>
                    <a:pt x="3983" y="8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7803900" y="1314625"/>
              <a:ext cx="69925" cy="43325"/>
            </a:xfrm>
            <a:custGeom>
              <a:avLst/>
              <a:gdLst/>
              <a:ahLst/>
              <a:cxnLst/>
              <a:rect l="l" t="t" r="r" b="b"/>
              <a:pathLst>
                <a:path w="2797" h="1733" fill="none" extrusionOk="0">
                  <a:moveTo>
                    <a:pt x="0" y="1733"/>
                  </a:moveTo>
                  <a:cubicBezTo>
                    <a:pt x="0" y="1733"/>
                    <a:pt x="1216" y="61"/>
                    <a:pt x="2797"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7625550" y="1346950"/>
              <a:ext cx="236125" cy="178450"/>
            </a:xfrm>
            <a:custGeom>
              <a:avLst/>
              <a:gdLst/>
              <a:ahLst/>
              <a:cxnLst/>
              <a:rect l="l" t="t" r="r" b="b"/>
              <a:pathLst>
                <a:path w="9445" h="7138" extrusionOk="0">
                  <a:moveTo>
                    <a:pt x="7198" y="0"/>
                  </a:moveTo>
                  <a:cubicBezTo>
                    <a:pt x="3898" y="0"/>
                    <a:pt x="1" y="2850"/>
                    <a:pt x="995" y="4604"/>
                  </a:cubicBezTo>
                  <a:cubicBezTo>
                    <a:pt x="1351" y="5418"/>
                    <a:pt x="1972" y="5598"/>
                    <a:pt x="2563" y="5598"/>
                  </a:cubicBezTo>
                  <a:cubicBezTo>
                    <a:pt x="3030" y="5598"/>
                    <a:pt x="3478" y="5485"/>
                    <a:pt x="3761" y="5485"/>
                  </a:cubicBezTo>
                  <a:cubicBezTo>
                    <a:pt x="4273" y="5510"/>
                    <a:pt x="4354" y="7138"/>
                    <a:pt x="5637" y="7138"/>
                  </a:cubicBezTo>
                  <a:cubicBezTo>
                    <a:pt x="5954" y="7138"/>
                    <a:pt x="6343" y="7039"/>
                    <a:pt x="6830" y="6792"/>
                  </a:cubicBezTo>
                  <a:cubicBezTo>
                    <a:pt x="9445" y="4574"/>
                    <a:pt x="7590" y="14"/>
                    <a:pt x="7590" y="14"/>
                  </a:cubicBezTo>
                  <a:cubicBezTo>
                    <a:pt x="7461" y="5"/>
                    <a:pt x="7330" y="0"/>
                    <a:pt x="7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7719550" y="1347300"/>
              <a:ext cx="142125" cy="178100"/>
            </a:xfrm>
            <a:custGeom>
              <a:avLst/>
              <a:gdLst/>
              <a:ahLst/>
              <a:cxnLst/>
              <a:rect l="l" t="t" r="r" b="b"/>
              <a:pathLst>
                <a:path w="5685" h="7124" extrusionOk="0">
                  <a:moveTo>
                    <a:pt x="3830" y="0"/>
                  </a:moveTo>
                  <a:cubicBezTo>
                    <a:pt x="3830" y="0"/>
                    <a:pt x="1429" y="2006"/>
                    <a:pt x="1" y="5471"/>
                  </a:cubicBezTo>
                  <a:cubicBezTo>
                    <a:pt x="513" y="5496"/>
                    <a:pt x="594" y="7124"/>
                    <a:pt x="1877" y="7124"/>
                  </a:cubicBezTo>
                  <a:cubicBezTo>
                    <a:pt x="2194" y="7124"/>
                    <a:pt x="2583" y="7025"/>
                    <a:pt x="3070" y="6778"/>
                  </a:cubicBezTo>
                  <a:cubicBezTo>
                    <a:pt x="5684" y="4560"/>
                    <a:pt x="3831" y="0"/>
                    <a:pt x="3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7847225" y="1563100"/>
              <a:ext cx="79800" cy="121600"/>
            </a:xfrm>
            <a:custGeom>
              <a:avLst/>
              <a:gdLst/>
              <a:ahLst/>
              <a:cxnLst/>
              <a:rect l="l" t="t" r="r" b="b"/>
              <a:pathLst>
                <a:path w="3192" h="4864" fill="none" extrusionOk="0">
                  <a:moveTo>
                    <a:pt x="91" y="4864"/>
                  </a:moveTo>
                  <a:cubicBezTo>
                    <a:pt x="91" y="4864"/>
                    <a:pt x="0" y="3344"/>
                    <a:pt x="1277" y="2523"/>
                  </a:cubicBezTo>
                  <a:cubicBezTo>
                    <a:pt x="2523" y="1703"/>
                    <a:pt x="3161" y="760"/>
                    <a:pt x="3192"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7588925" y="1652750"/>
              <a:ext cx="363925" cy="298050"/>
            </a:xfrm>
            <a:custGeom>
              <a:avLst/>
              <a:gdLst/>
              <a:ahLst/>
              <a:cxnLst/>
              <a:rect l="l" t="t" r="r" b="b"/>
              <a:pathLst>
                <a:path w="14557" h="11922" extrusionOk="0">
                  <a:moveTo>
                    <a:pt x="10663" y="0"/>
                  </a:moveTo>
                  <a:cubicBezTo>
                    <a:pt x="9676" y="0"/>
                    <a:pt x="3114" y="156"/>
                    <a:pt x="1456" y="4257"/>
                  </a:cubicBezTo>
                  <a:cubicBezTo>
                    <a:pt x="1" y="7834"/>
                    <a:pt x="2330" y="8948"/>
                    <a:pt x="3845" y="8948"/>
                  </a:cubicBezTo>
                  <a:cubicBezTo>
                    <a:pt x="4196" y="8948"/>
                    <a:pt x="4503" y="8889"/>
                    <a:pt x="4709" y="8786"/>
                  </a:cubicBezTo>
                  <a:cubicBezTo>
                    <a:pt x="5014" y="8633"/>
                    <a:pt x="5259" y="8564"/>
                    <a:pt x="5460" y="8564"/>
                  </a:cubicBezTo>
                  <a:cubicBezTo>
                    <a:pt x="5579" y="8564"/>
                    <a:pt x="5682" y="8588"/>
                    <a:pt x="5773" y="8634"/>
                  </a:cubicBezTo>
                  <a:cubicBezTo>
                    <a:pt x="6077" y="8816"/>
                    <a:pt x="6198" y="9333"/>
                    <a:pt x="6229" y="10245"/>
                  </a:cubicBezTo>
                  <a:cubicBezTo>
                    <a:pt x="6261" y="11070"/>
                    <a:pt x="7311" y="11922"/>
                    <a:pt x="8635" y="11922"/>
                  </a:cubicBezTo>
                  <a:cubicBezTo>
                    <a:pt x="9796" y="11922"/>
                    <a:pt x="11167" y="11266"/>
                    <a:pt x="12247" y="9363"/>
                  </a:cubicBezTo>
                  <a:cubicBezTo>
                    <a:pt x="14557" y="5290"/>
                    <a:pt x="10788" y="1"/>
                    <a:pt x="10788" y="1"/>
                  </a:cubicBezTo>
                  <a:cubicBezTo>
                    <a:pt x="10788" y="1"/>
                    <a:pt x="10744" y="0"/>
                    <a:pt x="10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7733225" y="1652775"/>
              <a:ext cx="219625" cy="298025"/>
            </a:xfrm>
            <a:custGeom>
              <a:avLst/>
              <a:gdLst/>
              <a:ahLst/>
              <a:cxnLst/>
              <a:rect l="l" t="t" r="r" b="b"/>
              <a:pathLst>
                <a:path w="8785" h="11921" extrusionOk="0">
                  <a:moveTo>
                    <a:pt x="5016" y="0"/>
                  </a:moveTo>
                  <a:cubicBezTo>
                    <a:pt x="5016" y="0"/>
                    <a:pt x="2767" y="5654"/>
                    <a:pt x="1" y="8633"/>
                  </a:cubicBezTo>
                  <a:cubicBezTo>
                    <a:pt x="305" y="8815"/>
                    <a:pt x="426" y="9332"/>
                    <a:pt x="457" y="10244"/>
                  </a:cubicBezTo>
                  <a:cubicBezTo>
                    <a:pt x="489" y="11069"/>
                    <a:pt x="1539" y="11921"/>
                    <a:pt x="2863" y="11921"/>
                  </a:cubicBezTo>
                  <a:cubicBezTo>
                    <a:pt x="4024" y="11921"/>
                    <a:pt x="5395" y="11265"/>
                    <a:pt x="6475" y="9362"/>
                  </a:cubicBezTo>
                  <a:cubicBezTo>
                    <a:pt x="8785" y="5289"/>
                    <a:pt x="5016" y="0"/>
                    <a:pt x="5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8358625" y="894400"/>
              <a:ext cx="92725" cy="63850"/>
            </a:xfrm>
            <a:custGeom>
              <a:avLst/>
              <a:gdLst/>
              <a:ahLst/>
              <a:cxnLst/>
              <a:rect l="l" t="t" r="r" b="b"/>
              <a:pathLst>
                <a:path w="3709" h="2554" fill="none" extrusionOk="0">
                  <a:moveTo>
                    <a:pt x="3709" y="2189"/>
                  </a:moveTo>
                  <a:cubicBezTo>
                    <a:pt x="3709" y="2189"/>
                    <a:pt x="2098" y="2554"/>
                    <a:pt x="1368" y="1277"/>
                  </a:cubicBezTo>
                  <a:cubicBezTo>
                    <a:pt x="639" y="0"/>
                    <a:pt x="0" y="274"/>
                    <a:pt x="0" y="274"/>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8427775" y="868275"/>
              <a:ext cx="321450" cy="257150"/>
            </a:xfrm>
            <a:custGeom>
              <a:avLst/>
              <a:gdLst/>
              <a:ahLst/>
              <a:cxnLst/>
              <a:rect l="l" t="t" r="r" b="b"/>
              <a:pathLst>
                <a:path w="12858" h="10286" extrusionOk="0">
                  <a:moveTo>
                    <a:pt x="8281" y="0"/>
                  </a:moveTo>
                  <a:cubicBezTo>
                    <a:pt x="5566" y="0"/>
                    <a:pt x="2087" y="1134"/>
                    <a:pt x="0" y="3203"/>
                  </a:cubicBezTo>
                  <a:cubicBezTo>
                    <a:pt x="0" y="3203"/>
                    <a:pt x="2331" y="10286"/>
                    <a:pt x="7566" y="10286"/>
                  </a:cubicBezTo>
                  <a:cubicBezTo>
                    <a:pt x="7577" y="10286"/>
                    <a:pt x="7588" y="10286"/>
                    <a:pt x="7599" y="10286"/>
                  </a:cubicBezTo>
                  <a:cubicBezTo>
                    <a:pt x="11672" y="9313"/>
                    <a:pt x="9119" y="6395"/>
                    <a:pt x="9849" y="5726"/>
                  </a:cubicBezTo>
                  <a:cubicBezTo>
                    <a:pt x="10578" y="5088"/>
                    <a:pt x="12858" y="4298"/>
                    <a:pt x="12189" y="1988"/>
                  </a:cubicBezTo>
                  <a:cubicBezTo>
                    <a:pt x="11916" y="635"/>
                    <a:pt x="10312" y="0"/>
                    <a:pt x="8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8427775" y="948350"/>
              <a:ext cx="291825" cy="177075"/>
            </a:xfrm>
            <a:custGeom>
              <a:avLst/>
              <a:gdLst/>
              <a:ahLst/>
              <a:cxnLst/>
              <a:rect l="l" t="t" r="r" b="b"/>
              <a:pathLst>
                <a:path w="11673" h="7083" extrusionOk="0">
                  <a:moveTo>
                    <a:pt x="29" y="0"/>
                  </a:moveTo>
                  <a:cubicBezTo>
                    <a:pt x="10" y="0"/>
                    <a:pt x="0" y="0"/>
                    <a:pt x="0" y="0"/>
                  </a:cubicBezTo>
                  <a:cubicBezTo>
                    <a:pt x="0" y="0"/>
                    <a:pt x="2331" y="7083"/>
                    <a:pt x="7566" y="7083"/>
                  </a:cubicBezTo>
                  <a:cubicBezTo>
                    <a:pt x="7577" y="7083"/>
                    <a:pt x="7588" y="7083"/>
                    <a:pt x="7599" y="7083"/>
                  </a:cubicBezTo>
                  <a:cubicBezTo>
                    <a:pt x="11672" y="6110"/>
                    <a:pt x="9119" y="3192"/>
                    <a:pt x="9849" y="2523"/>
                  </a:cubicBezTo>
                  <a:cubicBezTo>
                    <a:pt x="5001" y="56"/>
                    <a:pt x="43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8189175" y="704425"/>
              <a:ext cx="43325" cy="64625"/>
            </a:xfrm>
            <a:custGeom>
              <a:avLst/>
              <a:gdLst/>
              <a:ahLst/>
              <a:cxnLst/>
              <a:rect l="l" t="t" r="r" b="b"/>
              <a:pathLst>
                <a:path w="1733" h="2585" fill="none" extrusionOk="0">
                  <a:moveTo>
                    <a:pt x="1733" y="1"/>
                  </a:moveTo>
                  <a:cubicBezTo>
                    <a:pt x="1733" y="1"/>
                    <a:pt x="669" y="1034"/>
                    <a:pt x="0" y="2584"/>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8196525" y="503500"/>
              <a:ext cx="263950" cy="224300"/>
            </a:xfrm>
            <a:custGeom>
              <a:avLst/>
              <a:gdLst/>
              <a:ahLst/>
              <a:cxnLst/>
              <a:rect l="l" t="t" r="r" b="b"/>
              <a:pathLst>
                <a:path w="10558" h="8972" extrusionOk="0">
                  <a:moveTo>
                    <a:pt x="4587" y="1"/>
                  </a:moveTo>
                  <a:cubicBezTo>
                    <a:pt x="2230" y="1"/>
                    <a:pt x="1" y="4809"/>
                    <a:pt x="983" y="8737"/>
                  </a:cubicBezTo>
                  <a:cubicBezTo>
                    <a:pt x="983" y="8737"/>
                    <a:pt x="2055" y="8972"/>
                    <a:pt x="3472" y="8972"/>
                  </a:cubicBezTo>
                  <a:cubicBezTo>
                    <a:pt x="5472" y="8972"/>
                    <a:pt x="8159" y="8503"/>
                    <a:pt x="9493" y="6244"/>
                  </a:cubicBezTo>
                  <a:cubicBezTo>
                    <a:pt x="10557" y="2840"/>
                    <a:pt x="7305" y="3417"/>
                    <a:pt x="7123" y="2597"/>
                  </a:cubicBezTo>
                  <a:cubicBezTo>
                    <a:pt x="6971" y="1776"/>
                    <a:pt x="7183" y="621"/>
                    <a:pt x="5177" y="104"/>
                  </a:cubicBezTo>
                  <a:cubicBezTo>
                    <a:pt x="4981" y="34"/>
                    <a:pt x="4783" y="1"/>
                    <a:pt x="4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8221075" y="568400"/>
              <a:ext cx="239400" cy="159400"/>
            </a:xfrm>
            <a:custGeom>
              <a:avLst/>
              <a:gdLst/>
              <a:ahLst/>
              <a:cxnLst/>
              <a:rect l="l" t="t" r="r" b="b"/>
              <a:pathLst>
                <a:path w="9576" h="6376" extrusionOk="0">
                  <a:moveTo>
                    <a:pt x="6141" y="1"/>
                  </a:moveTo>
                  <a:cubicBezTo>
                    <a:pt x="2007" y="2615"/>
                    <a:pt x="1" y="6141"/>
                    <a:pt x="1" y="6141"/>
                  </a:cubicBezTo>
                  <a:cubicBezTo>
                    <a:pt x="1" y="6141"/>
                    <a:pt x="1073" y="6376"/>
                    <a:pt x="2490" y="6376"/>
                  </a:cubicBezTo>
                  <a:cubicBezTo>
                    <a:pt x="4490" y="6376"/>
                    <a:pt x="7177" y="5907"/>
                    <a:pt x="8511" y="3648"/>
                  </a:cubicBezTo>
                  <a:cubicBezTo>
                    <a:pt x="9575" y="244"/>
                    <a:pt x="6323" y="821"/>
                    <a:pt x="6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7865450" y="784975"/>
              <a:ext cx="86650" cy="28900"/>
            </a:xfrm>
            <a:custGeom>
              <a:avLst/>
              <a:gdLst/>
              <a:ahLst/>
              <a:cxnLst/>
              <a:rect l="l" t="t" r="r" b="b"/>
              <a:pathLst>
                <a:path w="3466" h="1156" fill="none" extrusionOk="0">
                  <a:moveTo>
                    <a:pt x="1" y="0"/>
                  </a:moveTo>
                  <a:cubicBezTo>
                    <a:pt x="1" y="0"/>
                    <a:pt x="396" y="791"/>
                    <a:pt x="1703" y="760"/>
                  </a:cubicBezTo>
                  <a:cubicBezTo>
                    <a:pt x="2979" y="730"/>
                    <a:pt x="3466" y="1155"/>
                    <a:pt x="3466" y="115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7525775" y="565200"/>
              <a:ext cx="354150" cy="295375"/>
            </a:xfrm>
            <a:custGeom>
              <a:avLst/>
              <a:gdLst/>
              <a:ahLst/>
              <a:cxnLst/>
              <a:rect l="l" t="t" r="r" b="b"/>
              <a:pathLst>
                <a:path w="14166" h="11815" extrusionOk="0">
                  <a:moveTo>
                    <a:pt x="7474" y="0"/>
                  </a:moveTo>
                  <a:cubicBezTo>
                    <a:pt x="4936" y="0"/>
                    <a:pt x="3833" y="2327"/>
                    <a:pt x="4499" y="3351"/>
                  </a:cubicBezTo>
                  <a:cubicBezTo>
                    <a:pt x="4986" y="4080"/>
                    <a:pt x="5168" y="4597"/>
                    <a:pt x="5016" y="4901"/>
                  </a:cubicBezTo>
                  <a:cubicBezTo>
                    <a:pt x="4925" y="5174"/>
                    <a:pt x="4621" y="5326"/>
                    <a:pt x="4074" y="5387"/>
                  </a:cubicBezTo>
                  <a:cubicBezTo>
                    <a:pt x="2858" y="5570"/>
                    <a:pt x="1" y="8427"/>
                    <a:pt x="4013" y="11010"/>
                  </a:cubicBezTo>
                  <a:cubicBezTo>
                    <a:pt x="4913" y="11590"/>
                    <a:pt x="5917" y="11815"/>
                    <a:pt x="6932" y="11815"/>
                  </a:cubicBezTo>
                  <a:cubicBezTo>
                    <a:pt x="10446" y="11815"/>
                    <a:pt x="14104" y="9126"/>
                    <a:pt x="14104" y="9126"/>
                  </a:cubicBezTo>
                  <a:cubicBezTo>
                    <a:pt x="14104" y="9126"/>
                    <a:pt x="14165" y="2621"/>
                    <a:pt x="9910" y="615"/>
                  </a:cubicBezTo>
                  <a:cubicBezTo>
                    <a:pt x="8992" y="179"/>
                    <a:pt x="8178" y="0"/>
                    <a:pt x="7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7621575" y="565200"/>
              <a:ext cx="258350" cy="228150"/>
            </a:xfrm>
            <a:custGeom>
              <a:avLst/>
              <a:gdLst/>
              <a:ahLst/>
              <a:cxnLst/>
              <a:rect l="l" t="t" r="r" b="b"/>
              <a:pathLst>
                <a:path w="10334" h="9126" extrusionOk="0">
                  <a:moveTo>
                    <a:pt x="3642" y="0"/>
                  </a:moveTo>
                  <a:cubicBezTo>
                    <a:pt x="1104" y="0"/>
                    <a:pt x="1" y="2327"/>
                    <a:pt x="667" y="3351"/>
                  </a:cubicBezTo>
                  <a:cubicBezTo>
                    <a:pt x="1154" y="4080"/>
                    <a:pt x="1336" y="4597"/>
                    <a:pt x="1184" y="4901"/>
                  </a:cubicBezTo>
                  <a:cubicBezTo>
                    <a:pt x="5196" y="5782"/>
                    <a:pt x="10272" y="9126"/>
                    <a:pt x="10272" y="9126"/>
                  </a:cubicBezTo>
                  <a:cubicBezTo>
                    <a:pt x="10272" y="9126"/>
                    <a:pt x="10333" y="2621"/>
                    <a:pt x="6078" y="615"/>
                  </a:cubicBezTo>
                  <a:cubicBezTo>
                    <a:pt x="5160" y="179"/>
                    <a:pt x="4346" y="0"/>
                    <a:pt x="3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7811500" y="971900"/>
              <a:ext cx="53975" cy="91975"/>
            </a:xfrm>
            <a:custGeom>
              <a:avLst/>
              <a:gdLst/>
              <a:ahLst/>
              <a:cxnLst/>
              <a:rect l="l" t="t" r="r" b="b"/>
              <a:pathLst>
                <a:path w="2159" h="3679" fill="none" extrusionOk="0">
                  <a:moveTo>
                    <a:pt x="0" y="3435"/>
                  </a:moveTo>
                  <a:cubicBezTo>
                    <a:pt x="0" y="3435"/>
                    <a:pt x="851" y="3679"/>
                    <a:pt x="1064" y="2128"/>
                  </a:cubicBezTo>
                  <a:cubicBezTo>
                    <a:pt x="1277" y="548"/>
                    <a:pt x="1551" y="1"/>
                    <a:pt x="2159" y="3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7507550" y="946650"/>
              <a:ext cx="317650" cy="301675"/>
            </a:xfrm>
            <a:custGeom>
              <a:avLst/>
              <a:gdLst/>
              <a:ahLst/>
              <a:cxnLst/>
              <a:rect l="l" t="t" r="r" b="b"/>
              <a:pathLst>
                <a:path w="12706" h="12067" extrusionOk="0">
                  <a:moveTo>
                    <a:pt x="5713" y="1"/>
                  </a:moveTo>
                  <a:cubicBezTo>
                    <a:pt x="5603" y="1"/>
                    <a:pt x="5492" y="3"/>
                    <a:pt x="5380" y="8"/>
                  </a:cubicBezTo>
                  <a:cubicBezTo>
                    <a:pt x="395" y="220"/>
                    <a:pt x="0" y="4415"/>
                    <a:pt x="334" y="5449"/>
                  </a:cubicBezTo>
                  <a:cubicBezTo>
                    <a:pt x="647" y="6360"/>
                    <a:pt x="1696" y="7026"/>
                    <a:pt x="3175" y="7026"/>
                  </a:cubicBezTo>
                  <a:cubicBezTo>
                    <a:pt x="3422" y="7026"/>
                    <a:pt x="3682" y="7007"/>
                    <a:pt x="3952" y="6968"/>
                  </a:cubicBezTo>
                  <a:lnTo>
                    <a:pt x="3952" y="6968"/>
                  </a:lnTo>
                  <a:cubicBezTo>
                    <a:pt x="3830" y="7029"/>
                    <a:pt x="1581" y="8579"/>
                    <a:pt x="2736" y="10798"/>
                  </a:cubicBezTo>
                  <a:cubicBezTo>
                    <a:pt x="3212" y="11714"/>
                    <a:pt x="4283" y="12066"/>
                    <a:pt x="5480" y="12066"/>
                  </a:cubicBezTo>
                  <a:cubicBezTo>
                    <a:pt x="7261" y="12066"/>
                    <a:pt x="9322" y="11288"/>
                    <a:pt x="10122" y="10433"/>
                  </a:cubicBezTo>
                  <a:cubicBezTo>
                    <a:pt x="11459" y="9005"/>
                    <a:pt x="12706" y="4385"/>
                    <a:pt x="12706" y="4385"/>
                  </a:cubicBezTo>
                  <a:cubicBezTo>
                    <a:pt x="12706" y="4385"/>
                    <a:pt x="10441" y="1"/>
                    <a:pt x="5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7547050" y="1056250"/>
              <a:ext cx="278150" cy="192075"/>
            </a:xfrm>
            <a:custGeom>
              <a:avLst/>
              <a:gdLst/>
              <a:ahLst/>
              <a:cxnLst/>
              <a:rect l="l" t="t" r="r" b="b"/>
              <a:pathLst>
                <a:path w="11126" h="7683" extrusionOk="0">
                  <a:moveTo>
                    <a:pt x="11126" y="1"/>
                  </a:moveTo>
                  <a:cubicBezTo>
                    <a:pt x="11125" y="1"/>
                    <a:pt x="7569" y="274"/>
                    <a:pt x="2372" y="2584"/>
                  </a:cubicBezTo>
                  <a:cubicBezTo>
                    <a:pt x="2250" y="2645"/>
                    <a:pt x="1" y="4195"/>
                    <a:pt x="1156" y="6414"/>
                  </a:cubicBezTo>
                  <a:cubicBezTo>
                    <a:pt x="1632" y="7330"/>
                    <a:pt x="2703" y="7682"/>
                    <a:pt x="3900" y="7682"/>
                  </a:cubicBezTo>
                  <a:cubicBezTo>
                    <a:pt x="5681" y="7682"/>
                    <a:pt x="7742" y="6904"/>
                    <a:pt x="8542" y="6049"/>
                  </a:cubicBezTo>
                  <a:cubicBezTo>
                    <a:pt x="9879" y="4621"/>
                    <a:pt x="11126" y="1"/>
                    <a:pt x="11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7859375" y="1071450"/>
              <a:ext cx="63850" cy="51700"/>
            </a:xfrm>
            <a:custGeom>
              <a:avLst/>
              <a:gdLst/>
              <a:ahLst/>
              <a:cxnLst/>
              <a:rect l="l" t="t" r="r" b="b"/>
              <a:pathLst>
                <a:path w="2554" h="2068" fill="none" extrusionOk="0">
                  <a:moveTo>
                    <a:pt x="2554" y="2067"/>
                  </a:moveTo>
                  <a:cubicBezTo>
                    <a:pt x="2554" y="2067"/>
                    <a:pt x="1520" y="244"/>
                    <a:pt x="0" y="1"/>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7854050" y="1111725"/>
              <a:ext cx="240150" cy="182425"/>
            </a:xfrm>
            <a:custGeom>
              <a:avLst/>
              <a:gdLst/>
              <a:ahLst/>
              <a:cxnLst/>
              <a:rect l="l" t="t" r="r" b="b"/>
              <a:pathLst>
                <a:path w="9606"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5868" y="5899"/>
                    <a:pt x="6413" y="6115"/>
                    <a:pt x="6974" y="6115"/>
                  </a:cubicBezTo>
                  <a:cubicBezTo>
                    <a:pt x="7481" y="6115"/>
                    <a:pt x="8000" y="5939"/>
                    <a:pt x="8390" y="5289"/>
                  </a:cubicBezTo>
                  <a:cubicBezTo>
                    <a:pt x="9606" y="3618"/>
                    <a:pt x="5715" y="153"/>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7854050" y="1111725"/>
              <a:ext cx="138325" cy="182425"/>
            </a:xfrm>
            <a:custGeom>
              <a:avLst/>
              <a:gdLst/>
              <a:ahLst/>
              <a:cxnLst/>
              <a:rect l="l" t="t" r="r" b="b"/>
              <a:pathLst>
                <a:path w="5533"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4530" y="2250"/>
                    <a:pt x="234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 name="Google Shape;1734;p18"/>
          <p:cNvSpPr/>
          <p:nvPr/>
        </p:nvSpPr>
        <p:spPr>
          <a:xfrm rot="-1121181">
            <a:off x="-14488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5" name="Google Shape;1735;p18"/>
          <p:cNvPicPr preferRelativeResize="0"/>
          <p:nvPr/>
        </p:nvPicPr>
        <p:blipFill>
          <a:blip r:embed="rId2">
            <a:alphaModFix amt="51000"/>
          </a:blip>
          <a:stretch>
            <a:fillRect/>
          </a:stretch>
        </p:blipFill>
        <p:spPr>
          <a:xfrm>
            <a:off x="-1556600" y="1795505"/>
            <a:ext cx="3742525" cy="3347995"/>
          </a:xfrm>
          <a:prstGeom prst="rect">
            <a:avLst/>
          </a:prstGeom>
          <a:noFill/>
          <a:ln>
            <a:noFill/>
          </a:ln>
        </p:spPr>
      </p:pic>
      <p:pic>
        <p:nvPicPr>
          <p:cNvPr id="1736" name="Google Shape;1736;p18"/>
          <p:cNvPicPr preferRelativeResize="0"/>
          <p:nvPr/>
        </p:nvPicPr>
        <p:blipFill>
          <a:blip r:embed="rId2">
            <a:alphaModFix amt="51000"/>
          </a:blip>
          <a:stretch>
            <a:fillRect/>
          </a:stretch>
        </p:blipFill>
        <p:spPr>
          <a:xfrm>
            <a:off x="7532425" y="-965070"/>
            <a:ext cx="3742525" cy="3347995"/>
          </a:xfrm>
          <a:prstGeom prst="rect">
            <a:avLst/>
          </a:prstGeom>
          <a:noFill/>
          <a:ln>
            <a:noFill/>
          </a:ln>
        </p:spPr>
      </p:pic>
      <p:pic>
        <p:nvPicPr>
          <p:cNvPr id="1737" name="Google Shape;1737;p18"/>
          <p:cNvPicPr preferRelativeResize="0"/>
          <p:nvPr/>
        </p:nvPicPr>
        <p:blipFill>
          <a:blip r:embed="rId2">
            <a:alphaModFix amt="51000"/>
          </a:blip>
          <a:stretch>
            <a:fillRect/>
          </a:stretch>
        </p:blipFill>
        <p:spPr>
          <a:xfrm>
            <a:off x="7730413" y="3691652"/>
            <a:ext cx="2328150" cy="2082724"/>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CUSTOM_2_1_1">
    <p:spTree>
      <p:nvGrpSpPr>
        <p:cNvPr id="1" name="Shape 1738"/>
        <p:cNvGrpSpPr/>
        <p:nvPr/>
      </p:nvGrpSpPr>
      <p:grpSpPr>
        <a:xfrm>
          <a:off x="0" y="0"/>
          <a:ext cx="0" cy="0"/>
          <a:chOff x="0" y="0"/>
          <a:chExt cx="0" cy="0"/>
        </a:xfrm>
      </p:grpSpPr>
      <p:sp>
        <p:nvSpPr>
          <p:cNvPr id="1739" name="Google Shape;1739;p19"/>
          <p:cNvSpPr/>
          <p:nvPr/>
        </p:nvSpPr>
        <p:spPr>
          <a:xfrm rot="3793880">
            <a:off x="-618777" y="-2224650"/>
            <a:ext cx="4814444" cy="6872702"/>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19"/>
          <p:cNvGrpSpPr/>
          <p:nvPr/>
        </p:nvGrpSpPr>
        <p:grpSpPr>
          <a:xfrm>
            <a:off x="-177203" y="60922"/>
            <a:ext cx="2197497" cy="2006363"/>
            <a:chOff x="5019350" y="2191648"/>
            <a:chExt cx="2575293" cy="2351298"/>
          </a:xfrm>
        </p:grpSpPr>
        <p:sp>
          <p:nvSpPr>
            <p:cNvPr id="1741" name="Google Shape;1741;p19"/>
            <p:cNvSpPr/>
            <p:nvPr/>
          </p:nvSpPr>
          <p:spPr>
            <a:xfrm>
              <a:off x="5019350" y="2675422"/>
              <a:ext cx="1556361" cy="1867524"/>
            </a:xfrm>
            <a:custGeom>
              <a:avLst/>
              <a:gdLst/>
              <a:ahLst/>
              <a:cxnLst/>
              <a:rect l="l" t="t" r="r" b="b"/>
              <a:pathLst>
                <a:path w="25534" h="30639" extrusionOk="0">
                  <a:moveTo>
                    <a:pt x="25260" y="0"/>
                  </a:moveTo>
                  <a:cubicBezTo>
                    <a:pt x="25047" y="91"/>
                    <a:pt x="19849" y="2219"/>
                    <a:pt x="14135" y="7022"/>
                  </a:cubicBezTo>
                  <a:cubicBezTo>
                    <a:pt x="8846" y="11490"/>
                    <a:pt x="2068" y="19149"/>
                    <a:pt x="1" y="30365"/>
                  </a:cubicBezTo>
                  <a:lnTo>
                    <a:pt x="1460" y="30639"/>
                  </a:lnTo>
                  <a:cubicBezTo>
                    <a:pt x="5259" y="9940"/>
                    <a:pt x="25320" y="730"/>
                    <a:pt x="25533" y="638"/>
                  </a:cubicBezTo>
                  <a:lnTo>
                    <a:pt x="25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9"/>
            <p:cNvSpPr/>
            <p:nvPr/>
          </p:nvSpPr>
          <p:spPr>
            <a:xfrm>
              <a:off x="6032796" y="2191648"/>
              <a:ext cx="1561847" cy="1758480"/>
            </a:xfrm>
            <a:custGeom>
              <a:avLst/>
              <a:gdLst/>
              <a:ahLst/>
              <a:cxnLst/>
              <a:rect l="l" t="t" r="r" b="b"/>
              <a:pathLst>
                <a:path w="25624" h="28850" extrusionOk="0">
                  <a:moveTo>
                    <a:pt x="13771" y="5124"/>
                  </a:moveTo>
                  <a:cubicBezTo>
                    <a:pt x="14064" y="5124"/>
                    <a:pt x="14332" y="5394"/>
                    <a:pt x="14225" y="5688"/>
                  </a:cubicBezTo>
                  <a:cubicBezTo>
                    <a:pt x="14013" y="6265"/>
                    <a:pt x="13405" y="6509"/>
                    <a:pt x="12918" y="6752"/>
                  </a:cubicBezTo>
                  <a:lnTo>
                    <a:pt x="12888" y="6752"/>
                  </a:lnTo>
                  <a:cubicBezTo>
                    <a:pt x="12888" y="6752"/>
                    <a:pt x="12888" y="6782"/>
                    <a:pt x="12858" y="6782"/>
                  </a:cubicBezTo>
                  <a:cubicBezTo>
                    <a:pt x="12785" y="6884"/>
                    <a:pt x="12669" y="6931"/>
                    <a:pt x="12552" y="6931"/>
                  </a:cubicBezTo>
                  <a:cubicBezTo>
                    <a:pt x="12426" y="6931"/>
                    <a:pt x="12298" y="6877"/>
                    <a:pt x="12219" y="6782"/>
                  </a:cubicBezTo>
                  <a:cubicBezTo>
                    <a:pt x="12007" y="6600"/>
                    <a:pt x="12037" y="6326"/>
                    <a:pt x="12219" y="6144"/>
                  </a:cubicBezTo>
                  <a:cubicBezTo>
                    <a:pt x="12584" y="5657"/>
                    <a:pt x="13070" y="5293"/>
                    <a:pt x="13648" y="5141"/>
                  </a:cubicBezTo>
                  <a:cubicBezTo>
                    <a:pt x="13689" y="5130"/>
                    <a:pt x="13730" y="5124"/>
                    <a:pt x="13771" y="5124"/>
                  </a:cubicBezTo>
                  <a:close/>
                  <a:moveTo>
                    <a:pt x="14952" y="9381"/>
                  </a:moveTo>
                  <a:cubicBezTo>
                    <a:pt x="14993" y="9381"/>
                    <a:pt x="15035" y="9386"/>
                    <a:pt x="15076" y="9396"/>
                  </a:cubicBezTo>
                  <a:cubicBezTo>
                    <a:pt x="15228" y="9411"/>
                    <a:pt x="15380" y="9411"/>
                    <a:pt x="15532" y="9411"/>
                  </a:cubicBezTo>
                  <a:cubicBezTo>
                    <a:pt x="15684" y="9411"/>
                    <a:pt x="15836" y="9411"/>
                    <a:pt x="15988" y="9427"/>
                  </a:cubicBezTo>
                  <a:cubicBezTo>
                    <a:pt x="16232" y="9457"/>
                    <a:pt x="16444" y="9639"/>
                    <a:pt x="16444" y="9882"/>
                  </a:cubicBezTo>
                  <a:cubicBezTo>
                    <a:pt x="16444" y="10113"/>
                    <a:pt x="16253" y="10371"/>
                    <a:pt x="16026" y="10371"/>
                  </a:cubicBezTo>
                  <a:cubicBezTo>
                    <a:pt x="16013" y="10371"/>
                    <a:pt x="16001" y="10370"/>
                    <a:pt x="15988" y="10369"/>
                  </a:cubicBezTo>
                  <a:cubicBezTo>
                    <a:pt x="15593" y="10308"/>
                    <a:pt x="15228" y="10338"/>
                    <a:pt x="14833" y="10278"/>
                  </a:cubicBezTo>
                  <a:cubicBezTo>
                    <a:pt x="14590" y="10217"/>
                    <a:pt x="14438" y="9943"/>
                    <a:pt x="14499" y="9700"/>
                  </a:cubicBezTo>
                  <a:cubicBezTo>
                    <a:pt x="14575" y="9499"/>
                    <a:pt x="14754" y="9381"/>
                    <a:pt x="14952" y="9381"/>
                  </a:cubicBezTo>
                  <a:close/>
                  <a:moveTo>
                    <a:pt x="9763" y="9866"/>
                  </a:moveTo>
                  <a:cubicBezTo>
                    <a:pt x="9840" y="9866"/>
                    <a:pt x="9919" y="9871"/>
                    <a:pt x="10000" y="9882"/>
                  </a:cubicBezTo>
                  <a:cubicBezTo>
                    <a:pt x="10304" y="9943"/>
                    <a:pt x="10517" y="10156"/>
                    <a:pt x="10456" y="10490"/>
                  </a:cubicBezTo>
                  <a:cubicBezTo>
                    <a:pt x="10304" y="11159"/>
                    <a:pt x="9727" y="11585"/>
                    <a:pt x="9362" y="12132"/>
                  </a:cubicBezTo>
                  <a:cubicBezTo>
                    <a:pt x="8845" y="12922"/>
                    <a:pt x="8633" y="13834"/>
                    <a:pt x="8389" y="14715"/>
                  </a:cubicBezTo>
                  <a:cubicBezTo>
                    <a:pt x="8326" y="14932"/>
                    <a:pt x="8150" y="15026"/>
                    <a:pt x="7969" y="15026"/>
                  </a:cubicBezTo>
                  <a:cubicBezTo>
                    <a:pt x="7719" y="15026"/>
                    <a:pt x="7460" y="14846"/>
                    <a:pt x="7478" y="14563"/>
                  </a:cubicBezTo>
                  <a:cubicBezTo>
                    <a:pt x="7386" y="14472"/>
                    <a:pt x="7326" y="14320"/>
                    <a:pt x="7356" y="14138"/>
                  </a:cubicBezTo>
                  <a:cubicBezTo>
                    <a:pt x="7560" y="12855"/>
                    <a:pt x="7960" y="9866"/>
                    <a:pt x="9763" y="9866"/>
                  </a:cubicBezTo>
                  <a:close/>
                  <a:moveTo>
                    <a:pt x="15790" y="0"/>
                  </a:moveTo>
                  <a:cubicBezTo>
                    <a:pt x="12474" y="0"/>
                    <a:pt x="10700" y="6478"/>
                    <a:pt x="10700" y="6478"/>
                  </a:cubicBezTo>
                  <a:cubicBezTo>
                    <a:pt x="10700" y="6478"/>
                    <a:pt x="10700" y="6478"/>
                    <a:pt x="10700" y="6448"/>
                  </a:cubicBezTo>
                  <a:cubicBezTo>
                    <a:pt x="10608" y="6326"/>
                    <a:pt x="10152" y="5749"/>
                    <a:pt x="9484" y="5202"/>
                  </a:cubicBezTo>
                  <a:cubicBezTo>
                    <a:pt x="8746" y="4587"/>
                    <a:pt x="7735" y="3993"/>
                    <a:pt x="6562" y="3993"/>
                  </a:cubicBezTo>
                  <a:cubicBezTo>
                    <a:pt x="5703" y="3993"/>
                    <a:pt x="4758" y="4311"/>
                    <a:pt x="3769" y="5171"/>
                  </a:cubicBezTo>
                  <a:cubicBezTo>
                    <a:pt x="0" y="8454"/>
                    <a:pt x="1398" y="16630"/>
                    <a:pt x="6809" y="20035"/>
                  </a:cubicBezTo>
                  <a:cubicBezTo>
                    <a:pt x="8754" y="21250"/>
                    <a:pt x="10791" y="22314"/>
                    <a:pt x="12614" y="23348"/>
                  </a:cubicBezTo>
                  <a:cubicBezTo>
                    <a:pt x="12189" y="22071"/>
                    <a:pt x="11885" y="20764"/>
                    <a:pt x="11885" y="19396"/>
                  </a:cubicBezTo>
                  <a:cubicBezTo>
                    <a:pt x="11915" y="18515"/>
                    <a:pt x="11885" y="16448"/>
                    <a:pt x="12797" y="15931"/>
                  </a:cubicBezTo>
                  <a:cubicBezTo>
                    <a:pt x="12984" y="15814"/>
                    <a:pt x="13147" y="15763"/>
                    <a:pt x="13287" y="15763"/>
                  </a:cubicBezTo>
                  <a:cubicBezTo>
                    <a:pt x="13873" y="15763"/>
                    <a:pt x="14062" y="16649"/>
                    <a:pt x="14013" y="17238"/>
                  </a:cubicBezTo>
                  <a:cubicBezTo>
                    <a:pt x="13769" y="19396"/>
                    <a:pt x="13131" y="23044"/>
                    <a:pt x="15046" y="24776"/>
                  </a:cubicBezTo>
                  <a:cubicBezTo>
                    <a:pt x="15350" y="24959"/>
                    <a:pt x="15624" y="25141"/>
                    <a:pt x="15897" y="25323"/>
                  </a:cubicBezTo>
                  <a:lnTo>
                    <a:pt x="15928" y="25323"/>
                  </a:lnTo>
                  <a:cubicBezTo>
                    <a:pt x="15988" y="25354"/>
                    <a:pt x="16049" y="25415"/>
                    <a:pt x="16080" y="25445"/>
                  </a:cubicBezTo>
                  <a:cubicBezTo>
                    <a:pt x="17630" y="26539"/>
                    <a:pt x="18754" y="27603"/>
                    <a:pt x="19089" y="28849"/>
                  </a:cubicBezTo>
                  <a:cubicBezTo>
                    <a:pt x="19089" y="28849"/>
                    <a:pt x="23405" y="24533"/>
                    <a:pt x="24985" y="17603"/>
                  </a:cubicBezTo>
                  <a:cubicBezTo>
                    <a:pt x="24104" y="16509"/>
                    <a:pt x="22007" y="15901"/>
                    <a:pt x="20821" y="15414"/>
                  </a:cubicBezTo>
                  <a:cubicBezTo>
                    <a:pt x="19818" y="14989"/>
                    <a:pt x="18663" y="14715"/>
                    <a:pt x="17721" y="14168"/>
                  </a:cubicBezTo>
                  <a:cubicBezTo>
                    <a:pt x="17113" y="13834"/>
                    <a:pt x="15928" y="12496"/>
                    <a:pt x="17265" y="12162"/>
                  </a:cubicBezTo>
                  <a:cubicBezTo>
                    <a:pt x="17347" y="12141"/>
                    <a:pt x="17437" y="12131"/>
                    <a:pt x="17533" y="12131"/>
                  </a:cubicBezTo>
                  <a:cubicBezTo>
                    <a:pt x="18255" y="12131"/>
                    <a:pt x="19312" y="12677"/>
                    <a:pt x="19849" y="12892"/>
                  </a:cubicBezTo>
                  <a:cubicBezTo>
                    <a:pt x="20730" y="13226"/>
                    <a:pt x="21581" y="13621"/>
                    <a:pt x="22402" y="14047"/>
                  </a:cubicBezTo>
                  <a:cubicBezTo>
                    <a:pt x="23466" y="14624"/>
                    <a:pt x="24499" y="15323"/>
                    <a:pt x="25259" y="16235"/>
                  </a:cubicBezTo>
                  <a:cubicBezTo>
                    <a:pt x="25502" y="14715"/>
                    <a:pt x="25624" y="13104"/>
                    <a:pt x="25533" y="11372"/>
                  </a:cubicBezTo>
                  <a:cubicBezTo>
                    <a:pt x="25502" y="10612"/>
                    <a:pt x="25381" y="9882"/>
                    <a:pt x="25198" y="9183"/>
                  </a:cubicBezTo>
                  <a:cubicBezTo>
                    <a:pt x="23982" y="8454"/>
                    <a:pt x="22797" y="8089"/>
                    <a:pt x="21277" y="7998"/>
                  </a:cubicBezTo>
                  <a:cubicBezTo>
                    <a:pt x="21047" y="7984"/>
                    <a:pt x="20805" y="7981"/>
                    <a:pt x="20556" y="7981"/>
                  </a:cubicBezTo>
                  <a:cubicBezTo>
                    <a:pt x="20392" y="7981"/>
                    <a:pt x="20226" y="7982"/>
                    <a:pt x="20058" y="7982"/>
                  </a:cubicBezTo>
                  <a:cubicBezTo>
                    <a:pt x="19367" y="7982"/>
                    <a:pt x="18659" y="7962"/>
                    <a:pt x="18055" y="7755"/>
                  </a:cubicBezTo>
                  <a:cubicBezTo>
                    <a:pt x="17356" y="7512"/>
                    <a:pt x="16596" y="6782"/>
                    <a:pt x="17265" y="6083"/>
                  </a:cubicBezTo>
                  <a:cubicBezTo>
                    <a:pt x="17566" y="5782"/>
                    <a:pt x="18056" y="5691"/>
                    <a:pt x="18569" y="5691"/>
                  </a:cubicBezTo>
                  <a:cubicBezTo>
                    <a:pt x="19145" y="5691"/>
                    <a:pt x="19751" y="5806"/>
                    <a:pt x="20153" y="5870"/>
                  </a:cubicBezTo>
                  <a:cubicBezTo>
                    <a:pt x="21581" y="6113"/>
                    <a:pt x="23253" y="6600"/>
                    <a:pt x="24621" y="7360"/>
                  </a:cubicBezTo>
                  <a:cubicBezTo>
                    <a:pt x="22767" y="2831"/>
                    <a:pt x="18633" y="156"/>
                    <a:pt x="15928" y="4"/>
                  </a:cubicBezTo>
                  <a:cubicBezTo>
                    <a:pt x="15882" y="1"/>
                    <a:pt x="15836" y="0"/>
                    <a:pt x="157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9"/>
            <p:cNvSpPr/>
            <p:nvPr/>
          </p:nvSpPr>
          <p:spPr>
            <a:xfrm>
              <a:off x="6032796" y="2434846"/>
              <a:ext cx="1163522" cy="1515279"/>
            </a:xfrm>
            <a:custGeom>
              <a:avLst/>
              <a:gdLst/>
              <a:ahLst/>
              <a:cxnLst/>
              <a:rect l="l" t="t" r="r" b="b"/>
              <a:pathLst>
                <a:path w="19089" h="24860" extrusionOk="0">
                  <a:moveTo>
                    <a:pt x="9763" y="5876"/>
                  </a:moveTo>
                  <a:cubicBezTo>
                    <a:pt x="9840" y="5876"/>
                    <a:pt x="9919" y="5881"/>
                    <a:pt x="10000" y="5892"/>
                  </a:cubicBezTo>
                  <a:cubicBezTo>
                    <a:pt x="10304" y="5953"/>
                    <a:pt x="10517" y="6166"/>
                    <a:pt x="10456" y="6500"/>
                  </a:cubicBezTo>
                  <a:cubicBezTo>
                    <a:pt x="10304" y="7169"/>
                    <a:pt x="9727" y="7595"/>
                    <a:pt x="9362" y="8142"/>
                  </a:cubicBezTo>
                  <a:cubicBezTo>
                    <a:pt x="8845" y="8932"/>
                    <a:pt x="8633" y="9844"/>
                    <a:pt x="8389" y="10725"/>
                  </a:cubicBezTo>
                  <a:cubicBezTo>
                    <a:pt x="8326" y="10942"/>
                    <a:pt x="8150" y="11036"/>
                    <a:pt x="7969" y="11036"/>
                  </a:cubicBezTo>
                  <a:cubicBezTo>
                    <a:pt x="7719" y="11036"/>
                    <a:pt x="7460" y="10856"/>
                    <a:pt x="7478" y="10573"/>
                  </a:cubicBezTo>
                  <a:cubicBezTo>
                    <a:pt x="7386" y="10482"/>
                    <a:pt x="7326" y="10330"/>
                    <a:pt x="7356" y="10148"/>
                  </a:cubicBezTo>
                  <a:cubicBezTo>
                    <a:pt x="7560" y="8865"/>
                    <a:pt x="7960" y="5876"/>
                    <a:pt x="9763" y="5876"/>
                  </a:cubicBezTo>
                  <a:close/>
                  <a:moveTo>
                    <a:pt x="6571" y="1"/>
                  </a:moveTo>
                  <a:cubicBezTo>
                    <a:pt x="5710" y="1"/>
                    <a:pt x="4762" y="318"/>
                    <a:pt x="3769" y="1181"/>
                  </a:cubicBezTo>
                  <a:cubicBezTo>
                    <a:pt x="0" y="4464"/>
                    <a:pt x="1398" y="12640"/>
                    <a:pt x="6809" y="16045"/>
                  </a:cubicBezTo>
                  <a:cubicBezTo>
                    <a:pt x="8754" y="17260"/>
                    <a:pt x="10791" y="18324"/>
                    <a:pt x="12614" y="19358"/>
                  </a:cubicBezTo>
                  <a:cubicBezTo>
                    <a:pt x="12189" y="18081"/>
                    <a:pt x="11885" y="16774"/>
                    <a:pt x="11885" y="15406"/>
                  </a:cubicBezTo>
                  <a:cubicBezTo>
                    <a:pt x="11915" y="14525"/>
                    <a:pt x="11885" y="12458"/>
                    <a:pt x="12797" y="11941"/>
                  </a:cubicBezTo>
                  <a:cubicBezTo>
                    <a:pt x="12984" y="11824"/>
                    <a:pt x="13147" y="11773"/>
                    <a:pt x="13287" y="11773"/>
                  </a:cubicBezTo>
                  <a:cubicBezTo>
                    <a:pt x="13873" y="11773"/>
                    <a:pt x="14062" y="12659"/>
                    <a:pt x="14013" y="13248"/>
                  </a:cubicBezTo>
                  <a:cubicBezTo>
                    <a:pt x="13769" y="15406"/>
                    <a:pt x="13131" y="19054"/>
                    <a:pt x="15046" y="20786"/>
                  </a:cubicBezTo>
                  <a:cubicBezTo>
                    <a:pt x="15350" y="20969"/>
                    <a:pt x="15624" y="21151"/>
                    <a:pt x="15897" y="21333"/>
                  </a:cubicBezTo>
                  <a:lnTo>
                    <a:pt x="15928" y="21333"/>
                  </a:lnTo>
                  <a:cubicBezTo>
                    <a:pt x="15988" y="21364"/>
                    <a:pt x="16049" y="21425"/>
                    <a:pt x="16080" y="21455"/>
                  </a:cubicBezTo>
                  <a:cubicBezTo>
                    <a:pt x="17630" y="22549"/>
                    <a:pt x="18754" y="23613"/>
                    <a:pt x="19089" y="24859"/>
                  </a:cubicBezTo>
                  <a:cubicBezTo>
                    <a:pt x="19089" y="24859"/>
                    <a:pt x="18663" y="11455"/>
                    <a:pt x="10700" y="2488"/>
                  </a:cubicBezTo>
                  <a:cubicBezTo>
                    <a:pt x="10700" y="2488"/>
                    <a:pt x="10700" y="2488"/>
                    <a:pt x="10700" y="2458"/>
                  </a:cubicBezTo>
                  <a:cubicBezTo>
                    <a:pt x="10274" y="2002"/>
                    <a:pt x="9879" y="1576"/>
                    <a:pt x="9484" y="1181"/>
                  </a:cubicBezTo>
                  <a:cubicBezTo>
                    <a:pt x="8748" y="586"/>
                    <a:pt x="7741" y="1"/>
                    <a:pt x="6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19"/>
          <p:cNvGrpSpPr/>
          <p:nvPr/>
        </p:nvGrpSpPr>
        <p:grpSpPr>
          <a:xfrm flipH="1">
            <a:off x="-100997" y="967778"/>
            <a:ext cx="1277071" cy="1401050"/>
            <a:chOff x="4307325" y="3844500"/>
            <a:chExt cx="681650" cy="747825"/>
          </a:xfrm>
        </p:grpSpPr>
        <p:sp>
          <p:nvSpPr>
            <p:cNvPr id="1745" name="Google Shape;1745;p19"/>
            <p:cNvSpPr/>
            <p:nvPr/>
          </p:nvSpPr>
          <p:spPr>
            <a:xfrm>
              <a:off x="4649300" y="3916750"/>
              <a:ext cx="339675" cy="675575"/>
            </a:xfrm>
            <a:custGeom>
              <a:avLst/>
              <a:gdLst/>
              <a:ahLst/>
              <a:cxnLst/>
              <a:rect l="l" t="t" r="r" b="b"/>
              <a:pathLst>
                <a:path w="13587" h="27023" extrusionOk="0">
                  <a:moveTo>
                    <a:pt x="304" y="1"/>
                  </a:moveTo>
                  <a:lnTo>
                    <a:pt x="0" y="305"/>
                  </a:lnTo>
                  <a:cubicBezTo>
                    <a:pt x="122" y="426"/>
                    <a:pt x="11490" y="12190"/>
                    <a:pt x="12493" y="27023"/>
                  </a:cubicBezTo>
                  <a:lnTo>
                    <a:pt x="13587" y="26962"/>
                  </a:lnTo>
                  <a:cubicBezTo>
                    <a:pt x="12553" y="11703"/>
                    <a:pt x="426" y="123"/>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9"/>
            <p:cNvSpPr/>
            <p:nvPr/>
          </p:nvSpPr>
          <p:spPr>
            <a:xfrm>
              <a:off x="4307325" y="3844500"/>
              <a:ext cx="529675" cy="375475"/>
            </a:xfrm>
            <a:custGeom>
              <a:avLst/>
              <a:gdLst/>
              <a:ahLst/>
              <a:cxnLst/>
              <a:rect l="l" t="t" r="r" b="b"/>
              <a:pathLst>
                <a:path w="21187" h="15019" extrusionOk="0">
                  <a:moveTo>
                    <a:pt x="9219" y="1"/>
                  </a:moveTo>
                  <a:cubicBezTo>
                    <a:pt x="8445" y="1"/>
                    <a:pt x="7456" y="311"/>
                    <a:pt x="6202" y="1158"/>
                  </a:cubicBezTo>
                  <a:cubicBezTo>
                    <a:pt x="4773" y="2101"/>
                    <a:pt x="3648" y="3772"/>
                    <a:pt x="2767" y="5627"/>
                  </a:cubicBezTo>
                  <a:cubicBezTo>
                    <a:pt x="3397" y="5324"/>
                    <a:pt x="4109" y="5147"/>
                    <a:pt x="4819" y="5147"/>
                  </a:cubicBezTo>
                  <a:cubicBezTo>
                    <a:pt x="4967" y="5147"/>
                    <a:pt x="5113" y="5155"/>
                    <a:pt x="5259" y="5171"/>
                  </a:cubicBezTo>
                  <a:cubicBezTo>
                    <a:pt x="5624" y="5201"/>
                    <a:pt x="5746" y="5839"/>
                    <a:pt x="5411" y="6022"/>
                  </a:cubicBezTo>
                  <a:cubicBezTo>
                    <a:pt x="4804" y="6326"/>
                    <a:pt x="4165" y="6447"/>
                    <a:pt x="3527" y="6660"/>
                  </a:cubicBezTo>
                  <a:cubicBezTo>
                    <a:pt x="2858" y="6842"/>
                    <a:pt x="2372" y="7207"/>
                    <a:pt x="1916" y="7663"/>
                  </a:cubicBezTo>
                  <a:cubicBezTo>
                    <a:pt x="548" y="11341"/>
                    <a:pt x="1" y="15019"/>
                    <a:pt x="1" y="15019"/>
                  </a:cubicBezTo>
                  <a:cubicBezTo>
                    <a:pt x="1" y="15019"/>
                    <a:pt x="5837" y="11189"/>
                    <a:pt x="12463" y="10885"/>
                  </a:cubicBezTo>
                  <a:cubicBezTo>
                    <a:pt x="12646" y="10855"/>
                    <a:pt x="12798" y="10855"/>
                    <a:pt x="12950" y="10855"/>
                  </a:cubicBezTo>
                  <a:cubicBezTo>
                    <a:pt x="13041" y="9791"/>
                    <a:pt x="12585" y="9000"/>
                    <a:pt x="12190" y="8058"/>
                  </a:cubicBezTo>
                  <a:cubicBezTo>
                    <a:pt x="11886" y="7420"/>
                    <a:pt x="11551" y="6751"/>
                    <a:pt x="11734" y="6052"/>
                  </a:cubicBezTo>
                  <a:cubicBezTo>
                    <a:pt x="11804" y="5842"/>
                    <a:pt x="12000" y="5667"/>
                    <a:pt x="12211" y="5667"/>
                  </a:cubicBezTo>
                  <a:cubicBezTo>
                    <a:pt x="12275" y="5667"/>
                    <a:pt x="12339" y="5683"/>
                    <a:pt x="12402" y="5718"/>
                  </a:cubicBezTo>
                  <a:cubicBezTo>
                    <a:pt x="13223" y="6204"/>
                    <a:pt x="13466" y="7146"/>
                    <a:pt x="13740" y="7997"/>
                  </a:cubicBezTo>
                  <a:cubicBezTo>
                    <a:pt x="14013" y="8940"/>
                    <a:pt x="14135" y="9791"/>
                    <a:pt x="13983" y="10703"/>
                  </a:cubicBezTo>
                  <a:cubicBezTo>
                    <a:pt x="19454" y="9791"/>
                    <a:pt x="21187" y="5383"/>
                    <a:pt x="18542" y="2557"/>
                  </a:cubicBezTo>
                  <a:cubicBezTo>
                    <a:pt x="17525" y="1481"/>
                    <a:pt x="16393" y="1131"/>
                    <a:pt x="15356" y="1131"/>
                  </a:cubicBezTo>
                  <a:cubicBezTo>
                    <a:pt x="13726" y="1131"/>
                    <a:pt x="12330" y="1993"/>
                    <a:pt x="11977" y="2253"/>
                  </a:cubicBezTo>
                  <a:cubicBezTo>
                    <a:pt x="11916" y="2253"/>
                    <a:pt x="11886" y="2283"/>
                    <a:pt x="11855" y="2313"/>
                  </a:cubicBezTo>
                  <a:cubicBezTo>
                    <a:pt x="11855" y="2313"/>
                    <a:pt x="11334" y="1"/>
                    <a:pt x="9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9"/>
            <p:cNvSpPr/>
            <p:nvPr/>
          </p:nvSpPr>
          <p:spPr>
            <a:xfrm>
              <a:off x="4307325" y="3872775"/>
              <a:ext cx="529675" cy="347200"/>
            </a:xfrm>
            <a:custGeom>
              <a:avLst/>
              <a:gdLst/>
              <a:ahLst/>
              <a:cxnLst/>
              <a:rect l="l" t="t" r="r" b="b"/>
              <a:pathLst>
                <a:path w="21187" h="13888" extrusionOk="0">
                  <a:moveTo>
                    <a:pt x="15356" y="0"/>
                  </a:moveTo>
                  <a:cubicBezTo>
                    <a:pt x="13726" y="0"/>
                    <a:pt x="12330" y="862"/>
                    <a:pt x="11977" y="1122"/>
                  </a:cubicBezTo>
                  <a:cubicBezTo>
                    <a:pt x="11916" y="1122"/>
                    <a:pt x="11886" y="1152"/>
                    <a:pt x="11855" y="1182"/>
                  </a:cubicBezTo>
                  <a:cubicBezTo>
                    <a:pt x="4469" y="6532"/>
                    <a:pt x="1" y="13888"/>
                    <a:pt x="1" y="13888"/>
                  </a:cubicBezTo>
                  <a:cubicBezTo>
                    <a:pt x="1" y="13888"/>
                    <a:pt x="5837" y="10058"/>
                    <a:pt x="12463" y="9754"/>
                  </a:cubicBezTo>
                  <a:cubicBezTo>
                    <a:pt x="12646" y="9724"/>
                    <a:pt x="12798" y="9724"/>
                    <a:pt x="12950" y="9724"/>
                  </a:cubicBezTo>
                  <a:cubicBezTo>
                    <a:pt x="13041" y="8660"/>
                    <a:pt x="12585" y="7869"/>
                    <a:pt x="12190" y="6927"/>
                  </a:cubicBezTo>
                  <a:cubicBezTo>
                    <a:pt x="11886" y="6289"/>
                    <a:pt x="11551" y="5620"/>
                    <a:pt x="11734" y="4921"/>
                  </a:cubicBezTo>
                  <a:cubicBezTo>
                    <a:pt x="11804" y="4711"/>
                    <a:pt x="12000" y="4536"/>
                    <a:pt x="12211" y="4536"/>
                  </a:cubicBezTo>
                  <a:cubicBezTo>
                    <a:pt x="12275" y="4536"/>
                    <a:pt x="12339" y="4552"/>
                    <a:pt x="12402" y="4587"/>
                  </a:cubicBezTo>
                  <a:cubicBezTo>
                    <a:pt x="13223" y="5073"/>
                    <a:pt x="13466" y="6015"/>
                    <a:pt x="13740" y="6866"/>
                  </a:cubicBezTo>
                  <a:cubicBezTo>
                    <a:pt x="14013" y="7809"/>
                    <a:pt x="14135" y="8660"/>
                    <a:pt x="13983" y="9572"/>
                  </a:cubicBezTo>
                  <a:cubicBezTo>
                    <a:pt x="19454" y="8660"/>
                    <a:pt x="21187" y="4252"/>
                    <a:pt x="18542" y="1426"/>
                  </a:cubicBezTo>
                  <a:cubicBezTo>
                    <a:pt x="17525" y="350"/>
                    <a:pt x="16393" y="0"/>
                    <a:pt x="15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8" name="Google Shape;1748;p19"/>
          <p:cNvPicPr preferRelativeResize="0"/>
          <p:nvPr/>
        </p:nvPicPr>
        <p:blipFill>
          <a:blip r:embed="rId2">
            <a:alphaModFix amt="50000"/>
          </a:blip>
          <a:stretch>
            <a:fillRect/>
          </a:stretch>
        </p:blipFill>
        <p:spPr>
          <a:xfrm rot="2700000">
            <a:off x="-1493870" y="716275"/>
            <a:ext cx="3742526" cy="3347995"/>
          </a:xfrm>
          <a:prstGeom prst="rect">
            <a:avLst/>
          </a:prstGeom>
          <a:noFill/>
          <a:ln>
            <a:noFill/>
          </a:ln>
        </p:spPr>
      </p:pic>
      <p:pic>
        <p:nvPicPr>
          <p:cNvPr id="1749" name="Google Shape;1749;p19"/>
          <p:cNvPicPr preferRelativeResize="0"/>
          <p:nvPr/>
        </p:nvPicPr>
        <p:blipFill>
          <a:blip r:embed="rId2">
            <a:alphaModFix amt="50000"/>
          </a:blip>
          <a:stretch>
            <a:fillRect/>
          </a:stretch>
        </p:blipFill>
        <p:spPr>
          <a:xfrm rot="2700000">
            <a:off x="863270" y="-1640865"/>
            <a:ext cx="3742526" cy="3347995"/>
          </a:xfrm>
          <a:prstGeom prst="rect">
            <a:avLst/>
          </a:prstGeom>
          <a:noFill/>
          <a:ln>
            <a:noFill/>
          </a:ln>
        </p:spPr>
      </p:pic>
      <p:sp>
        <p:nvSpPr>
          <p:cNvPr id="1750" name="Google Shape;1750;p19"/>
          <p:cNvSpPr txBox="1">
            <a:spLocks noGrp="1"/>
          </p:cNvSpPr>
          <p:nvPr>
            <p:ph type="title"/>
          </p:nvPr>
        </p:nvSpPr>
        <p:spPr>
          <a:xfrm>
            <a:off x="726425" y="2293494"/>
            <a:ext cx="3840000" cy="694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751" name="Google Shape;1751;p19"/>
          <p:cNvSpPr txBox="1">
            <a:spLocks noGrp="1"/>
          </p:cNvSpPr>
          <p:nvPr>
            <p:ph type="subTitle" idx="1"/>
          </p:nvPr>
        </p:nvSpPr>
        <p:spPr>
          <a:xfrm>
            <a:off x="726425" y="2911493"/>
            <a:ext cx="3840000" cy="114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3">
  <p:cSld name="CUSTOM_2_1_1_1_1_1">
    <p:spTree>
      <p:nvGrpSpPr>
        <p:cNvPr id="1" name="Shape 1752"/>
        <p:cNvGrpSpPr/>
        <p:nvPr/>
      </p:nvGrpSpPr>
      <p:grpSpPr>
        <a:xfrm>
          <a:off x="0" y="0"/>
          <a:ext cx="0" cy="0"/>
          <a:chOff x="0" y="0"/>
          <a:chExt cx="0" cy="0"/>
        </a:xfrm>
      </p:grpSpPr>
      <p:sp>
        <p:nvSpPr>
          <p:cNvPr id="1753" name="Google Shape;1753;p20"/>
          <p:cNvSpPr txBox="1">
            <a:spLocks noGrp="1"/>
          </p:cNvSpPr>
          <p:nvPr>
            <p:ph type="title"/>
          </p:nvPr>
        </p:nvSpPr>
        <p:spPr>
          <a:xfrm>
            <a:off x="2020450" y="1307400"/>
            <a:ext cx="5103000" cy="440700"/>
          </a:xfrm>
          <a:prstGeom prst="rect">
            <a:avLst/>
          </a:prstGeom>
        </p:spPr>
        <p:txBody>
          <a:bodyPr spcFirstLastPara="1" wrap="square" lIns="0" tIns="182875" rIns="0" bIns="0" anchor="ctr" anchorCtr="0">
            <a:noAutofit/>
          </a:bodyPr>
          <a:lstStyle>
            <a:lvl1pPr lvl="0" algn="ctr" rtl="0">
              <a:spcBef>
                <a:spcPts val="0"/>
              </a:spcBef>
              <a:spcAft>
                <a:spcPts val="0"/>
              </a:spcAft>
              <a:buSzPts val="2000"/>
              <a:buNone/>
              <a:defRPr sz="1400" b="0">
                <a:solidFill>
                  <a:schemeClr val="lt2"/>
                </a:solidFill>
                <a:latin typeface="Poppins" panose="00000500000000000000"/>
                <a:ea typeface="Poppins" panose="00000500000000000000"/>
                <a:cs typeface="Poppins" panose="00000500000000000000"/>
                <a:sym typeface="Poppins" panose="00000500000000000000"/>
              </a:defRPr>
            </a:lvl1pPr>
            <a:lvl2pPr lvl="1" algn="ctr" rtl="0">
              <a:spcBef>
                <a:spcPts val="0"/>
              </a:spcBef>
              <a:spcAft>
                <a:spcPts val="0"/>
              </a:spcAft>
              <a:buClr>
                <a:schemeClr val="dk1"/>
              </a:buClr>
              <a:buSzPts val="2000"/>
              <a:buNone/>
              <a:defRPr sz="2000">
                <a:solidFill>
                  <a:schemeClr val="dk1"/>
                </a:solidFill>
              </a:defRPr>
            </a:lvl2pPr>
            <a:lvl3pPr lvl="2" algn="ctr" rtl="0">
              <a:spcBef>
                <a:spcPts val="0"/>
              </a:spcBef>
              <a:spcAft>
                <a:spcPts val="0"/>
              </a:spcAft>
              <a:buClr>
                <a:schemeClr val="dk1"/>
              </a:buClr>
              <a:buSzPts val="2000"/>
              <a:buNone/>
              <a:defRPr sz="2000">
                <a:solidFill>
                  <a:schemeClr val="dk1"/>
                </a:solidFill>
              </a:defRPr>
            </a:lvl3pPr>
            <a:lvl4pPr lvl="3" algn="ctr" rtl="0">
              <a:spcBef>
                <a:spcPts val="0"/>
              </a:spcBef>
              <a:spcAft>
                <a:spcPts val="0"/>
              </a:spcAft>
              <a:buClr>
                <a:schemeClr val="dk1"/>
              </a:buClr>
              <a:buSzPts val="2000"/>
              <a:buNone/>
              <a:defRPr sz="2000">
                <a:solidFill>
                  <a:schemeClr val="dk1"/>
                </a:solidFill>
              </a:defRPr>
            </a:lvl4pPr>
            <a:lvl5pPr lvl="4" algn="ctr" rtl="0">
              <a:spcBef>
                <a:spcPts val="0"/>
              </a:spcBef>
              <a:spcAft>
                <a:spcPts val="0"/>
              </a:spcAft>
              <a:buClr>
                <a:schemeClr val="dk1"/>
              </a:buClr>
              <a:buSzPts val="2000"/>
              <a:buNone/>
              <a:defRPr sz="2000">
                <a:solidFill>
                  <a:schemeClr val="dk1"/>
                </a:solidFill>
              </a:defRPr>
            </a:lvl5pPr>
            <a:lvl6pPr lvl="5" algn="ctr" rtl="0">
              <a:spcBef>
                <a:spcPts val="0"/>
              </a:spcBef>
              <a:spcAft>
                <a:spcPts val="0"/>
              </a:spcAft>
              <a:buClr>
                <a:schemeClr val="dk1"/>
              </a:buClr>
              <a:buSzPts val="2000"/>
              <a:buNone/>
              <a:defRPr sz="2000">
                <a:solidFill>
                  <a:schemeClr val="dk1"/>
                </a:solidFill>
              </a:defRPr>
            </a:lvl6pPr>
            <a:lvl7pPr lvl="6" algn="ctr" rtl="0">
              <a:spcBef>
                <a:spcPts val="0"/>
              </a:spcBef>
              <a:spcAft>
                <a:spcPts val="0"/>
              </a:spcAft>
              <a:buClr>
                <a:schemeClr val="dk1"/>
              </a:buClr>
              <a:buSzPts val="2000"/>
              <a:buNone/>
              <a:defRPr sz="2000">
                <a:solidFill>
                  <a:schemeClr val="dk1"/>
                </a:solidFill>
              </a:defRPr>
            </a:lvl7pPr>
            <a:lvl8pPr lvl="7" algn="ctr" rtl="0">
              <a:spcBef>
                <a:spcPts val="0"/>
              </a:spcBef>
              <a:spcAft>
                <a:spcPts val="0"/>
              </a:spcAft>
              <a:buClr>
                <a:schemeClr val="dk1"/>
              </a:buClr>
              <a:buSzPts val="2000"/>
              <a:buNone/>
              <a:defRPr sz="2000">
                <a:solidFill>
                  <a:schemeClr val="dk1"/>
                </a:solidFill>
              </a:defRPr>
            </a:lvl8pPr>
            <a:lvl9pPr lvl="8" algn="ctr" rtl="0">
              <a:spcBef>
                <a:spcPts val="0"/>
              </a:spcBef>
              <a:spcAft>
                <a:spcPts val="0"/>
              </a:spcAft>
              <a:buClr>
                <a:schemeClr val="dk1"/>
              </a:buClr>
              <a:buSzPts val="2000"/>
              <a:buNone/>
              <a:defRPr sz="2000">
                <a:solidFill>
                  <a:schemeClr val="dk1"/>
                </a:solidFill>
              </a:defRPr>
            </a:lvl9pPr>
          </a:lstStyle>
          <a:p>
            <a:endParaRPr/>
          </a:p>
        </p:txBody>
      </p:sp>
      <p:grpSp>
        <p:nvGrpSpPr>
          <p:cNvPr id="1754" name="Google Shape;1754;p20"/>
          <p:cNvGrpSpPr/>
          <p:nvPr/>
        </p:nvGrpSpPr>
        <p:grpSpPr>
          <a:xfrm>
            <a:off x="178100" y="0"/>
            <a:ext cx="1329075" cy="1585150"/>
            <a:chOff x="10248175" y="1051225"/>
            <a:chExt cx="1329075" cy="1585150"/>
          </a:xfrm>
        </p:grpSpPr>
        <p:sp>
          <p:nvSpPr>
            <p:cNvPr id="1755" name="Google Shape;1755;p20"/>
            <p:cNvSpPr/>
            <p:nvPr/>
          </p:nvSpPr>
          <p:spPr>
            <a:xfrm>
              <a:off x="10506550" y="1622400"/>
              <a:ext cx="480275" cy="537950"/>
            </a:xfrm>
            <a:custGeom>
              <a:avLst/>
              <a:gdLst/>
              <a:ahLst/>
              <a:cxnLst/>
              <a:rect l="l" t="t" r="r" b="b"/>
              <a:pathLst>
                <a:path w="19211" h="21518" extrusionOk="0">
                  <a:moveTo>
                    <a:pt x="14923" y="6508"/>
                  </a:moveTo>
                  <a:cubicBezTo>
                    <a:pt x="15118" y="6508"/>
                    <a:pt x="15316" y="6544"/>
                    <a:pt x="15502" y="6637"/>
                  </a:cubicBezTo>
                  <a:cubicBezTo>
                    <a:pt x="15776" y="6789"/>
                    <a:pt x="15988" y="7093"/>
                    <a:pt x="15988" y="7427"/>
                  </a:cubicBezTo>
                  <a:cubicBezTo>
                    <a:pt x="15988" y="7792"/>
                    <a:pt x="15745" y="8096"/>
                    <a:pt x="15441" y="8309"/>
                  </a:cubicBezTo>
                  <a:cubicBezTo>
                    <a:pt x="15137" y="8521"/>
                    <a:pt x="14803" y="8613"/>
                    <a:pt x="14438" y="8704"/>
                  </a:cubicBezTo>
                  <a:cubicBezTo>
                    <a:pt x="14256" y="8734"/>
                    <a:pt x="14104" y="8765"/>
                    <a:pt x="13921" y="8825"/>
                  </a:cubicBezTo>
                  <a:cubicBezTo>
                    <a:pt x="13615" y="8896"/>
                    <a:pt x="13327" y="8967"/>
                    <a:pt x="13030" y="8967"/>
                  </a:cubicBezTo>
                  <a:cubicBezTo>
                    <a:pt x="12943" y="8967"/>
                    <a:pt x="12855" y="8961"/>
                    <a:pt x="12766" y="8947"/>
                  </a:cubicBezTo>
                  <a:cubicBezTo>
                    <a:pt x="12371" y="8886"/>
                    <a:pt x="11976" y="8613"/>
                    <a:pt x="11915" y="8248"/>
                  </a:cubicBezTo>
                  <a:cubicBezTo>
                    <a:pt x="11854" y="7944"/>
                    <a:pt x="12006" y="7640"/>
                    <a:pt x="12189" y="7427"/>
                  </a:cubicBezTo>
                  <a:cubicBezTo>
                    <a:pt x="12706" y="6910"/>
                    <a:pt x="13344" y="6850"/>
                    <a:pt x="14013" y="6728"/>
                  </a:cubicBezTo>
                  <a:cubicBezTo>
                    <a:pt x="14195" y="6698"/>
                    <a:pt x="14377" y="6607"/>
                    <a:pt x="14560" y="6546"/>
                  </a:cubicBezTo>
                  <a:cubicBezTo>
                    <a:pt x="14677" y="6522"/>
                    <a:pt x="14800" y="6508"/>
                    <a:pt x="14923" y="6508"/>
                  </a:cubicBezTo>
                  <a:close/>
                  <a:moveTo>
                    <a:pt x="3842" y="6623"/>
                  </a:moveTo>
                  <a:cubicBezTo>
                    <a:pt x="3888" y="6623"/>
                    <a:pt x="3935" y="6627"/>
                    <a:pt x="3982" y="6637"/>
                  </a:cubicBezTo>
                  <a:cubicBezTo>
                    <a:pt x="4164" y="6667"/>
                    <a:pt x="4316" y="6850"/>
                    <a:pt x="4377" y="7062"/>
                  </a:cubicBezTo>
                  <a:cubicBezTo>
                    <a:pt x="4408" y="7245"/>
                    <a:pt x="4377" y="7458"/>
                    <a:pt x="4347" y="7670"/>
                  </a:cubicBezTo>
                  <a:cubicBezTo>
                    <a:pt x="4164" y="8309"/>
                    <a:pt x="3800" y="8917"/>
                    <a:pt x="3283" y="9373"/>
                  </a:cubicBezTo>
                  <a:cubicBezTo>
                    <a:pt x="3131" y="9494"/>
                    <a:pt x="2949" y="9616"/>
                    <a:pt x="2736" y="9616"/>
                  </a:cubicBezTo>
                  <a:cubicBezTo>
                    <a:pt x="2553" y="9616"/>
                    <a:pt x="2371" y="9494"/>
                    <a:pt x="2249" y="9342"/>
                  </a:cubicBezTo>
                  <a:cubicBezTo>
                    <a:pt x="2158" y="9160"/>
                    <a:pt x="2128" y="8947"/>
                    <a:pt x="2128" y="8765"/>
                  </a:cubicBezTo>
                  <a:cubicBezTo>
                    <a:pt x="2157" y="8103"/>
                    <a:pt x="3003" y="6623"/>
                    <a:pt x="3842" y="6623"/>
                  </a:cubicBezTo>
                  <a:close/>
                  <a:moveTo>
                    <a:pt x="15956" y="10492"/>
                  </a:moveTo>
                  <a:cubicBezTo>
                    <a:pt x="16091" y="10492"/>
                    <a:pt x="16225" y="10502"/>
                    <a:pt x="16353" y="10528"/>
                  </a:cubicBezTo>
                  <a:cubicBezTo>
                    <a:pt x="16627" y="10619"/>
                    <a:pt x="16931" y="10801"/>
                    <a:pt x="16961" y="11075"/>
                  </a:cubicBezTo>
                  <a:cubicBezTo>
                    <a:pt x="16991" y="11379"/>
                    <a:pt x="16748" y="11622"/>
                    <a:pt x="16505" y="11743"/>
                  </a:cubicBezTo>
                  <a:cubicBezTo>
                    <a:pt x="16135" y="11968"/>
                    <a:pt x="15723" y="12040"/>
                    <a:pt x="15296" y="12040"/>
                  </a:cubicBezTo>
                  <a:cubicBezTo>
                    <a:pt x="14915" y="12040"/>
                    <a:pt x="14521" y="11983"/>
                    <a:pt x="14134" y="11926"/>
                  </a:cubicBezTo>
                  <a:lnTo>
                    <a:pt x="14073" y="11835"/>
                  </a:lnTo>
                  <a:cubicBezTo>
                    <a:pt x="14013" y="11804"/>
                    <a:pt x="13982" y="11774"/>
                    <a:pt x="13921" y="11713"/>
                  </a:cubicBezTo>
                  <a:cubicBezTo>
                    <a:pt x="13800" y="11561"/>
                    <a:pt x="13861" y="11318"/>
                    <a:pt x="13952" y="11166"/>
                  </a:cubicBezTo>
                  <a:cubicBezTo>
                    <a:pt x="14256" y="10710"/>
                    <a:pt x="14864" y="10588"/>
                    <a:pt x="15411" y="10528"/>
                  </a:cubicBezTo>
                  <a:cubicBezTo>
                    <a:pt x="15586" y="10510"/>
                    <a:pt x="15772" y="10492"/>
                    <a:pt x="15956" y="10492"/>
                  </a:cubicBezTo>
                  <a:close/>
                  <a:moveTo>
                    <a:pt x="6861" y="12935"/>
                  </a:moveTo>
                  <a:cubicBezTo>
                    <a:pt x="6997" y="12935"/>
                    <a:pt x="7133" y="12953"/>
                    <a:pt x="7265" y="12990"/>
                  </a:cubicBezTo>
                  <a:cubicBezTo>
                    <a:pt x="7326" y="13020"/>
                    <a:pt x="7417" y="13050"/>
                    <a:pt x="7447" y="13081"/>
                  </a:cubicBezTo>
                  <a:cubicBezTo>
                    <a:pt x="7599" y="13263"/>
                    <a:pt x="7447" y="13506"/>
                    <a:pt x="7295" y="13658"/>
                  </a:cubicBezTo>
                  <a:cubicBezTo>
                    <a:pt x="6930" y="13962"/>
                    <a:pt x="6505" y="14175"/>
                    <a:pt x="6049" y="14266"/>
                  </a:cubicBezTo>
                  <a:lnTo>
                    <a:pt x="5927" y="14236"/>
                  </a:lnTo>
                  <a:cubicBezTo>
                    <a:pt x="5877" y="14248"/>
                    <a:pt x="5821" y="14256"/>
                    <a:pt x="5763" y="14256"/>
                  </a:cubicBezTo>
                  <a:cubicBezTo>
                    <a:pt x="5680" y="14256"/>
                    <a:pt x="5591" y="14241"/>
                    <a:pt x="5502" y="14205"/>
                  </a:cubicBezTo>
                  <a:cubicBezTo>
                    <a:pt x="5411" y="14205"/>
                    <a:pt x="5350" y="14175"/>
                    <a:pt x="5319" y="14084"/>
                  </a:cubicBezTo>
                  <a:cubicBezTo>
                    <a:pt x="5319" y="14053"/>
                    <a:pt x="5319" y="13993"/>
                    <a:pt x="5350" y="13962"/>
                  </a:cubicBezTo>
                  <a:cubicBezTo>
                    <a:pt x="5576" y="13334"/>
                    <a:pt x="6217" y="12935"/>
                    <a:pt x="6861" y="12935"/>
                  </a:cubicBezTo>
                  <a:close/>
                  <a:moveTo>
                    <a:pt x="10408" y="1"/>
                  </a:moveTo>
                  <a:cubicBezTo>
                    <a:pt x="7319" y="1"/>
                    <a:pt x="6930" y="5269"/>
                    <a:pt x="6930" y="5269"/>
                  </a:cubicBezTo>
                  <a:cubicBezTo>
                    <a:pt x="6930" y="5269"/>
                    <a:pt x="6062" y="5034"/>
                    <a:pt x="4979" y="5034"/>
                  </a:cubicBezTo>
                  <a:cubicBezTo>
                    <a:pt x="3451" y="5034"/>
                    <a:pt x="1494" y="5502"/>
                    <a:pt x="942" y="7762"/>
                  </a:cubicBezTo>
                  <a:cubicBezTo>
                    <a:pt x="0" y="11652"/>
                    <a:pt x="3982" y="18066"/>
                    <a:pt x="9575" y="19555"/>
                  </a:cubicBezTo>
                  <a:cubicBezTo>
                    <a:pt x="11763" y="20133"/>
                    <a:pt x="13739" y="21014"/>
                    <a:pt x="14864" y="21409"/>
                  </a:cubicBezTo>
                  <a:cubicBezTo>
                    <a:pt x="15078" y="21482"/>
                    <a:pt x="15293" y="21517"/>
                    <a:pt x="15503" y="21517"/>
                  </a:cubicBezTo>
                  <a:cubicBezTo>
                    <a:pt x="16423" y="21517"/>
                    <a:pt x="17232" y="20849"/>
                    <a:pt x="17356" y="19859"/>
                  </a:cubicBezTo>
                  <a:cubicBezTo>
                    <a:pt x="17538" y="18278"/>
                    <a:pt x="18359" y="16364"/>
                    <a:pt x="18663" y="13932"/>
                  </a:cubicBezTo>
                  <a:cubicBezTo>
                    <a:pt x="19210" y="9494"/>
                    <a:pt x="17386" y="3354"/>
                    <a:pt x="12432" y="619"/>
                  </a:cubicBezTo>
                  <a:cubicBezTo>
                    <a:pt x="11653" y="184"/>
                    <a:pt x="10983" y="1"/>
                    <a:pt x="10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0"/>
            <p:cNvSpPr/>
            <p:nvPr/>
          </p:nvSpPr>
          <p:spPr>
            <a:xfrm>
              <a:off x="10691200" y="1773125"/>
              <a:ext cx="217350" cy="355650"/>
            </a:xfrm>
            <a:custGeom>
              <a:avLst/>
              <a:gdLst/>
              <a:ahLst/>
              <a:cxnLst/>
              <a:rect l="l" t="t" r="r" b="b"/>
              <a:pathLst>
                <a:path w="8694" h="14226" fill="none" extrusionOk="0">
                  <a:moveTo>
                    <a:pt x="8693" y="14225"/>
                  </a:moveTo>
                  <a:cubicBezTo>
                    <a:pt x="8177" y="14164"/>
                    <a:pt x="7751" y="13800"/>
                    <a:pt x="7478" y="13344"/>
                  </a:cubicBezTo>
                  <a:cubicBezTo>
                    <a:pt x="7204" y="12918"/>
                    <a:pt x="7052" y="12401"/>
                    <a:pt x="6900" y="11915"/>
                  </a:cubicBezTo>
                  <a:cubicBezTo>
                    <a:pt x="6323" y="10183"/>
                    <a:pt x="5380" y="8572"/>
                    <a:pt x="4195" y="7173"/>
                  </a:cubicBezTo>
                  <a:cubicBezTo>
                    <a:pt x="3709" y="6596"/>
                    <a:pt x="3161" y="6079"/>
                    <a:pt x="2736" y="5441"/>
                  </a:cubicBezTo>
                  <a:cubicBezTo>
                    <a:pt x="2402" y="4985"/>
                    <a:pt x="2158" y="4468"/>
                    <a:pt x="1915" y="3982"/>
                  </a:cubicBezTo>
                  <a:cubicBezTo>
                    <a:pt x="1824" y="3769"/>
                    <a:pt x="1733" y="3556"/>
                    <a:pt x="1611" y="3374"/>
                  </a:cubicBezTo>
                  <a:cubicBezTo>
                    <a:pt x="1064" y="2249"/>
                    <a:pt x="517" y="1125"/>
                    <a:pt x="0"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0"/>
            <p:cNvSpPr/>
            <p:nvPr/>
          </p:nvSpPr>
          <p:spPr>
            <a:xfrm>
              <a:off x="10741350" y="1862775"/>
              <a:ext cx="201400" cy="23575"/>
            </a:xfrm>
            <a:custGeom>
              <a:avLst/>
              <a:gdLst/>
              <a:ahLst/>
              <a:cxnLst/>
              <a:rect l="l" t="t" r="r" b="b"/>
              <a:pathLst>
                <a:path w="8056" h="943" fill="none" extrusionOk="0">
                  <a:moveTo>
                    <a:pt x="0" y="578"/>
                  </a:moveTo>
                  <a:cubicBezTo>
                    <a:pt x="335" y="183"/>
                    <a:pt x="882" y="1"/>
                    <a:pt x="1399" y="122"/>
                  </a:cubicBezTo>
                  <a:cubicBezTo>
                    <a:pt x="1703" y="183"/>
                    <a:pt x="1946" y="365"/>
                    <a:pt x="2219" y="487"/>
                  </a:cubicBezTo>
                  <a:cubicBezTo>
                    <a:pt x="2736" y="761"/>
                    <a:pt x="3314" y="913"/>
                    <a:pt x="3861" y="943"/>
                  </a:cubicBezTo>
                  <a:cubicBezTo>
                    <a:pt x="4073" y="943"/>
                    <a:pt x="4317" y="943"/>
                    <a:pt x="4529" y="882"/>
                  </a:cubicBezTo>
                  <a:cubicBezTo>
                    <a:pt x="4712" y="821"/>
                    <a:pt x="4864" y="669"/>
                    <a:pt x="5046" y="609"/>
                  </a:cubicBezTo>
                  <a:cubicBezTo>
                    <a:pt x="5411" y="426"/>
                    <a:pt x="5806" y="396"/>
                    <a:pt x="6201" y="365"/>
                  </a:cubicBezTo>
                  <a:cubicBezTo>
                    <a:pt x="6839" y="335"/>
                    <a:pt x="7447" y="305"/>
                    <a:pt x="8055" y="27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0"/>
            <p:cNvSpPr/>
            <p:nvPr/>
          </p:nvSpPr>
          <p:spPr>
            <a:xfrm>
              <a:off x="10716275" y="1726750"/>
              <a:ext cx="179350" cy="100350"/>
            </a:xfrm>
            <a:custGeom>
              <a:avLst/>
              <a:gdLst/>
              <a:ahLst/>
              <a:cxnLst/>
              <a:rect l="l" t="t" r="r" b="b"/>
              <a:pathLst>
                <a:path w="7174" h="4014" fill="none" extrusionOk="0">
                  <a:moveTo>
                    <a:pt x="0" y="4013"/>
                  </a:moveTo>
                  <a:cubicBezTo>
                    <a:pt x="365" y="3861"/>
                    <a:pt x="517" y="3466"/>
                    <a:pt x="760" y="3192"/>
                  </a:cubicBezTo>
                  <a:cubicBezTo>
                    <a:pt x="1155" y="2767"/>
                    <a:pt x="1733" y="2615"/>
                    <a:pt x="2310" y="2524"/>
                  </a:cubicBezTo>
                  <a:cubicBezTo>
                    <a:pt x="2858" y="2463"/>
                    <a:pt x="3435" y="2463"/>
                    <a:pt x="3982" y="2281"/>
                  </a:cubicBezTo>
                  <a:cubicBezTo>
                    <a:pt x="5198" y="1855"/>
                    <a:pt x="5958" y="518"/>
                    <a:pt x="7174"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0"/>
            <p:cNvSpPr/>
            <p:nvPr/>
          </p:nvSpPr>
          <p:spPr>
            <a:xfrm>
              <a:off x="10820375" y="1952450"/>
              <a:ext cx="136050" cy="22825"/>
            </a:xfrm>
            <a:custGeom>
              <a:avLst/>
              <a:gdLst/>
              <a:ahLst/>
              <a:cxnLst/>
              <a:rect l="l" t="t" r="r" b="b"/>
              <a:pathLst>
                <a:path w="5442" h="913" fill="none" extrusionOk="0">
                  <a:moveTo>
                    <a:pt x="1" y="912"/>
                  </a:moveTo>
                  <a:cubicBezTo>
                    <a:pt x="274" y="547"/>
                    <a:pt x="760" y="456"/>
                    <a:pt x="1186" y="487"/>
                  </a:cubicBezTo>
                  <a:cubicBezTo>
                    <a:pt x="1642" y="517"/>
                    <a:pt x="2037" y="669"/>
                    <a:pt x="2493" y="730"/>
                  </a:cubicBezTo>
                  <a:cubicBezTo>
                    <a:pt x="2797" y="760"/>
                    <a:pt x="3101" y="760"/>
                    <a:pt x="3405" y="699"/>
                  </a:cubicBezTo>
                  <a:cubicBezTo>
                    <a:pt x="4104" y="547"/>
                    <a:pt x="4742" y="92"/>
                    <a:pt x="544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0"/>
            <p:cNvSpPr/>
            <p:nvPr/>
          </p:nvSpPr>
          <p:spPr>
            <a:xfrm>
              <a:off x="10855325" y="2037550"/>
              <a:ext cx="75250" cy="18275"/>
            </a:xfrm>
            <a:custGeom>
              <a:avLst/>
              <a:gdLst/>
              <a:ahLst/>
              <a:cxnLst/>
              <a:rect l="l" t="t" r="r" b="b"/>
              <a:pathLst>
                <a:path w="3010" h="731" fill="none" extrusionOk="0">
                  <a:moveTo>
                    <a:pt x="1" y="396"/>
                  </a:moveTo>
                  <a:cubicBezTo>
                    <a:pt x="366" y="183"/>
                    <a:pt x="791" y="1"/>
                    <a:pt x="1186" y="92"/>
                  </a:cubicBezTo>
                  <a:cubicBezTo>
                    <a:pt x="1521" y="153"/>
                    <a:pt x="1794" y="426"/>
                    <a:pt x="2098" y="578"/>
                  </a:cubicBezTo>
                  <a:cubicBezTo>
                    <a:pt x="2402" y="730"/>
                    <a:pt x="2858" y="730"/>
                    <a:pt x="3010" y="426"/>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0"/>
            <p:cNvSpPr/>
            <p:nvPr/>
          </p:nvSpPr>
          <p:spPr>
            <a:xfrm>
              <a:off x="10571125" y="1824025"/>
              <a:ext cx="140600" cy="82100"/>
            </a:xfrm>
            <a:custGeom>
              <a:avLst/>
              <a:gdLst/>
              <a:ahLst/>
              <a:cxnLst/>
              <a:rect l="l" t="t" r="r" b="b"/>
              <a:pathLst>
                <a:path w="5624" h="3284" fill="none" extrusionOk="0">
                  <a:moveTo>
                    <a:pt x="5624" y="1"/>
                  </a:moveTo>
                  <a:cubicBezTo>
                    <a:pt x="5381" y="213"/>
                    <a:pt x="5168" y="426"/>
                    <a:pt x="4925" y="639"/>
                  </a:cubicBezTo>
                  <a:cubicBezTo>
                    <a:pt x="4408" y="1125"/>
                    <a:pt x="3770" y="1642"/>
                    <a:pt x="3040" y="1672"/>
                  </a:cubicBezTo>
                  <a:cubicBezTo>
                    <a:pt x="2554" y="1672"/>
                    <a:pt x="2068" y="1460"/>
                    <a:pt x="1581" y="1551"/>
                  </a:cubicBezTo>
                  <a:cubicBezTo>
                    <a:pt x="1186" y="1611"/>
                    <a:pt x="821" y="1885"/>
                    <a:pt x="578" y="2189"/>
                  </a:cubicBezTo>
                  <a:cubicBezTo>
                    <a:pt x="335" y="2523"/>
                    <a:pt x="153" y="2888"/>
                    <a:pt x="1" y="3283"/>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0"/>
            <p:cNvSpPr/>
            <p:nvPr/>
          </p:nvSpPr>
          <p:spPr>
            <a:xfrm>
              <a:off x="10676000" y="1884825"/>
              <a:ext cx="71450" cy="166425"/>
            </a:xfrm>
            <a:custGeom>
              <a:avLst/>
              <a:gdLst/>
              <a:ahLst/>
              <a:cxnLst/>
              <a:rect l="l" t="t" r="r" b="b"/>
              <a:pathLst>
                <a:path w="2858" h="6657" fill="none" extrusionOk="0">
                  <a:moveTo>
                    <a:pt x="2706" y="0"/>
                  </a:moveTo>
                  <a:cubicBezTo>
                    <a:pt x="2858" y="335"/>
                    <a:pt x="2675" y="699"/>
                    <a:pt x="2554" y="1034"/>
                  </a:cubicBezTo>
                  <a:cubicBezTo>
                    <a:pt x="2341" y="1672"/>
                    <a:pt x="2371" y="2401"/>
                    <a:pt x="2007" y="3009"/>
                  </a:cubicBezTo>
                  <a:cubicBezTo>
                    <a:pt x="1855" y="3313"/>
                    <a:pt x="1611" y="3556"/>
                    <a:pt x="1399" y="3830"/>
                  </a:cubicBezTo>
                  <a:cubicBezTo>
                    <a:pt x="973" y="4347"/>
                    <a:pt x="730" y="4955"/>
                    <a:pt x="456" y="5563"/>
                  </a:cubicBezTo>
                  <a:cubicBezTo>
                    <a:pt x="304" y="5927"/>
                    <a:pt x="152" y="6292"/>
                    <a:pt x="0" y="665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0"/>
            <p:cNvSpPr/>
            <p:nvPr/>
          </p:nvSpPr>
          <p:spPr>
            <a:xfrm>
              <a:off x="10791500" y="1993475"/>
              <a:ext cx="37250" cy="107175"/>
            </a:xfrm>
            <a:custGeom>
              <a:avLst/>
              <a:gdLst/>
              <a:ahLst/>
              <a:cxnLst/>
              <a:rect l="l" t="t" r="r" b="b"/>
              <a:pathLst>
                <a:path w="1490" h="4287" fill="none" extrusionOk="0">
                  <a:moveTo>
                    <a:pt x="1490" y="1"/>
                  </a:moveTo>
                  <a:cubicBezTo>
                    <a:pt x="1277" y="761"/>
                    <a:pt x="1034" y="1490"/>
                    <a:pt x="760" y="2189"/>
                  </a:cubicBezTo>
                  <a:cubicBezTo>
                    <a:pt x="517" y="2888"/>
                    <a:pt x="244" y="3587"/>
                    <a:pt x="1" y="428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0"/>
            <p:cNvSpPr/>
            <p:nvPr/>
          </p:nvSpPr>
          <p:spPr>
            <a:xfrm>
              <a:off x="10840900" y="2074800"/>
              <a:ext cx="19025" cy="53975"/>
            </a:xfrm>
            <a:custGeom>
              <a:avLst/>
              <a:gdLst/>
              <a:ahLst/>
              <a:cxnLst/>
              <a:rect l="l" t="t" r="r" b="b"/>
              <a:pathLst>
                <a:path w="761" h="2159" fill="none" extrusionOk="0">
                  <a:moveTo>
                    <a:pt x="760" y="0"/>
                  </a:moveTo>
                  <a:cubicBezTo>
                    <a:pt x="365" y="669"/>
                    <a:pt x="122" y="1368"/>
                    <a:pt x="0" y="2128"/>
                  </a:cubicBezTo>
                  <a:cubicBezTo>
                    <a:pt x="61" y="2158"/>
                    <a:pt x="152" y="2128"/>
                    <a:pt x="183" y="203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0"/>
            <p:cNvSpPr/>
            <p:nvPr/>
          </p:nvSpPr>
          <p:spPr>
            <a:xfrm>
              <a:off x="10876000" y="1588350"/>
              <a:ext cx="503125" cy="479600"/>
            </a:xfrm>
            <a:custGeom>
              <a:avLst/>
              <a:gdLst/>
              <a:ahLst/>
              <a:cxnLst/>
              <a:rect l="l" t="t" r="r" b="b"/>
              <a:pathLst>
                <a:path w="20125" h="19184" extrusionOk="0">
                  <a:moveTo>
                    <a:pt x="8918" y="1373"/>
                  </a:moveTo>
                  <a:cubicBezTo>
                    <a:pt x="9719" y="1373"/>
                    <a:pt x="11097" y="1798"/>
                    <a:pt x="11150" y="2589"/>
                  </a:cubicBezTo>
                  <a:cubicBezTo>
                    <a:pt x="11180" y="2771"/>
                    <a:pt x="11058" y="2984"/>
                    <a:pt x="10876" y="3075"/>
                  </a:cubicBezTo>
                  <a:cubicBezTo>
                    <a:pt x="10694" y="3196"/>
                    <a:pt x="10481" y="3227"/>
                    <a:pt x="10268" y="3227"/>
                  </a:cubicBezTo>
                  <a:cubicBezTo>
                    <a:pt x="10220" y="3229"/>
                    <a:pt x="10172" y="3230"/>
                    <a:pt x="10124" y="3230"/>
                  </a:cubicBezTo>
                  <a:cubicBezTo>
                    <a:pt x="9504" y="3230"/>
                    <a:pt x="8889" y="3049"/>
                    <a:pt x="8353" y="2710"/>
                  </a:cubicBezTo>
                  <a:cubicBezTo>
                    <a:pt x="8171" y="2589"/>
                    <a:pt x="8019" y="2437"/>
                    <a:pt x="7958" y="2224"/>
                  </a:cubicBezTo>
                  <a:cubicBezTo>
                    <a:pt x="7897" y="2041"/>
                    <a:pt x="7958" y="1829"/>
                    <a:pt x="8110" y="1677"/>
                  </a:cubicBezTo>
                  <a:cubicBezTo>
                    <a:pt x="8232" y="1555"/>
                    <a:pt x="8414" y="1464"/>
                    <a:pt x="8596" y="1403"/>
                  </a:cubicBezTo>
                  <a:cubicBezTo>
                    <a:pt x="8685" y="1383"/>
                    <a:pt x="8795" y="1373"/>
                    <a:pt x="8918" y="1373"/>
                  </a:cubicBezTo>
                  <a:close/>
                  <a:moveTo>
                    <a:pt x="4523" y="5962"/>
                  </a:moveTo>
                  <a:cubicBezTo>
                    <a:pt x="5314" y="6023"/>
                    <a:pt x="5982" y="6753"/>
                    <a:pt x="5982" y="7513"/>
                  </a:cubicBezTo>
                  <a:cubicBezTo>
                    <a:pt x="5982" y="7604"/>
                    <a:pt x="5982" y="7665"/>
                    <a:pt x="5952" y="7756"/>
                  </a:cubicBezTo>
                  <a:cubicBezTo>
                    <a:pt x="5901" y="7833"/>
                    <a:pt x="5822" y="7861"/>
                    <a:pt x="5735" y="7861"/>
                  </a:cubicBezTo>
                  <a:cubicBezTo>
                    <a:pt x="5615" y="7861"/>
                    <a:pt x="5480" y="7808"/>
                    <a:pt x="5374" y="7756"/>
                  </a:cubicBezTo>
                  <a:cubicBezTo>
                    <a:pt x="4979" y="7482"/>
                    <a:pt x="4645" y="7117"/>
                    <a:pt x="4432" y="6722"/>
                  </a:cubicBezTo>
                  <a:lnTo>
                    <a:pt x="4432" y="6601"/>
                  </a:lnTo>
                  <a:cubicBezTo>
                    <a:pt x="4371" y="6479"/>
                    <a:pt x="4311" y="6327"/>
                    <a:pt x="4311" y="6175"/>
                  </a:cubicBezTo>
                  <a:cubicBezTo>
                    <a:pt x="4311" y="6114"/>
                    <a:pt x="4341" y="6023"/>
                    <a:pt x="4402" y="5993"/>
                  </a:cubicBezTo>
                  <a:cubicBezTo>
                    <a:pt x="4432" y="5962"/>
                    <a:pt x="4493" y="5962"/>
                    <a:pt x="4523" y="5962"/>
                  </a:cubicBezTo>
                  <a:close/>
                  <a:moveTo>
                    <a:pt x="12220" y="10568"/>
                  </a:moveTo>
                  <a:cubicBezTo>
                    <a:pt x="12391" y="10568"/>
                    <a:pt x="12571" y="10616"/>
                    <a:pt x="12730" y="10704"/>
                  </a:cubicBezTo>
                  <a:cubicBezTo>
                    <a:pt x="13369" y="11038"/>
                    <a:pt x="13612" y="11646"/>
                    <a:pt x="13916" y="12254"/>
                  </a:cubicBezTo>
                  <a:cubicBezTo>
                    <a:pt x="14007" y="12406"/>
                    <a:pt x="14128" y="12558"/>
                    <a:pt x="14220" y="12710"/>
                  </a:cubicBezTo>
                  <a:cubicBezTo>
                    <a:pt x="14402" y="12984"/>
                    <a:pt x="14463" y="13318"/>
                    <a:pt x="14402" y="13622"/>
                  </a:cubicBezTo>
                  <a:cubicBezTo>
                    <a:pt x="14341" y="13956"/>
                    <a:pt x="14098" y="14230"/>
                    <a:pt x="13794" y="14321"/>
                  </a:cubicBezTo>
                  <a:cubicBezTo>
                    <a:pt x="13712" y="14351"/>
                    <a:pt x="13626" y="14364"/>
                    <a:pt x="13539" y="14364"/>
                  </a:cubicBezTo>
                  <a:cubicBezTo>
                    <a:pt x="13273" y="14364"/>
                    <a:pt x="12997" y="14239"/>
                    <a:pt x="12791" y="14078"/>
                  </a:cubicBezTo>
                  <a:cubicBezTo>
                    <a:pt x="12517" y="13835"/>
                    <a:pt x="12335" y="13531"/>
                    <a:pt x="12153" y="13197"/>
                  </a:cubicBezTo>
                  <a:lnTo>
                    <a:pt x="11879" y="12741"/>
                  </a:lnTo>
                  <a:cubicBezTo>
                    <a:pt x="11666" y="12406"/>
                    <a:pt x="11454" y="12042"/>
                    <a:pt x="11423" y="11677"/>
                  </a:cubicBezTo>
                  <a:cubicBezTo>
                    <a:pt x="11362" y="11282"/>
                    <a:pt x="11514" y="10826"/>
                    <a:pt x="11879" y="10643"/>
                  </a:cubicBezTo>
                  <a:cubicBezTo>
                    <a:pt x="11981" y="10593"/>
                    <a:pt x="12098" y="10568"/>
                    <a:pt x="12220" y="10568"/>
                  </a:cubicBezTo>
                  <a:close/>
                  <a:moveTo>
                    <a:pt x="9444" y="13410"/>
                  </a:moveTo>
                  <a:cubicBezTo>
                    <a:pt x="9508" y="13410"/>
                    <a:pt x="9572" y="13420"/>
                    <a:pt x="9630" y="13440"/>
                  </a:cubicBezTo>
                  <a:cubicBezTo>
                    <a:pt x="10147" y="13592"/>
                    <a:pt x="10420" y="14169"/>
                    <a:pt x="10633" y="14656"/>
                  </a:cubicBezTo>
                  <a:cubicBezTo>
                    <a:pt x="10755" y="14960"/>
                    <a:pt x="10876" y="15233"/>
                    <a:pt x="10907" y="15567"/>
                  </a:cubicBezTo>
                  <a:cubicBezTo>
                    <a:pt x="10937" y="15841"/>
                    <a:pt x="10815" y="16175"/>
                    <a:pt x="10542" y="16297"/>
                  </a:cubicBezTo>
                  <a:cubicBezTo>
                    <a:pt x="10486" y="16318"/>
                    <a:pt x="10427" y="16328"/>
                    <a:pt x="10367" y="16328"/>
                  </a:cubicBezTo>
                  <a:cubicBezTo>
                    <a:pt x="10164" y="16328"/>
                    <a:pt x="9946" y="16218"/>
                    <a:pt x="9782" y="16054"/>
                  </a:cubicBezTo>
                  <a:cubicBezTo>
                    <a:pt x="9204" y="15507"/>
                    <a:pt x="9052" y="14625"/>
                    <a:pt x="8961" y="13835"/>
                  </a:cubicBezTo>
                  <a:lnTo>
                    <a:pt x="9022" y="13744"/>
                  </a:lnTo>
                  <a:cubicBezTo>
                    <a:pt x="9052" y="13683"/>
                    <a:pt x="9052" y="13622"/>
                    <a:pt x="9083" y="13561"/>
                  </a:cubicBezTo>
                  <a:cubicBezTo>
                    <a:pt x="9166" y="13457"/>
                    <a:pt x="9306" y="13410"/>
                    <a:pt x="9444" y="13410"/>
                  </a:cubicBezTo>
                  <a:close/>
                  <a:moveTo>
                    <a:pt x="9437" y="0"/>
                  </a:moveTo>
                  <a:cubicBezTo>
                    <a:pt x="9371" y="0"/>
                    <a:pt x="9303" y="2"/>
                    <a:pt x="9235" y="5"/>
                  </a:cubicBezTo>
                  <a:cubicBezTo>
                    <a:pt x="5253" y="187"/>
                    <a:pt x="177" y="5810"/>
                    <a:pt x="359" y="11586"/>
                  </a:cubicBezTo>
                  <a:cubicBezTo>
                    <a:pt x="420" y="13865"/>
                    <a:pt x="116" y="16023"/>
                    <a:pt x="55" y="17209"/>
                  </a:cubicBezTo>
                  <a:cubicBezTo>
                    <a:pt x="0" y="18284"/>
                    <a:pt x="870" y="19183"/>
                    <a:pt x="1916" y="19183"/>
                  </a:cubicBezTo>
                  <a:cubicBezTo>
                    <a:pt x="2024" y="19183"/>
                    <a:pt x="2133" y="19174"/>
                    <a:pt x="2244" y="19154"/>
                  </a:cubicBezTo>
                  <a:cubicBezTo>
                    <a:pt x="3824" y="18881"/>
                    <a:pt x="5891" y="19124"/>
                    <a:pt x="8292" y="18729"/>
                  </a:cubicBezTo>
                  <a:cubicBezTo>
                    <a:pt x="12730" y="17999"/>
                    <a:pt x="18080" y="14504"/>
                    <a:pt x="19326" y="9002"/>
                  </a:cubicBezTo>
                  <a:cubicBezTo>
                    <a:pt x="20125" y="5457"/>
                    <a:pt x="17428" y="4820"/>
                    <a:pt x="15388" y="4820"/>
                  </a:cubicBezTo>
                  <a:cubicBezTo>
                    <a:pt x="14245" y="4820"/>
                    <a:pt x="13308" y="5020"/>
                    <a:pt x="13308" y="5020"/>
                  </a:cubicBezTo>
                  <a:cubicBezTo>
                    <a:pt x="13308" y="5020"/>
                    <a:pt x="13220" y="0"/>
                    <a:pt x="9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0"/>
            <p:cNvSpPr/>
            <p:nvPr/>
          </p:nvSpPr>
          <p:spPr>
            <a:xfrm>
              <a:off x="10911575" y="1730550"/>
              <a:ext cx="282700" cy="308550"/>
            </a:xfrm>
            <a:custGeom>
              <a:avLst/>
              <a:gdLst/>
              <a:ahLst/>
              <a:cxnLst/>
              <a:rect l="l" t="t" r="r" b="b"/>
              <a:pathLst>
                <a:path w="11308" h="12342" fill="none" extrusionOk="0">
                  <a:moveTo>
                    <a:pt x="91" y="12341"/>
                  </a:moveTo>
                  <a:cubicBezTo>
                    <a:pt x="0" y="11825"/>
                    <a:pt x="243" y="11308"/>
                    <a:pt x="578" y="10943"/>
                  </a:cubicBezTo>
                  <a:cubicBezTo>
                    <a:pt x="912" y="10548"/>
                    <a:pt x="1368" y="10275"/>
                    <a:pt x="1793" y="9971"/>
                  </a:cubicBezTo>
                  <a:cubicBezTo>
                    <a:pt x="3283" y="8937"/>
                    <a:pt x="4590" y="7569"/>
                    <a:pt x="5593" y="6019"/>
                  </a:cubicBezTo>
                  <a:cubicBezTo>
                    <a:pt x="5988" y="5411"/>
                    <a:pt x="6353" y="4743"/>
                    <a:pt x="6839" y="4165"/>
                  </a:cubicBezTo>
                  <a:cubicBezTo>
                    <a:pt x="7173" y="3709"/>
                    <a:pt x="7599" y="3344"/>
                    <a:pt x="8025" y="2949"/>
                  </a:cubicBezTo>
                  <a:cubicBezTo>
                    <a:pt x="8176" y="2797"/>
                    <a:pt x="8359" y="2645"/>
                    <a:pt x="8511" y="2493"/>
                  </a:cubicBezTo>
                  <a:cubicBezTo>
                    <a:pt x="9423" y="1673"/>
                    <a:pt x="10365" y="822"/>
                    <a:pt x="11307"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0"/>
            <p:cNvSpPr/>
            <p:nvPr/>
          </p:nvSpPr>
          <p:spPr>
            <a:xfrm>
              <a:off x="11108375" y="1807300"/>
              <a:ext cx="63850" cy="192275"/>
            </a:xfrm>
            <a:custGeom>
              <a:avLst/>
              <a:gdLst/>
              <a:ahLst/>
              <a:cxnLst/>
              <a:rect l="l" t="t" r="r" b="b"/>
              <a:pathLst>
                <a:path w="2554" h="7691" fill="none" extrusionOk="0">
                  <a:moveTo>
                    <a:pt x="1" y="1"/>
                  </a:moveTo>
                  <a:cubicBezTo>
                    <a:pt x="456" y="214"/>
                    <a:pt x="791" y="730"/>
                    <a:pt x="821" y="1247"/>
                  </a:cubicBezTo>
                  <a:cubicBezTo>
                    <a:pt x="821" y="1551"/>
                    <a:pt x="730" y="1855"/>
                    <a:pt x="700" y="2129"/>
                  </a:cubicBezTo>
                  <a:cubicBezTo>
                    <a:pt x="578" y="2706"/>
                    <a:pt x="608" y="3284"/>
                    <a:pt x="730" y="3831"/>
                  </a:cubicBezTo>
                  <a:cubicBezTo>
                    <a:pt x="760" y="4043"/>
                    <a:pt x="852" y="4256"/>
                    <a:pt x="973" y="4439"/>
                  </a:cubicBezTo>
                  <a:cubicBezTo>
                    <a:pt x="1095" y="4621"/>
                    <a:pt x="1247" y="4743"/>
                    <a:pt x="1399" y="4895"/>
                  </a:cubicBezTo>
                  <a:cubicBezTo>
                    <a:pt x="1672" y="5168"/>
                    <a:pt x="1794" y="5563"/>
                    <a:pt x="1915" y="5928"/>
                  </a:cubicBezTo>
                  <a:cubicBezTo>
                    <a:pt x="2128" y="6505"/>
                    <a:pt x="2341" y="7083"/>
                    <a:pt x="2554" y="769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0"/>
            <p:cNvSpPr/>
            <p:nvPr/>
          </p:nvSpPr>
          <p:spPr>
            <a:xfrm>
              <a:off x="11148650" y="1769325"/>
              <a:ext cx="146675" cy="144400"/>
            </a:xfrm>
            <a:custGeom>
              <a:avLst/>
              <a:gdLst/>
              <a:ahLst/>
              <a:cxnLst/>
              <a:rect l="l" t="t" r="r" b="b"/>
              <a:pathLst>
                <a:path w="5867" h="5776" fill="none" extrusionOk="0">
                  <a:moveTo>
                    <a:pt x="1" y="0"/>
                  </a:moveTo>
                  <a:cubicBezTo>
                    <a:pt x="244" y="304"/>
                    <a:pt x="669" y="365"/>
                    <a:pt x="1034" y="517"/>
                  </a:cubicBezTo>
                  <a:cubicBezTo>
                    <a:pt x="1551" y="760"/>
                    <a:pt x="1855" y="1277"/>
                    <a:pt x="2098" y="1793"/>
                  </a:cubicBezTo>
                  <a:cubicBezTo>
                    <a:pt x="2311" y="2341"/>
                    <a:pt x="2463" y="2888"/>
                    <a:pt x="2797" y="3344"/>
                  </a:cubicBezTo>
                  <a:cubicBezTo>
                    <a:pt x="3557" y="4407"/>
                    <a:pt x="5046" y="4742"/>
                    <a:pt x="5867" y="577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0"/>
            <p:cNvSpPr/>
            <p:nvPr/>
          </p:nvSpPr>
          <p:spPr>
            <a:xfrm>
              <a:off x="11036175" y="1911425"/>
              <a:ext cx="60825" cy="123875"/>
            </a:xfrm>
            <a:custGeom>
              <a:avLst/>
              <a:gdLst/>
              <a:ahLst/>
              <a:cxnLst/>
              <a:rect l="l" t="t" r="r" b="b"/>
              <a:pathLst>
                <a:path w="2433" h="4955" fill="none" extrusionOk="0">
                  <a:moveTo>
                    <a:pt x="1" y="0"/>
                  </a:moveTo>
                  <a:cubicBezTo>
                    <a:pt x="426" y="152"/>
                    <a:pt x="639" y="578"/>
                    <a:pt x="730" y="1033"/>
                  </a:cubicBezTo>
                  <a:cubicBezTo>
                    <a:pt x="822" y="1459"/>
                    <a:pt x="822" y="1885"/>
                    <a:pt x="882" y="2340"/>
                  </a:cubicBezTo>
                  <a:cubicBezTo>
                    <a:pt x="913" y="2644"/>
                    <a:pt x="1004" y="2948"/>
                    <a:pt x="1156" y="3222"/>
                  </a:cubicBezTo>
                  <a:cubicBezTo>
                    <a:pt x="1490" y="3860"/>
                    <a:pt x="2129" y="4316"/>
                    <a:pt x="2433" y="495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0"/>
            <p:cNvSpPr/>
            <p:nvPr/>
          </p:nvSpPr>
          <p:spPr>
            <a:xfrm>
              <a:off x="10976925" y="1965375"/>
              <a:ext cx="19775" cy="72200"/>
            </a:xfrm>
            <a:custGeom>
              <a:avLst/>
              <a:gdLst/>
              <a:ahLst/>
              <a:cxnLst/>
              <a:rect l="l" t="t" r="r" b="b"/>
              <a:pathLst>
                <a:path w="791" h="2888" fill="none" extrusionOk="0">
                  <a:moveTo>
                    <a:pt x="0" y="0"/>
                  </a:moveTo>
                  <a:cubicBezTo>
                    <a:pt x="304" y="304"/>
                    <a:pt x="608" y="638"/>
                    <a:pt x="638" y="1064"/>
                  </a:cubicBezTo>
                  <a:cubicBezTo>
                    <a:pt x="638" y="1398"/>
                    <a:pt x="486" y="1733"/>
                    <a:pt x="395" y="2067"/>
                  </a:cubicBezTo>
                  <a:cubicBezTo>
                    <a:pt x="334" y="2401"/>
                    <a:pt x="456" y="2827"/>
                    <a:pt x="790" y="2888"/>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0"/>
            <p:cNvSpPr/>
            <p:nvPr/>
          </p:nvSpPr>
          <p:spPr>
            <a:xfrm>
              <a:off x="11032375" y="1652300"/>
              <a:ext cx="118575" cy="112475"/>
            </a:xfrm>
            <a:custGeom>
              <a:avLst/>
              <a:gdLst/>
              <a:ahLst/>
              <a:cxnLst/>
              <a:rect l="l" t="t" r="r" b="b"/>
              <a:pathLst>
                <a:path w="4743" h="4499" fill="none" extrusionOk="0">
                  <a:moveTo>
                    <a:pt x="4743" y="4499"/>
                  </a:moveTo>
                  <a:cubicBezTo>
                    <a:pt x="4469" y="4316"/>
                    <a:pt x="4196" y="4164"/>
                    <a:pt x="3922" y="4012"/>
                  </a:cubicBezTo>
                  <a:cubicBezTo>
                    <a:pt x="3314" y="3617"/>
                    <a:pt x="2645" y="3192"/>
                    <a:pt x="2402" y="2493"/>
                  </a:cubicBezTo>
                  <a:cubicBezTo>
                    <a:pt x="2250" y="2006"/>
                    <a:pt x="2311" y="1490"/>
                    <a:pt x="2129" y="1064"/>
                  </a:cubicBezTo>
                  <a:cubicBezTo>
                    <a:pt x="1946" y="669"/>
                    <a:pt x="1582" y="426"/>
                    <a:pt x="1186" y="274"/>
                  </a:cubicBezTo>
                  <a:cubicBezTo>
                    <a:pt x="822" y="122"/>
                    <a:pt x="396" y="61"/>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0"/>
            <p:cNvSpPr/>
            <p:nvPr/>
          </p:nvSpPr>
          <p:spPr>
            <a:xfrm>
              <a:off x="10922200" y="1794400"/>
              <a:ext cx="179350" cy="26600"/>
            </a:xfrm>
            <a:custGeom>
              <a:avLst/>
              <a:gdLst/>
              <a:ahLst/>
              <a:cxnLst/>
              <a:rect l="l" t="t" r="r" b="b"/>
              <a:pathLst>
                <a:path w="7174" h="1064" fill="none" extrusionOk="0">
                  <a:moveTo>
                    <a:pt x="7174" y="730"/>
                  </a:moveTo>
                  <a:cubicBezTo>
                    <a:pt x="6900" y="942"/>
                    <a:pt x="6505" y="882"/>
                    <a:pt x="6141" y="882"/>
                  </a:cubicBezTo>
                  <a:cubicBezTo>
                    <a:pt x="5441" y="851"/>
                    <a:pt x="4742" y="1064"/>
                    <a:pt x="4074" y="912"/>
                  </a:cubicBezTo>
                  <a:cubicBezTo>
                    <a:pt x="3739" y="821"/>
                    <a:pt x="3466" y="638"/>
                    <a:pt x="3131" y="517"/>
                  </a:cubicBezTo>
                  <a:cubicBezTo>
                    <a:pt x="2523" y="274"/>
                    <a:pt x="1855" y="213"/>
                    <a:pt x="1186" y="122"/>
                  </a:cubicBezTo>
                  <a:cubicBezTo>
                    <a:pt x="791" y="91"/>
                    <a:pt x="396" y="30"/>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0"/>
            <p:cNvSpPr/>
            <p:nvPr/>
          </p:nvSpPr>
          <p:spPr>
            <a:xfrm>
              <a:off x="10907775" y="1919000"/>
              <a:ext cx="113250" cy="6125"/>
            </a:xfrm>
            <a:custGeom>
              <a:avLst/>
              <a:gdLst/>
              <a:ahLst/>
              <a:cxnLst/>
              <a:rect l="l" t="t" r="r" b="b"/>
              <a:pathLst>
                <a:path w="4530" h="245" fill="none" extrusionOk="0">
                  <a:moveTo>
                    <a:pt x="4529" y="214"/>
                  </a:moveTo>
                  <a:cubicBezTo>
                    <a:pt x="3739" y="244"/>
                    <a:pt x="2979" y="183"/>
                    <a:pt x="2219" y="153"/>
                  </a:cubicBezTo>
                  <a:cubicBezTo>
                    <a:pt x="1459" y="92"/>
                    <a:pt x="730" y="62"/>
                    <a:pt x="0"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0"/>
            <p:cNvSpPr/>
            <p:nvPr/>
          </p:nvSpPr>
          <p:spPr>
            <a:xfrm>
              <a:off x="10894850" y="1971450"/>
              <a:ext cx="57000" cy="6100"/>
            </a:xfrm>
            <a:custGeom>
              <a:avLst/>
              <a:gdLst/>
              <a:ahLst/>
              <a:cxnLst/>
              <a:rect l="l" t="t" r="r" b="b"/>
              <a:pathLst>
                <a:path w="2280" h="244" fill="none" extrusionOk="0">
                  <a:moveTo>
                    <a:pt x="2280" y="243"/>
                  </a:moveTo>
                  <a:cubicBezTo>
                    <a:pt x="1551" y="61"/>
                    <a:pt x="760" y="0"/>
                    <a:pt x="31" y="91"/>
                  </a:cubicBezTo>
                  <a:cubicBezTo>
                    <a:pt x="0" y="183"/>
                    <a:pt x="92" y="243"/>
                    <a:pt x="152" y="243"/>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0"/>
            <p:cNvSpPr/>
            <p:nvPr/>
          </p:nvSpPr>
          <p:spPr>
            <a:xfrm>
              <a:off x="10248175" y="1575450"/>
              <a:ext cx="588950" cy="452350"/>
            </a:xfrm>
            <a:custGeom>
              <a:avLst/>
              <a:gdLst/>
              <a:ahLst/>
              <a:cxnLst/>
              <a:rect l="l" t="t" r="r" b="b"/>
              <a:pathLst>
                <a:path w="23558" h="18094" extrusionOk="0">
                  <a:moveTo>
                    <a:pt x="12402" y="1281"/>
                  </a:moveTo>
                  <a:cubicBezTo>
                    <a:pt x="13101" y="1281"/>
                    <a:pt x="14743" y="2162"/>
                    <a:pt x="14621" y="3044"/>
                  </a:cubicBezTo>
                  <a:cubicBezTo>
                    <a:pt x="14591" y="3256"/>
                    <a:pt x="14408" y="3408"/>
                    <a:pt x="14226" y="3469"/>
                  </a:cubicBezTo>
                  <a:cubicBezTo>
                    <a:pt x="14136" y="3495"/>
                    <a:pt x="14046" y="3504"/>
                    <a:pt x="13958" y="3504"/>
                  </a:cubicBezTo>
                  <a:cubicBezTo>
                    <a:pt x="13839" y="3504"/>
                    <a:pt x="13723" y="3487"/>
                    <a:pt x="13618" y="3469"/>
                  </a:cubicBezTo>
                  <a:cubicBezTo>
                    <a:pt x="12949" y="3317"/>
                    <a:pt x="12341" y="2983"/>
                    <a:pt x="11885" y="2497"/>
                  </a:cubicBezTo>
                  <a:cubicBezTo>
                    <a:pt x="11733" y="2345"/>
                    <a:pt x="11581" y="2162"/>
                    <a:pt x="11581" y="1949"/>
                  </a:cubicBezTo>
                  <a:cubicBezTo>
                    <a:pt x="11581" y="1737"/>
                    <a:pt x="11703" y="1554"/>
                    <a:pt x="11855" y="1433"/>
                  </a:cubicBezTo>
                  <a:cubicBezTo>
                    <a:pt x="12007" y="1342"/>
                    <a:pt x="12220" y="1281"/>
                    <a:pt x="12402" y="1281"/>
                  </a:cubicBezTo>
                  <a:close/>
                  <a:moveTo>
                    <a:pt x="7311" y="4723"/>
                  </a:moveTo>
                  <a:cubicBezTo>
                    <a:pt x="7334" y="4723"/>
                    <a:pt x="7356" y="4731"/>
                    <a:pt x="7387" y="4746"/>
                  </a:cubicBezTo>
                  <a:cubicBezTo>
                    <a:pt x="8116" y="4989"/>
                    <a:pt x="8603" y="5840"/>
                    <a:pt x="8420" y="6600"/>
                  </a:cubicBezTo>
                  <a:cubicBezTo>
                    <a:pt x="8420" y="6691"/>
                    <a:pt x="8390" y="6752"/>
                    <a:pt x="8329" y="6813"/>
                  </a:cubicBezTo>
                  <a:cubicBezTo>
                    <a:pt x="8281" y="6861"/>
                    <a:pt x="8221" y="6882"/>
                    <a:pt x="8156" y="6882"/>
                  </a:cubicBezTo>
                  <a:cubicBezTo>
                    <a:pt x="8016" y="6882"/>
                    <a:pt x="7855" y="6785"/>
                    <a:pt x="7752" y="6661"/>
                  </a:cubicBezTo>
                  <a:cubicBezTo>
                    <a:pt x="7417" y="6326"/>
                    <a:pt x="7204" y="5901"/>
                    <a:pt x="7113" y="5445"/>
                  </a:cubicBezTo>
                  <a:lnTo>
                    <a:pt x="7113" y="5354"/>
                  </a:lnTo>
                  <a:cubicBezTo>
                    <a:pt x="7083" y="5202"/>
                    <a:pt x="7083" y="5050"/>
                    <a:pt x="7113" y="4898"/>
                  </a:cubicBezTo>
                  <a:cubicBezTo>
                    <a:pt x="7144" y="4837"/>
                    <a:pt x="7174" y="4746"/>
                    <a:pt x="7235" y="4746"/>
                  </a:cubicBezTo>
                  <a:cubicBezTo>
                    <a:pt x="7265" y="4731"/>
                    <a:pt x="7288" y="4723"/>
                    <a:pt x="7311" y="4723"/>
                  </a:cubicBezTo>
                  <a:close/>
                  <a:moveTo>
                    <a:pt x="13533" y="11022"/>
                  </a:moveTo>
                  <a:cubicBezTo>
                    <a:pt x="13782" y="11022"/>
                    <a:pt x="14020" y="11136"/>
                    <a:pt x="14195" y="11311"/>
                  </a:cubicBezTo>
                  <a:cubicBezTo>
                    <a:pt x="14743" y="11798"/>
                    <a:pt x="14834" y="12436"/>
                    <a:pt x="14986" y="13074"/>
                  </a:cubicBezTo>
                  <a:cubicBezTo>
                    <a:pt x="15016" y="13257"/>
                    <a:pt x="15107" y="13439"/>
                    <a:pt x="15168" y="13591"/>
                  </a:cubicBezTo>
                  <a:cubicBezTo>
                    <a:pt x="15290" y="13895"/>
                    <a:pt x="15290" y="14260"/>
                    <a:pt x="15138" y="14533"/>
                  </a:cubicBezTo>
                  <a:cubicBezTo>
                    <a:pt x="14986" y="14837"/>
                    <a:pt x="14712" y="15050"/>
                    <a:pt x="14378" y="15080"/>
                  </a:cubicBezTo>
                  <a:cubicBezTo>
                    <a:pt x="14357" y="15082"/>
                    <a:pt x="14336" y="15083"/>
                    <a:pt x="14316" y="15083"/>
                  </a:cubicBezTo>
                  <a:cubicBezTo>
                    <a:pt x="13975" y="15083"/>
                    <a:pt x="13667" y="14852"/>
                    <a:pt x="13466" y="14594"/>
                  </a:cubicBezTo>
                  <a:cubicBezTo>
                    <a:pt x="13253" y="14290"/>
                    <a:pt x="13132" y="13956"/>
                    <a:pt x="13040" y="13591"/>
                  </a:cubicBezTo>
                  <a:cubicBezTo>
                    <a:pt x="12980" y="13439"/>
                    <a:pt x="12949" y="13257"/>
                    <a:pt x="12888" y="13074"/>
                  </a:cubicBezTo>
                  <a:cubicBezTo>
                    <a:pt x="12767" y="12710"/>
                    <a:pt x="12645" y="12314"/>
                    <a:pt x="12706" y="11919"/>
                  </a:cubicBezTo>
                  <a:cubicBezTo>
                    <a:pt x="12736" y="11524"/>
                    <a:pt x="13010" y="11129"/>
                    <a:pt x="13375" y="11038"/>
                  </a:cubicBezTo>
                  <a:cubicBezTo>
                    <a:pt x="13428" y="11027"/>
                    <a:pt x="13481" y="11022"/>
                    <a:pt x="13533" y="11022"/>
                  </a:cubicBezTo>
                  <a:close/>
                  <a:moveTo>
                    <a:pt x="10216" y="13134"/>
                  </a:moveTo>
                  <a:cubicBezTo>
                    <a:pt x="10325" y="13134"/>
                    <a:pt x="10446" y="13175"/>
                    <a:pt x="10548" y="13226"/>
                  </a:cubicBezTo>
                  <a:cubicBezTo>
                    <a:pt x="11004" y="13500"/>
                    <a:pt x="11156" y="14108"/>
                    <a:pt x="11247" y="14655"/>
                  </a:cubicBezTo>
                  <a:cubicBezTo>
                    <a:pt x="11277" y="14959"/>
                    <a:pt x="11338" y="15263"/>
                    <a:pt x="11277" y="15567"/>
                  </a:cubicBezTo>
                  <a:cubicBezTo>
                    <a:pt x="11217" y="15871"/>
                    <a:pt x="11034" y="16175"/>
                    <a:pt x="10761" y="16205"/>
                  </a:cubicBezTo>
                  <a:cubicBezTo>
                    <a:pt x="10729" y="16212"/>
                    <a:pt x="10697" y="16216"/>
                    <a:pt x="10665" y="16216"/>
                  </a:cubicBezTo>
                  <a:cubicBezTo>
                    <a:pt x="10425" y="16216"/>
                    <a:pt x="10196" y="16025"/>
                    <a:pt x="10062" y="15810"/>
                  </a:cubicBezTo>
                  <a:cubicBezTo>
                    <a:pt x="9636" y="15141"/>
                    <a:pt x="9697" y="14260"/>
                    <a:pt x="9788" y="13439"/>
                  </a:cubicBezTo>
                  <a:lnTo>
                    <a:pt x="9879" y="13378"/>
                  </a:lnTo>
                  <a:cubicBezTo>
                    <a:pt x="9910" y="13317"/>
                    <a:pt x="9940" y="13257"/>
                    <a:pt x="10001" y="13226"/>
                  </a:cubicBezTo>
                  <a:cubicBezTo>
                    <a:pt x="10054" y="13159"/>
                    <a:pt x="10131" y="13134"/>
                    <a:pt x="10216" y="13134"/>
                  </a:cubicBezTo>
                  <a:close/>
                  <a:moveTo>
                    <a:pt x="12360" y="1"/>
                  </a:moveTo>
                  <a:cubicBezTo>
                    <a:pt x="8476" y="1"/>
                    <a:pt x="3094" y="4016"/>
                    <a:pt x="1976" y="9214"/>
                  </a:cubicBezTo>
                  <a:cubicBezTo>
                    <a:pt x="1490" y="11433"/>
                    <a:pt x="700" y="13469"/>
                    <a:pt x="365" y="14594"/>
                  </a:cubicBezTo>
                  <a:cubicBezTo>
                    <a:pt x="1" y="15749"/>
                    <a:pt x="791" y="16935"/>
                    <a:pt x="2007" y="17026"/>
                  </a:cubicBezTo>
                  <a:cubicBezTo>
                    <a:pt x="3587" y="17117"/>
                    <a:pt x="5533" y="17877"/>
                    <a:pt x="7995" y="18059"/>
                  </a:cubicBezTo>
                  <a:cubicBezTo>
                    <a:pt x="8300" y="18082"/>
                    <a:pt x="8612" y="18093"/>
                    <a:pt x="8930" y="18093"/>
                  </a:cubicBezTo>
                  <a:cubicBezTo>
                    <a:pt x="13272" y="18093"/>
                    <a:pt x="18684" y="15950"/>
                    <a:pt x="21034" y="11220"/>
                  </a:cubicBezTo>
                  <a:cubicBezTo>
                    <a:pt x="23557" y="6174"/>
                    <a:pt x="16141" y="5931"/>
                    <a:pt x="16141" y="5931"/>
                  </a:cubicBezTo>
                  <a:cubicBezTo>
                    <a:pt x="16141" y="5931"/>
                    <a:pt x="17265" y="855"/>
                    <a:pt x="13344" y="95"/>
                  </a:cubicBezTo>
                  <a:cubicBezTo>
                    <a:pt x="13030" y="32"/>
                    <a:pt x="12701" y="1"/>
                    <a:pt x="12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0"/>
            <p:cNvSpPr/>
            <p:nvPr/>
          </p:nvSpPr>
          <p:spPr>
            <a:xfrm>
              <a:off x="10286925" y="1735875"/>
              <a:ext cx="345775" cy="233325"/>
            </a:xfrm>
            <a:custGeom>
              <a:avLst/>
              <a:gdLst/>
              <a:ahLst/>
              <a:cxnLst/>
              <a:rect l="l" t="t" r="r" b="b"/>
              <a:pathLst>
                <a:path w="13831" h="9333" fill="none" extrusionOk="0">
                  <a:moveTo>
                    <a:pt x="1" y="9332"/>
                  </a:moveTo>
                  <a:cubicBezTo>
                    <a:pt x="31" y="8815"/>
                    <a:pt x="396" y="8359"/>
                    <a:pt x="821" y="8086"/>
                  </a:cubicBezTo>
                  <a:cubicBezTo>
                    <a:pt x="1247" y="7782"/>
                    <a:pt x="1764" y="7630"/>
                    <a:pt x="2220" y="7448"/>
                  </a:cubicBezTo>
                  <a:cubicBezTo>
                    <a:pt x="3952" y="6779"/>
                    <a:pt x="5533" y="5776"/>
                    <a:pt x="6870" y="4499"/>
                  </a:cubicBezTo>
                  <a:cubicBezTo>
                    <a:pt x="7417" y="3982"/>
                    <a:pt x="7904" y="3435"/>
                    <a:pt x="8512" y="2979"/>
                  </a:cubicBezTo>
                  <a:cubicBezTo>
                    <a:pt x="8968" y="2645"/>
                    <a:pt x="9454" y="2371"/>
                    <a:pt x="9940" y="2098"/>
                  </a:cubicBezTo>
                  <a:cubicBezTo>
                    <a:pt x="10153" y="2007"/>
                    <a:pt x="10335" y="1885"/>
                    <a:pt x="10548" y="1794"/>
                  </a:cubicBezTo>
                  <a:cubicBezTo>
                    <a:pt x="11642" y="1186"/>
                    <a:pt x="12737" y="578"/>
                    <a:pt x="1383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0"/>
            <p:cNvSpPr/>
            <p:nvPr/>
          </p:nvSpPr>
          <p:spPr>
            <a:xfrm>
              <a:off x="10526300" y="1790600"/>
              <a:ext cx="21300" cy="201375"/>
            </a:xfrm>
            <a:custGeom>
              <a:avLst/>
              <a:gdLst/>
              <a:ahLst/>
              <a:cxnLst/>
              <a:rect l="l" t="t" r="r" b="b"/>
              <a:pathLst>
                <a:path w="852" h="8055" fill="none" extrusionOk="0">
                  <a:moveTo>
                    <a:pt x="183" y="0"/>
                  </a:moveTo>
                  <a:cubicBezTo>
                    <a:pt x="608" y="334"/>
                    <a:pt x="821" y="882"/>
                    <a:pt x="700" y="1398"/>
                  </a:cubicBezTo>
                  <a:cubicBezTo>
                    <a:pt x="639" y="1702"/>
                    <a:pt x="487" y="1945"/>
                    <a:pt x="365" y="2249"/>
                  </a:cubicBezTo>
                  <a:cubicBezTo>
                    <a:pt x="122" y="2766"/>
                    <a:pt x="0" y="3313"/>
                    <a:pt x="0" y="3891"/>
                  </a:cubicBezTo>
                  <a:cubicBezTo>
                    <a:pt x="0" y="4104"/>
                    <a:pt x="0" y="4347"/>
                    <a:pt x="92" y="4529"/>
                  </a:cubicBezTo>
                  <a:cubicBezTo>
                    <a:pt x="183" y="4711"/>
                    <a:pt x="304" y="4894"/>
                    <a:pt x="396" y="5076"/>
                  </a:cubicBezTo>
                  <a:cubicBezTo>
                    <a:pt x="578" y="5411"/>
                    <a:pt x="639" y="5806"/>
                    <a:pt x="669" y="6201"/>
                  </a:cubicBezTo>
                  <a:cubicBezTo>
                    <a:pt x="730" y="6839"/>
                    <a:pt x="791" y="7447"/>
                    <a:pt x="852" y="805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0"/>
            <p:cNvSpPr/>
            <p:nvPr/>
          </p:nvSpPr>
          <p:spPr>
            <a:xfrm>
              <a:off x="10580250" y="1763225"/>
              <a:ext cx="107925" cy="174800"/>
            </a:xfrm>
            <a:custGeom>
              <a:avLst/>
              <a:gdLst/>
              <a:ahLst/>
              <a:cxnLst/>
              <a:rect l="l" t="t" r="r" b="b"/>
              <a:pathLst>
                <a:path w="4317" h="6992" fill="none" extrusionOk="0">
                  <a:moveTo>
                    <a:pt x="1" y="1"/>
                  </a:moveTo>
                  <a:cubicBezTo>
                    <a:pt x="153" y="366"/>
                    <a:pt x="548" y="518"/>
                    <a:pt x="852" y="761"/>
                  </a:cubicBezTo>
                  <a:cubicBezTo>
                    <a:pt x="1277" y="1095"/>
                    <a:pt x="1490" y="1703"/>
                    <a:pt x="1581" y="2250"/>
                  </a:cubicBezTo>
                  <a:cubicBezTo>
                    <a:pt x="1672" y="2797"/>
                    <a:pt x="1703" y="3375"/>
                    <a:pt x="1915" y="3922"/>
                  </a:cubicBezTo>
                  <a:cubicBezTo>
                    <a:pt x="2402" y="5138"/>
                    <a:pt x="3739" y="5806"/>
                    <a:pt x="4317" y="699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0"/>
            <p:cNvSpPr/>
            <p:nvPr/>
          </p:nvSpPr>
          <p:spPr>
            <a:xfrm>
              <a:off x="10436625" y="1874175"/>
              <a:ext cx="28900" cy="135300"/>
            </a:xfrm>
            <a:custGeom>
              <a:avLst/>
              <a:gdLst/>
              <a:ahLst/>
              <a:cxnLst/>
              <a:rect l="l" t="t" r="r" b="b"/>
              <a:pathLst>
                <a:path w="1156" h="5412" fill="none" extrusionOk="0">
                  <a:moveTo>
                    <a:pt x="1" y="1"/>
                  </a:moveTo>
                  <a:cubicBezTo>
                    <a:pt x="365" y="244"/>
                    <a:pt x="487" y="730"/>
                    <a:pt x="487" y="1186"/>
                  </a:cubicBezTo>
                  <a:cubicBezTo>
                    <a:pt x="457" y="1612"/>
                    <a:pt x="335" y="2037"/>
                    <a:pt x="274" y="2493"/>
                  </a:cubicBezTo>
                  <a:cubicBezTo>
                    <a:pt x="274" y="2797"/>
                    <a:pt x="274" y="3101"/>
                    <a:pt x="365" y="3405"/>
                  </a:cubicBezTo>
                  <a:cubicBezTo>
                    <a:pt x="548" y="4104"/>
                    <a:pt x="1034" y="4682"/>
                    <a:pt x="1156" y="541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0"/>
            <p:cNvSpPr/>
            <p:nvPr/>
          </p:nvSpPr>
          <p:spPr>
            <a:xfrm>
              <a:off x="10494375" y="1621900"/>
              <a:ext cx="88950" cy="136800"/>
            </a:xfrm>
            <a:custGeom>
              <a:avLst/>
              <a:gdLst/>
              <a:ahLst/>
              <a:cxnLst/>
              <a:rect l="l" t="t" r="r" b="b"/>
              <a:pathLst>
                <a:path w="3558" h="5472" fill="none" extrusionOk="0">
                  <a:moveTo>
                    <a:pt x="3557" y="5472"/>
                  </a:moveTo>
                  <a:cubicBezTo>
                    <a:pt x="3314" y="5259"/>
                    <a:pt x="3101" y="5046"/>
                    <a:pt x="2858" y="4833"/>
                  </a:cubicBezTo>
                  <a:cubicBezTo>
                    <a:pt x="2341" y="4316"/>
                    <a:pt x="1825" y="3709"/>
                    <a:pt x="1764" y="2979"/>
                  </a:cubicBezTo>
                  <a:cubicBezTo>
                    <a:pt x="1733" y="2493"/>
                    <a:pt x="1916" y="2006"/>
                    <a:pt x="1825" y="1520"/>
                  </a:cubicBezTo>
                  <a:cubicBezTo>
                    <a:pt x="1733" y="1125"/>
                    <a:pt x="1460" y="791"/>
                    <a:pt x="1125" y="547"/>
                  </a:cubicBezTo>
                  <a:cubicBezTo>
                    <a:pt x="791" y="304"/>
                    <a:pt x="396" y="15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0"/>
            <p:cNvSpPr/>
            <p:nvPr/>
          </p:nvSpPr>
          <p:spPr>
            <a:xfrm>
              <a:off x="10353800" y="1733600"/>
              <a:ext cx="169475" cy="63850"/>
            </a:xfrm>
            <a:custGeom>
              <a:avLst/>
              <a:gdLst/>
              <a:ahLst/>
              <a:cxnLst/>
              <a:rect l="l" t="t" r="r" b="b"/>
              <a:pathLst>
                <a:path w="6779" h="2554" fill="none" extrusionOk="0">
                  <a:moveTo>
                    <a:pt x="6779" y="2402"/>
                  </a:moveTo>
                  <a:cubicBezTo>
                    <a:pt x="6475" y="2554"/>
                    <a:pt x="6110" y="2402"/>
                    <a:pt x="5745" y="2311"/>
                  </a:cubicBezTo>
                  <a:cubicBezTo>
                    <a:pt x="5107" y="2098"/>
                    <a:pt x="4378" y="2159"/>
                    <a:pt x="3739" y="1855"/>
                  </a:cubicBezTo>
                  <a:cubicBezTo>
                    <a:pt x="3435" y="1703"/>
                    <a:pt x="3192" y="1459"/>
                    <a:pt x="2919" y="1247"/>
                  </a:cubicBezTo>
                  <a:cubicBezTo>
                    <a:pt x="2371" y="882"/>
                    <a:pt x="1733" y="639"/>
                    <a:pt x="1125" y="396"/>
                  </a:cubicBezTo>
                  <a:cubicBezTo>
                    <a:pt x="761" y="274"/>
                    <a:pt x="365" y="12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0"/>
            <p:cNvSpPr/>
            <p:nvPr/>
          </p:nvSpPr>
          <p:spPr>
            <a:xfrm>
              <a:off x="11103825" y="1683125"/>
              <a:ext cx="473425" cy="504700"/>
            </a:xfrm>
            <a:custGeom>
              <a:avLst/>
              <a:gdLst/>
              <a:ahLst/>
              <a:cxnLst/>
              <a:rect l="l" t="t" r="r" b="b"/>
              <a:pathLst>
                <a:path w="18937" h="20188" extrusionOk="0">
                  <a:moveTo>
                    <a:pt x="13815" y="5524"/>
                  </a:moveTo>
                  <a:cubicBezTo>
                    <a:pt x="13932" y="5524"/>
                    <a:pt x="14051" y="5542"/>
                    <a:pt x="14165" y="5576"/>
                  </a:cubicBezTo>
                  <a:cubicBezTo>
                    <a:pt x="14499" y="5667"/>
                    <a:pt x="14742" y="5910"/>
                    <a:pt x="14833" y="6244"/>
                  </a:cubicBezTo>
                  <a:cubicBezTo>
                    <a:pt x="14894" y="6579"/>
                    <a:pt x="14742" y="6944"/>
                    <a:pt x="14469" y="7217"/>
                  </a:cubicBezTo>
                  <a:cubicBezTo>
                    <a:pt x="14225" y="7460"/>
                    <a:pt x="13891" y="7612"/>
                    <a:pt x="13557" y="7795"/>
                  </a:cubicBezTo>
                  <a:cubicBezTo>
                    <a:pt x="13405" y="7855"/>
                    <a:pt x="13253" y="7947"/>
                    <a:pt x="13070" y="8007"/>
                  </a:cubicBezTo>
                  <a:cubicBezTo>
                    <a:pt x="12736" y="8190"/>
                    <a:pt x="12341" y="8372"/>
                    <a:pt x="11946" y="8372"/>
                  </a:cubicBezTo>
                  <a:cubicBezTo>
                    <a:pt x="11923" y="8374"/>
                    <a:pt x="11899" y="8375"/>
                    <a:pt x="11875" y="8375"/>
                  </a:cubicBezTo>
                  <a:cubicBezTo>
                    <a:pt x="11525" y="8375"/>
                    <a:pt x="11117" y="8167"/>
                    <a:pt x="11003" y="7825"/>
                  </a:cubicBezTo>
                  <a:cubicBezTo>
                    <a:pt x="10882" y="7551"/>
                    <a:pt x="10943" y="7247"/>
                    <a:pt x="11125" y="6974"/>
                  </a:cubicBezTo>
                  <a:cubicBezTo>
                    <a:pt x="11520" y="6366"/>
                    <a:pt x="12128" y="6184"/>
                    <a:pt x="12766" y="5940"/>
                  </a:cubicBezTo>
                  <a:cubicBezTo>
                    <a:pt x="12918" y="5880"/>
                    <a:pt x="13070" y="5758"/>
                    <a:pt x="13253" y="5667"/>
                  </a:cubicBezTo>
                  <a:cubicBezTo>
                    <a:pt x="13424" y="5572"/>
                    <a:pt x="13618" y="5524"/>
                    <a:pt x="13815" y="5524"/>
                  </a:cubicBezTo>
                  <a:close/>
                  <a:moveTo>
                    <a:pt x="15806" y="9223"/>
                  </a:moveTo>
                  <a:cubicBezTo>
                    <a:pt x="16079" y="9223"/>
                    <a:pt x="16414" y="9345"/>
                    <a:pt x="16505" y="9618"/>
                  </a:cubicBezTo>
                  <a:cubicBezTo>
                    <a:pt x="16596" y="9892"/>
                    <a:pt x="16414" y="10196"/>
                    <a:pt x="16201" y="10378"/>
                  </a:cubicBezTo>
                  <a:cubicBezTo>
                    <a:pt x="15593" y="10925"/>
                    <a:pt x="14712" y="10986"/>
                    <a:pt x="13921" y="11017"/>
                  </a:cubicBezTo>
                  <a:lnTo>
                    <a:pt x="13800" y="10925"/>
                  </a:lnTo>
                  <a:cubicBezTo>
                    <a:pt x="13769" y="10925"/>
                    <a:pt x="13709" y="10895"/>
                    <a:pt x="13678" y="10865"/>
                  </a:cubicBezTo>
                  <a:cubicBezTo>
                    <a:pt x="13496" y="10743"/>
                    <a:pt x="13496" y="10500"/>
                    <a:pt x="13587" y="10287"/>
                  </a:cubicBezTo>
                  <a:cubicBezTo>
                    <a:pt x="13800" y="9801"/>
                    <a:pt x="14377" y="9558"/>
                    <a:pt x="14894" y="9406"/>
                  </a:cubicBezTo>
                  <a:cubicBezTo>
                    <a:pt x="15168" y="9314"/>
                    <a:pt x="15472" y="9223"/>
                    <a:pt x="15806" y="9223"/>
                  </a:cubicBezTo>
                  <a:close/>
                  <a:moveTo>
                    <a:pt x="2888" y="7855"/>
                  </a:moveTo>
                  <a:cubicBezTo>
                    <a:pt x="3101" y="7855"/>
                    <a:pt x="3283" y="8007"/>
                    <a:pt x="3374" y="8190"/>
                  </a:cubicBezTo>
                  <a:cubicBezTo>
                    <a:pt x="3465" y="8372"/>
                    <a:pt x="3465" y="8585"/>
                    <a:pt x="3465" y="8767"/>
                  </a:cubicBezTo>
                  <a:cubicBezTo>
                    <a:pt x="3404" y="9466"/>
                    <a:pt x="3161" y="10105"/>
                    <a:pt x="2766" y="10652"/>
                  </a:cubicBezTo>
                  <a:cubicBezTo>
                    <a:pt x="2645" y="10804"/>
                    <a:pt x="2493" y="10986"/>
                    <a:pt x="2280" y="11017"/>
                  </a:cubicBezTo>
                  <a:cubicBezTo>
                    <a:pt x="2252" y="11021"/>
                    <a:pt x="2224" y="11022"/>
                    <a:pt x="2197" y="11022"/>
                  </a:cubicBezTo>
                  <a:cubicBezTo>
                    <a:pt x="2020" y="11022"/>
                    <a:pt x="1865" y="10940"/>
                    <a:pt x="1733" y="10834"/>
                  </a:cubicBezTo>
                  <a:cubicBezTo>
                    <a:pt x="1611" y="10682"/>
                    <a:pt x="1520" y="10500"/>
                    <a:pt x="1490" y="10287"/>
                  </a:cubicBezTo>
                  <a:cubicBezTo>
                    <a:pt x="1398" y="9618"/>
                    <a:pt x="1976" y="7855"/>
                    <a:pt x="2888" y="7855"/>
                  </a:cubicBezTo>
                  <a:close/>
                  <a:moveTo>
                    <a:pt x="7250" y="13414"/>
                  </a:moveTo>
                  <a:cubicBezTo>
                    <a:pt x="7286" y="13414"/>
                    <a:pt x="7321" y="13415"/>
                    <a:pt x="7356" y="13418"/>
                  </a:cubicBezTo>
                  <a:cubicBezTo>
                    <a:pt x="7447" y="13418"/>
                    <a:pt x="7508" y="13448"/>
                    <a:pt x="7569" y="13479"/>
                  </a:cubicBezTo>
                  <a:cubicBezTo>
                    <a:pt x="7751" y="13631"/>
                    <a:pt x="7660" y="13904"/>
                    <a:pt x="7538" y="14056"/>
                  </a:cubicBezTo>
                  <a:cubicBezTo>
                    <a:pt x="7265" y="14451"/>
                    <a:pt x="6870" y="14725"/>
                    <a:pt x="6414" y="14907"/>
                  </a:cubicBezTo>
                  <a:lnTo>
                    <a:pt x="6322" y="14907"/>
                  </a:lnTo>
                  <a:cubicBezTo>
                    <a:pt x="6233" y="14952"/>
                    <a:pt x="6128" y="14980"/>
                    <a:pt x="6019" y="14980"/>
                  </a:cubicBezTo>
                  <a:cubicBezTo>
                    <a:pt x="5978" y="14980"/>
                    <a:pt x="5938" y="14976"/>
                    <a:pt x="5897" y="14968"/>
                  </a:cubicBezTo>
                  <a:cubicBezTo>
                    <a:pt x="5806" y="14968"/>
                    <a:pt x="5715" y="14938"/>
                    <a:pt x="5684" y="14877"/>
                  </a:cubicBezTo>
                  <a:cubicBezTo>
                    <a:pt x="5684" y="14846"/>
                    <a:pt x="5684" y="14786"/>
                    <a:pt x="5684" y="14755"/>
                  </a:cubicBezTo>
                  <a:cubicBezTo>
                    <a:pt x="5800" y="14001"/>
                    <a:pt x="6524" y="13414"/>
                    <a:pt x="7250" y="13414"/>
                  </a:cubicBezTo>
                  <a:close/>
                  <a:moveTo>
                    <a:pt x="8513" y="1"/>
                  </a:moveTo>
                  <a:cubicBezTo>
                    <a:pt x="4769" y="1"/>
                    <a:pt x="5502" y="5910"/>
                    <a:pt x="5502" y="5910"/>
                  </a:cubicBezTo>
                  <a:cubicBezTo>
                    <a:pt x="5502" y="5910"/>
                    <a:pt x="5394" y="5903"/>
                    <a:pt x="5210" y="5903"/>
                  </a:cubicBezTo>
                  <a:cubicBezTo>
                    <a:pt x="4111" y="5903"/>
                    <a:pt x="282" y="6148"/>
                    <a:pt x="152" y="9558"/>
                  </a:cubicBezTo>
                  <a:cubicBezTo>
                    <a:pt x="0" y="13539"/>
                    <a:pt x="5167" y="19071"/>
                    <a:pt x="10943" y="19406"/>
                  </a:cubicBezTo>
                  <a:cubicBezTo>
                    <a:pt x="13222" y="19527"/>
                    <a:pt x="15320" y="20014"/>
                    <a:pt x="16505" y="20166"/>
                  </a:cubicBezTo>
                  <a:cubicBezTo>
                    <a:pt x="16599" y="20180"/>
                    <a:pt x="16693" y="20187"/>
                    <a:pt x="16785" y="20187"/>
                  </a:cubicBezTo>
                  <a:cubicBezTo>
                    <a:pt x="17848" y="20187"/>
                    <a:pt x="18717" y="19251"/>
                    <a:pt x="18633" y="18159"/>
                  </a:cubicBezTo>
                  <a:cubicBezTo>
                    <a:pt x="18511" y="16579"/>
                    <a:pt x="18937" y="14542"/>
                    <a:pt x="18724" y="12080"/>
                  </a:cubicBezTo>
                  <a:cubicBezTo>
                    <a:pt x="18390" y="7612"/>
                    <a:pt x="15380" y="1989"/>
                    <a:pt x="10000" y="257"/>
                  </a:cubicBezTo>
                  <a:cubicBezTo>
                    <a:pt x="9439" y="80"/>
                    <a:pt x="8946" y="1"/>
                    <a:pt x="8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0"/>
            <p:cNvSpPr/>
            <p:nvPr/>
          </p:nvSpPr>
          <p:spPr>
            <a:xfrm>
              <a:off x="11256550" y="1847575"/>
              <a:ext cx="283475" cy="306275"/>
            </a:xfrm>
            <a:custGeom>
              <a:avLst/>
              <a:gdLst/>
              <a:ahLst/>
              <a:cxnLst/>
              <a:rect l="l" t="t" r="r" b="b"/>
              <a:pathLst>
                <a:path w="11339" h="12251" fill="none" extrusionOk="0">
                  <a:moveTo>
                    <a:pt x="11338" y="12220"/>
                  </a:moveTo>
                  <a:cubicBezTo>
                    <a:pt x="10822" y="12250"/>
                    <a:pt x="10335" y="11977"/>
                    <a:pt x="9970" y="11612"/>
                  </a:cubicBezTo>
                  <a:cubicBezTo>
                    <a:pt x="9636" y="11217"/>
                    <a:pt x="9393" y="10761"/>
                    <a:pt x="9119" y="10305"/>
                  </a:cubicBezTo>
                  <a:cubicBezTo>
                    <a:pt x="8208" y="8724"/>
                    <a:pt x="6992" y="7326"/>
                    <a:pt x="5533" y="6201"/>
                  </a:cubicBezTo>
                  <a:cubicBezTo>
                    <a:pt x="4925" y="5746"/>
                    <a:pt x="4317" y="5320"/>
                    <a:pt x="3770" y="4803"/>
                  </a:cubicBezTo>
                  <a:cubicBezTo>
                    <a:pt x="3375" y="4408"/>
                    <a:pt x="3010" y="3952"/>
                    <a:pt x="2676" y="3496"/>
                  </a:cubicBezTo>
                  <a:cubicBezTo>
                    <a:pt x="2524" y="3344"/>
                    <a:pt x="2402" y="3162"/>
                    <a:pt x="2250" y="2980"/>
                  </a:cubicBezTo>
                  <a:cubicBezTo>
                    <a:pt x="1490" y="1976"/>
                    <a:pt x="730" y="1004"/>
                    <a:pt x="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0"/>
            <p:cNvSpPr/>
            <p:nvPr/>
          </p:nvSpPr>
          <p:spPr>
            <a:xfrm>
              <a:off x="11326475" y="1891650"/>
              <a:ext cx="196075" cy="47900"/>
            </a:xfrm>
            <a:custGeom>
              <a:avLst/>
              <a:gdLst/>
              <a:ahLst/>
              <a:cxnLst/>
              <a:rect l="l" t="t" r="r" b="b"/>
              <a:pathLst>
                <a:path w="7843" h="1916" fill="none" extrusionOk="0">
                  <a:moveTo>
                    <a:pt x="0" y="1916"/>
                  </a:moveTo>
                  <a:cubicBezTo>
                    <a:pt x="243" y="1460"/>
                    <a:pt x="760" y="1156"/>
                    <a:pt x="1277" y="1186"/>
                  </a:cubicBezTo>
                  <a:cubicBezTo>
                    <a:pt x="1581" y="1217"/>
                    <a:pt x="1885" y="1308"/>
                    <a:pt x="2158" y="1399"/>
                  </a:cubicBezTo>
                  <a:cubicBezTo>
                    <a:pt x="2705" y="1551"/>
                    <a:pt x="3313" y="1581"/>
                    <a:pt x="3860" y="1521"/>
                  </a:cubicBezTo>
                  <a:cubicBezTo>
                    <a:pt x="4073" y="1460"/>
                    <a:pt x="4286" y="1429"/>
                    <a:pt x="4499" y="1308"/>
                  </a:cubicBezTo>
                  <a:cubicBezTo>
                    <a:pt x="4651" y="1217"/>
                    <a:pt x="4803" y="1065"/>
                    <a:pt x="4955" y="943"/>
                  </a:cubicBezTo>
                  <a:cubicBezTo>
                    <a:pt x="5289" y="700"/>
                    <a:pt x="5684" y="578"/>
                    <a:pt x="6049" y="487"/>
                  </a:cubicBezTo>
                  <a:lnTo>
                    <a:pt x="7842" y="1"/>
                  </a:ln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0"/>
            <p:cNvSpPr/>
            <p:nvPr/>
          </p:nvSpPr>
          <p:spPr>
            <a:xfrm>
              <a:off x="11291500" y="1761725"/>
              <a:ext cx="155800" cy="133750"/>
            </a:xfrm>
            <a:custGeom>
              <a:avLst/>
              <a:gdLst/>
              <a:ahLst/>
              <a:cxnLst/>
              <a:rect l="l" t="t" r="r" b="b"/>
              <a:pathLst>
                <a:path w="6232" h="5350" fill="none" extrusionOk="0">
                  <a:moveTo>
                    <a:pt x="1" y="5350"/>
                  </a:moveTo>
                  <a:cubicBezTo>
                    <a:pt x="335" y="5137"/>
                    <a:pt x="426" y="4711"/>
                    <a:pt x="609" y="4377"/>
                  </a:cubicBezTo>
                  <a:cubicBezTo>
                    <a:pt x="913" y="3891"/>
                    <a:pt x="1430" y="3617"/>
                    <a:pt x="1977" y="3435"/>
                  </a:cubicBezTo>
                  <a:cubicBezTo>
                    <a:pt x="2524" y="3252"/>
                    <a:pt x="3071" y="3131"/>
                    <a:pt x="3557" y="2857"/>
                  </a:cubicBezTo>
                  <a:cubicBezTo>
                    <a:pt x="4712" y="2189"/>
                    <a:pt x="5168" y="730"/>
                    <a:pt x="6232"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0"/>
            <p:cNvSpPr/>
            <p:nvPr/>
          </p:nvSpPr>
          <p:spPr>
            <a:xfrm>
              <a:off x="11422975" y="1969925"/>
              <a:ext cx="129200" cy="50175"/>
            </a:xfrm>
            <a:custGeom>
              <a:avLst/>
              <a:gdLst/>
              <a:ahLst/>
              <a:cxnLst/>
              <a:rect l="l" t="t" r="r" b="b"/>
              <a:pathLst>
                <a:path w="5168" h="2007" fill="none" extrusionOk="0">
                  <a:moveTo>
                    <a:pt x="0" y="2007"/>
                  </a:moveTo>
                  <a:cubicBezTo>
                    <a:pt x="213" y="1611"/>
                    <a:pt x="669" y="1399"/>
                    <a:pt x="1095" y="1338"/>
                  </a:cubicBezTo>
                  <a:cubicBezTo>
                    <a:pt x="1551" y="1307"/>
                    <a:pt x="1976" y="1368"/>
                    <a:pt x="2432" y="1338"/>
                  </a:cubicBezTo>
                  <a:cubicBezTo>
                    <a:pt x="2736" y="1307"/>
                    <a:pt x="3040" y="1247"/>
                    <a:pt x="3313" y="1125"/>
                  </a:cubicBezTo>
                  <a:cubicBezTo>
                    <a:pt x="3982" y="821"/>
                    <a:pt x="4499" y="244"/>
                    <a:pt x="516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0"/>
            <p:cNvSpPr/>
            <p:nvPr/>
          </p:nvSpPr>
          <p:spPr>
            <a:xfrm>
              <a:off x="11472375" y="2069475"/>
              <a:ext cx="73725" cy="14450"/>
            </a:xfrm>
            <a:custGeom>
              <a:avLst/>
              <a:gdLst/>
              <a:ahLst/>
              <a:cxnLst/>
              <a:rect l="l" t="t" r="r" b="b"/>
              <a:pathLst>
                <a:path w="2949" h="578" fill="none" extrusionOk="0">
                  <a:moveTo>
                    <a:pt x="0" y="578"/>
                  </a:moveTo>
                  <a:cubicBezTo>
                    <a:pt x="304" y="304"/>
                    <a:pt x="669" y="31"/>
                    <a:pt x="1094" y="31"/>
                  </a:cubicBezTo>
                  <a:cubicBezTo>
                    <a:pt x="1429" y="31"/>
                    <a:pt x="1733" y="243"/>
                    <a:pt x="2067" y="335"/>
                  </a:cubicBezTo>
                  <a:cubicBezTo>
                    <a:pt x="2401" y="426"/>
                    <a:pt x="2857" y="335"/>
                    <a:pt x="294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0"/>
            <p:cNvSpPr/>
            <p:nvPr/>
          </p:nvSpPr>
          <p:spPr>
            <a:xfrm>
              <a:off x="11165375" y="1893175"/>
              <a:ext cx="121600" cy="108700"/>
            </a:xfrm>
            <a:custGeom>
              <a:avLst/>
              <a:gdLst/>
              <a:ahLst/>
              <a:cxnLst/>
              <a:rect l="l" t="t" r="r" b="b"/>
              <a:pathLst>
                <a:path w="4864" h="4348" fill="none" extrusionOk="0">
                  <a:moveTo>
                    <a:pt x="4864" y="1"/>
                  </a:moveTo>
                  <a:cubicBezTo>
                    <a:pt x="4681" y="244"/>
                    <a:pt x="4499" y="517"/>
                    <a:pt x="4316" y="760"/>
                  </a:cubicBezTo>
                  <a:cubicBezTo>
                    <a:pt x="3891" y="1368"/>
                    <a:pt x="3374" y="1976"/>
                    <a:pt x="2675" y="2159"/>
                  </a:cubicBezTo>
                  <a:cubicBezTo>
                    <a:pt x="2189" y="2250"/>
                    <a:pt x="1672" y="2159"/>
                    <a:pt x="1216" y="2311"/>
                  </a:cubicBezTo>
                  <a:cubicBezTo>
                    <a:pt x="821" y="2463"/>
                    <a:pt x="547" y="2797"/>
                    <a:pt x="365" y="3162"/>
                  </a:cubicBezTo>
                  <a:cubicBezTo>
                    <a:pt x="152" y="3526"/>
                    <a:pt x="91" y="3922"/>
                    <a:pt x="0" y="434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0"/>
            <p:cNvSpPr/>
            <p:nvPr/>
          </p:nvSpPr>
          <p:spPr>
            <a:xfrm>
              <a:off x="11296825" y="1946375"/>
              <a:ext cx="38775" cy="177075"/>
            </a:xfrm>
            <a:custGeom>
              <a:avLst/>
              <a:gdLst/>
              <a:ahLst/>
              <a:cxnLst/>
              <a:rect l="l" t="t" r="r" b="b"/>
              <a:pathLst>
                <a:path w="1551" h="7083" fill="none" extrusionOk="0">
                  <a:moveTo>
                    <a:pt x="1338" y="0"/>
                  </a:moveTo>
                  <a:cubicBezTo>
                    <a:pt x="1551" y="304"/>
                    <a:pt x="1460" y="699"/>
                    <a:pt x="1399" y="1034"/>
                  </a:cubicBezTo>
                  <a:cubicBezTo>
                    <a:pt x="1308" y="1733"/>
                    <a:pt x="1460" y="2432"/>
                    <a:pt x="1247" y="3101"/>
                  </a:cubicBezTo>
                  <a:cubicBezTo>
                    <a:pt x="1156" y="3405"/>
                    <a:pt x="943" y="3708"/>
                    <a:pt x="791" y="4012"/>
                  </a:cubicBezTo>
                  <a:cubicBezTo>
                    <a:pt x="517" y="4590"/>
                    <a:pt x="365" y="5259"/>
                    <a:pt x="244" y="5897"/>
                  </a:cubicBezTo>
                  <a:cubicBezTo>
                    <a:pt x="153" y="6292"/>
                    <a:pt x="92" y="6687"/>
                    <a:pt x="1" y="708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0"/>
            <p:cNvSpPr/>
            <p:nvPr/>
          </p:nvSpPr>
          <p:spPr>
            <a:xfrm>
              <a:off x="11419925" y="2036800"/>
              <a:ext cx="15225" cy="112475"/>
            </a:xfrm>
            <a:custGeom>
              <a:avLst/>
              <a:gdLst/>
              <a:ahLst/>
              <a:cxnLst/>
              <a:rect l="l" t="t" r="r" b="b"/>
              <a:pathLst>
                <a:path w="609" h="4499" fill="none" extrusionOk="0">
                  <a:moveTo>
                    <a:pt x="609" y="0"/>
                  </a:moveTo>
                  <a:cubicBezTo>
                    <a:pt x="578" y="760"/>
                    <a:pt x="457" y="1520"/>
                    <a:pt x="335" y="2280"/>
                  </a:cubicBezTo>
                  <a:cubicBezTo>
                    <a:pt x="214" y="3009"/>
                    <a:pt x="122" y="3739"/>
                    <a:pt x="1" y="4499"/>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0"/>
            <p:cNvSpPr/>
            <p:nvPr/>
          </p:nvSpPr>
          <p:spPr>
            <a:xfrm>
              <a:off x="11472375" y="2109750"/>
              <a:ext cx="9900" cy="56250"/>
            </a:xfrm>
            <a:custGeom>
              <a:avLst/>
              <a:gdLst/>
              <a:ahLst/>
              <a:cxnLst/>
              <a:rect l="l" t="t" r="r" b="b"/>
              <a:pathLst>
                <a:path w="396" h="2250" fill="none" extrusionOk="0">
                  <a:moveTo>
                    <a:pt x="395" y="0"/>
                  </a:moveTo>
                  <a:cubicBezTo>
                    <a:pt x="122" y="730"/>
                    <a:pt x="0" y="1490"/>
                    <a:pt x="30" y="2250"/>
                  </a:cubicBezTo>
                  <a:cubicBezTo>
                    <a:pt x="122" y="2250"/>
                    <a:pt x="213" y="2189"/>
                    <a:pt x="213" y="2098"/>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0"/>
            <p:cNvSpPr/>
            <p:nvPr/>
          </p:nvSpPr>
          <p:spPr>
            <a:xfrm>
              <a:off x="10426750" y="1983600"/>
              <a:ext cx="900500" cy="144400"/>
            </a:xfrm>
            <a:custGeom>
              <a:avLst/>
              <a:gdLst/>
              <a:ahLst/>
              <a:cxnLst/>
              <a:rect l="l" t="t" r="r" b="b"/>
              <a:pathLst>
                <a:path w="36020" h="5776" extrusionOk="0">
                  <a:moveTo>
                    <a:pt x="18846" y="1"/>
                  </a:moveTo>
                  <a:cubicBezTo>
                    <a:pt x="7508" y="1"/>
                    <a:pt x="1" y="1064"/>
                    <a:pt x="1" y="1064"/>
                  </a:cubicBezTo>
                  <a:lnTo>
                    <a:pt x="3344" y="5776"/>
                  </a:lnTo>
                  <a:lnTo>
                    <a:pt x="32129" y="5137"/>
                  </a:lnTo>
                  <a:lnTo>
                    <a:pt x="36020" y="1186"/>
                  </a:lnTo>
                  <a:cubicBezTo>
                    <a:pt x="36020" y="1186"/>
                    <a:pt x="30214" y="1"/>
                    <a:pt x="18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0"/>
            <p:cNvSpPr/>
            <p:nvPr/>
          </p:nvSpPr>
          <p:spPr>
            <a:xfrm>
              <a:off x="10381925" y="2010200"/>
              <a:ext cx="981050" cy="620800"/>
            </a:xfrm>
            <a:custGeom>
              <a:avLst/>
              <a:gdLst/>
              <a:ahLst/>
              <a:cxnLst/>
              <a:rect l="l" t="t" r="r" b="b"/>
              <a:pathLst>
                <a:path w="39242" h="24832" extrusionOk="0">
                  <a:moveTo>
                    <a:pt x="1794" y="0"/>
                  </a:moveTo>
                  <a:cubicBezTo>
                    <a:pt x="1794" y="1"/>
                    <a:pt x="0" y="20457"/>
                    <a:pt x="12493" y="23587"/>
                  </a:cubicBezTo>
                  <a:cubicBezTo>
                    <a:pt x="16208" y="24516"/>
                    <a:pt x="19214" y="24831"/>
                    <a:pt x="21638" y="24831"/>
                  </a:cubicBezTo>
                  <a:cubicBezTo>
                    <a:pt x="25483" y="24831"/>
                    <a:pt x="27867" y="24040"/>
                    <a:pt x="29302" y="23648"/>
                  </a:cubicBezTo>
                  <a:cubicBezTo>
                    <a:pt x="30062" y="23466"/>
                    <a:pt x="32068" y="22676"/>
                    <a:pt x="32676" y="22159"/>
                  </a:cubicBezTo>
                  <a:cubicBezTo>
                    <a:pt x="34895" y="20274"/>
                    <a:pt x="39241" y="14621"/>
                    <a:pt x="37813" y="122"/>
                  </a:cubicBezTo>
                  <a:lnTo>
                    <a:pt x="37813" y="122"/>
                  </a:lnTo>
                  <a:cubicBezTo>
                    <a:pt x="37812" y="122"/>
                    <a:pt x="30752" y="1748"/>
                    <a:pt x="20268" y="1748"/>
                  </a:cubicBezTo>
                  <a:cubicBezTo>
                    <a:pt x="14856" y="1748"/>
                    <a:pt x="8531" y="1315"/>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0"/>
            <p:cNvSpPr/>
            <p:nvPr/>
          </p:nvSpPr>
          <p:spPr>
            <a:xfrm>
              <a:off x="10433600" y="1298950"/>
              <a:ext cx="913400" cy="711275"/>
            </a:xfrm>
            <a:custGeom>
              <a:avLst/>
              <a:gdLst/>
              <a:ahLst/>
              <a:cxnLst/>
              <a:rect l="l" t="t" r="r" b="b"/>
              <a:pathLst>
                <a:path w="36536" h="28451" extrusionOk="0">
                  <a:moveTo>
                    <a:pt x="18754" y="0"/>
                  </a:moveTo>
                  <a:cubicBezTo>
                    <a:pt x="18694" y="0"/>
                    <a:pt x="18633" y="31"/>
                    <a:pt x="18602" y="91"/>
                  </a:cubicBezTo>
                  <a:lnTo>
                    <a:pt x="61" y="27417"/>
                  </a:lnTo>
                  <a:cubicBezTo>
                    <a:pt x="0" y="27478"/>
                    <a:pt x="31" y="27599"/>
                    <a:pt x="122" y="27660"/>
                  </a:cubicBezTo>
                  <a:cubicBezTo>
                    <a:pt x="157" y="27683"/>
                    <a:pt x="196" y="27693"/>
                    <a:pt x="234" y="27693"/>
                  </a:cubicBezTo>
                  <a:cubicBezTo>
                    <a:pt x="297" y="27693"/>
                    <a:pt x="358" y="27667"/>
                    <a:pt x="395" y="27630"/>
                  </a:cubicBezTo>
                  <a:lnTo>
                    <a:pt x="18754" y="547"/>
                  </a:lnTo>
                  <a:lnTo>
                    <a:pt x="36171" y="28359"/>
                  </a:lnTo>
                  <a:cubicBezTo>
                    <a:pt x="36201" y="28420"/>
                    <a:pt x="36262" y="28450"/>
                    <a:pt x="36323" y="28450"/>
                  </a:cubicBezTo>
                  <a:cubicBezTo>
                    <a:pt x="36353" y="28450"/>
                    <a:pt x="36384" y="28450"/>
                    <a:pt x="36414" y="28420"/>
                  </a:cubicBezTo>
                  <a:cubicBezTo>
                    <a:pt x="36505" y="28390"/>
                    <a:pt x="36536" y="28268"/>
                    <a:pt x="36475" y="28177"/>
                  </a:cubicBezTo>
                  <a:lnTo>
                    <a:pt x="18906" y="91"/>
                  </a:lnTo>
                  <a:cubicBezTo>
                    <a:pt x="18876" y="31"/>
                    <a:pt x="18815" y="0"/>
                    <a:pt x="18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0"/>
            <p:cNvSpPr/>
            <p:nvPr/>
          </p:nvSpPr>
          <p:spPr>
            <a:xfrm>
              <a:off x="10755775" y="1298950"/>
              <a:ext cx="311600" cy="1337425"/>
            </a:xfrm>
            <a:custGeom>
              <a:avLst/>
              <a:gdLst/>
              <a:ahLst/>
              <a:cxnLst/>
              <a:rect l="l" t="t" r="r" b="b"/>
              <a:pathLst>
                <a:path w="12464" h="53497" extrusionOk="0">
                  <a:moveTo>
                    <a:pt x="5867" y="1155"/>
                  </a:moveTo>
                  <a:lnTo>
                    <a:pt x="12068" y="29484"/>
                  </a:lnTo>
                  <a:lnTo>
                    <a:pt x="5958" y="52554"/>
                  </a:lnTo>
                  <a:lnTo>
                    <a:pt x="366" y="29788"/>
                  </a:lnTo>
                  <a:lnTo>
                    <a:pt x="5867" y="1155"/>
                  </a:lnTo>
                  <a:close/>
                  <a:moveTo>
                    <a:pt x="5867" y="0"/>
                  </a:moveTo>
                  <a:cubicBezTo>
                    <a:pt x="5776" y="0"/>
                    <a:pt x="5685" y="91"/>
                    <a:pt x="5685" y="152"/>
                  </a:cubicBezTo>
                  <a:lnTo>
                    <a:pt x="1" y="29757"/>
                  </a:lnTo>
                  <a:cubicBezTo>
                    <a:pt x="1" y="29788"/>
                    <a:pt x="1" y="29818"/>
                    <a:pt x="1" y="29849"/>
                  </a:cubicBezTo>
                  <a:lnTo>
                    <a:pt x="5746" y="53344"/>
                  </a:lnTo>
                  <a:cubicBezTo>
                    <a:pt x="5776" y="53436"/>
                    <a:pt x="5837" y="53496"/>
                    <a:pt x="5928" y="53496"/>
                  </a:cubicBezTo>
                  <a:cubicBezTo>
                    <a:pt x="6019" y="53496"/>
                    <a:pt x="6110" y="53436"/>
                    <a:pt x="6110" y="53375"/>
                  </a:cubicBezTo>
                  <a:lnTo>
                    <a:pt x="12433" y="29514"/>
                  </a:lnTo>
                  <a:cubicBezTo>
                    <a:pt x="12463" y="29484"/>
                    <a:pt x="12463" y="29453"/>
                    <a:pt x="12433" y="29423"/>
                  </a:cubicBezTo>
                  <a:lnTo>
                    <a:pt x="6050" y="152"/>
                  </a:lnTo>
                  <a:cubicBezTo>
                    <a:pt x="6019" y="61"/>
                    <a:pt x="5958" y="0"/>
                    <a:pt x="5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0"/>
            <p:cNvSpPr/>
            <p:nvPr/>
          </p:nvSpPr>
          <p:spPr>
            <a:xfrm>
              <a:off x="10431300" y="1984925"/>
              <a:ext cx="334400" cy="591425"/>
            </a:xfrm>
            <a:custGeom>
              <a:avLst/>
              <a:gdLst/>
              <a:ahLst/>
              <a:cxnLst/>
              <a:rect l="l" t="t" r="r" b="b"/>
              <a:pathLst>
                <a:path w="13376" h="23657" extrusionOk="0">
                  <a:moveTo>
                    <a:pt x="204" y="0"/>
                  </a:moveTo>
                  <a:cubicBezTo>
                    <a:pt x="186" y="0"/>
                    <a:pt x="169" y="3"/>
                    <a:pt x="153" y="8"/>
                  </a:cubicBezTo>
                  <a:cubicBezTo>
                    <a:pt x="31" y="39"/>
                    <a:pt x="1" y="160"/>
                    <a:pt x="31" y="252"/>
                  </a:cubicBezTo>
                  <a:lnTo>
                    <a:pt x="7114" y="23535"/>
                  </a:lnTo>
                  <a:cubicBezTo>
                    <a:pt x="7114" y="23595"/>
                    <a:pt x="7205" y="23656"/>
                    <a:pt x="7266" y="23656"/>
                  </a:cubicBezTo>
                  <a:lnTo>
                    <a:pt x="7296" y="23656"/>
                  </a:lnTo>
                  <a:cubicBezTo>
                    <a:pt x="7357" y="23656"/>
                    <a:pt x="7448" y="23595"/>
                    <a:pt x="7478" y="23535"/>
                  </a:cubicBezTo>
                  <a:lnTo>
                    <a:pt x="13345" y="2410"/>
                  </a:lnTo>
                  <a:cubicBezTo>
                    <a:pt x="13375" y="2318"/>
                    <a:pt x="13314" y="2197"/>
                    <a:pt x="13223" y="2166"/>
                  </a:cubicBezTo>
                  <a:cubicBezTo>
                    <a:pt x="13202" y="2161"/>
                    <a:pt x="13182" y="2159"/>
                    <a:pt x="13163" y="2159"/>
                  </a:cubicBezTo>
                  <a:cubicBezTo>
                    <a:pt x="13072" y="2159"/>
                    <a:pt x="13005" y="2218"/>
                    <a:pt x="12980" y="2318"/>
                  </a:cubicBezTo>
                  <a:lnTo>
                    <a:pt x="7266" y="22805"/>
                  </a:lnTo>
                  <a:lnTo>
                    <a:pt x="396" y="130"/>
                  </a:lnTo>
                  <a:cubicBezTo>
                    <a:pt x="371" y="55"/>
                    <a:pt x="284"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0"/>
            <p:cNvSpPr/>
            <p:nvPr/>
          </p:nvSpPr>
          <p:spPr>
            <a:xfrm>
              <a:off x="11056700" y="1966875"/>
              <a:ext cx="269800" cy="606425"/>
            </a:xfrm>
            <a:custGeom>
              <a:avLst/>
              <a:gdLst/>
              <a:ahLst/>
              <a:cxnLst/>
              <a:rect l="l" t="t" r="r" b="b"/>
              <a:pathLst>
                <a:path w="10792" h="24257" extrusionOk="0">
                  <a:moveTo>
                    <a:pt x="10609" y="1"/>
                  </a:moveTo>
                  <a:cubicBezTo>
                    <a:pt x="10518" y="1"/>
                    <a:pt x="10426" y="62"/>
                    <a:pt x="10396" y="153"/>
                  </a:cubicBezTo>
                  <a:lnTo>
                    <a:pt x="5533" y="23223"/>
                  </a:lnTo>
                  <a:lnTo>
                    <a:pt x="396" y="2706"/>
                  </a:lnTo>
                  <a:cubicBezTo>
                    <a:pt x="396" y="2631"/>
                    <a:pt x="313" y="2577"/>
                    <a:pt x="233" y="2577"/>
                  </a:cubicBezTo>
                  <a:cubicBezTo>
                    <a:pt x="216" y="2577"/>
                    <a:pt x="199" y="2579"/>
                    <a:pt x="183" y="2585"/>
                  </a:cubicBezTo>
                  <a:cubicBezTo>
                    <a:pt x="61" y="2615"/>
                    <a:pt x="1" y="2706"/>
                    <a:pt x="31" y="2797"/>
                  </a:cubicBezTo>
                  <a:lnTo>
                    <a:pt x="5350" y="24135"/>
                  </a:lnTo>
                  <a:cubicBezTo>
                    <a:pt x="5381" y="24196"/>
                    <a:pt x="5441" y="24257"/>
                    <a:pt x="5533" y="24257"/>
                  </a:cubicBezTo>
                  <a:cubicBezTo>
                    <a:pt x="5624" y="24257"/>
                    <a:pt x="5715" y="24196"/>
                    <a:pt x="5715" y="24105"/>
                  </a:cubicBezTo>
                  <a:lnTo>
                    <a:pt x="10761" y="244"/>
                  </a:lnTo>
                  <a:cubicBezTo>
                    <a:pt x="10791" y="122"/>
                    <a:pt x="10730" y="31"/>
                    <a:pt x="10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0"/>
            <p:cNvSpPr/>
            <p:nvPr/>
          </p:nvSpPr>
          <p:spPr>
            <a:xfrm>
              <a:off x="10419150" y="1717425"/>
              <a:ext cx="476050" cy="463050"/>
            </a:xfrm>
            <a:custGeom>
              <a:avLst/>
              <a:gdLst/>
              <a:ahLst/>
              <a:cxnLst/>
              <a:rect l="l" t="t" r="r" b="b"/>
              <a:pathLst>
                <a:path w="19042" h="18522" extrusionOk="0">
                  <a:moveTo>
                    <a:pt x="4134" y="5815"/>
                  </a:moveTo>
                  <a:cubicBezTo>
                    <a:pt x="4894" y="5845"/>
                    <a:pt x="5563" y="6544"/>
                    <a:pt x="5563" y="7274"/>
                  </a:cubicBezTo>
                  <a:cubicBezTo>
                    <a:pt x="5593" y="7365"/>
                    <a:pt x="5563" y="7426"/>
                    <a:pt x="5533" y="7486"/>
                  </a:cubicBezTo>
                  <a:cubicBezTo>
                    <a:pt x="5490" y="7573"/>
                    <a:pt x="5406" y="7605"/>
                    <a:pt x="5310" y="7605"/>
                  </a:cubicBezTo>
                  <a:cubicBezTo>
                    <a:pt x="5203" y="7605"/>
                    <a:pt x="5082" y="7565"/>
                    <a:pt x="4986" y="7517"/>
                  </a:cubicBezTo>
                  <a:cubicBezTo>
                    <a:pt x="4590" y="7274"/>
                    <a:pt x="4286" y="6939"/>
                    <a:pt x="4074" y="6544"/>
                  </a:cubicBezTo>
                  <a:lnTo>
                    <a:pt x="4074" y="6453"/>
                  </a:lnTo>
                  <a:cubicBezTo>
                    <a:pt x="3982" y="6301"/>
                    <a:pt x="3952" y="6179"/>
                    <a:pt x="3952" y="6027"/>
                  </a:cubicBezTo>
                  <a:cubicBezTo>
                    <a:pt x="3952" y="5967"/>
                    <a:pt x="3952" y="5875"/>
                    <a:pt x="4013" y="5845"/>
                  </a:cubicBezTo>
                  <a:cubicBezTo>
                    <a:pt x="4043" y="5815"/>
                    <a:pt x="4104" y="5815"/>
                    <a:pt x="4134" y="5815"/>
                  </a:cubicBezTo>
                  <a:close/>
                  <a:moveTo>
                    <a:pt x="14401" y="7291"/>
                  </a:moveTo>
                  <a:cubicBezTo>
                    <a:pt x="14903" y="7291"/>
                    <a:pt x="15350" y="7505"/>
                    <a:pt x="15837" y="7699"/>
                  </a:cubicBezTo>
                  <a:cubicBezTo>
                    <a:pt x="15989" y="7790"/>
                    <a:pt x="16171" y="7790"/>
                    <a:pt x="16323" y="7851"/>
                  </a:cubicBezTo>
                  <a:cubicBezTo>
                    <a:pt x="16627" y="7942"/>
                    <a:pt x="16901" y="8125"/>
                    <a:pt x="17053" y="8398"/>
                  </a:cubicBezTo>
                  <a:cubicBezTo>
                    <a:pt x="17205" y="8672"/>
                    <a:pt x="17205" y="9037"/>
                    <a:pt x="17053" y="9310"/>
                  </a:cubicBezTo>
                  <a:cubicBezTo>
                    <a:pt x="16870" y="9584"/>
                    <a:pt x="16506" y="9736"/>
                    <a:pt x="16141" y="9736"/>
                  </a:cubicBezTo>
                  <a:cubicBezTo>
                    <a:pt x="15806" y="9736"/>
                    <a:pt x="15472" y="9614"/>
                    <a:pt x="15138" y="9523"/>
                  </a:cubicBezTo>
                  <a:cubicBezTo>
                    <a:pt x="14986" y="9462"/>
                    <a:pt x="14803" y="9401"/>
                    <a:pt x="14651" y="9341"/>
                  </a:cubicBezTo>
                  <a:cubicBezTo>
                    <a:pt x="14287" y="9219"/>
                    <a:pt x="13922" y="9097"/>
                    <a:pt x="13648" y="8854"/>
                  </a:cubicBezTo>
                  <a:cubicBezTo>
                    <a:pt x="13375" y="8581"/>
                    <a:pt x="13192" y="8186"/>
                    <a:pt x="13344" y="7821"/>
                  </a:cubicBezTo>
                  <a:cubicBezTo>
                    <a:pt x="13466" y="7547"/>
                    <a:pt x="13739" y="7395"/>
                    <a:pt x="14013" y="7334"/>
                  </a:cubicBezTo>
                  <a:cubicBezTo>
                    <a:pt x="14147" y="7304"/>
                    <a:pt x="14276" y="7291"/>
                    <a:pt x="14401" y="7291"/>
                  </a:cubicBezTo>
                  <a:close/>
                  <a:moveTo>
                    <a:pt x="2170" y="9611"/>
                  </a:moveTo>
                  <a:cubicBezTo>
                    <a:pt x="2939" y="9611"/>
                    <a:pt x="4209" y="9983"/>
                    <a:pt x="4286" y="10708"/>
                  </a:cubicBezTo>
                  <a:cubicBezTo>
                    <a:pt x="4317" y="10921"/>
                    <a:pt x="4195" y="11104"/>
                    <a:pt x="4013" y="11195"/>
                  </a:cubicBezTo>
                  <a:cubicBezTo>
                    <a:pt x="3861" y="11316"/>
                    <a:pt x="3648" y="11347"/>
                    <a:pt x="3466" y="11347"/>
                  </a:cubicBezTo>
                  <a:cubicBezTo>
                    <a:pt x="3413" y="11349"/>
                    <a:pt x="3359" y="11350"/>
                    <a:pt x="3306" y="11350"/>
                  </a:cubicBezTo>
                  <a:cubicBezTo>
                    <a:pt x="2717" y="11350"/>
                    <a:pt x="2113" y="11197"/>
                    <a:pt x="1612" y="10891"/>
                  </a:cubicBezTo>
                  <a:cubicBezTo>
                    <a:pt x="1429" y="10800"/>
                    <a:pt x="1277" y="10648"/>
                    <a:pt x="1216" y="10465"/>
                  </a:cubicBezTo>
                  <a:cubicBezTo>
                    <a:pt x="1156" y="10283"/>
                    <a:pt x="1216" y="10070"/>
                    <a:pt x="1338" y="9918"/>
                  </a:cubicBezTo>
                  <a:cubicBezTo>
                    <a:pt x="1460" y="9797"/>
                    <a:pt x="1642" y="9705"/>
                    <a:pt x="1824" y="9645"/>
                  </a:cubicBezTo>
                  <a:cubicBezTo>
                    <a:pt x="1919" y="9622"/>
                    <a:pt x="2037" y="9611"/>
                    <a:pt x="2170" y="9611"/>
                  </a:cubicBezTo>
                  <a:close/>
                  <a:moveTo>
                    <a:pt x="11770" y="10893"/>
                  </a:moveTo>
                  <a:cubicBezTo>
                    <a:pt x="11830" y="10893"/>
                    <a:pt x="11891" y="10903"/>
                    <a:pt x="11946" y="10921"/>
                  </a:cubicBezTo>
                  <a:cubicBezTo>
                    <a:pt x="12432" y="11073"/>
                    <a:pt x="12736" y="11590"/>
                    <a:pt x="12949" y="12076"/>
                  </a:cubicBezTo>
                  <a:cubicBezTo>
                    <a:pt x="13040" y="12350"/>
                    <a:pt x="13162" y="12623"/>
                    <a:pt x="13192" y="12927"/>
                  </a:cubicBezTo>
                  <a:cubicBezTo>
                    <a:pt x="13223" y="13201"/>
                    <a:pt x="13132" y="13505"/>
                    <a:pt x="12888" y="13626"/>
                  </a:cubicBezTo>
                  <a:cubicBezTo>
                    <a:pt x="12828" y="13657"/>
                    <a:pt x="12763" y="13670"/>
                    <a:pt x="12697" y="13670"/>
                  </a:cubicBezTo>
                  <a:cubicBezTo>
                    <a:pt x="12501" y="13670"/>
                    <a:pt x="12296" y="13550"/>
                    <a:pt x="12159" y="13414"/>
                  </a:cubicBezTo>
                  <a:cubicBezTo>
                    <a:pt x="11581" y="12897"/>
                    <a:pt x="11429" y="12076"/>
                    <a:pt x="11308" y="11316"/>
                  </a:cubicBezTo>
                  <a:lnTo>
                    <a:pt x="11369" y="11225"/>
                  </a:lnTo>
                  <a:cubicBezTo>
                    <a:pt x="11399" y="11164"/>
                    <a:pt x="11399" y="11104"/>
                    <a:pt x="11429" y="11073"/>
                  </a:cubicBezTo>
                  <a:cubicBezTo>
                    <a:pt x="11493" y="10946"/>
                    <a:pt x="11630" y="10893"/>
                    <a:pt x="11770" y="10893"/>
                  </a:cubicBezTo>
                  <a:close/>
                  <a:moveTo>
                    <a:pt x="8778" y="0"/>
                  </a:moveTo>
                  <a:cubicBezTo>
                    <a:pt x="8691" y="0"/>
                    <a:pt x="8602" y="3"/>
                    <a:pt x="8511" y="9"/>
                  </a:cubicBezTo>
                  <a:cubicBezTo>
                    <a:pt x="4712" y="283"/>
                    <a:pt x="1" y="5754"/>
                    <a:pt x="274" y="11286"/>
                  </a:cubicBezTo>
                  <a:cubicBezTo>
                    <a:pt x="365" y="13474"/>
                    <a:pt x="153" y="15541"/>
                    <a:pt x="92" y="16666"/>
                  </a:cubicBezTo>
                  <a:cubicBezTo>
                    <a:pt x="65" y="17704"/>
                    <a:pt x="897" y="18521"/>
                    <a:pt x="1882" y="18521"/>
                  </a:cubicBezTo>
                  <a:cubicBezTo>
                    <a:pt x="1993" y="18521"/>
                    <a:pt x="2106" y="18511"/>
                    <a:pt x="2220" y="18490"/>
                  </a:cubicBezTo>
                  <a:cubicBezTo>
                    <a:pt x="3739" y="18186"/>
                    <a:pt x="5715" y="18398"/>
                    <a:pt x="8025" y="17973"/>
                  </a:cubicBezTo>
                  <a:cubicBezTo>
                    <a:pt x="12250" y="17152"/>
                    <a:pt x="17296" y="13718"/>
                    <a:pt x="18360" y="8429"/>
                  </a:cubicBezTo>
                  <a:cubicBezTo>
                    <a:pt x="19041" y="5116"/>
                    <a:pt x="16610" y="4491"/>
                    <a:pt x="14679" y="4491"/>
                  </a:cubicBezTo>
                  <a:cubicBezTo>
                    <a:pt x="13510" y="4491"/>
                    <a:pt x="12524" y="4720"/>
                    <a:pt x="12524" y="4720"/>
                  </a:cubicBezTo>
                  <a:cubicBezTo>
                    <a:pt x="12524" y="4720"/>
                    <a:pt x="12321" y="0"/>
                    <a:pt x="8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0"/>
            <p:cNvSpPr/>
            <p:nvPr/>
          </p:nvSpPr>
          <p:spPr>
            <a:xfrm>
              <a:off x="10454100" y="1852150"/>
              <a:ext cx="264475" cy="300925"/>
            </a:xfrm>
            <a:custGeom>
              <a:avLst/>
              <a:gdLst/>
              <a:ahLst/>
              <a:cxnLst/>
              <a:rect l="l" t="t" r="r" b="b"/>
              <a:pathLst>
                <a:path w="10579" h="12037" fill="none" extrusionOk="0">
                  <a:moveTo>
                    <a:pt x="92" y="12037"/>
                  </a:moveTo>
                  <a:cubicBezTo>
                    <a:pt x="1" y="11550"/>
                    <a:pt x="214" y="11064"/>
                    <a:pt x="548" y="10669"/>
                  </a:cubicBezTo>
                  <a:cubicBezTo>
                    <a:pt x="882" y="10304"/>
                    <a:pt x="1277" y="10031"/>
                    <a:pt x="1703" y="9727"/>
                  </a:cubicBezTo>
                  <a:cubicBezTo>
                    <a:pt x="3101" y="8693"/>
                    <a:pt x="4317" y="7386"/>
                    <a:pt x="5229" y="5897"/>
                  </a:cubicBezTo>
                  <a:cubicBezTo>
                    <a:pt x="5624" y="5289"/>
                    <a:pt x="5958" y="4620"/>
                    <a:pt x="6384" y="4073"/>
                  </a:cubicBezTo>
                  <a:cubicBezTo>
                    <a:pt x="6718" y="3648"/>
                    <a:pt x="7113" y="3252"/>
                    <a:pt x="7509" y="2888"/>
                  </a:cubicBezTo>
                  <a:cubicBezTo>
                    <a:pt x="7661" y="2736"/>
                    <a:pt x="7813" y="2584"/>
                    <a:pt x="7965" y="2462"/>
                  </a:cubicBezTo>
                  <a:cubicBezTo>
                    <a:pt x="8816" y="1611"/>
                    <a:pt x="9697" y="790"/>
                    <a:pt x="1057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0"/>
            <p:cNvSpPr/>
            <p:nvPr/>
          </p:nvSpPr>
          <p:spPr>
            <a:xfrm>
              <a:off x="10638000" y="1927375"/>
              <a:ext cx="65375" cy="182400"/>
            </a:xfrm>
            <a:custGeom>
              <a:avLst/>
              <a:gdLst/>
              <a:ahLst/>
              <a:cxnLst/>
              <a:rect l="l" t="t" r="r" b="b"/>
              <a:pathLst>
                <a:path w="2615" h="7296" fill="none" extrusionOk="0">
                  <a:moveTo>
                    <a:pt x="1" y="0"/>
                  </a:moveTo>
                  <a:cubicBezTo>
                    <a:pt x="457" y="213"/>
                    <a:pt x="791" y="669"/>
                    <a:pt x="821" y="1155"/>
                  </a:cubicBezTo>
                  <a:cubicBezTo>
                    <a:pt x="821" y="1459"/>
                    <a:pt x="760" y="1733"/>
                    <a:pt x="700" y="2037"/>
                  </a:cubicBezTo>
                  <a:cubicBezTo>
                    <a:pt x="609" y="2584"/>
                    <a:pt x="639" y="3131"/>
                    <a:pt x="791" y="3648"/>
                  </a:cubicBezTo>
                  <a:cubicBezTo>
                    <a:pt x="821" y="3861"/>
                    <a:pt x="912" y="4073"/>
                    <a:pt x="1034" y="4225"/>
                  </a:cubicBezTo>
                  <a:cubicBezTo>
                    <a:pt x="1156" y="4377"/>
                    <a:pt x="1308" y="4499"/>
                    <a:pt x="1429" y="4651"/>
                  </a:cubicBezTo>
                  <a:cubicBezTo>
                    <a:pt x="1703" y="4924"/>
                    <a:pt x="1855" y="5289"/>
                    <a:pt x="1976" y="5624"/>
                  </a:cubicBezTo>
                  <a:cubicBezTo>
                    <a:pt x="2189" y="6171"/>
                    <a:pt x="2402" y="6748"/>
                    <a:pt x="2615" y="7295"/>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0"/>
            <p:cNvSpPr/>
            <p:nvPr/>
          </p:nvSpPr>
          <p:spPr>
            <a:xfrm>
              <a:off x="10676000" y="1890125"/>
              <a:ext cx="143650" cy="134525"/>
            </a:xfrm>
            <a:custGeom>
              <a:avLst/>
              <a:gdLst/>
              <a:ahLst/>
              <a:cxnLst/>
              <a:rect l="l" t="t" r="r" b="b"/>
              <a:pathLst>
                <a:path w="5746" h="5381" fill="none" extrusionOk="0">
                  <a:moveTo>
                    <a:pt x="0" y="1"/>
                  </a:moveTo>
                  <a:cubicBezTo>
                    <a:pt x="244" y="305"/>
                    <a:pt x="669" y="335"/>
                    <a:pt x="1003" y="487"/>
                  </a:cubicBezTo>
                  <a:cubicBezTo>
                    <a:pt x="1490" y="700"/>
                    <a:pt x="1794" y="1186"/>
                    <a:pt x="2037" y="1673"/>
                  </a:cubicBezTo>
                  <a:cubicBezTo>
                    <a:pt x="2250" y="2189"/>
                    <a:pt x="2432" y="2706"/>
                    <a:pt x="2736" y="3132"/>
                  </a:cubicBezTo>
                  <a:cubicBezTo>
                    <a:pt x="3496" y="4135"/>
                    <a:pt x="4924" y="4439"/>
                    <a:pt x="5745" y="538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0"/>
            <p:cNvSpPr/>
            <p:nvPr/>
          </p:nvSpPr>
          <p:spPr>
            <a:xfrm>
              <a:off x="10571125" y="2028425"/>
              <a:ext cx="60825" cy="117825"/>
            </a:xfrm>
            <a:custGeom>
              <a:avLst/>
              <a:gdLst/>
              <a:ahLst/>
              <a:cxnLst/>
              <a:rect l="l" t="t" r="r" b="b"/>
              <a:pathLst>
                <a:path w="2433" h="4713" fill="none" extrusionOk="0">
                  <a:moveTo>
                    <a:pt x="1" y="1"/>
                  </a:moveTo>
                  <a:cubicBezTo>
                    <a:pt x="396" y="123"/>
                    <a:pt x="639" y="548"/>
                    <a:pt x="730" y="974"/>
                  </a:cubicBezTo>
                  <a:cubicBezTo>
                    <a:pt x="821" y="1369"/>
                    <a:pt x="821" y="1794"/>
                    <a:pt x="882" y="2220"/>
                  </a:cubicBezTo>
                  <a:cubicBezTo>
                    <a:pt x="943" y="2493"/>
                    <a:pt x="1034" y="2797"/>
                    <a:pt x="1186" y="3040"/>
                  </a:cubicBezTo>
                  <a:cubicBezTo>
                    <a:pt x="1521" y="3648"/>
                    <a:pt x="2128" y="4074"/>
                    <a:pt x="2432" y="4712"/>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0"/>
            <p:cNvSpPr/>
            <p:nvPr/>
          </p:nvSpPr>
          <p:spPr>
            <a:xfrm>
              <a:off x="10515650" y="2081625"/>
              <a:ext cx="20550" cy="68425"/>
            </a:xfrm>
            <a:custGeom>
              <a:avLst/>
              <a:gdLst/>
              <a:ahLst/>
              <a:cxnLst/>
              <a:rect l="l" t="t" r="r" b="b"/>
              <a:pathLst>
                <a:path w="822" h="2737" fill="none" extrusionOk="0">
                  <a:moveTo>
                    <a:pt x="1" y="1"/>
                  </a:moveTo>
                  <a:cubicBezTo>
                    <a:pt x="305" y="274"/>
                    <a:pt x="609" y="578"/>
                    <a:pt x="639" y="973"/>
                  </a:cubicBezTo>
                  <a:cubicBezTo>
                    <a:pt x="639" y="1308"/>
                    <a:pt x="487" y="1612"/>
                    <a:pt x="426" y="1946"/>
                  </a:cubicBezTo>
                  <a:cubicBezTo>
                    <a:pt x="396" y="2280"/>
                    <a:pt x="518" y="2675"/>
                    <a:pt x="822" y="2736"/>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0"/>
            <p:cNvSpPr/>
            <p:nvPr/>
          </p:nvSpPr>
          <p:spPr>
            <a:xfrm>
              <a:off x="10562025" y="1780700"/>
              <a:ext cx="116275" cy="104900"/>
            </a:xfrm>
            <a:custGeom>
              <a:avLst/>
              <a:gdLst/>
              <a:ahLst/>
              <a:cxnLst/>
              <a:rect l="l" t="t" r="r" b="b"/>
              <a:pathLst>
                <a:path w="4651" h="4196" fill="none" extrusionOk="0">
                  <a:moveTo>
                    <a:pt x="4651" y="4196"/>
                  </a:moveTo>
                  <a:cubicBezTo>
                    <a:pt x="4377" y="4044"/>
                    <a:pt x="4103" y="3892"/>
                    <a:pt x="3860" y="3740"/>
                  </a:cubicBezTo>
                  <a:cubicBezTo>
                    <a:pt x="3252" y="3405"/>
                    <a:pt x="2584" y="2980"/>
                    <a:pt x="2371" y="2311"/>
                  </a:cubicBezTo>
                  <a:cubicBezTo>
                    <a:pt x="2219" y="1886"/>
                    <a:pt x="2249" y="1369"/>
                    <a:pt x="2067" y="974"/>
                  </a:cubicBezTo>
                  <a:cubicBezTo>
                    <a:pt x="1885" y="609"/>
                    <a:pt x="1520" y="366"/>
                    <a:pt x="1155" y="214"/>
                  </a:cubicBezTo>
                  <a:cubicBezTo>
                    <a:pt x="790" y="92"/>
                    <a:pt x="395" y="31"/>
                    <a:pt x="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0"/>
            <p:cNvSpPr/>
            <p:nvPr/>
          </p:nvSpPr>
          <p:spPr>
            <a:xfrm>
              <a:off x="10460200" y="1919000"/>
              <a:ext cx="171750" cy="22825"/>
            </a:xfrm>
            <a:custGeom>
              <a:avLst/>
              <a:gdLst/>
              <a:ahLst/>
              <a:cxnLst/>
              <a:rect l="l" t="t" r="r" b="b"/>
              <a:pathLst>
                <a:path w="6870" h="913" fill="none" extrusionOk="0">
                  <a:moveTo>
                    <a:pt x="6869" y="548"/>
                  </a:moveTo>
                  <a:cubicBezTo>
                    <a:pt x="6596" y="761"/>
                    <a:pt x="6201" y="700"/>
                    <a:pt x="5866" y="700"/>
                  </a:cubicBezTo>
                  <a:cubicBezTo>
                    <a:pt x="5228" y="670"/>
                    <a:pt x="4559" y="913"/>
                    <a:pt x="3921" y="761"/>
                  </a:cubicBezTo>
                  <a:cubicBezTo>
                    <a:pt x="3587" y="700"/>
                    <a:pt x="3313" y="548"/>
                    <a:pt x="2979" y="427"/>
                  </a:cubicBezTo>
                  <a:cubicBezTo>
                    <a:pt x="2401" y="214"/>
                    <a:pt x="1763" y="153"/>
                    <a:pt x="1125" y="92"/>
                  </a:cubicBezTo>
                  <a:lnTo>
                    <a:pt x="0" y="1"/>
                  </a:ln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0"/>
            <p:cNvSpPr/>
            <p:nvPr/>
          </p:nvSpPr>
          <p:spPr>
            <a:xfrm>
              <a:off x="10448025" y="2038325"/>
              <a:ext cx="108700" cy="3825"/>
            </a:xfrm>
            <a:custGeom>
              <a:avLst/>
              <a:gdLst/>
              <a:ahLst/>
              <a:cxnLst/>
              <a:rect l="l" t="t" r="r" b="b"/>
              <a:pathLst>
                <a:path w="4348" h="153" fill="none" extrusionOk="0">
                  <a:moveTo>
                    <a:pt x="4347" y="122"/>
                  </a:moveTo>
                  <a:cubicBezTo>
                    <a:pt x="3618" y="152"/>
                    <a:pt x="2888" y="122"/>
                    <a:pt x="2128" y="91"/>
                  </a:cubicBezTo>
                  <a:cubicBezTo>
                    <a:pt x="1429" y="61"/>
                    <a:pt x="730" y="30"/>
                    <a:pt x="1"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0"/>
            <p:cNvSpPr/>
            <p:nvPr/>
          </p:nvSpPr>
          <p:spPr>
            <a:xfrm>
              <a:off x="10437400" y="2088475"/>
              <a:ext cx="53975" cy="6100"/>
            </a:xfrm>
            <a:custGeom>
              <a:avLst/>
              <a:gdLst/>
              <a:ahLst/>
              <a:cxnLst/>
              <a:rect l="l" t="t" r="r" b="b"/>
              <a:pathLst>
                <a:path w="2159" h="244" fill="none" extrusionOk="0">
                  <a:moveTo>
                    <a:pt x="2158" y="213"/>
                  </a:moveTo>
                  <a:cubicBezTo>
                    <a:pt x="1459" y="31"/>
                    <a:pt x="730" y="0"/>
                    <a:pt x="31" y="91"/>
                  </a:cubicBezTo>
                  <a:cubicBezTo>
                    <a:pt x="0" y="183"/>
                    <a:pt x="61" y="243"/>
                    <a:pt x="152" y="24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0"/>
            <p:cNvSpPr/>
            <p:nvPr/>
          </p:nvSpPr>
          <p:spPr>
            <a:xfrm>
              <a:off x="10912325" y="1723100"/>
              <a:ext cx="473425" cy="497225"/>
            </a:xfrm>
            <a:custGeom>
              <a:avLst/>
              <a:gdLst/>
              <a:ahLst/>
              <a:cxnLst/>
              <a:rect l="l" t="t" r="r" b="b"/>
              <a:pathLst>
                <a:path w="18937" h="19889" extrusionOk="0">
                  <a:moveTo>
                    <a:pt x="13596" y="5333"/>
                  </a:moveTo>
                  <a:cubicBezTo>
                    <a:pt x="13697" y="5333"/>
                    <a:pt x="13797" y="5347"/>
                    <a:pt x="13891" y="5375"/>
                  </a:cubicBezTo>
                  <a:cubicBezTo>
                    <a:pt x="14195" y="5466"/>
                    <a:pt x="14469" y="5709"/>
                    <a:pt x="14560" y="6013"/>
                  </a:cubicBezTo>
                  <a:cubicBezTo>
                    <a:pt x="14651" y="6378"/>
                    <a:pt x="14499" y="6743"/>
                    <a:pt x="14226" y="7016"/>
                  </a:cubicBezTo>
                  <a:cubicBezTo>
                    <a:pt x="13982" y="7259"/>
                    <a:pt x="13679" y="7442"/>
                    <a:pt x="13344" y="7624"/>
                  </a:cubicBezTo>
                  <a:cubicBezTo>
                    <a:pt x="13192" y="7685"/>
                    <a:pt x="13040" y="7776"/>
                    <a:pt x="12858" y="7867"/>
                  </a:cubicBezTo>
                  <a:cubicBezTo>
                    <a:pt x="12523" y="8050"/>
                    <a:pt x="12159" y="8232"/>
                    <a:pt x="11764" y="8263"/>
                  </a:cubicBezTo>
                  <a:cubicBezTo>
                    <a:pt x="11735" y="8265"/>
                    <a:pt x="11707" y="8266"/>
                    <a:pt x="11678" y="8266"/>
                  </a:cubicBezTo>
                  <a:cubicBezTo>
                    <a:pt x="11309" y="8266"/>
                    <a:pt x="10932" y="8084"/>
                    <a:pt x="10791" y="7746"/>
                  </a:cubicBezTo>
                  <a:cubicBezTo>
                    <a:pt x="10669" y="7472"/>
                    <a:pt x="10730" y="7168"/>
                    <a:pt x="10882" y="6895"/>
                  </a:cubicBezTo>
                  <a:cubicBezTo>
                    <a:pt x="11247" y="6287"/>
                    <a:pt x="11855" y="6074"/>
                    <a:pt x="12463" y="5800"/>
                  </a:cubicBezTo>
                  <a:cubicBezTo>
                    <a:pt x="12645" y="5740"/>
                    <a:pt x="12797" y="5618"/>
                    <a:pt x="12949" y="5527"/>
                  </a:cubicBezTo>
                  <a:cubicBezTo>
                    <a:pt x="13138" y="5401"/>
                    <a:pt x="13370" y="5333"/>
                    <a:pt x="13596" y="5333"/>
                  </a:cubicBezTo>
                  <a:close/>
                  <a:moveTo>
                    <a:pt x="15624" y="8962"/>
                  </a:moveTo>
                  <a:cubicBezTo>
                    <a:pt x="15928" y="8962"/>
                    <a:pt x="16232" y="9083"/>
                    <a:pt x="16353" y="9357"/>
                  </a:cubicBezTo>
                  <a:cubicBezTo>
                    <a:pt x="16445" y="9630"/>
                    <a:pt x="16293" y="9904"/>
                    <a:pt x="16080" y="10117"/>
                  </a:cubicBezTo>
                  <a:cubicBezTo>
                    <a:pt x="15502" y="10664"/>
                    <a:pt x="14621" y="10755"/>
                    <a:pt x="13800" y="10816"/>
                  </a:cubicBezTo>
                  <a:lnTo>
                    <a:pt x="13709" y="10755"/>
                  </a:lnTo>
                  <a:cubicBezTo>
                    <a:pt x="13648" y="10725"/>
                    <a:pt x="13618" y="10725"/>
                    <a:pt x="13557" y="10694"/>
                  </a:cubicBezTo>
                  <a:cubicBezTo>
                    <a:pt x="13405" y="10573"/>
                    <a:pt x="13375" y="10329"/>
                    <a:pt x="13466" y="10117"/>
                  </a:cubicBezTo>
                  <a:cubicBezTo>
                    <a:pt x="13648" y="9630"/>
                    <a:pt x="14226" y="9357"/>
                    <a:pt x="14712" y="9174"/>
                  </a:cubicBezTo>
                  <a:cubicBezTo>
                    <a:pt x="15016" y="9083"/>
                    <a:pt x="15320" y="8962"/>
                    <a:pt x="15624" y="8962"/>
                  </a:cubicBezTo>
                  <a:close/>
                  <a:moveTo>
                    <a:pt x="2675" y="8050"/>
                  </a:moveTo>
                  <a:cubicBezTo>
                    <a:pt x="2888" y="8050"/>
                    <a:pt x="3070" y="8202"/>
                    <a:pt x="3162" y="8354"/>
                  </a:cubicBezTo>
                  <a:cubicBezTo>
                    <a:pt x="3253" y="8536"/>
                    <a:pt x="3283" y="8749"/>
                    <a:pt x="3283" y="8962"/>
                  </a:cubicBezTo>
                  <a:cubicBezTo>
                    <a:pt x="3283" y="9630"/>
                    <a:pt x="3040" y="10299"/>
                    <a:pt x="2675" y="10846"/>
                  </a:cubicBezTo>
                  <a:cubicBezTo>
                    <a:pt x="2523" y="11029"/>
                    <a:pt x="2371" y="11211"/>
                    <a:pt x="2189" y="11241"/>
                  </a:cubicBezTo>
                  <a:cubicBezTo>
                    <a:pt x="2153" y="11246"/>
                    <a:pt x="2119" y="11249"/>
                    <a:pt x="2085" y="11249"/>
                  </a:cubicBezTo>
                  <a:cubicBezTo>
                    <a:pt x="1916" y="11249"/>
                    <a:pt x="1768" y="11186"/>
                    <a:pt x="1642" y="11059"/>
                  </a:cubicBezTo>
                  <a:cubicBezTo>
                    <a:pt x="1490" y="10937"/>
                    <a:pt x="1429" y="10755"/>
                    <a:pt x="1368" y="10542"/>
                  </a:cubicBezTo>
                  <a:cubicBezTo>
                    <a:pt x="1247" y="9873"/>
                    <a:pt x="1794" y="8080"/>
                    <a:pt x="2675" y="8050"/>
                  </a:cubicBezTo>
                  <a:close/>
                  <a:moveTo>
                    <a:pt x="7302" y="13459"/>
                  </a:moveTo>
                  <a:cubicBezTo>
                    <a:pt x="7320" y="13459"/>
                    <a:pt x="7338" y="13459"/>
                    <a:pt x="7356" y="13460"/>
                  </a:cubicBezTo>
                  <a:cubicBezTo>
                    <a:pt x="7417" y="13460"/>
                    <a:pt x="7508" y="13491"/>
                    <a:pt x="7569" y="13521"/>
                  </a:cubicBezTo>
                  <a:cubicBezTo>
                    <a:pt x="7751" y="13643"/>
                    <a:pt x="7660" y="13916"/>
                    <a:pt x="7539" y="14098"/>
                  </a:cubicBezTo>
                  <a:cubicBezTo>
                    <a:pt x="7265" y="14494"/>
                    <a:pt x="6900" y="14798"/>
                    <a:pt x="6475" y="14980"/>
                  </a:cubicBezTo>
                  <a:lnTo>
                    <a:pt x="6353" y="14980"/>
                  </a:lnTo>
                  <a:cubicBezTo>
                    <a:pt x="6232" y="15041"/>
                    <a:pt x="6080" y="15071"/>
                    <a:pt x="5928" y="15071"/>
                  </a:cubicBezTo>
                  <a:cubicBezTo>
                    <a:pt x="5867" y="15071"/>
                    <a:pt x="5776" y="15041"/>
                    <a:pt x="5745" y="14980"/>
                  </a:cubicBezTo>
                  <a:cubicBezTo>
                    <a:pt x="5715" y="14950"/>
                    <a:pt x="5715" y="14889"/>
                    <a:pt x="5715" y="14828"/>
                  </a:cubicBezTo>
                  <a:cubicBezTo>
                    <a:pt x="5804" y="14085"/>
                    <a:pt x="6531" y="13459"/>
                    <a:pt x="7302" y="13459"/>
                  </a:cubicBezTo>
                  <a:close/>
                  <a:moveTo>
                    <a:pt x="8153" y="1"/>
                  </a:moveTo>
                  <a:cubicBezTo>
                    <a:pt x="4280" y="1"/>
                    <a:pt x="5229" y="6044"/>
                    <a:pt x="5229" y="6044"/>
                  </a:cubicBezTo>
                  <a:cubicBezTo>
                    <a:pt x="5229" y="6044"/>
                    <a:pt x="5192" y="6042"/>
                    <a:pt x="5125" y="6042"/>
                  </a:cubicBezTo>
                  <a:cubicBezTo>
                    <a:pt x="4393" y="6042"/>
                    <a:pt x="28" y="6195"/>
                    <a:pt x="0" y="9843"/>
                  </a:cubicBezTo>
                  <a:cubicBezTo>
                    <a:pt x="0" y="13825"/>
                    <a:pt x="5350" y="19175"/>
                    <a:pt x="11125" y="19296"/>
                  </a:cubicBezTo>
                  <a:cubicBezTo>
                    <a:pt x="13405" y="19357"/>
                    <a:pt x="15533" y="19752"/>
                    <a:pt x="16718" y="19874"/>
                  </a:cubicBezTo>
                  <a:cubicBezTo>
                    <a:pt x="16796" y="19884"/>
                    <a:pt x="16874" y="19889"/>
                    <a:pt x="16951" y="19889"/>
                  </a:cubicBezTo>
                  <a:cubicBezTo>
                    <a:pt x="18035" y="19889"/>
                    <a:pt x="18927" y="18914"/>
                    <a:pt x="18785" y="17807"/>
                  </a:cubicBezTo>
                  <a:cubicBezTo>
                    <a:pt x="18603" y="16226"/>
                    <a:pt x="18937" y="14159"/>
                    <a:pt x="18663" y="11728"/>
                  </a:cubicBezTo>
                  <a:cubicBezTo>
                    <a:pt x="18177" y="7259"/>
                    <a:pt x="14955" y="1758"/>
                    <a:pt x="9514" y="208"/>
                  </a:cubicBezTo>
                  <a:cubicBezTo>
                    <a:pt x="9005" y="65"/>
                    <a:pt x="8553" y="1"/>
                    <a:pt x="8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0"/>
            <p:cNvSpPr/>
            <p:nvPr/>
          </p:nvSpPr>
          <p:spPr>
            <a:xfrm>
              <a:off x="11058975" y="1889375"/>
              <a:ext cx="294100" cy="297150"/>
            </a:xfrm>
            <a:custGeom>
              <a:avLst/>
              <a:gdLst/>
              <a:ahLst/>
              <a:cxnLst/>
              <a:rect l="l" t="t" r="r" b="b"/>
              <a:pathLst>
                <a:path w="11764" h="11886" fill="none" extrusionOk="0">
                  <a:moveTo>
                    <a:pt x="11764" y="11824"/>
                  </a:moveTo>
                  <a:cubicBezTo>
                    <a:pt x="11247" y="11885"/>
                    <a:pt x="10731" y="11642"/>
                    <a:pt x="10366" y="11277"/>
                  </a:cubicBezTo>
                  <a:cubicBezTo>
                    <a:pt x="10001" y="10913"/>
                    <a:pt x="9758" y="10426"/>
                    <a:pt x="9484" y="10001"/>
                  </a:cubicBezTo>
                  <a:cubicBezTo>
                    <a:pt x="8512" y="8451"/>
                    <a:pt x="7235" y="7083"/>
                    <a:pt x="5746" y="6019"/>
                  </a:cubicBezTo>
                  <a:cubicBezTo>
                    <a:pt x="5138" y="5563"/>
                    <a:pt x="4469" y="5168"/>
                    <a:pt x="3922" y="4681"/>
                  </a:cubicBezTo>
                  <a:cubicBezTo>
                    <a:pt x="3496" y="4286"/>
                    <a:pt x="3132" y="3861"/>
                    <a:pt x="2797" y="3435"/>
                  </a:cubicBezTo>
                  <a:cubicBezTo>
                    <a:pt x="2645" y="3253"/>
                    <a:pt x="2493" y="3070"/>
                    <a:pt x="2372" y="2919"/>
                  </a:cubicBezTo>
                  <a:cubicBezTo>
                    <a:pt x="1551" y="1946"/>
                    <a:pt x="761" y="973"/>
                    <a:pt x="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0"/>
            <p:cNvSpPr/>
            <p:nvPr/>
          </p:nvSpPr>
          <p:spPr>
            <a:xfrm>
              <a:off x="11131925" y="1925100"/>
              <a:ext cx="194575" cy="53975"/>
            </a:xfrm>
            <a:custGeom>
              <a:avLst/>
              <a:gdLst/>
              <a:ahLst/>
              <a:cxnLst/>
              <a:rect l="l" t="t" r="r" b="b"/>
              <a:pathLst>
                <a:path w="7783" h="2159" fill="none" extrusionOk="0">
                  <a:moveTo>
                    <a:pt x="1" y="2158"/>
                  </a:moveTo>
                  <a:cubicBezTo>
                    <a:pt x="214" y="1702"/>
                    <a:pt x="730" y="1398"/>
                    <a:pt x="1247" y="1398"/>
                  </a:cubicBezTo>
                  <a:cubicBezTo>
                    <a:pt x="1551" y="1398"/>
                    <a:pt x="1855" y="1520"/>
                    <a:pt x="2159" y="1581"/>
                  </a:cubicBezTo>
                  <a:cubicBezTo>
                    <a:pt x="2706" y="1702"/>
                    <a:pt x="3284" y="1733"/>
                    <a:pt x="3831" y="1611"/>
                  </a:cubicBezTo>
                  <a:cubicBezTo>
                    <a:pt x="4074" y="1581"/>
                    <a:pt x="4287" y="1520"/>
                    <a:pt x="4469" y="1398"/>
                  </a:cubicBezTo>
                  <a:cubicBezTo>
                    <a:pt x="4621" y="1307"/>
                    <a:pt x="4773" y="1125"/>
                    <a:pt x="4925" y="1003"/>
                  </a:cubicBezTo>
                  <a:cubicBezTo>
                    <a:pt x="5229" y="760"/>
                    <a:pt x="5624" y="638"/>
                    <a:pt x="5989" y="517"/>
                  </a:cubicBezTo>
                  <a:cubicBezTo>
                    <a:pt x="6597" y="334"/>
                    <a:pt x="7174" y="183"/>
                    <a:pt x="7782"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0"/>
            <p:cNvSpPr/>
            <p:nvPr/>
          </p:nvSpPr>
          <p:spPr>
            <a:xfrm>
              <a:off x="11095450" y="1797425"/>
              <a:ext cx="151250" cy="139100"/>
            </a:xfrm>
            <a:custGeom>
              <a:avLst/>
              <a:gdLst/>
              <a:ahLst/>
              <a:cxnLst/>
              <a:rect l="l" t="t" r="r" b="b"/>
              <a:pathLst>
                <a:path w="6050" h="5564" fill="none" extrusionOk="0">
                  <a:moveTo>
                    <a:pt x="1" y="5563"/>
                  </a:moveTo>
                  <a:cubicBezTo>
                    <a:pt x="335" y="5350"/>
                    <a:pt x="396" y="4894"/>
                    <a:pt x="578" y="4560"/>
                  </a:cubicBezTo>
                  <a:cubicBezTo>
                    <a:pt x="852" y="4074"/>
                    <a:pt x="1369" y="3770"/>
                    <a:pt x="1916" y="3587"/>
                  </a:cubicBezTo>
                  <a:cubicBezTo>
                    <a:pt x="2432" y="3375"/>
                    <a:pt x="3010" y="3253"/>
                    <a:pt x="3466" y="2949"/>
                  </a:cubicBezTo>
                  <a:cubicBezTo>
                    <a:pt x="4591" y="2250"/>
                    <a:pt x="4986" y="791"/>
                    <a:pt x="605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0"/>
            <p:cNvSpPr/>
            <p:nvPr/>
          </p:nvSpPr>
          <p:spPr>
            <a:xfrm>
              <a:off x="11231475" y="2001850"/>
              <a:ext cx="126925" cy="53975"/>
            </a:xfrm>
            <a:custGeom>
              <a:avLst/>
              <a:gdLst/>
              <a:ahLst/>
              <a:cxnLst/>
              <a:rect l="l" t="t" r="r" b="b"/>
              <a:pathLst>
                <a:path w="5077" h="2159" fill="none" extrusionOk="0">
                  <a:moveTo>
                    <a:pt x="1" y="2158"/>
                  </a:moveTo>
                  <a:cubicBezTo>
                    <a:pt x="183" y="1763"/>
                    <a:pt x="639" y="1550"/>
                    <a:pt x="1064" y="1489"/>
                  </a:cubicBezTo>
                  <a:cubicBezTo>
                    <a:pt x="1490" y="1429"/>
                    <a:pt x="1946" y="1459"/>
                    <a:pt x="2372" y="1429"/>
                  </a:cubicBezTo>
                  <a:cubicBezTo>
                    <a:pt x="2675" y="1398"/>
                    <a:pt x="2979" y="1307"/>
                    <a:pt x="3283" y="1186"/>
                  </a:cubicBezTo>
                  <a:cubicBezTo>
                    <a:pt x="3922" y="882"/>
                    <a:pt x="4408" y="274"/>
                    <a:pt x="5077"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0"/>
            <p:cNvSpPr/>
            <p:nvPr/>
          </p:nvSpPr>
          <p:spPr>
            <a:xfrm>
              <a:off x="11282400" y="2102150"/>
              <a:ext cx="73725" cy="15975"/>
            </a:xfrm>
            <a:custGeom>
              <a:avLst/>
              <a:gdLst/>
              <a:ahLst/>
              <a:cxnLst/>
              <a:rect l="l" t="t" r="r" b="b"/>
              <a:pathLst>
                <a:path w="2949" h="639" fill="none" extrusionOk="0">
                  <a:moveTo>
                    <a:pt x="0" y="639"/>
                  </a:moveTo>
                  <a:cubicBezTo>
                    <a:pt x="304" y="365"/>
                    <a:pt x="669" y="61"/>
                    <a:pt x="1094" y="61"/>
                  </a:cubicBezTo>
                  <a:cubicBezTo>
                    <a:pt x="1429" y="61"/>
                    <a:pt x="1733" y="243"/>
                    <a:pt x="2067" y="335"/>
                  </a:cubicBezTo>
                  <a:cubicBezTo>
                    <a:pt x="2401" y="426"/>
                    <a:pt x="2857" y="335"/>
                    <a:pt x="294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0"/>
            <p:cNvSpPr/>
            <p:nvPr/>
          </p:nvSpPr>
          <p:spPr>
            <a:xfrm>
              <a:off x="10973125" y="1934200"/>
              <a:ext cx="117800" cy="112500"/>
            </a:xfrm>
            <a:custGeom>
              <a:avLst/>
              <a:gdLst/>
              <a:ahLst/>
              <a:cxnLst/>
              <a:rect l="l" t="t" r="r" b="b"/>
              <a:pathLst>
                <a:path w="4712" h="4500" fill="none" extrusionOk="0">
                  <a:moveTo>
                    <a:pt x="0" y="4499"/>
                  </a:moveTo>
                  <a:cubicBezTo>
                    <a:pt x="61" y="4104"/>
                    <a:pt x="122" y="3709"/>
                    <a:pt x="304" y="3314"/>
                  </a:cubicBezTo>
                  <a:cubicBezTo>
                    <a:pt x="486" y="2949"/>
                    <a:pt x="760" y="2615"/>
                    <a:pt x="1155" y="2463"/>
                  </a:cubicBezTo>
                  <a:cubicBezTo>
                    <a:pt x="1581" y="2250"/>
                    <a:pt x="2128" y="2372"/>
                    <a:pt x="2584" y="2220"/>
                  </a:cubicBezTo>
                  <a:cubicBezTo>
                    <a:pt x="3283" y="2037"/>
                    <a:pt x="3769" y="1399"/>
                    <a:pt x="4164" y="791"/>
                  </a:cubicBezTo>
                  <a:cubicBezTo>
                    <a:pt x="4347" y="518"/>
                    <a:pt x="4529" y="274"/>
                    <a:pt x="471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0"/>
            <p:cNvSpPr/>
            <p:nvPr/>
          </p:nvSpPr>
          <p:spPr>
            <a:xfrm>
              <a:off x="11109125" y="1985875"/>
              <a:ext cx="32700" cy="177850"/>
            </a:xfrm>
            <a:custGeom>
              <a:avLst/>
              <a:gdLst/>
              <a:ahLst/>
              <a:cxnLst/>
              <a:rect l="l" t="t" r="r" b="b"/>
              <a:pathLst>
                <a:path w="1308" h="7114" fill="none" extrusionOk="0">
                  <a:moveTo>
                    <a:pt x="1095" y="1"/>
                  </a:moveTo>
                  <a:cubicBezTo>
                    <a:pt x="1308" y="305"/>
                    <a:pt x="1217" y="700"/>
                    <a:pt x="1156" y="1034"/>
                  </a:cubicBezTo>
                  <a:cubicBezTo>
                    <a:pt x="1095" y="1733"/>
                    <a:pt x="1308" y="2432"/>
                    <a:pt x="1095" y="3101"/>
                  </a:cubicBezTo>
                  <a:cubicBezTo>
                    <a:pt x="1004" y="3435"/>
                    <a:pt x="822" y="3709"/>
                    <a:pt x="670" y="4043"/>
                  </a:cubicBezTo>
                  <a:cubicBezTo>
                    <a:pt x="396" y="4621"/>
                    <a:pt x="305" y="5290"/>
                    <a:pt x="183" y="5958"/>
                  </a:cubicBezTo>
                  <a:cubicBezTo>
                    <a:pt x="123" y="6353"/>
                    <a:pt x="62" y="6749"/>
                    <a:pt x="1" y="711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0"/>
            <p:cNvSpPr/>
            <p:nvPr/>
          </p:nvSpPr>
          <p:spPr>
            <a:xfrm>
              <a:off x="11233000" y="2072500"/>
              <a:ext cx="10650" cy="112500"/>
            </a:xfrm>
            <a:custGeom>
              <a:avLst/>
              <a:gdLst/>
              <a:ahLst/>
              <a:cxnLst/>
              <a:rect l="l" t="t" r="r" b="b"/>
              <a:pathLst>
                <a:path w="426" h="4500" fill="none" extrusionOk="0">
                  <a:moveTo>
                    <a:pt x="426" y="1"/>
                  </a:moveTo>
                  <a:cubicBezTo>
                    <a:pt x="426" y="761"/>
                    <a:pt x="335" y="1521"/>
                    <a:pt x="244" y="2281"/>
                  </a:cubicBezTo>
                  <a:cubicBezTo>
                    <a:pt x="152" y="3040"/>
                    <a:pt x="61" y="3770"/>
                    <a:pt x="0" y="4499"/>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0"/>
            <p:cNvSpPr/>
            <p:nvPr/>
          </p:nvSpPr>
          <p:spPr>
            <a:xfrm>
              <a:off x="11285425" y="2143950"/>
              <a:ext cx="8400" cy="56250"/>
            </a:xfrm>
            <a:custGeom>
              <a:avLst/>
              <a:gdLst/>
              <a:ahLst/>
              <a:cxnLst/>
              <a:rect l="l" t="t" r="r" b="b"/>
              <a:pathLst>
                <a:path w="336" h="2250" fill="none" extrusionOk="0">
                  <a:moveTo>
                    <a:pt x="335" y="0"/>
                  </a:moveTo>
                  <a:cubicBezTo>
                    <a:pt x="92" y="730"/>
                    <a:pt x="1" y="1489"/>
                    <a:pt x="62" y="2249"/>
                  </a:cubicBezTo>
                  <a:cubicBezTo>
                    <a:pt x="122" y="2249"/>
                    <a:pt x="214" y="2189"/>
                    <a:pt x="214" y="2128"/>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0"/>
            <p:cNvSpPr/>
            <p:nvPr/>
          </p:nvSpPr>
          <p:spPr>
            <a:xfrm>
              <a:off x="10873575" y="1051225"/>
              <a:ext cx="54725" cy="265600"/>
            </a:xfrm>
            <a:custGeom>
              <a:avLst/>
              <a:gdLst/>
              <a:ahLst/>
              <a:cxnLst/>
              <a:rect l="l" t="t" r="r" b="b"/>
              <a:pathLst>
                <a:path w="2189" h="10624" extrusionOk="0">
                  <a:moveTo>
                    <a:pt x="417" y="10040"/>
                  </a:moveTo>
                  <a:lnTo>
                    <a:pt x="417" y="10040"/>
                  </a:lnTo>
                  <a:cubicBezTo>
                    <a:pt x="419" y="10040"/>
                    <a:pt x="426" y="10052"/>
                    <a:pt x="431" y="10065"/>
                  </a:cubicBezTo>
                  <a:lnTo>
                    <a:pt x="431" y="10065"/>
                  </a:lnTo>
                  <a:cubicBezTo>
                    <a:pt x="429" y="10064"/>
                    <a:pt x="427" y="10062"/>
                    <a:pt x="426" y="10061"/>
                  </a:cubicBezTo>
                  <a:cubicBezTo>
                    <a:pt x="418" y="10046"/>
                    <a:pt x="416" y="10040"/>
                    <a:pt x="417" y="10040"/>
                  </a:cubicBezTo>
                  <a:close/>
                  <a:moveTo>
                    <a:pt x="431" y="10066"/>
                  </a:moveTo>
                  <a:lnTo>
                    <a:pt x="431" y="10066"/>
                  </a:lnTo>
                  <a:cubicBezTo>
                    <a:pt x="436" y="10079"/>
                    <a:pt x="437" y="10092"/>
                    <a:pt x="426" y="10092"/>
                  </a:cubicBezTo>
                  <a:cubicBezTo>
                    <a:pt x="426" y="10083"/>
                    <a:pt x="428" y="10075"/>
                    <a:pt x="431" y="10066"/>
                  </a:cubicBezTo>
                  <a:close/>
                  <a:moveTo>
                    <a:pt x="888" y="9818"/>
                  </a:moveTo>
                  <a:lnTo>
                    <a:pt x="888" y="9818"/>
                  </a:lnTo>
                  <a:cubicBezTo>
                    <a:pt x="888" y="9828"/>
                    <a:pt x="888" y="9837"/>
                    <a:pt x="887" y="9847"/>
                  </a:cubicBezTo>
                  <a:lnTo>
                    <a:pt x="887" y="9847"/>
                  </a:lnTo>
                  <a:cubicBezTo>
                    <a:pt x="843" y="9868"/>
                    <a:pt x="800" y="9889"/>
                    <a:pt x="760" y="9909"/>
                  </a:cubicBezTo>
                  <a:cubicBezTo>
                    <a:pt x="730" y="9909"/>
                    <a:pt x="699" y="9940"/>
                    <a:pt x="669" y="10000"/>
                  </a:cubicBezTo>
                  <a:cubicBezTo>
                    <a:pt x="645" y="10074"/>
                    <a:pt x="659" y="10147"/>
                    <a:pt x="713" y="10204"/>
                  </a:cubicBezTo>
                  <a:lnTo>
                    <a:pt x="713" y="10204"/>
                  </a:lnTo>
                  <a:cubicBezTo>
                    <a:pt x="606" y="10171"/>
                    <a:pt x="512" y="10125"/>
                    <a:pt x="432" y="10065"/>
                  </a:cubicBezTo>
                  <a:lnTo>
                    <a:pt x="432" y="10065"/>
                  </a:lnTo>
                  <a:cubicBezTo>
                    <a:pt x="440" y="10042"/>
                    <a:pt x="456" y="10014"/>
                    <a:pt x="456" y="9970"/>
                  </a:cubicBezTo>
                  <a:cubicBezTo>
                    <a:pt x="474" y="9934"/>
                    <a:pt x="481" y="9877"/>
                    <a:pt x="478" y="9818"/>
                  </a:cubicBezTo>
                  <a:close/>
                  <a:moveTo>
                    <a:pt x="1459" y="10061"/>
                  </a:moveTo>
                  <a:cubicBezTo>
                    <a:pt x="1529" y="10061"/>
                    <a:pt x="1599" y="10074"/>
                    <a:pt x="1661" y="10097"/>
                  </a:cubicBezTo>
                  <a:lnTo>
                    <a:pt x="1661" y="10097"/>
                  </a:lnTo>
                  <a:cubicBezTo>
                    <a:pt x="1529" y="10169"/>
                    <a:pt x="1386" y="10220"/>
                    <a:pt x="1240" y="10244"/>
                  </a:cubicBezTo>
                  <a:lnTo>
                    <a:pt x="1240" y="10244"/>
                  </a:lnTo>
                  <a:cubicBezTo>
                    <a:pt x="1244" y="10226"/>
                    <a:pt x="1246" y="10205"/>
                    <a:pt x="1246" y="10183"/>
                  </a:cubicBezTo>
                  <a:cubicBezTo>
                    <a:pt x="1246" y="10160"/>
                    <a:pt x="1246" y="10137"/>
                    <a:pt x="1246" y="10114"/>
                  </a:cubicBezTo>
                  <a:lnTo>
                    <a:pt x="1246" y="10114"/>
                  </a:lnTo>
                  <a:cubicBezTo>
                    <a:pt x="1315" y="10091"/>
                    <a:pt x="1385" y="10074"/>
                    <a:pt x="1459" y="10061"/>
                  </a:cubicBezTo>
                  <a:close/>
                  <a:moveTo>
                    <a:pt x="1064" y="0"/>
                  </a:moveTo>
                  <a:cubicBezTo>
                    <a:pt x="973" y="0"/>
                    <a:pt x="882" y="91"/>
                    <a:pt x="882" y="183"/>
                  </a:cubicBezTo>
                  <a:cubicBezTo>
                    <a:pt x="912" y="1854"/>
                    <a:pt x="912" y="3526"/>
                    <a:pt x="912" y="5198"/>
                  </a:cubicBezTo>
                  <a:cubicBezTo>
                    <a:pt x="912" y="6620"/>
                    <a:pt x="912" y="8020"/>
                    <a:pt x="893" y="9436"/>
                  </a:cubicBezTo>
                  <a:lnTo>
                    <a:pt x="893" y="9436"/>
                  </a:lnTo>
                  <a:lnTo>
                    <a:pt x="213" y="9453"/>
                  </a:lnTo>
                  <a:cubicBezTo>
                    <a:pt x="152" y="9453"/>
                    <a:pt x="122" y="9453"/>
                    <a:pt x="91" y="9484"/>
                  </a:cubicBezTo>
                  <a:cubicBezTo>
                    <a:pt x="0" y="9544"/>
                    <a:pt x="0" y="9666"/>
                    <a:pt x="61" y="9757"/>
                  </a:cubicBezTo>
                  <a:lnTo>
                    <a:pt x="61" y="9788"/>
                  </a:lnTo>
                  <a:cubicBezTo>
                    <a:pt x="122" y="9818"/>
                    <a:pt x="122" y="9818"/>
                    <a:pt x="91" y="9879"/>
                  </a:cubicBezTo>
                  <a:cubicBezTo>
                    <a:pt x="91" y="9909"/>
                    <a:pt x="61" y="9940"/>
                    <a:pt x="61" y="10031"/>
                  </a:cubicBezTo>
                  <a:cubicBezTo>
                    <a:pt x="61" y="10092"/>
                    <a:pt x="61" y="10152"/>
                    <a:pt x="91" y="10213"/>
                  </a:cubicBezTo>
                  <a:cubicBezTo>
                    <a:pt x="91" y="10244"/>
                    <a:pt x="122" y="10274"/>
                    <a:pt x="122" y="10274"/>
                  </a:cubicBezTo>
                  <a:lnTo>
                    <a:pt x="183" y="10335"/>
                  </a:lnTo>
                  <a:cubicBezTo>
                    <a:pt x="365" y="10517"/>
                    <a:pt x="608" y="10578"/>
                    <a:pt x="821" y="10608"/>
                  </a:cubicBezTo>
                  <a:cubicBezTo>
                    <a:pt x="898" y="10619"/>
                    <a:pt x="975" y="10624"/>
                    <a:pt x="1052" y="10624"/>
                  </a:cubicBezTo>
                  <a:cubicBezTo>
                    <a:pt x="1428" y="10624"/>
                    <a:pt x="1794" y="10501"/>
                    <a:pt x="2098" y="10274"/>
                  </a:cubicBezTo>
                  <a:cubicBezTo>
                    <a:pt x="2158" y="10213"/>
                    <a:pt x="2189" y="10122"/>
                    <a:pt x="2158" y="10031"/>
                  </a:cubicBezTo>
                  <a:cubicBezTo>
                    <a:pt x="2067" y="9909"/>
                    <a:pt x="1946" y="9818"/>
                    <a:pt x="1824" y="9757"/>
                  </a:cubicBezTo>
                  <a:cubicBezTo>
                    <a:pt x="1745" y="9718"/>
                    <a:pt x="1654" y="9704"/>
                    <a:pt x="1567" y="9699"/>
                  </a:cubicBezTo>
                  <a:lnTo>
                    <a:pt x="1567" y="9699"/>
                  </a:lnTo>
                  <a:cubicBezTo>
                    <a:pt x="1576" y="9679"/>
                    <a:pt x="1581" y="9657"/>
                    <a:pt x="1581" y="9636"/>
                  </a:cubicBezTo>
                  <a:cubicBezTo>
                    <a:pt x="1581" y="9514"/>
                    <a:pt x="1490" y="9423"/>
                    <a:pt x="1398" y="9423"/>
                  </a:cubicBezTo>
                  <a:lnTo>
                    <a:pt x="1246" y="9427"/>
                  </a:lnTo>
                  <a:lnTo>
                    <a:pt x="1246" y="9427"/>
                  </a:lnTo>
                  <a:cubicBezTo>
                    <a:pt x="1246" y="8014"/>
                    <a:pt x="1242" y="6617"/>
                    <a:pt x="1216" y="5198"/>
                  </a:cubicBezTo>
                  <a:cubicBezTo>
                    <a:pt x="1246" y="3526"/>
                    <a:pt x="1246" y="1854"/>
                    <a:pt x="1246" y="183"/>
                  </a:cubicBezTo>
                  <a:cubicBezTo>
                    <a:pt x="1246" y="91"/>
                    <a:pt x="1155"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9" name="Google Shape;1819;p20"/>
          <p:cNvSpPr txBox="1">
            <a:spLocks noGrp="1"/>
          </p:cNvSpPr>
          <p:nvPr>
            <p:ph type="title" idx="2"/>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20" name="Google Shape;1820;p20"/>
          <p:cNvGrpSpPr/>
          <p:nvPr/>
        </p:nvGrpSpPr>
        <p:grpSpPr>
          <a:xfrm rot="-9295606" flipH="1">
            <a:off x="8493210" y="-186622"/>
            <a:ext cx="1098409" cy="2394569"/>
            <a:chOff x="3345650" y="2840950"/>
            <a:chExt cx="370900" cy="808575"/>
          </a:xfrm>
        </p:grpSpPr>
        <p:sp>
          <p:nvSpPr>
            <p:cNvPr id="1821" name="Google Shape;1821;p20"/>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0"/>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0"/>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0"/>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0"/>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0"/>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0"/>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0"/>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0"/>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0"/>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0"/>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0"/>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0"/>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0"/>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0"/>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0"/>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0"/>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0"/>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0"/>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0"/>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0"/>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0"/>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0"/>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0"/>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0"/>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0"/>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0"/>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0"/>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0"/>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0"/>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0"/>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0"/>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0"/>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0"/>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0"/>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0"/>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0"/>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0"/>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0"/>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0"/>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0"/>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0"/>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0"/>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0"/>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0"/>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0"/>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0"/>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0"/>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20"/>
          <p:cNvGrpSpPr/>
          <p:nvPr/>
        </p:nvGrpSpPr>
        <p:grpSpPr>
          <a:xfrm rot="-7362562">
            <a:off x="8389513" y="-1907869"/>
            <a:ext cx="1847564" cy="4032546"/>
            <a:chOff x="7386050" y="661025"/>
            <a:chExt cx="1576975" cy="3441950"/>
          </a:xfrm>
        </p:grpSpPr>
        <p:sp>
          <p:nvSpPr>
            <p:cNvPr id="1870" name="Google Shape;1870;p20"/>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0"/>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0"/>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0"/>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0"/>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0"/>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0"/>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0"/>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0"/>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0"/>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0"/>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81" name="Google Shape;1881;p20"/>
          <p:cNvPicPr preferRelativeResize="0"/>
          <p:nvPr/>
        </p:nvPicPr>
        <p:blipFill>
          <a:blip r:embed="rId2">
            <a:alphaModFix amt="51000"/>
          </a:blip>
          <a:stretch>
            <a:fillRect/>
          </a:stretch>
        </p:blipFill>
        <p:spPr>
          <a:xfrm>
            <a:off x="-1266788" y="-720250"/>
            <a:ext cx="2944863" cy="2634425"/>
          </a:xfrm>
          <a:prstGeom prst="rect">
            <a:avLst/>
          </a:prstGeom>
          <a:noFill/>
          <a:ln>
            <a:noFill/>
          </a:ln>
        </p:spPr>
      </p:pic>
      <p:pic>
        <p:nvPicPr>
          <p:cNvPr id="1882" name="Google Shape;1882;p20"/>
          <p:cNvPicPr preferRelativeResize="0"/>
          <p:nvPr/>
        </p:nvPicPr>
        <p:blipFill>
          <a:blip r:embed="rId2">
            <a:alphaModFix amt="51000"/>
          </a:blip>
          <a:stretch>
            <a:fillRect/>
          </a:stretch>
        </p:blipFill>
        <p:spPr>
          <a:xfrm>
            <a:off x="7613887" y="-459825"/>
            <a:ext cx="2944863" cy="263442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4">
  <p:cSld name="CUSTOM_12">
    <p:spTree>
      <p:nvGrpSpPr>
        <p:cNvPr id="1" name="Shape 1883"/>
        <p:cNvGrpSpPr/>
        <p:nvPr/>
      </p:nvGrpSpPr>
      <p:grpSpPr>
        <a:xfrm>
          <a:off x="0" y="0"/>
          <a:ext cx="0" cy="0"/>
          <a:chOff x="0" y="0"/>
          <a:chExt cx="0" cy="0"/>
        </a:xfrm>
      </p:grpSpPr>
      <p:sp>
        <p:nvSpPr>
          <p:cNvPr id="1884" name="Google Shape;1884;p21"/>
          <p:cNvSpPr txBox="1">
            <a:spLocks noGrp="1"/>
          </p:cNvSpPr>
          <p:nvPr>
            <p:ph type="title"/>
          </p:nvPr>
        </p:nvSpPr>
        <p:spPr>
          <a:xfrm>
            <a:off x="726425" y="1207825"/>
            <a:ext cx="3393000" cy="1543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5" name="Google Shape;1885;p21"/>
          <p:cNvSpPr txBox="1">
            <a:spLocks noGrp="1"/>
          </p:cNvSpPr>
          <p:nvPr>
            <p:ph type="subTitle" idx="1"/>
          </p:nvPr>
        </p:nvSpPr>
        <p:spPr>
          <a:xfrm>
            <a:off x="726425" y="2751298"/>
            <a:ext cx="3393000" cy="117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86" name="Google Shape;1886;p21"/>
          <p:cNvSpPr/>
          <p:nvPr/>
        </p:nvSpPr>
        <p:spPr>
          <a:xfrm rot="-8614070" flipH="1">
            <a:off x="-1284390" y="3553364"/>
            <a:ext cx="2540892" cy="221076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21"/>
          <p:cNvGrpSpPr/>
          <p:nvPr/>
        </p:nvGrpSpPr>
        <p:grpSpPr>
          <a:xfrm rot="7084717" flipH="1">
            <a:off x="3605703" y="-490771"/>
            <a:ext cx="992233" cy="1839015"/>
            <a:chOff x="3321775" y="2146200"/>
            <a:chExt cx="1129175" cy="2092825"/>
          </a:xfrm>
        </p:grpSpPr>
        <p:sp>
          <p:nvSpPr>
            <p:cNvPr id="1888" name="Google Shape;1888;p21"/>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1"/>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1"/>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1"/>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1"/>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1"/>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1"/>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1"/>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1"/>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1"/>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1"/>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1"/>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1"/>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1"/>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1"/>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1"/>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1"/>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1"/>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1"/>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1"/>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1"/>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1"/>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1"/>
          <p:cNvGrpSpPr/>
          <p:nvPr/>
        </p:nvGrpSpPr>
        <p:grpSpPr>
          <a:xfrm>
            <a:off x="3730435" y="3713466"/>
            <a:ext cx="2176120" cy="1473255"/>
            <a:chOff x="4159060" y="3694416"/>
            <a:chExt cx="2176120" cy="1473255"/>
          </a:xfrm>
        </p:grpSpPr>
        <p:grpSp>
          <p:nvGrpSpPr>
            <p:cNvPr id="1919" name="Google Shape;1919;p21"/>
            <p:cNvGrpSpPr/>
            <p:nvPr/>
          </p:nvGrpSpPr>
          <p:grpSpPr>
            <a:xfrm>
              <a:off x="4902504" y="4429988"/>
              <a:ext cx="1432676" cy="737683"/>
              <a:chOff x="4102175" y="4352175"/>
              <a:chExt cx="1709025" cy="879975"/>
            </a:xfrm>
          </p:grpSpPr>
          <p:sp>
            <p:nvSpPr>
              <p:cNvPr id="1920" name="Google Shape;1920;p21"/>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1"/>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21"/>
            <p:cNvGrpSpPr/>
            <p:nvPr/>
          </p:nvGrpSpPr>
          <p:grpSpPr>
            <a:xfrm>
              <a:off x="4387657" y="3694416"/>
              <a:ext cx="1252400" cy="1473059"/>
              <a:chOff x="2634050" y="3784550"/>
              <a:chExt cx="1220425" cy="1435450"/>
            </a:xfrm>
          </p:grpSpPr>
          <p:sp>
            <p:nvSpPr>
              <p:cNvPr id="1925" name="Google Shape;1925;p2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21"/>
            <p:cNvGrpSpPr/>
            <p:nvPr/>
          </p:nvGrpSpPr>
          <p:grpSpPr>
            <a:xfrm>
              <a:off x="4159060" y="4439610"/>
              <a:ext cx="701773" cy="702653"/>
              <a:chOff x="5856000" y="4600650"/>
              <a:chExt cx="618575" cy="619350"/>
            </a:xfrm>
          </p:grpSpPr>
          <p:sp>
            <p:nvSpPr>
              <p:cNvPr id="1947" name="Google Shape;1947;p21"/>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1"/>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957" name="Google Shape;1957;p21"/>
          <p:cNvPicPr preferRelativeResize="0"/>
          <p:nvPr/>
        </p:nvPicPr>
        <p:blipFill>
          <a:blip r:embed="rId2">
            <a:alphaModFix amt="50000"/>
          </a:blip>
          <a:stretch>
            <a:fillRect/>
          </a:stretch>
        </p:blipFill>
        <p:spPr>
          <a:xfrm>
            <a:off x="-2494150" y="3306005"/>
            <a:ext cx="3742525" cy="3347995"/>
          </a:xfrm>
          <a:prstGeom prst="rect">
            <a:avLst/>
          </a:prstGeom>
          <a:noFill/>
          <a:ln>
            <a:noFill/>
          </a:ln>
        </p:spPr>
      </p:pic>
      <p:pic>
        <p:nvPicPr>
          <p:cNvPr id="1958" name="Google Shape;1958;p21"/>
          <p:cNvPicPr preferRelativeResize="0"/>
          <p:nvPr/>
        </p:nvPicPr>
        <p:blipFill>
          <a:blip r:embed="rId2">
            <a:alphaModFix amt="50000"/>
          </a:blip>
          <a:stretch>
            <a:fillRect/>
          </a:stretch>
        </p:blipFill>
        <p:spPr>
          <a:xfrm>
            <a:off x="3534825" y="3713475"/>
            <a:ext cx="2958175" cy="2646325"/>
          </a:xfrm>
          <a:prstGeom prst="rect">
            <a:avLst/>
          </a:prstGeom>
          <a:noFill/>
          <a:ln>
            <a:noFill/>
          </a:ln>
        </p:spPr>
      </p:pic>
      <p:pic>
        <p:nvPicPr>
          <p:cNvPr id="1959" name="Google Shape;1959;p21"/>
          <p:cNvPicPr preferRelativeResize="0"/>
          <p:nvPr/>
        </p:nvPicPr>
        <p:blipFill>
          <a:blip r:embed="rId2">
            <a:alphaModFix amt="50000"/>
          </a:blip>
          <a:stretch>
            <a:fillRect/>
          </a:stretch>
        </p:blipFill>
        <p:spPr>
          <a:xfrm>
            <a:off x="2727500" y="-1547225"/>
            <a:ext cx="2958175" cy="264632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1960"/>
        <p:cNvGrpSpPr/>
        <p:nvPr/>
      </p:nvGrpSpPr>
      <p:grpSpPr>
        <a:xfrm>
          <a:off x="0" y="0"/>
          <a:ext cx="0" cy="0"/>
          <a:chOff x="0" y="0"/>
          <a:chExt cx="0" cy="0"/>
        </a:xfrm>
      </p:grpSpPr>
      <p:sp>
        <p:nvSpPr>
          <p:cNvPr id="1961" name="Google Shape;1961;p22"/>
          <p:cNvSpPr/>
          <p:nvPr/>
        </p:nvSpPr>
        <p:spPr>
          <a:xfrm rot="-3482857" flipH="1">
            <a:off x="7706678"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2" name="Google Shape;1962;p22"/>
          <p:cNvGrpSpPr/>
          <p:nvPr/>
        </p:nvGrpSpPr>
        <p:grpSpPr>
          <a:xfrm rot="-8236893" flipH="1">
            <a:off x="8161871" y="-382950"/>
            <a:ext cx="1160581" cy="1843510"/>
            <a:chOff x="4836950" y="647600"/>
            <a:chExt cx="1160575" cy="1843500"/>
          </a:xfrm>
        </p:grpSpPr>
        <p:sp>
          <p:nvSpPr>
            <p:cNvPr id="1963" name="Google Shape;1963;p22"/>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2"/>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2"/>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 name="Google Shape;1987;p22"/>
          <p:cNvSpPr/>
          <p:nvPr/>
        </p:nvSpPr>
        <p:spPr>
          <a:xfrm rot="-818203">
            <a:off x="-2503374"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8" name="Google Shape;1988;p22"/>
          <p:cNvGrpSpPr/>
          <p:nvPr/>
        </p:nvGrpSpPr>
        <p:grpSpPr>
          <a:xfrm rot="1702189" flipH="1">
            <a:off x="-1959604" y="-942952"/>
            <a:ext cx="3117292" cy="2414378"/>
            <a:chOff x="9298389" y="-164681"/>
            <a:chExt cx="3403527" cy="2636070"/>
          </a:xfrm>
        </p:grpSpPr>
        <p:sp>
          <p:nvSpPr>
            <p:cNvPr id="1989" name="Google Shape;1989;p2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1" name="Google Shape;1991;p22"/>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2pPr>
            <a:lvl3pPr lvl="2">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3pPr>
            <a:lvl4pPr lvl="3">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4pPr>
            <a:lvl5pPr lvl="4">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5pPr>
            <a:lvl6pPr lvl="5">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6pPr>
            <a:lvl7pPr lvl="6">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7pPr>
            <a:lvl8pPr lvl="7">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8pPr>
            <a:lvl9pPr lvl="8">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9pPr>
          </a:lstStyle>
          <a:p>
            <a:endParaRPr/>
          </a:p>
        </p:txBody>
      </p:sp>
      <p:sp>
        <p:nvSpPr>
          <p:cNvPr id="1992" name="Google Shape;1992;p22"/>
          <p:cNvSpPr txBox="1">
            <a:spLocks noGrp="1"/>
          </p:cNvSpPr>
          <p:nvPr>
            <p:ph type="body" idx="1"/>
          </p:nvPr>
        </p:nvSpPr>
        <p:spPr>
          <a:xfrm>
            <a:off x="720000" y="1620450"/>
            <a:ext cx="3801000" cy="2982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
        <p:nvSpPr>
          <p:cNvPr id="1993" name="Google Shape;1993;p22"/>
          <p:cNvSpPr txBox="1">
            <a:spLocks noGrp="1"/>
          </p:cNvSpPr>
          <p:nvPr>
            <p:ph type="body" idx="2"/>
          </p:nvPr>
        </p:nvSpPr>
        <p:spPr>
          <a:xfrm>
            <a:off x="4623125" y="1620575"/>
            <a:ext cx="3801000" cy="1224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pic>
        <p:nvPicPr>
          <p:cNvPr id="1994" name="Google Shape;1994;p22"/>
          <p:cNvPicPr preferRelativeResize="0"/>
          <p:nvPr/>
        </p:nvPicPr>
        <p:blipFill>
          <a:blip r:embed="rId2">
            <a:alphaModFix amt="52000"/>
          </a:blip>
          <a:stretch>
            <a:fillRect/>
          </a:stretch>
        </p:blipFill>
        <p:spPr>
          <a:xfrm>
            <a:off x="-2116525" y="-1420795"/>
            <a:ext cx="3742525" cy="3347995"/>
          </a:xfrm>
          <a:prstGeom prst="rect">
            <a:avLst/>
          </a:prstGeom>
          <a:noFill/>
          <a:ln>
            <a:noFill/>
          </a:ln>
        </p:spPr>
      </p:pic>
      <p:pic>
        <p:nvPicPr>
          <p:cNvPr id="1995" name="Google Shape;1995;p22"/>
          <p:cNvPicPr preferRelativeResize="0"/>
          <p:nvPr/>
        </p:nvPicPr>
        <p:blipFill>
          <a:blip r:embed="rId2">
            <a:alphaModFix amt="52000"/>
          </a:blip>
          <a:stretch>
            <a:fillRect/>
          </a:stretch>
        </p:blipFill>
        <p:spPr>
          <a:xfrm>
            <a:off x="7519425" y="-1031950"/>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1996"/>
        <p:cNvGrpSpPr/>
        <p:nvPr/>
      </p:nvGrpSpPr>
      <p:grpSpPr>
        <a:xfrm>
          <a:off x="0" y="0"/>
          <a:ext cx="0" cy="0"/>
          <a:chOff x="0" y="0"/>
          <a:chExt cx="0" cy="0"/>
        </a:xfrm>
      </p:grpSpPr>
      <p:sp>
        <p:nvSpPr>
          <p:cNvPr id="1997" name="Google Shape;1997;p23"/>
          <p:cNvSpPr txBox="1">
            <a:spLocks noGrp="1"/>
          </p:cNvSpPr>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998" name="Google Shape;1998;p23"/>
          <p:cNvSpPr txBox="1">
            <a:spLocks noGrp="1"/>
          </p:cNvSpPr>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9" name="Google Shape;1999;p23"/>
          <p:cNvSpPr txBox="1">
            <a:spLocks noGrp="1"/>
          </p:cNvSpPr>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0" name="Google Shape;2000;p23"/>
          <p:cNvSpPr txBox="1">
            <a:spLocks noGrp="1"/>
          </p:cNvSpPr>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1" name="Google Shape;2001;p23"/>
          <p:cNvSpPr txBox="1">
            <a:spLocks noGrp="1"/>
          </p:cNvSpPr>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2" name="Google Shape;2002;p23"/>
          <p:cNvSpPr txBox="1">
            <a:spLocks noGrp="1"/>
          </p:cNvSpPr>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3" name="Google Shape;2003;p23"/>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4" name="Google Shape;2004;p23"/>
          <p:cNvGrpSpPr/>
          <p:nvPr/>
        </p:nvGrpSpPr>
        <p:grpSpPr>
          <a:xfrm rot="8236893">
            <a:off x="-122790" y="-382950"/>
            <a:ext cx="1160581" cy="1843510"/>
            <a:chOff x="4836950" y="647600"/>
            <a:chExt cx="1160575" cy="1843500"/>
          </a:xfrm>
        </p:grpSpPr>
        <p:sp>
          <p:nvSpPr>
            <p:cNvPr id="2005" name="Google Shape;2005;p23"/>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3"/>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3"/>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3"/>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3"/>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3"/>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3"/>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3"/>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3"/>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3"/>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3"/>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3"/>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3"/>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3"/>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3"/>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3"/>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3"/>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3"/>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3"/>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3"/>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3"/>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3"/>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3"/>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3"/>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9" name="Google Shape;2029;p23"/>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0" name="Google Shape;2030;p23"/>
          <p:cNvGrpSpPr/>
          <p:nvPr/>
        </p:nvGrpSpPr>
        <p:grpSpPr>
          <a:xfrm rot="-1702004">
            <a:off x="7920647" y="-887877"/>
            <a:ext cx="3403432" cy="2635996"/>
            <a:chOff x="9298389" y="-164681"/>
            <a:chExt cx="3403527" cy="2636070"/>
          </a:xfrm>
        </p:grpSpPr>
        <p:sp>
          <p:nvSpPr>
            <p:cNvPr id="2031" name="Google Shape;2031;p23"/>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3"/>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3" name="Google Shape;2033;p23"/>
          <p:cNvSpPr txBox="1">
            <a:spLocks noGrp="1"/>
          </p:cNvSpPr>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pic>
        <p:nvPicPr>
          <p:cNvPr id="2034" name="Google Shape;2034;p23"/>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035" name="Google Shape;2035;p23"/>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176341" y="4297983"/>
            <a:ext cx="461349" cy="207014"/>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6"/>
          <p:cNvSpPr/>
          <p:nvPr/>
        </p:nvSpPr>
        <p:spPr>
          <a:xfrm flipH="1">
            <a:off x="-99978" y="4785421"/>
            <a:ext cx="2772180" cy="37510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
          <p:cNvSpPr/>
          <p:nvPr/>
        </p:nvSpPr>
        <p:spPr>
          <a:xfrm flipH="1">
            <a:off x="5395945" y="-15075"/>
            <a:ext cx="3942005" cy="428256"/>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 name="Google Shape;1312;p6"/>
          <p:cNvGrpSpPr/>
          <p:nvPr/>
        </p:nvGrpSpPr>
        <p:grpSpPr>
          <a:xfrm rot="5400000" flipH="1">
            <a:off x="8611250" y="-289703"/>
            <a:ext cx="439050" cy="1138216"/>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6"/>
          <p:cNvGrpSpPr/>
          <p:nvPr/>
        </p:nvGrpSpPr>
        <p:grpSpPr>
          <a:xfrm rot="5400000" flipH="1">
            <a:off x="8446719" y="-121413"/>
            <a:ext cx="444435" cy="1202872"/>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6"/>
          <p:cNvGrpSpPr/>
          <p:nvPr/>
        </p:nvGrpSpPr>
        <p:grpSpPr>
          <a:xfrm flipH="1">
            <a:off x="-96294" y="4514105"/>
            <a:ext cx="690975" cy="442129"/>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
          <p:cNvGrpSpPr/>
          <p:nvPr/>
        </p:nvGrpSpPr>
        <p:grpSpPr>
          <a:xfrm flipH="1">
            <a:off x="-316921" y="4375054"/>
            <a:ext cx="608676" cy="611453"/>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6"/>
          <p:cNvGrpSpPr/>
          <p:nvPr/>
        </p:nvGrpSpPr>
        <p:grpSpPr>
          <a:xfrm flipH="1">
            <a:off x="-114469" y="4732401"/>
            <a:ext cx="442554" cy="42825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6"/>
          <p:cNvGrpSpPr/>
          <p:nvPr/>
        </p:nvGrpSpPr>
        <p:grpSpPr>
          <a:xfrm rot="5400000" flipH="1">
            <a:off x="413630" y="4744528"/>
            <a:ext cx="215154" cy="582789"/>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 name="Google Shape;1431;p6"/>
          <p:cNvGrpSpPr/>
          <p:nvPr/>
        </p:nvGrpSpPr>
        <p:grpSpPr>
          <a:xfrm rot="5400000" flipH="1">
            <a:off x="-67436" y="1312833"/>
            <a:ext cx="633267" cy="380075"/>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
          <p:cNvGrpSpPr/>
          <p:nvPr/>
        </p:nvGrpSpPr>
        <p:grpSpPr>
          <a:xfrm flipH="1">
            <a:off x="-185562" y="501899"/>
            <a:ext cx="800029" cy="59234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6"/>
          <p:cNvGrpSpPr/>
          <p:nvPr/>
        </p:nvGrpSpPr>
        <p:grpSpPr>
          <a:xfrm rot="970126" flipH="1">
            <a:off x="8414239" y="3772767"/>
            <a:ext cx="980086" cy="909573"/>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6"/>
          <p:cNvGrpSpPr/>
          <p:nvPr/>
        </p:nvGrpSpPr>
        <p:grpSpPr>
          <a:xfrm rot="475448" flipH="1">
            <a:off x="8399227" y="4239117"/>
            <a:ext cx="775564" cy="992078"/>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
          <p:cNvGrpSpPr/>
          <p:nvPr/>
        </p:nvGrpSpPr>
        <p:grpSpPr>
          <a:xfrm flipH="1">
            <a:off x="-138601" y="-156827"/>
            <a:ext cx="775583" cy="776946"/>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6"/>
          <p:cNvGrpSpPr/>
          <p:nvPr/>
        </p:nvGrpSpPr>
        <p:grpSpPr>
          <a:xfrm rot="-958644" flipH="1">
            <a:off x="8838391" y="3315009"/>
            <a:ext cx="366316" cy="1040956"/>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2036"/>
        <p:cNvGrpSpPr/>
        <p:nvPr/>
      </p:nvGrpSpPr>
      <p:grpSpPr>
        <a:xfrm>
          <a:off x="0" y="0"/>
          <a:ext cx="0" cy="0"/>
          <a:chOff x="0" y="0"/>
          <a:chExt cx="0" cy="0"/>
        </a:xfrm>
      </p:grpSpPr>
      <p:sp>
        <p:nvSpPr>
          <p:cNvPr id="2037" name="Google Shape;2037;p24"/>
          <p:cNvSpPr/>
          <p:nvPr/>
        </p:nvSpPr>
        <p:spPr>
          <a:xfrm>
            <a:off x="6076850" y="-537900"/>
            <a:ext cx="5500082" cy="605981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txBox="1">
            <a:spLocks noGrp="1"/>
          </p:cNvSpPr>
          <p:nvPr>
            <p:ph type="title"/>
          </p:nvPr>
        </p:nvSpPr>
        <p:spPr>
          <a:xfrm>
            <a:off x="720000" y="540000"/>
            <a:ext cx="51021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039" name="Google Shape;2039;p24"/>
          <p:cNvSpPr txBox="1">
            <a:spLocks noGrp="1"/>
          </p:cNvSpPr>
          <p:nvPr>
            <p:ph type="title" idx="2"/>
          </p:nvPr>
        </p:nvSpPr>
        <p:spPr>
          <a:xfrm>
            <a:off x="2020441"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0" name="Google Shape;2040;p24"/>
          <p:cNvSpPr txBox="1">
            <a:spLocks noGrp="1"/>
          </p:cNvSpPr>
          <p:nvPr>
            <p:ph type="subTitle" idx="1"/>
          </p:nvPr>
        </p:nvSpPr>
        <p:spPr>
          <a:xfrm>
            <a:off x="2020448"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1" name="Google Shape;2041;p24"/>
          <p:cNvSpPr txBox="1">
            <a:spLocks noGrp="1"/>
          </p:cNvSpPr>
          <p:nvPr>
            <p:ph type="title" idx="3"/>
          </p:nvPr>
        </p:nvSpPr>
        <p:spPr>
          <a:xfrm>
            <a:off x="3320208"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2" name="Google Shape;2042;p24"/>
          <p:cNvSpPr txBox="1">
            <a:spLocks noGrp="1"/>
          </p:cNvSpPr>
          <p:nvPr>
            <p:ph type="subTitle" idx="4"/>
          </p:nvPr>
        </p:nvSpPr>
        <p:spPr>
          <a:xfrm>
            <a:off x="3320202"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3" name="Google Shape;2043;p24"/>
          <p:cNvSpPr txBox="1">
            <a:spLocks noGrp="1"/>
          </p:cNvSpPr>
          <p:nvPr>
            <p:ph type="title" idx="5"/>
          </p:nvPr>
        </p:nvSpPr>
        <p:spPr>
          <a:xfrm>
            <a:off x="720700"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4" name="Google Shape;2044;p24"/>
          <p:cNvSpPr txBox="1">
            <a:spLocks noGrp="1"/>
          </p:cNvSpPr>
          <p:nvPr>
            <p:ph type="subTitle" idx="6"/>
          </p:nvPr>
        </p:nvSpPr>
        <p:spPr>
          <a:xfrm>
            <a:off x="720700"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5" name="Google Shape;2045;p24"/>
          <p:cNvSpPr txBox="1">
            <a:spLocks noGrp="1"/>
          </p:cNvSpPr>
          <p:nvPr>
            <p:ph type="title" idx="7"/>
          </p:nvPr>
        </p:nvSpPr>
        <p:spPr>
          <a:xfrm>
            <a:off x="4626224"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6" name="Google Shape;2046;p24"/>
          <p:cNvSpPr txBox="1">
            <a:spLocks noGrp="1"/>
          </p:cNvSpPr>
          <p:nvPr>
            <p:ph type="subTitle" idx="8"/>
          </p:nvPr>
        </p:nvSpPr>
        <p:spPr>
          <a:xfrm>
            <a:off x="4626225"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grpSp>
        <p:nvGrpSpPr>
          <p:cNvPr id="2047" name="Google Shape;2047;p24"/>
          <p:cNvGrpSpPr/>
          <p:nvPr/>
        </p:nvGrpSpPr>
        <p:grpSpPr>
          <a:xfrm rot="8236893">
            <a:off x="-579990" y="-840150"/>
            <a:ext cx="1160581" cy="1843510"/>
            <a:chOff x="4836950" y="647600"/>
            <a:chExt cx="1160575" cy="1843500"/>
          </a:xfrm>
        </p:grpSpPr>
        <p:sp>
          <p:nvSpPr>
            <p:cNvPr id="2048" name="Google Shape;2048;p2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72" name="Google Shape;2072;p24"/>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073" name="Google Shape;2073;p24"/>
          <p:cNvPicPr preferRelativeResize="0"/>
          <p:nvPr/>
        </p:nvPicPr>
        <p:blipFill>
          <a:blip r:embed="rId2">
            <a:alphaModFix amt="51000"/>
          </a:blip>
          <a:stretch>
            <a:fillRect/>
          </a:stretch>
        </p:blipFill>
        <p:spPr>
          <a:xfrm>
            <a:off x="6076850" y="2407530"/>
            <a:ext cx="3742525" cy="3347995"/>
          </a:xfrm>
          <a:prstGeom prst="rect">
            <a:avLst/>
          </a:prstGeom>
          <a:noFill/>
          <a:ln>
            <a:noFill/>
          </a:ln>
        </p:spPr>
      </p:pic>
      <p:pic>
        <p:nvPicPr>
          <p:cNvPr id="2074" name="Google Shape;2074;p24"/>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1" name="Shape 2075"/>
        <p:cNvGrpSpPr/>
        <p:nvPr/>
      </p:nvGrpSpPr>
      <p:grpSpPr>
        <a:xfrm>
          <a:off x="0" y="0"/>
          <a:ext cx="0" cy="0"/>
          <a:chOff x="0" y="0"/>
          <a:chExt cx="0" cy="0"/>
        </a:xfrm>
      </p:grpSpPr>
      <p:grpSp>
        <p:nvGrpSpPr>
          <p:cNvPr id="2076" name="Google Shape;2076;p25"/>
          <p:cNvGrpSpPr/>
          <p:nvPr/>
        </p:nvGrpSpPr>
        <p:grpSpPr>
          <a:xfrm rot="8220563">
            <a:off x="-110731" y="-557136"/>
            <a:ext cx="939578" cy="2149414"/>
            <a:chOff x="5067575" y="3176425"/>
            <a:chExt cx="473000" cy="1081975"/>
          </a:xfrm>
        </p:grpSpPr>
        <p:sp>
          <p:nvSpPr>
            <p:cNvPr id="2077" name="Google Shape;2077;p2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25"/>
          <p:cNvGrpSpPr/>
          <p:nvPr/>
        </p:nvGrpSpPr>
        <p:grpSpPr>
          <a:xfrm rot="6064909">
            <a:off x="-525704" y="-915629"/>
            <a:ext cx="1148912" cy="2301674"/>
            <a:chOff x="3238525" y="2739250"/>
            <a:chExt cx="1148975" cy="2301800"/>
          </a:xfrm>
        </p:grpSpPr>
        <p:sp>
          <p:nvSpPr>
            <p:cNvPr id="2082" name="Google Shape;2082;p2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1" name="Google Shape;2141;p25"/>
          <p:cNvSpPr/>
          <p:nvPr/>
        </p:nvSpPr>
        <p:spPr>
          <a:xfrm>
            <a:off x="7032950" y="-457550"/>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5"/>
          <p:cNvSpPr txBox="1">
            <a:spLocks noGrp="1"/>
          </p:cNvSpPr>
          <p:nvPr>
            <p:ph type="title"/>
          </p:nvPr>
        </p:nvSpPr>
        <p:spPr>
          <a:xfrm>
            <a:off x="720000"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3" name="Google Shape;2143;p25"/>
          <p:cNvSpPr txBox="1">
            <a:spLocks noGrp="1"/>
          </p:cNvSpPr>
          <p:nvPr>
            <p:ph type="subTitle" idx="1"/>
          </p:nvPr>
        </p:nvSpPr>
        <p:spPr>
          <a:xfrm>
            <a:off x="720000"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4" name="Google Shape;2144;p25"/>
          <p:cNvSpPr txBox="1">
            <a:spLocks noGrp="1"/>
          </p:cNvSpPr>
          <p:nvPr>
            <p:ph type="title" idx="2"/>
          </p:nvPr>
        </p:nvSpPr>
        <p:spPr>
          <a:xfrm>
            <a:off x="3419269"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5" name="Google Shape;2145;p25"/>
          <p:cNvSpPr txBox="1">
            <a:spLocks noGrp="1"/>
          </p:cNvSpPr>
          <p:nvPr>
            <p:ph type="subTitle" idx="3"/>
          </p:nvPr>
        </p:nvSpPr>
        <p:spPr>
          <a:xfrm>
            <a:off x="3419269"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6" name="Google Shape;2146;p25"/>
          <p:cNvSpPr txBox="1">
            <a:spLocks noGrp="1"/>
          </p:cNvSpPr>
          <p:nvPr>
            <p:ph type="title" idx="4"/>
          </p:nvPr>
        </p:nvSpPr>
        <p:spPr>
          <a:xfrm>
            <a:off x="720000"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7" name="Google Shape;2147;p25"/>
          <p:cNvSpPr txBox="1">
            <a:spLocks noGrp="1"/>
          </p:cNvSpPr>
          <p:nvPr>
            <p:ph type="subTitle" idx="5"/>
          </p:nvPr>
        </p:nvSpPr>
        <p:spPr>
          <a:xfrm>
            <a:off x="720000"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8" name="Google Shape;2148;p25"/>
          <p:cNvSpPr txBox="1">
            <a:spLocks noGrp="1"/>
          </p:cNvSpPr>
          <p:nvPr>
            <p:ph type="title" idx="6"/>
          </p:nvPr>
        </p:nvSpPr>
        <p:spPr>
          <a:xfrm>
            <a:off x="3419269"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9" name="Google Shape;2149;p25"/>
          <p:cNvSpPr txBox="1">
            <a:spLocks noGrp="1"/>
          </p:cNvSpPr>
          <p:nvPr>
            <p:ph type="subTitle" idx="7"/>
          </p:nvPr>
        </p:nvSpPr>
        <p:spPr>
          <a:xfrm>
            <a:off x="3419269"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0" name="Google Shape;2150;p25"/>
          <p:cNvSpPr txBox="1">
            <a:spLocks noGrp="1"/>
          </p:cNvSpPr>
          <p:nvPr>
            <p:ph type="title" idx="8"/>
          </p:nvPr>
        </p:nvSpPr>
        <p:spPr>
          <a:xfrm>
            <a:off x="6118545"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1" name="Google Shape;2151;p25"/>
          <p:cNvSpPr txBox="1">
            <a:spLocks noGrp="1"/>
          </p:cNvSpPr>
          <p:nvPr>
            <p:ph type="subTitle" idx="9"/>
          </p:nvPr>
        </p:nvSpPr>
        <p:spPr>
          <a:xfrm>
            <a:off x="6118545"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2" name="Google Shape;2152;p25"/>
          <p:cNvSpPr txBox="1">
            <a:spLocks noGrp="1"/>
          </p:cNvSpPr>
          <p:nvPr>
            <p:ph type="title" idx="13"/>
          </p:nvPr>
        </p:nvSpPr>
        <p:spPr>
          <a:xfrm>
            <a:off x="6118545"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3" name="Google Shape;2153;p25"/>
          <p:cNvSpPr txBox="1">
            <a:spLocks noGrp="1"/>
          </p:cNvSpPr>
          <p:nvPr>
            <p:ph type="subTitle" idx="14"/>
          </p:nvPr>
        </p:nvSpPr>
        <p:spPr>
          <a:xfrm>
            <a:off x="6118545"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154" name="Google Shape;2154;p25"/>
          <p:cNvPicPr preferRelativeResize="0"/>
          <p:nvPr/>
        </p:nvPicPr>
        <p:blipFill>
          <a:blip r:embed="rId2">
            <a:alphaModFix amt="51000"/>
          </a:blip>
          <a:stretch>
            <a:fillRect/>
          </a:stretch>
        </p:blipFill>
        <p:spPr>
          <a:xfrm>
            <a:off x="7818900" y="2407530"/>
            <a:ext cx="3742525" cy="3347995"/>
          </a:xfrm>
          <a:prstGeom prst="rect">
            <a:avLst/>
          </a:prstGeom>
          <a:noFill/>
          <a:ln>
            <a:noFill/>
          </a:ln>
        </p:spPr>
      </p:pic>
      <p:pic>
        <p:nvPicPr>
          <p:cNvPr id="2155" name="Google Shape;2155;p25"/>
          <p:cNvPicPr preferRelativeResize="0"/>
          <p:nvPr/>
        </p:nvPicPr>
        <p:blipFill>
          <a:blip r:embed="rId2">
            <a:alphaModFix amt="51000"/>
          </a:blip>
          <a:stretch>
            <a:fillRect/>
          </a:stretch>
        </p:blipFill>
        <p:spPr>
          <a:xfrm>
            <a:off x="7818900" y="-997375"/>
            <a:ext cx="3742525" cy="3347995"/>
          </a:xfrm>
          <a:prstGeom prst="rect">
            <a:avLst/>
          </a:prstGeom>
          <a:noFill/>
          <a:ln>
            <a:noFill/>
          </a:ln>
        </p:spPr>
      </p:pic>
      <p:pic>
        <p:nvPicPr>
          <p:cNvPr id="2156" name="Google Shape;2156;p25"/>
          <p:cNvPicPr preferRelativeResize="0"/>
          <p:nvPr/>
        </p:nvPicPr>
        <p:blipFill>
          <a:blip r:embed="rId2">
            <a:alphaModFix amt="51000"/>
          </a:blip>
          <a:stretch>
            <a:fillRect/>
          </a:stretch>
        </p:blipFill>
        <p:spPr>
          <a:xfrm>
            <a:off x="-1387300" y="-1143675"/>
            <a:ext cx="2962825" cy="2650500"/>
          </a:xfrm>
          <a:prstGeom prst="rect">
            <a:avLst/>
          </a:prstGeom>
          <a:noFill/>
          <a:ln>
            <a:noFill/>
          </a:ln>
        </p:spPr>
      </p:pic>
      <p:sp>
        <p:nvSpPr>
          <p:cNvPr id="2157" name="Google Shape;2157;p25"/>
          <p:cNvSpPr txBox="1">
            <a:spLocks noGrp="1"/>
          </p:cNvSpPr>
          <p:nvPr>
            <p:ph type="title" idx="15"/>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Numbers and text">
  <p:cSld name="CUSTOM_6">
    <p:spTree>
      <p:nvGrpSpPr>
        <p:cNvPr id="1" name="Shape 2158"/>
        <p:cNvGrpSpPr/>
        <p:nvPr/>
      </p:nvGrpSpPr>
      <p:grpSpPr>
        <a:xfrm>
          <a:off x="0" y="0"/>
          <a:ext cx="0" cy="0"/>
          <a:chOff x="0" y="0"/>
          <a:chExt cx="0" cy="0"/>
        </a:xfrm>
      </p:grpSpPr>
      <p:pic>
        <p:nvPicPr>
          <p:cNvPr id="2159" name="Google Shape;2159;p26"/>
          <p:cNvPicPr preferRelativeResize="0"/>
          <p:nvPr/>
        </p:nvPicPr>
        <p:blipFill>
          <a:blip r:embed="rId2">
            <a:alphaModFix amt="50000"/>
          </a:blip>
          <a:stretch>
            <a:fillRect/>
          </a:stretch>
        </p:blipFill>
        <p:spPr>
          <a:xfrm>
            <a:off x="-2402975" y="990853"/>
            <a:ext cx="4642000" cy="4152647"/>
          </a:xfrm>
          <a:prstGeom prst="rect">
            <a:avLst/>
          </a:prstGeom>
          <a:noFill/>
          <a:ln>
            <a:noFill/>
          </a:ln>
        </p:spPr>
      </p:pic>
      <p:sp>
        <p:nvSpPr>
          <p:cNvPr id="2160" name="Google Shape;2160;p26"/>
          <p:cNvSpPr txBox="1">
            <a:spLocks noGrp="1"/>
          </p:cNvSpPr>
          <p:nvPr>
            <p:ph type="title" hasCustomPrompt="1"/>
          </p:nvPr>
        </p:nvSpPr>
        <p:spPr>
          <a:xfrm>
            <a:off x="1363225" y="78662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1" name="Google Shape;2161;p26"/>
          <p:cNvSpPr txBox="1">
            <a:spLocks noGrp="1"/>
          </p:cNvSpPr>
          <p:nvPr>
            <p:ph type="subTitle" idx="1"/>
          </p:nvPr>
        </p:nvSpPr>
        <p:spPr>
          <a:xfrm>
            <a:off x="1363225" y="14066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2" name="Google Shape;2162;p26"/>
          <p:cNvSpPr txBox="1">
            <a:spLocks noGrp="1"/>
          </p:cNvSpPr>
          <p:nvPr>
            <p:ph type="title" idx="2" hasCustomPrompt="1"/>
          </p:nvPr>
        </p:nvSpPr>
        <p:spPr>
          <a:xfrm>
            <a:off x="2664325" y="2096450"/>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3" name="Google Shape;2163;p26"/>
          <p:cNvSpPr txBox="1">
            <a:spLocks noGrp="1"/>
          </p:cNvSpPr>
          <p:nvPr>
            <p:ph type="subTitle" idx="3"/>
          </p:nvPr>
        </p:nvSpPr>
        <p:spPr>
          <a:xfrm>
            <a:off x="2664325" y="27167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4" name="Google Shape;2164;p26"/>
          <p:cNvSpPr txBox="1">
            <a:spLocks noGrp="1"/>
          </p:cNvSpPr>
          <p:nvPr>
            <p:ph type="title" idx="4" hasCustomPrompt="1"/>
          </p:nvPr>
        </p:nvSpPr>
        <p:spPr>
          <a:xfrm>
            <a:off x="3965900" y="340627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5" name="Google Shape;2165;p26"/>
          <p:cNvSpPr txBox="1">
            <a:spLocks noGrp="1"/>
          </p:cNvSpPr>
          <p:nvPr>
            <p:ph type="subTitle" idx="5"/>
          </p:nvPr>
        </p:nvSpPr>
        <p:spPr>
          <a:xfrm>
            <a:off x="3965937" y="4032150"/>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solidFill>
                  <a:srgbClr val="434343"/>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6" name="Google Shape;2166;p26"/>
          <p:cNvSpPr/>
          <p:nvPr/>
        </p:nvSpPr>
        <p:spPr>
          <a:xfrm rot="-1121181">
            <a:off x="-12964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7" name="Google Shape;2167;p26"/>
          <p:cNvGrpSpPr/>
          <p:nvPr/>
        </p:nvGrpSpPr>
        <p:grpSpPr>
          <a:xfrm>
            <a:off x="330000" y="2824450"/>
            <a:ext cx="1327650" cy="1767125"/>
            <a:chOff x="590575" y="2824450"/>
            <a:chExt cx="1327650" cy="1767125"/>
          </a:xfrm>
        </p:grpSpPr>
        <p:sp>
          <p:nvSpPr>
            <p:cNvPr id="2168" name="Google Shape;2168;p26"/>
            <p:cNvSpPr/>
            <p:nvPr/>
          </p:nvSpPr>
          <p:spPr>
            <a:xfrm>
              <a:off x="720675" y="4498150"/>
              <a:ext cx="1100825" cy="93425"/>
            </a:xfrm>
            <a:custGeom>
              <a:avLst/>
              <a:gdLst/>
              <a:ahLst/>
              <a:cxnLst/>
              <a:rect l="l" t="t" r="r" b="b"/>
              <a:pathLst>
                <a:path w="44033" h="3737" extrusionOk="0">
                  <a:moveTo>
                    <a:pt x="22016" y="0"/>
                  </a:moveTo>
                  <a:cubicBezTo>
                    <a:pt x="9841" y="0"/>
                    <a:pt x="1" y="834"/>
                    <a:pt x="1" y="1868"/>
                  </a:cubicBezTo>
                  <a:cubicBezTo>
                    <a:pt x="1" y="2903"/>
                    <a:pt x="9841" y="3736"/>
                    <a:pt x="22016" y="3736"/>
                  </a:cubicBezTo>
                  <a:cubicBezTo>
                    <a:pt x="34158" y="3736"/>
                    <a:pt x="44032" y="2903"/>
                    <a:pt x="44032" y="1868"/>
                  </a:cubicBezTo>
                  <a:cubicBezTo>
                    <a:pt x="44032" y="834"/>
                    <a:pt x="34158" y="0"/>
                    <a:pt x="22016" y="0"/>
                  </a:cubicBezTo>
                  <a:close/>
                </a:path>
              </a:pathLst>
            </a:custGeom>
            <a:solidFill>
              <a:srgbClr val="1E3D2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6"/>
            <p:cNvSpPr/>
            <p:nvPr/>
          </p:nvSpPr>
          <p:spPr>
            <a:xfrm>
              <a:off x="1298600" y="2941150"/>
              <a:ext cx="456025" cy="1334575"/>
            </a:xfrm>
            <a:custGeom>
              <a:avLst/>
              <a:gdLst/>
              <a:ahLst/>
              <a:cxnLst/>
              <a:rect l="l" t="t" r="r" b="b"/>
              <a:pathLst>
                <a:path w="18241" h="53383" extrusionOk="0">
                  <a:moveTo>
                    <a:pt x="17851" y="0"/>
                  </a:moveTo>
                  <a:cubicBezTo>
                    <a:pt x="17783" y="0"/>
                    <a:pt x="17711" y="30"/>
                    <a:pt x="17646" y="103"/>
                  </a:cubicBezTo>
                  <a:cubicBezTo>
                    <a:pt x="17079" y="736"/>
                    <a:pt x="16579" y="1437"/>
                    <a:pt x="16078" y="2104"/>
                  </a:cubicBezTo>
                  <a:cubicBezTo>
                    <a:pt x="14644" y="3972"/>
                    <a:pt x="13410" y="5974"/>
                    <a:pt x="12242" y="8008"/>
                  </a:cubicBezTo>
                  <a:cubicBezTo>
                    <a:pt x="10408" y="11244"/>
                    <a:pt x="8807" y="14613"/>
                    <a:pt x="7439" y="18015"/>
                  </a:cubicBezTo>
                  <a:cubicBezTo>
                    <a:pt x="5604" y="22619"/>
                    <a:pt x="4137" y="27355"/>
                    <a:pt x="2969" y="32159"/>
                  </a:cubicBezTo>
                  <a:cubicBezTo>
                    <a:pt x="1568" y="38197"/>
                    <a:pt x="634" y="44334"/>
                    <a:pt x="200" y="50505"/>
                  </a:cubicBezTo>
                  <a:cubicBezTo>
                    <a:pt x="100" y="51373"/>
                    <a:pt x="67" y="52273"/>
                    <a:pt x="34" y="53107"/>
                  </a:cubicBezTo>
                  <a:cubicBezTo>
                    <a:pt x="0" y="53291"/>
                    <a:pt x="134" y="53382"/>
                    <a:pt x="280" y="53382"/>
                  </a:cubicBezTo>
                  <a:cubicBezTo>
                    <a:pt x="426" y="53382"/>
                    <a:pt x="584" y="53291"/>
                    <a:pt x="601" y="53107"/>
                  </a:cubicBezTo>
                  <a:cubicBezTo>
                    <a:pt x="1234" y="41699"/>
                    <a:pt x="3369" y="30324"/>
                    <a:pt x="7406" y="19617"/>
                  </a:cubicBezTo>
                  <a:cubicBezTo>
                    <a:pt x="9640" y="13746"/>
                    <a:pt x="12442" y="7975"/>
                    <a:pt x="16145" y="2871"/>
                  </a:cubicBezTo>
                  <a:cubicBezTo>
                    <a:pt x="16746" y="2037"/>
                    <a:pt x="17379" y="1203"/>
                    <a:pt x="18013" y="470"/>
                  </a:cubicBezTo>
                  <a:cubicBezTo>
                    <a:pt x="18241" y="293"/>
                    <a:pt x="18066" y="0"/>
                    <a:pt x="17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6"/>
            <p:cNvSpPr/>
            <p:nvPr/>
          </p:nvSpPr>
          <p:spPr>
            <a:xfrm>
              <a:off x="1706375" y="2824450"/>
              <a:ext cx="145975" cy="170150"/>
            </a:xfrm>
            <a:custGeom>
              <a:avLst/>
              <a:gdLst/>
              <a:ahLst/>
              <a:cxnLst/>
              <a:rect l="l" t="t" r="r" b="b"/>
              <a:pathLst>
                <a:path w="5839" h="6806" extrusionOk="0">
                  <a:moveTo>
                    <a:pt x="5838" y="1"/>
                  </a:moveTo>
                  <a:cubicBezTo>
                    <a:pt x="4971" y="267"/>
                    <a:pt x="4304" y="634"/>
                    <a:pt x="3670" y="1101"/>
                  </a:cubicBezTo>
                  <a:cubicBezTo>
                    <a:pt x="3070" y="1568"/>
                    <a:pt x="2503" y="2035"/>
                    <a:pt x="2002" y="2636"/>
                  </a:cubicBezTo>
                  <a:cubicBezTo>
                    <a:pt x="1569" y="3236"/>
                    <a:pt x="1135" y="3837"/>
                    <a:pt x="768" y="4504"/>
                  </a:cubicBezTo>
                  <a:cubicBezTo>
                    <a:pt x="435" y="5171"/>
                    <a:pt x="134" y="5938"/>
                    <a:pt x="1" y="6805"/>
                  </a:cubicBezTo>
                  <a:cubicBezTo>
                    <a:pt x="868" y="6572"/>
                    <a:pt x="1569" y="6138"/>
                    <a:pt x="2169" y="5705"/>
                  </a:cubicBezTo>
                  <a:cubicBezTo>
                    <a:pt x="2803" y="5271"/>
                    <a:pt x="3337" y="4771"/>
                    <a:pt x="3837" y="4170"/>
                  </a:cubicBezTo>
                  <a:cubicBezTo>
                    <a:pt x="4304" y="3603"/>
                    <a:pt x="4704" y="2969"/>
                    <a:pt x="5105" y="2302"/>
                  </a:cubicBezTo>
                  <a:cubicBezTo>
                    <a:pt x="5438" y="1635"/>
                    <a:pt x="5705" y="868"/>
                    <a:pt x="5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6"/>
            <p:cNvSpPr/>
            <p:nvPr/>
          </p:nvSpPr>
          <p:spPr>
            <a:xfrm>
              <a:off x="1670525" y="2987775"/>
              <a:ext cx="217675" cy="59150"/>
            </a:xfrm>
            <a:custGeom>
              <a:avLst/>
              <a:gdLst/>
              <a:ahLst/>
              <a:cxnLst/>
              <a:rect l="l" t="t" r="r" b="b"/>
              <a:pathLst>
                <a:path w="8707" h="2366" extrusionOk="0">
                  <a:moveTo>
                    <a:pt x="7418" y="1"/>
                  </a:moveTo>
                  <a:cubicBezTo>
                    <a:pt x="7060" y="1"/>
                    <a:pt x="6712" y="26"/>
                    <a:pt x="6372" y="72"/>
                  </a:cubicBezTo>
                  <a:cubicBezTo>
                    <a:pt x="5605" y="139"/>
                    <a:pt x="4871" y="272"/>
                    <a:pt x="4170" y="439"/>
                  </a:cubicBezTo>
                  <a:cubicBezTo>
                    <a:pt x="3436" y="639"/>
                    <a:pt x="2736" y="873"/>
                    <a:pt x="2035" y="1140"/>
                  </a:cubicBezTo>
                  <a:cubicBezTo>
                    <a:pt x="1335" y="1440"/>
                    <a:pt x="634" y="1774"/>
                    <a:pt x="1" y="2274"/>
                  </a:cubicBezTo>
                  <a:cubicBezTo>
                    <a:pt x="384" y="2341"/>
                    <a:pt x="768" y="2366"/>
                    <a:pt x="1151" y="2366"/>
                  </a:cubicBezTo>
                  <a:cubicBezTo>
                    <a:pt x="1535" y="2366"/>
                    <a:pt x="1919" y="2341"/>
                    <a:pt x="2302" y="2307"/>
                  </a:cubicBezTo>
                  <a:cubicBezTo>
                    <a:pt x="3069" y="2241"/>
                    <a:pt x="3837" y="2107"/>
                    <a:pt x="4537" y="1940"/>
                  </a:cubicBezTo>
                  <a:cubicBezTo>
                    <a:pt x="5238" y="1740"/>
                    <a:pt x="5938" y="1540"/>
                    <a:pt x="6672" y="1240"/>
                  </a:cubicBezTo>
                  <a:cubicBezTo>
                    <a:pt x="7372" y="940"/>
                    <a:pt x="8040" y="606"/>
                    <a:pt x="8707" y="106"/>
                  </a:cubicBezTo>
                  <a:cubicBezTo>
                    <a:pt x="8260" y="34"/>
                    <a:pt x="7832" y="1"/>
                    <a:pt x="7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6"/>
            <p:cNvSpPr/>
            <p:nvPr/>
          </p:nvSpPr>
          <p:spPr>
            <a:xfrm>
              <a:off x="1613825" y="2828625"/>
              <a:ext cx="70900" cy="218500"/>
            </a:xfrm>
            <a:custGeom>
              <a:avLst/>
              <a:gdLst/>
              <a:ahLst/>
              <a:cxnLst/>
              <a:rect l="l" t="t" r="r" b="b"/>
              <a:pathLst>
                <a:path w="2836" h="8740" extrusionOk="0">
                  <a:moveTo>
                    <a:pt x="434" y="0"/>
                  </a:moveTo>
                  <a:cubicBezTo>
                    <a:pt x="100" y="834"/>
                    <a:pt x="0" y="1635"/>
                    <a:pt x="0" y="2369"/>
                  </a:cubicBezTo>
                  <a:cubicBezTo>
                    <a:pt x="0" y="3169"/>
                    <a:pt x="100" y="3936"/>
                    <a:pt x="267" y="4637"/>
                  </a:cubicBezTo>
                  <a:cubicBezTo>
                    <a:pt x="401" y="5337"/>
                    <a:pt x="667" y="6038"/>
                    <a:pt x="1001" y="6772"/>
                  </a:cubicBezTo>
                  <a:cubicBezTo>
                    <a:pt x="1368" y="7439"/>
                    <a:pt x="1802" y="8106"/>
                    <a:pt x="2435" y="8740"/>
                  </a:cubicBezTo>
                  <a:cubicBezTo>
                    <a:pt x="2702" y="7906"/>
                    <a:pt x="2802" y="7105"/>
                    <a:pt x="2836" y="6338"/>
                  </a:cubicBezTo>
                  <a:cubicBezTo>
                    <a:pt x="2836" y="5538"/>
                    <a:pt x="2769" y="4804"/>
                    <a:pt x="2602" y="4103"/>
                  </a:cubicBezTo>
                  <a:cubicBezTo>
                    <a:pt x="2435" y="3403"/>
                    <a:pt x="2168" y="2669"/>
                    <a:pt x="1835" y="1968"/>
                  </a:cubicBezTo>
                  <a:cubicBezTo>
                    <a:pt x="1468" y="1301"/>
                    <a:pt x="1101" y="634"/>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6"/>
            <p:cNvSpPr/>
            <p:nvPr/>
          </p:nvSpPr>
          <p:spPr>
            <a:xfrm>
              <a:off x="1618000" y="3076825"/>
              <a:ext cx="221000" cy="65225"/>
            </a:xfrm>
            <a:custGeom>
              <a:avLst/>
              <a:gdLst/>
              <a:ahLst/>
              <a:cxnLst/>
              <a:rect l="l" t="t" r="r" b="b"/>
              <a:pathLst>
                <a:path w="8840" h="2609" extrusionOk="0">
                  <a:moveTo>
                    <a:pt x="5933" y="1"/>
                  </a:moveTo>
                  <a:cubicBezTo>
                    <a:pt x="5356" y="1"/>
                    <a:pt x="4789" y="44"/>
                    <a:pt x="4203" y="146"/>
                  </a:cubicBezTo>
                  <a:cubicBezTo>
                    <a:pt x="3469" y="246"/>
                    <a:pt x="2769" y="480"/>
                    <a:pt x="2035" y="747"/>
                  </a:cubicBezTo>
                  <a:cubicBezTo>
                    <a:pt x="1334" y="1080"/>
                    <a:pt x="667" y="1481"/>
                    <a:pt x="0" y="2048"/>
                  </a:cubicBezTo>
                  <a:cubicBezTo>
                    <a:pt x="834" y="2415"/>
                    <a:pt x="1601" y="2548"/>
                    <a:pt x="2368" y="2581"/>
                  </a:cubicBezTo>
                  <a:cubicBezTo>
                    <a:pt x="2583" y="2600"/>
                    <a:pt x="2794" y="2608"/>
                    <a:pt x="3005" y="2608"/>
                  </a:cubicBezTo>
                  <a:cubicBezTo>
                    <a:pt x="3548" y="2608"/>
                    <a:pt x="4084" y="2553"/>
                    <a:pt x="4637" y="2481"/>
                  </a:cubicBezTo>
                  <a:cubicBezTo>
                    <a:pt x="5371" y="2348"/>
                    <a:pt x="6071" y="2148"/>
                    <a:pt x="6805" y="1847"/>
                  </a:cubicBezTo>
                  <a:cubicBezTo>
                    <a:pt x="7505" y="1514"/>
                    <a:pt x="8173" y="1180"/>
                    <a:pt x="8840" y="547"/>
                  </a:cubicBezTo>
                  <a:cubicBezTo>
                    <a:pt x="8006" y="213"/>
                    <a:pt x="7205" y="46"/>
                    <a:pt x="6471" y="13"/>
                  </a:cubicBezTo>
                  <a:cubicBezTo>
                    <a:pt x="6290" y="5"/>
                    <a:pt x="6111" y="1"/>
                    <a:pt x="5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6"/>
            <p:cNvSpPr/>
            <p:nvPr/>
          </p:nvSpPr>
          <p:spPr>
            <a:xfrm>
              <a:off x="1557950" y="2910350"/>
              <a:ext cx="66725" cy="216850"/>
            </a:xfrm>
            <a:custGeom>
              <a:avLst/>
              <a:gdLst/>
              <a:ahLst/>
              <a:cxnLst/>
              <a:rect l="l" t="t" r="r" b="b"/>
              <a:pathLst>
                <a:path w="2669" h="8674" extrusionOk="0">
                  <a:moveTo>
                    <a:pt x="200" y="0"/>
                  </a:moveTo>
                  <a:cubicBezTo>
                    <a:pt x="0" y="834"/>
                    <a:pt x="0" y="1635"/>
                    <a:pt x="34" y="2369"/>
                  </a:cubicBezTo>
                  <a:cubicBezTo>
                    <a:pt x="67" y="3136"/>
                    <a:pt x="200" y="3870"/>
                    <a:pt x="367" y="4570"/>
                  </a:cubicBezTo>
                  <a:cubicBezTo>
                    <a:pt x="534" y="5338"/>
                    <a:pt x="768" y="6038"/>
                    <a:pt x="1101" y="6705"/>
                  </a:cubicBezTo>
                  <a:cubicBezTo>
                    <a:pt x="1435" y="7372"/>
                    <a:pt x="1802" y="8039"/>
                    <a:pt x="2402" y="8673"/>
                  </a:cubicBezTo>
                  <a:cubicBezTo>
                    <a:pt x="2602" y="7839"/>
                    <a:pt x="2669" y="7039"/>
                    <a:pt x="2569" y="6305"/>
                  </a:cubicBezTo>
                  <a:cubicBezTo>
                    <a:pt x="2535" y="5538"/>
                    <a:pt x="2402" y="4804"/>
                    <a:pt x="2235" y="4070"/>
                  </a:cubicBezTo>
                  <a:cubicBezTo>
                    <a:pt x="2068" y="3336"/>
                    <a:pt x="1835" y="2636"/>
                    <a:pt x="1501" y="1968"/>
                  </a:cubicBezTo>
                  <a:cubicBezTo>
                    <a:pt x="1168" y="1268"/>
                    <a:pt x="768" y="634"/>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6"/>
            <p:cNvSpPr/>
            <p:nvPr/>
          </p:nvSpPr>
          <p:spPr>
            <a:xfrm>
              <a:off x="1575450" y="3174150"/>
              <a:ext cx="224350" cy="42825"/>
            </a:xfrm>
            <a:custGeom>
              <a:avLst/>
              <a:gdLst/>
              <a:ahLst/>
              <a:cxnLst/>
              <a:rect l="l" t="t" r="r" b="b"/>
              <a:pathLst>
                <a:path w="8974" h="1713" extrusionOk="0">
                  <a:moveTo>
                    <a:pt x="5345" y="1"/>
                  </a:moveTo>
                  <a:cubicBezTo>
                    <a:pt x="5034" y="1"/>
                    <a:pt x="4722" y="9"/>
                    <a:pt x="4404" y="23"/>
                  </a:cubicBezTo>
                  <a:cubicBezTo>
                    <a:pt x="3670" y="56"/>
                    <a:pt x="2970" y="189"/>
                    <a:pt x="2202" y="356"/>
                  </a:cubicBezTo>
                  <a:cubicBezTo>
                    <a:pt x="1469" y="523"/>
                    <a:pt x="701" y="790"/>
                    <a:pt x="1" y="1157"/>
                  </a:cubicBezTo>
                  <a:cubicBezTo>
                    <a:pt x="735" y="1490"/>
                    <a:pt x="1502" y="1624"/>
                    <a:pt x="2269" y="1657"/>
                  </a:cubicBezTo>
                  <a:cubicBezTo>
                    <a:pt x="2719" y="1696"/>
                    <a:pt x="3168" y="1712"/>
                    <a:pt x="3611" y="1712"/>
                  </a:cubicBezTo>
                  <a:cubicBezTo>
                    <a:pt x="3924" y="1712"/>
                    <a:pt x="4233" y="1704"/>
                    <a:pt x="4537" y="1690"/>
                  </a:cubicBezTo>
                  <a:cubicBezTo>
                    <a:pt x="5271" y="1657"/>
                    <a:pt x="6005" y="1524"/>
                    <a:pt x="6739" y="1357"/>
                  </a:cubicBezTo>
                  <a:cubicBezTo>
                    <a:pt x="7506" y="1190"/>
                    <a:pt x="8240" y="990"/>
                    <a:pt x="8974" y="556"/>
                  </a:cubicBezTo>
                  <a:cubicBezTo>
                    <a:pt x="8173" y="289"/>
                    <a:pt x="7406" y="156"/>
                    <a:pt x="6672" y="56"/>
                  </a:cubicBezTo>
                  <a:cubicBezTo>
                    <a:pt x="6223" y="17"/>
                    <a:pt x="5785"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6"/>
            <p:cNvSpPr/>
            <p:nvPr/>
          </p:nvSpPr>
          <p:spPr>
            <a:xfrm>
              <a:off x="1500400" y="3001250"/>
              <a:ext cx="86750" cy="210175"/>
            </a:xfrm>
            <a:custGeom>
              <a:avLst/>
              <a:gdLst/>
              <a:ahLst/>
              <a:cxnLst/>
              <a:rect l="l" t="t" r="r" b="b"/>
              <a:pathLst>
                <a:path w="3470" h="8407" extrusionOk="0">
                  <a:moveTo>
                    <a:pt x="201" y="0"/>
                  </a:moveTo>
                  <a:cubicBezTo>
                    <a:pt x="1" y="868"/>
                    <a:pt x="1" y="1668"/>
                    <a:pt x="67" y="2402"/>
                  </a:cubicBezTo>
                  <a:cubicBezTo>
                    <a:pt x="201" y="3203"/>
                    <a:pt x="368" y="3903"/>
                    <a:pt x="601" y="4604"/>
                  </a:cubicBezTo>
                  <a:cubicBezTo>
                    <a:pt x="868" y="5271"/>
                    <a:pt x="1202" y="6005"/>
                    <a:pt x="1602" y="6605"/>
                  </a:cubicBezTo>
                  <a:cubicBezTo>
                    <a:pt x="2035" y="7239"/>
                    <a:pt x="2536" y="7873"/>
                    <a:pt x="3236" y="8406"/>
                  </a:cubicBezTo>
                  <a:cubicBezTo>
                    <a:pt x="3470" y="7572"/>
                    <a:pt x="3403" y="6772"/>
                    <a:pt x="3370" y="6005"/>
                  </a:cubicBezTo>
                  <a:cubicBezTo>
                    <a:pt x="3236" y="5204"/>
                    <a:pt x="3070" y="4504"/>
                    <a:pt x="2836" y="3770"/>
                  </a:cubicBezTo>
                  <a:cubicBezTo>
                    <a:pt x="2569" y="3103"/>
                    <a:pt x="2236" y="2402"/>
                    <a:pt x="1835" y="1768"/>
                  </a:cubicBezTo>
                  <a:cubicBezTo>
                    <a:pt x="1402" y="1101"/>
                    <a:pt x="901" y="5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6"/>
            <p:cNvSpPr/>
            <p:nvPr/>
          </p:nvSpPr>
          <p:spPr>
            <a:xfrm>
              <a:off x="1526250" y="3240325"/>
              <a:ext cx="216025" cy="75600"/>
            </a:xfrm>
            <a:custGeom>
              <a:avLst/>
              <a:gdLst/>
              <a:ahLst/>
              <a:cxnLst/>
              <a:rect l="l" t="t" r="r" b="b"/>
              <a:pathLst>
                <a:path w="8641" h="3024" extrusionOk="0">
                  <a:moveTo>
                    <a:pt x="6652" y="0"/>
                  </a:moveTo>
                  <a:cubicBezTo>
                    <a:pt x="6502" y="0"/>
                    <a:pt x="6354" y="4"/>
                    <a:pt x="6205" y="11"/>
                  </a:cubicBezTo>
                  <a:cubicBezTo>
                    <a:pt x="5471" y="44"/>
                    <a:pt x="4704" y="178"/>
                    <a:pt x="4004" y="378"/>
                  </a:cubicBezTo>
                  <a:cubicBezTo>
                    <a:pt x="3303" y="611"/>
                    <a:pt x="2569" y="878"/>
                    <a:pt x="1935" y="1278"/>
                  </a:cubicBezTo>
                  <a:cubicBezTo>
                    <a:pt x="1268" y="1645"/>
                    <a:pt x="601" y="2112"/>
                    <a:pt x="1" y="2779"/>
                  </a:cubicBezTo>
                  <a:cubicBezTo>
                    <a:pt x="688" y="2965"/>
                    <a:pt x="1334" y="3024"/>
                    <a:pt x="1955" y="3024"/>
                  </a:cubicBezTo>
                  <a:cubicBezTo>
                    <a:pt x="2117" y="3024"/>
                    <a:pt x="2277" y="3020"/>
                    <a:pt x="2436" y="3013"/>
                  </a:cubicBezTo>
                  <a:cubicBezTo>
                    <a:pt x="3170" y="2980"/>
                    <a:pt x="3937" y="2846"/>
                    <a:pt x="4637" y="2646"/>
                  </a:cubicBezTo>
                  <a:cubicBezTo>
                    <a:pt x="5338" y="2479"/>
                    <a:pt x="6038" y="2179"/>
                    <a:pt x="6706" y="1812"/>
                  </a:cubicBezTo>
                  <a:cubicBezTo>
                    <a:pt x="7373" y="1445"/>
                    <a:pt x="8040" y="978"/>
                    <a:pt x="8640" y="311"/>
                  </a:cubicBezTo>
                  <a:cubicBezTo>
                    <a:pt x="7914" y="69"/>
                    <a:pt x="7275" y="0"/>
                    <a:pt x="6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6"/>
            <p:cNvSpPr/>
            <p:nvPr/>
          </p:nvSpPr>
          <p:spPr>
            <a:xfrm>
              <a:off x="1447025" y="3097975"/>
              <a:ext cx="83425" cy="209350"/>
            </a:xfrm>
            <a:custGeom>
              <a:avLst/>
              <a:gdLst/>
              <a:ahLst/>
              <a:cxnLst/>
              <a:rect l="l" t="t" r="r" b="b"/>
              <a:pathLst>
                <a:path w="3337" h="8374" extrusionOk="0">
                  <a:moveTo>
                    <a:pt x="101" y="1"/>
                  </a:moveTo>
                  <a:cubicBezTo>
                    <a:pt x="1" y="835"/>
                    <a:pt x="134" y="1569"/>
                    <a:pt x="268" y="2336"/>
                  </a:cubicBezTo>
                  <a:cubicBezTo>
                    <a:pt x="434" y="3070"/>
                    <a:pt x="635" y="3770"/>
                    <a:pt x="868" y="4504"/>
                  </a:cubicBezTo>
                  <a:cubicBezTo>
                    <a:pt x="1135" y="5204"/>
                    <a:pt x="1469" y="5872"/>
                    <a:pt x="1835" y="6539"/>
                  </a:cubicBezTo>
                  <a:cubicBezTo>
                    <a:pt x="2202" y="7173"/>
                    <a:pt x="2669" y="7773"/>
                    <a:pt x="3270" y="8373"/>
                  </a:cubicBezTo>
                  <a:cubicBezTo>
                    <a:pt x="3337" y="7539"/>
                    <a:pt x="3270" y="6806"/>
                    <a:pt x="3103" y="6038"/>
                  </a:cubicBezTo>
                  <a:cubicBezTo>
                    <a:pt x="2903" y="5305"/>
                    <a:pt x="2703" y="4571"/>
                    <a:pt x="2469" y="3870"/>
                  </a:cubicBezTo>
                  <a:cubicBezTo>
                    <a:pt x="2202" y="3170"/>
                    <a:pt x="1869" y="2503"/>
                    <a:pt x="1502" y="1835"/>
                  </a:cubicBezTo>
                  <a:cubicBezTo>
                    <a:pt x="1135" y="1202"/>
                    <a:pt x="668" y="568"/>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6"/>
            <p:cNvSpPr/>
            <p:nvPr/>
          </p:nvSpPr>
          <p:spPr>
            <a:xfrm>
              <a:off x="1483725" y="3347950"/>
              <a:ext cx="214350" cy="69500"/>
            </a:xfrm>
            <a:custGeom>
              <a:avLst/>
              <a:gdLst/>
              <a:ahLst/>
              <a:cxnLst/>
              <a:rect l="l" t="t" r="r" b="b"/>
              <a:pathLst>
                <a:path w="8574" h="2780" extrusionOk="0">
                  <a:moveTo>
                    <a:pt x="7141" y="1"/>
                  </a:moveTo>
                  <a:cubicBezTo>
                    <a:pt x="6838" y="1"/>
                    <a:pt x="6536" y="16"/>
                    <a:pt x="6238" y="42"/>
                  </a:cubicBezTo>
                  <a:cubicBezTo>
                    <a:pt x="5504" y="142"/>
                    <a:pt x="4737" y="309"/>
                    <a:pt x="4037" y="509"/>
                  </a:cubicBezTo>
                  <a:cubicBezTo>
                    <a:pt x="3336" y="709"/>
                    <a:pt x="2636" y="1010"/>
                    <a:pt x="1969" y="1343"/>
                  </a:cubicBezTo>
                  <a:cubicBezTo>
                    <a:pt x="1301" y="1677"/>
                    <a:pt x="634" y="2044"/>
                    <a:pt x="1" y="2644"/>
                  </a:cubicBezTo>
                  <a:cubicBezTo>
                    <a:pt x="470" y="2738"/>
                    <a:pt x="909" y="2779"/>
                    <a:pt x="1339" y="2779"/>
                  </a:cubicBezTo>
                  <a:cubicBezTo>
                    <a:pt x="1672" y="2779"/>
                    <a:pt x="2001" y="2754"/>
                    <a:pt x="2336" y="2711"/>
                  </a:cubicBezTo>
                  <a:cubicBezTo>
                    <a:pt x="3069" y="2677"/>
                    <a:pt x="3837" y="2511"/>
                    <a:pt x="4537" y="2311"/>
                  </a:cubicBezTo>
                  <a:cubicBezTo>
                    <a:pt x="5238" y="2077"/>
                    <a:pt x="5971" y="1810"/>
                    <a:pt x="6639" y="1477"/>
                  </a:cubicBezTo>
                  <a:cubicBezTo>
                    <a:pt x="7339" y="1076"/>
                    <a:pt x="7973" y="709"/>
                    <a:pt x="8573" y="142"/>
                  </a:cubicBezTo>
                  <a:cubicBezTo>
                    <a:pt x="8103" y="40"/>
                    <a:pt x="7621" y="1"/>
                    <a:pt x="7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6"/>
            <p:cNvSpPr/>
            <p:nvPr/>
          </p:nvSpPr>
          <p:spPr>
            <a:xfrm>
              <a:off x="1385325" y="3214725"/>
              <a:ext cx="107600" cy="200175"/>
            </a:xfrm>
            <a:custGeom>
              <a:avLst/>
              <a:gdLst/>
              <a:ahLst/>
              <a:cxnLst/>
              <a:rect l="l" t="t" r="r" b="b"/>
              <a:pathLst>
                <a:path w="4304" h="8007" extrusionOk="0">
                  <a:moveTo>
                    <a:pt x="100" y="1"/>
                  </a:moveTo>
                  <a:lnTo>
                    <a:pt x="100" y="1"/>
                  </a:lnTo>
                  <a:cubicBezTo>
                    <a:pt x="0" y="868"/>
                    <a:pt x="134" y="1669"/>
                    <a:pt x="301" y="2402"/>
                  </a:cubicBezTo>
                  <a:cubicBezTo>
                    <a:pt x="467" y="3170"/>
                    <a:pt x="768" y="3870"/>
                    <a:pt x="1101" y="4537"/>
                  </a:cubicBezTo>
                  <a:cubicBezTo>
                    <a:pt x="1435" y="5204"/>
                    <a:pt x="1835" y="5838"/>
                    <a:pt x="2335" y="6405"/>
                  </a:cubicBezTo>
                  <a:cubicBezTo>
                    <a:pt x="2836" y="7006"/>
                    <a:pt x="3403" y="7539"/>
                    <a:pt x="4170" y="8006"/>
                  </a:cubicBezTo>
                  <a:cubicBezTo>
                    <a:pt x="4303" y="7139"/>
                    <a:pt x="4170" y="6339"/>
                    <a:pt x="3970" y="5571"/>
                  </a:cubicBezTo>
                  <a:cubicBezTo>
                    <a:pt x="3803" y="4838"/>
                    <a:pt x="3503" y="4137"/>
                    <a:pt x="3169" y="3470"/>
                  </a:cubicBezTo>
                  <a:cubicBezTo>
                    <a:pt x="2836" y="2803"/>
                    <a:pt x="2435" y="2169"/>
                    <a:pt x="1935" y="1569"/>
                  </a:cubicBezTo>
                  <a:cubicBezTo>
                    <a:pt x="1435" y="1001"/>
                    <a:pt x="901" y="468"/>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6"/>
            <p:cNvSpPr/>
            <p:nvPr/>
          </p:nvSpPr>
          <p:spPr>
            <a:xfrm>
              <a:off x="1451200" y="3431850"/>
              <a:ext cx="187650" cy="79275"/>
            </a:xfrm>
            <a:custGeom>
              <a:avLst/>
              <a:gdLst/>
              <a:ahLst/>
              <a:cxnLst/>
              <a:rect l="l" t="t" r="r" b="b"/>
              <a:pathLst>
                <a:path w="7506" h="3171" extrusionOk="0">
                  <a:moveTo>
                    <a:pt x="6293" y="1"/>
                  </a:moveTo>
                  <a:cubicBezTo>
                    <a:pt x="5963" y="1"/>
                    <a:pt x="5647" y="24"/>
                    <a:pt x="5338" y="55"/>
                  </a:cubicBezTo>
                  <a:cubicBezTo>
                    <a:pt x="4671" y="189"/>
                    <a:pt x="4003" y="356"/>
                    <a:pt x="3370" y="622"/>
                  </a:cubicBezTo>
                  <a:cubicBezTo>
                    <a:pt x="2736" y="856"/>
                    <a:pt x="2169" y="1189"/>
                    <a:pt x="1602" y="1556"/>
                  </a:cubicBezTo>
                  <a:cubicBezTo>
                    <a:pt x="1001" y="1957"/>
                    <a:pt x="468" y="2390"/>
                    <a:pt x="1" y="3057"/>
                  </a:cubicBezTo>
                  <a:cubicBezTo>
                    <a:pt x="379" y="3136"/>
                    <a:pt x="735" y="3170"/>
                    <a:pt x="1075" y="3170"/>
                  </a:cubicBezTo>
                  <a:cubicBezTo>
                    <a:pt x="1456" y="3170"/>
                    <a:pt x="1817" y="3128"/>
                    <a:pt x="2169" y="3057"/>
                  </a:cubicBezTo>
                  <a:cubicBezTo>
                    <a:pt x="2836" y="2991"/>
                    <a:pt x="3503" y="2824"/>
                    <a:pt x="4137" y="2557"/>
                  </a:cubicBezTo>
                  <a:cubicBezTo>
                    <a:pt x="4771" y="2324"/>
                    <a:pt x="5338" y="1990"/>
                    <a:pt x="5938" y="1623"/>
                  </a:cubicBezTo>
                  <a:cubicBezTo>
                    <a:pt x="6505" y="1223"/>
                    <a:pt x="7039" y="789"/>
                    <a:pt x="7506" y="122"/>
                  </a:cubicBezTo>
                  <a:cubicBezTo>
                    <a:pt x="7076" y="33"/>
                    <a:pt x="6675" y="1"/>
                    <a:pt x="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6"/>
            <p:cNvSpPr/>
            <p:nvPr/>
          </p:nvSpPr>
          <p:spPr>
            <a:xfrm>
              <a:off x="1360300" y="3327300"/>
              <a:ext cx="91750" cy="180175"/>
            </a:xfrm>
            <a:custGeom>
              <a:avLst/>
              <a:gdLst/>
              <a:ahLst/>
              <a:cxnLst/>
              <a:rect l="l" t="t" r="r" b="b"/>
              <a:pathLst>
                <a:path w="3670" h="7207" extrusionOk="0">
                  <a:moveTo>
                    <a:pt x="1" y="1"/>
                  </a:moveTo>
                  <a:cubicBezTo>
                    <a:pt x="1" y="802"/>
                    <a:pt x="134" y="1469"/>
                    <a:pt x="301" y="2136"/>
                  </a:cubicBezTo>
                  <a:cubicBezTo>
                    <a:pt x="501" y="2803"/>
                    <a:pt x="768" y="3403"/>
                    <a:pt x="1068" y="4004"/>
                  </a:cubicBezTo>
                  <a:cubicBezTo>
                    <a:pt x="1402" y="4571"/>
                    <a:pt x="1735" y="5171"/>
                    <a:pt x="2136" y="5705"/>
                  </a:cubicBezTo>
                  <a:cubicBezTo>
                    <a:pt x="2569" y="6239"/>
                    <a:pt x="3003" y="6739"/>
                    <a:pt x="3637" y="7206"/>
                  </a:cubicBezTo>
                  <a:cubicBezTo>
                    <a:pt x="3670" y="6406"/>
                    <a:pt x="3570" y="5738"/>
                    <a:pt x="3303" y="5071"/>
                  </a:cubicBezTo>
                  <a:cubicBezTo>
                    <a:pt x="3136" y="4404"/>
                    <a:pt x="2903" y="3804"/>
                    <a:pt x="2603" y="3203"/>
                  </a:cubicBezTo>
                  <a:cubicBezTo>
                    <a:pt x="2269" y="2636"/>
                    <a:pt x="1935" y="2036"/>
                    <a:pt x="1502" y="1502"/>
                  </a:cubicBezTo>
                  <a:cubicBezTo>
                    <a:pt x="1101" y="968"/>
                    <a:pt x="634" y="46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6"/>
            <p:cNvSpPr/>
            <p:nvPr/>
          </p:nvSpPr>
          <p:spPr>
            <a:xfrm>
              <a:off x="1339450" y="3564650"/>
              <a:ext cx="481675" cy="716900"/>
            </a:xfrm>
            <a:custGeom>
              <a:avLst/>
              <a:gdLst/>
              <a:ahLst/>
              <a:cxnLst/>
              <a:rect l="l" t="t" r="r" b="b"/>
              <a:pathLst>
                <a:path w="19267" h="28676" extrusionOk="0">
                  <a:moveTo>
                    <a:pt x="18899" y="1"/>
                  </a:moveTo>
                  <a:cubicBezTo>
                    <a:pt x="18853" y="1"/>
                    <a:pt x="18801" y="15"/>
                    <a:pt x="18747" y="47"/>
                  </a:cubicBezTo>
                  <a:cubicBezTo>
                    <a:pt x="12777" y="3850"/>
                    <a:pt x="7406" y="8753"/>
                    <a:pt x="3904" y="14991"/>
                  </a:cubicBezTo>
                  <a:cubicBezTo>
                    <a:pt x="1935" y="18427"/>
                    <a:pt x="568" y="22330"/>
                    <a:pt x="134" y="26266"/>
                  </a:cubicBezTo>
                  <a:cubicBezTo>
                    <a:pt x="67" y="27000"/>
                    <a:pt x="1" y="27700"/>
                    <a:pt x="67" y="28401"/>
                  </a:cubicBezTo>
                  <a:cubicBezTo>
                    <a:pt x="84" y="28584"/>
                    <a:pt x="234" y="28676"/>
                    <a:pt x="380" y="28676"/>
                  </a:cubicBezTo>
                  <a:cubicBezTo>
                    <a:pt x="526" y="28676"/>
                    <a:pt x="668" y="28584"/>
                    <a:pt x="668" y="28401"/>
                  </a:cubicBezTo>
                  <a:cubicBezTo>
                    <a:pt x="568" y="26433"/>
                    <a:pt x="968" y="24365"/>
                    <a:pt x="1468" y="22497"/>
                  </a:cubicBezTo>
                  <a:cubicBezTo>
                    <a:pt x="2803" y="17426"/>
                    <a:pt x="5505" y="12823"/>
                    <a:pt x="8974" y="8920"/>
                  </a:cubicBezTo>
                  <a:cubicBezTo>
                    <a:pt x="11909" y="5684"/>
                    <a:pt x="15345" y="2882"/>
                    <a:pt x="19014" y="547"/>
                  </a:cubicBezTo>
                  <a:cubicBezTo>
                    <a:pt x="19266" y="380"/>
                    <a:pt x="19143"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6"/>
            <p:cNvSpPr/>
            <p:nvPr/>
          </p:nvSpPr>
          <p:spPr>
            <a:xfrm>
              <a:off x="1730575" y="3503275"/>
              <a:ext cx="187650" cy="122600"/>
            </a:xfrm>
            <a:custGeom>
              <a:avLst/>
              <a:gdLst/>
              <a:ahLst/>
              <a:cxnLst/>
              <a:rect l="l" t="t" r="r" b="b"/>
              <a:pathLst>
                <a:path w="7506" h="4904" extrusionOk="0">
                  <a:moveTo>
                    <a:pt x="7506" y="0"/>
                  </a:moveTo>
                  <a:lnTo>
                    <a:pt x="7506" y="0"/>
                  </a:lnTo>
                  <a:cubicBezTo>
                    <a:pt x="6672" y="134"/>
                    <a:pt x="5971" y="367"/>
                    <a:pt x="5271" y="667"/>
                  </a:cubicBezTo>
                  <a:cubicBezTo>
                    <a:pt x="4604" y="1001"/>
                    <a:pt x="3936" y="1335"/>
                    <a:pt x="3303" y="1735"/>
                  </a:cubicBezTo>
                  <a:cubicBezTo>
                    <a:pt x="2669" y="2169"/>
                    <a:pt x="2035" y="2636"/>
                    <a:pt x="1501" y="3136"/>
                  </a:cubicBezTo>
                  <a:cubicBezTo>
                    <a:pt x="968" y="3670"/>
                    <a:pt x="434" y="4203"/>
                    <a:pt x="0" y="4904"/>
                  </a:cubicBezTo>
                  <a:cubicBezTo>
                    <a:pt x="834" y="4804"/>
                    <a:pt x="1535" y="4537"/>
                    <a:pt x="2269" y="4270"/>
                  </a:cubicBezTo>
                  <a:cubicBezTo>
                    <a:pt x="2936" y="3936"/>
                    <a:pt x="3603" y="3603"/>
                    <a:pt x="4203" y="3169"/>
                  </a:cubicBezTo>
                  <a:cubicBezTo>
                    <a:pt x="4837" y="2769"/>
                    <a:pt x="5471" y="2302"/>
                    <a:pt x="6005" y="1802"/>
                  </a:cubicBezTo>
                  <a:cubicBezTo>
                    <a:pt x="6538" y="1235"/>
                    <a:pt x="7105" y="701"/>
                    <a:pt x="7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6"/>
            <p:cNvSpPr/>
            <p:nvPr/>
          </p:nvSpPr>
          <p:spPr>
            <a:xfrm>
              <a:off x="1685525" y="3640875"/>
              <a:ext cx="217700" cy="49525"/>
            </a:xfrm>
            <a:custGeom>
              <a:avLst/>
              <a:gdLst/>
              <a:ahLst/>
              <a:cxnLst/>
              <a:rect l="l" t="t" r="r" b="b"/>
              <a:pathLst>
                <a:path w="8708" h="1981" extrusionOk="0">
                  <a:moveTo>
                    <a:pt x="4404" y="0"/>
                  </a:moveTo>
                  <a:cubicBezTo>
                    <a:pt x="3670" y="0"/>
                    <a:pt x="2936" y="34"/>
                    <a:pt x="2236" y="167"/>
                  </a:cubicBezTo>
                  <a:cubicBezTo>
                    <a:pt x="1469" y="300"/>
                    <a:pt x="768" y="501"/>
                    <a:pt x="1" y="868"/>
                  </a:cubicBezTo>
                  <a:cubicBezTo>
                    <a:pt x="735" y="1301"/>
                    <a:pt x="1469" y="1501"/>
                    <a:pt x="2169" y="1668"/>
                  </a:cubicBezTo>
                  <a:cubicBezTo>
                    <a:pt x="2870" y="1835"/>
                    <a:pt x="3637" y="1902"/>
                    <a:pt x="4337" y="1968"/>
                  </a:cubicBezTo>
                  <a:cubicBezTo>
                    <a:pt x="4503" y="1976"/>
                    <a:pt x="4672" y="1980"/>
                    <a:pt x="4843" y="1980"/>
                  </a:cubicBezTo>
                  <a:cubicBezTo>
                    <a:pt x="5396" y="1980"/>
                    <a:pt x="5970" y="1937"/>
                    <a:pt x="6506" y="1835"/>
                  </a:cubicBezTo>
                  <a:cubicBezTo>
                    <a:pt x="7273" y="1701"/>
                    <a:pt x="7973" y="1501"/>
                    <a:pt x="8707" y="1134"/>
                  </a:cubicBezTo>
                  <a:cubicBezTo>
                    <a:pt x="7973" y="701"/>
                    <a:pt x="7273" y="467"/>
                    <a:pt x="6539" y="300"/>
                  </a:cubicBezTo>
                  <a:cubicBezTo>
                    <a:pt x="5838" y="134"/>
                    <a:pt x="5105"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6"/>
            <p:cNvSpPr/>
            <p:nvPr/>
          </p:nvSpPr>
          <p:spPr>
            <a:xfrm>
              <a:off x="1680525" y="3479075"/>
              <a:ext cx="63400" cy="191850"/>
            </a:xfrm>
            <a:custGeom>
              <a:avLst/>
              <a:gdLst/>
              <a:ahLst/>
              <a:cxnLst/>
              <a:rect l="l" t="t" r="r" b="b"/>
              <a:pathLst>
                <a:path w="2536" h="7674" extrusionOk="0">
                  <a:moveTo>
                    <a:pt x="2503" y="1"/>
                  </a:moveTo>
                  <a:cubicBezTo>
                    <a:pt x="2002" y="568"/>
                    <a:pt x="1669" y="1135"/>
                    <a:pt x="1368" y="1769"/>
                  </a:cubicBezTo>
                  <a:cubicBezTo>
                    <a:pt x="1068" y="2403"/>
                    <a:pt x="835" y="3003"/>
                    <a:pt x="635" y="3637"/>
                  </a:cubicBezTo>
                  <a:cubicBezTo>
                    <a:pt x="468" y="4271"/>
                    <a:pt x="301" y="4938"/>
                    <a:pt x="168" y="5605"/>
                  </a:cubicBezTo>
                  <a:cubicBezTo>
                    <a:pt x="34" y="6272"/>
                    <a:pt x="1" y="6973"/>
                    <a:pt x="34" y="7673"/>
                  </a:cubicBezTo>
                  <a:cubicBezTo>
                    <a:pt x="501" y="7106"/>
                    <a:pt x="835" y="6506"/>
                    <a:pt x="1168" y="5939"/>
                  </a:cubicBezTo>
                  <a:cubicBezTo>
                    <a:pt x="1469" y="5305"/>
                    <a:pt x="1702" y="4671"/>
                    <a:pt x="1902" y="4071"/>
                  </a:cubicBezTo>
                  <a:cubicBezTo>
                    <a:pt x="2102" y="3437"/>
                    <a:pt x="2236" y="2770"/>
                    <a:pt x="2369" y="2102"/>
                  </a:cubicBezTo>
                  <a:cubicBezTo>
                    <a:pt x="2503" y="1435"/>
                    <a:pt x="2536" y="735"/>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6"/>
            <p:cNvSpPr/>
            <p:nvPr/>
          </p:nvSpPr>
          <p:spPr>
            <a:xfrm>
              <a:off x="1638000" y="3700075"/>
              <a:ext cx="173475" cy="37550"/>
            </a:xfrm>
            <a:custGeom>
              <a:avLst/>
              <a:gdLst/>
              <a:ahLst/>
              <a:cxnLst/>
              <a:rect l="l" t="t" r="r" b="b"/>
              <a:pathLst>
                <a:path w="6939" h="1502" extrusionOk="0">
                  <a:moveTo>
                    <a:pt x="1835" y="1"/>
                  </a:moveTo>
                  <a:cubicBezTo>
                    <a:pt x="1201" y="1"/>
                    <a:pt x="634" y="34"/>
                    <a:pt x="1" y="167"/>
                  </a:cubicBezTo>
                  <a:cubicBezTo>
                    <a:pt x="534" y="501"/>
                    <a:pt x="1068" y="734"/>
                    <a:pt x="1668" y="935"/>
                  </a:cubicBezTo>
                  <a:cubicBezTo>
                    <a:pt x="2202" y="1101"/>
                    <a:pt x="2769" y="1268"/>
                    <a:pt x="3370" y="1335"/>
                  </a:cubicBezTo>
                  <a:cubicBezTo>
                    <a:pt x="3937" y="1435"/>
                    <a:pt x="4537" y="1502"/>
                    <a:pt x="5104" y="1502"/>
                  </a:cubicBezTo>
                  <a:cubicBezTo>
                    <a:pt x="5738" y="1502"/>
                    <a:pt x="6338" y="1468"/>
                    <a:pt x="6939" y="1335"/>
                  </a:cubicBezTo>
                  <a:cubicBezTo>
                    <a:pt x="6405" y="1001"/>
                    <a:pt x="5871" y="768"/>
                    <a:pt x="5271" y="601"/>
                  </a:cubicBezTo>
                  <a:cubicBezTo>
                    <a:pt x="4737" y="434"/>
                    <a:pt x="4170" y="267"/>
                    <a:pt x="3570" y="167"/>
                  </a:cubicBezTo>
                  <a:cubicBezTo>
                    <a:pt x="3003" y="101"/>
                    <a:pt x="2402"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6"/>
            <p:cNvSpPr/>
            <p:nvPr/>
          </p:nvSpPr>
          <p:spPr>
            <a:xfrm>
              <a:off x="1627150" y="3514100"/>
              <a:ext cx="45900" cy="189350"/>
            </a:xfrm>
            <a:custGeom>
              <a:avLst/>
              <a:gdLst/>
              <a:ahLst/>
              <a:cxnLst/>
              <a:rect l="l" t="t" r="r" b="b"/>
              <a:pathLst>
                <a:path w="1836" h="7574" extrusionOk="0">
                  <a:moveTo>
                    <a:pt x="1269" y="1"/>
                  </a:moveTo>
                  <a:cubicBezTo>
                    <a:pt x="835" y="568"/>
                    <a:pt x="635" y="1202"/>
                    <a:pt x="435" y="1836"/>
                  </a:cubicBezTo>
                  <a:cubicBezTo>
                    <a:pt x="268" y="2436"/>
                    <a:pt x="134" y="3070"/>
                    <a:pt x="101" y="3704"/>
                  </a:cubicBezTo>
                  <a:cubicBezTo>
                    <a:pt x="1" y="4337"/>
                    <a:pt x="1" y="5005"/>
                    <a:pt x="101" y="5605"/>
                  </a:cubicBezTo>
                  <a:cubicBezTo>
                    <a:pt x="168" y="6272"/>
                    <a:pt x="301" y="6906"/>
                    <a:pt x="601" y="7573"/>
                  </a:cubicBezTo>
                  <a:cubicBezTo>
                    <a:pt x="1002" y="6973"/>
                    <a:pt x="1269" y="6372"/>
                    <a:pt x="1402" y="5738"/>
                  </a:cubicBezTo>
                  <a:cubicBezTo>
                    <a:pt x="1602" y="5105"/>
                    <a:pt x="1736" y="4471"/>
                    <a:pt x="1769" y="3870"/>
                  </a:cubicBezTo>
                  <a:cubicBezTo>
                    <a:pt x="1836" y="3237"/>
                    <a:pt x="1836" y="2569"/>
                    <a:pt x="1769" y="1936"/>
                  </a:cubicBezTo>
                  <a:cubicBezTo>
                    <a:pt x="1669" y="1269"/>
                    <a:pt x="1569" y="668"/>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6"/>
            <p:cNvSpPr/>
            <p:nvPr/>
          </p:nvSpPr>
          <p:spPr>
            <a:xfrm>
              <a:off x="1549600" y="3541625"/>
              <a:ext cx="52575" cy="200175"/>
            </a:xfrm>
            <a:custGeom>
              <a:avLst/>
              <a:gdLst/>
              <a:ahLst/>
              <a:cxnLst/>
              <a:rect l="l" t="t" r="r" b="b"/>
              <a:pathLst>
                <a:path w="2103" h="8007" extrusionOk="0">
                  <a:moveTo>
                    <a:pt x="334" y="1"/>
                  </a:moveTo>
                  <a:cubicBezTo>
                    <a:pt x="67" y="735"/>
                    <a:pt x="1" y="1435"/>
                    <a:pt x="1" y="2136"/>
                  </a:cubicBezTo>
                  <a:cubicBezTo>
                    <a:pt x="1" y="2836"/>
                    <a:pt x="34" y="3503"/>
                    <a:pt x="168" y="4170"/>
                  </a:cubicBezTo>
                  <a:cubicBezTo>
                    <a:pt x="234" y="4838"/>
                    <a:pt x="434" y="5505"/>
                    <a:pt x="701" y="6138"/>
                  </a:cubicBezTo>
                  <a:cubicBezTo>
                    <a:pt x="935" y="6772"/>
                    <a:pt x="1268" y="7439"/>
                    <a:pt x="1769" y="8006"/>
                  </a:cubicBezTo>
                  <a:cubicBezTo>
                    <a:pt x="2036" y="7273"/>
                    <a:pt x="2102" y="6572"/>
                    <a:pt x="2102" y="5905"/>
                  </a:cubicBezTo>
                  <a:cubicBezTo>
                    <a:pt x="2102" y="5171"/>
                    <a:pt x="2069" y="4504"/>
                    <a:pt x="1935" y="3837"/>
                  </a:cubicBezTo>
                  <a:cubicBezTo>
                    <a:pt x="1869" y="3170"/>
                    <a:pt x="1635" y="2503"/>
                    <a:pt x="1402" y="1902"/>
                  </a:cubicBezTo>
                  <a:cubicBezTo>
                    <a:pt x="1168" y="1268"/>
                    <a:pt x="835"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6"/>
            <p:cNvSpPr/>
            <p:nvPr/>
          </p:nvSpPr>
          <p:spPr>
            <a:xfrm>
              <a:off x="1596300" y="3732600"/>
              <a:ext cx="200175" cy="54225"/>
            </a:xfrm>
            <a:custGeom>
              <a:avLst/>
              <a:gdLst/>
              <a:ahLst/>
              <a:cxnLst/>
              <a:rect l="l" t="t" r="r" b="b"/>
              <a:pathLst>
                <a:path w="8007" h="2169" extrusionOk="0">
                  <a:moveTo>
                    <a:pt x="2136" y="1"/>
                  </a:moveTo>
                  <a:cubicBezTo>
                    <a:pt x="1468" y="1"/>
                    <a:pt x="735" y="101"/>
                    <a:pt x="1" y="334"/>
                  </a:cubicBezTo>
                  <a:cubicBezTo>
                    <a:pt x="635" y="834"/>
                    <a:pt x="1235" y="1135"/>
                    <a:pt x="1869" y="1402"/>
                  </a:cubicBezTo>
                  <a:cubicBezTo>
                    <a:pt x="2503" y="1702"/>
                    <a:pt x="3170" y="1869"/>
                    <a:pt x="3837" y="2002"/>
                  </a:cubicBezTo>
                  <a:cubicBezTo>
                    <a:pt x="4504" y="2135"/>
                    <a:pt x="5171" y="2169"/>
                    <a:pt x="5872" y="2169"/>
                  </a:cubicBezTo>
                  <a:cubicBezTo>
                    <a:pt x="6539" y="2169"/>
                    <a:pt x="7239" y="2069"/>
                    <a:pt x="8006" y="1835"/>
                  </a:cubicBezTo>
                  <a:cubicBezTo>
                    <a:pt x="7406" y="1335"/>
                    <a:pt x="6739" y="1001"/>
                    <a:pt x="6105" y="734"/>
                  </a:cubicBezTo>
                  <a:cubicBezTo>
                    <a:pt x="5505" y="468"/>
                    <a:pt x="4838" y="301"/>
                    <a:pt x="4170" y="167"/>
                  </a:cubicBezTo>
                  <a:cubicBezTo>
                    <a:pt x="3503" y="34"/>
                    <a:pt x="2836" y="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6"/>
            <p:cNvSpPr/>
            <p:nvPr/>
          </p:nvSpPr>
          <p:spPr>
            <a:xfrm>
              <a:off x="1501250" y="3604175"/>
              <a:ext cx="53375" cy="200175"/>
            </a:xfrm>
            <a:custGeom>
              <a:avLst/>
              <a:gdLst/>
              <a:ahLst/>
              <a:cxnLst/>
              <a:rect l="l" t="t" r="r" b="b"/>
              <a:pathLst>
                <a:path w="2135" h="8007" extrusionOk="0">
                  <a:moveTo>
                    <a:pt x="334" y="1"/>
                  </a:moveTo>
                  <a:cubicBezTo>
                    <a:pt x="100" y="734"/>
                    <a:pt x="0" y="1435"/>
                    <a:pt x="0" y="2135"/>
                  </a:cubicBezTo>
                  <a:cubicBezTo>
                    <a:pt x="0" y="2836"/>
                    <a:pt x="33" y="3503"/>
                    <a:pt x="167" y="4170"/>
                  </a:cubicBezTo>
                  <a:cubicBezTo>
                    <a:pt x="267" y="4837"/>
                    <a:pt x="467" y="5504"/>
                    <a:pt x="701" y="6138"/>
                  </a:cubicBezTo>
                  <a:cubicBezTo>
                    <a:pt x="967" y="6772"/>
                    <a:pt x="1301" y="7439"/>
                    <a:pt x="1801" y="8006"/>
                  </a:cubicBezTo>
                  <a:cubicBezTo>
                    <a:pt x="2035" y="7272"/>
                    <a:pt x="2102" y="6572"/>
                    <a:pt x="2135" y="5905"/>
                  </a:cubicBezTo>
                  <a:cubicBezTo>
                    <a:pt x="2135" y="5171"/>
                    <a:pt x="2102" y="4504"/>
                    <a:pt x="1968" y="3837"/>
                  </a:cubicBezTo>
                  <a:cubicBezTo>
                    <a:pt x="1868" y="3169"/>
                    <a:pt x="1668" y="2502"/>
                    <a:pt x="1434" y="1902"/>
                  </a:cubicBezTo>
                  <a:cubicBezTo>
                    <a:pt x="1168" y="1268"/>
                    <a:pt x="834"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6"/>
            <p:cNvSpPr/>
            <p:nvPr/>
          </p:nvSpPr>
          <p:spPr>
            <a:xfrm>
              <a:off x="1547100" y="3795150"/>
              <a:ext cx="200175" cy="54225"/>
            </a:xfrm>
            <a:custGeom>
              <a:avLst/>
              <a:gdLst/>
              <a:ahLst/>
              <a:cxnLst/>
              <a:rect l="l" t="t" r="r" b="b"/>
              <a:pathLst>
                <a:path w="8007" h="2169" extrusionOk="0">
                  <a:moveTo>
                    <a:pt x="2136" y="0"/>
                  </a:moveTo>
                  <a:cubicBezTo>
                    <a:pt x="1468" y="0"/>
                    <a:pt x="768" y="100"/>
                    <a:pt x="1" y="334"/>
                  </a:cubicBezTo>
                  <a:cubicBezTo>
                    <a:pt x="634" y="834"/>
                    <a:pt x="1268" y="1134"/>
                    <a:pt x="1869" y="1401"/>
                  </a:cubicBezTo>
                  <a:cubicBezTo>
                    <a:pt x="2502" y="1702"/>
                    <a:pt x="3170" y="1868"/>
                    <a:pt x="3837" y="2002"/>
                  </a:cubicBezTo>
                  <a:cubicBezTo>
                    <a:pt x="4504" y="2135"/>
                    <a:pt x="5171" y="2169"/>
                    <a:pt x="5872" y="2169"/>
                  </a:cubicBezTo>
                  <a:cubicBezTo>
                    <a:pt x="6539" y="2169"/>
                    <a:pt x="7239" y="2068"/>
                    <a:pt x="8006" y="1835"/>
                  </a:cubicBezTo>
                  <a:cubicBezTo>
                    <a:pt x="7439" y="1335"/>
                    <a:pt x="6772" y="1001"/>
                    <a:pt x="6138" y="734"/>
                  </a:cubicBezTo>
                  <a:cubicBezTo>
                    <a:pt x="5505" y="467"/>
                    <a:pt x="4837" y="301"/>
                    <a:pt x="4170" y="167"/>
                  </a:cubicBezTo>
                  <a:cubicBezTo>
                    <a:pt x="3503" y="34"/>
                    <a:pt x="2836" y="0"/>
                    <a:pt x="2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6"/>
            <p:cNvSpPr/>
            <p:nvPr/>
          </p:nvSpPr>
          <p:spPr>
            <a:xfrm>
              <a:off x="1433700" y="3681725"/>
              <a:ext cx="64225" cy="196000"/>
            </a:xfrm>
            <a:custGeom>
              <a:avLst/>
              <a:gdLst/>
              <a:ahLst/>
              <a:cxnLst/>
              <a:rect l="l" t="t" r="r" b="b"/>
              <a:pathLst>
                <a:path w="2569" h="7840" extrusionOk="0">
                  <a:moveTo>
                    <a:pt x="167" y="1"/>
                  </a:moveTo>
                  <a:cubicBezTo>
                    <a:pt x="0" y="735"/>
                    <a:pt x="0" y="1468"/>
                    <a:pt x="33" y="2169"/>
                  </a:cubicBezTo>
                  <a:cubicBezTo>
                    <a:pt x="67" y="2836"/>
                    <a:pt x="200" y="3503"/>
                    <a:pt x="400" y="4170"/>
                  </a:cubicBezTo>
                  <a:cubicBezTo>
                    <a:pt x="567" y="4838"/>
                    <a:pt x="834" y="5471"/>
                    <a:pt x="1168" y="6072"/>
                  </a:cubicBezTo>
                  <a:cubicBezTo>
                    <a:pt x="1501" y="6706"/>
                    <a:pt x="1868" y="7306"/>
                    <a:pt x="2402" y="7840"/>
                  </a:cubicBezTo>
                  <a:cubicBezTo>
                    <a:pt x="2569" y="7039"/>
                    <a:pt x="2569" y="6372"/>
                    <a:pt x="2535" y="5671"/>
                  </a:cubicBezTo>
                  <a:cubicBezTo>
                    <a:pt x="2502" y="5004"/>
                    <a:pt x="2368" y="4337"/>
                    <a:pt x="2168" y="3670"/>
                  </a:cubicBezTo>
                  <a:cubicBezTo>
                    <a:pt x="2002" y="3003"/>
                    <a:pt x="1735" y="2369"/>
                    <a:pt x="1401" y="1735"/>
                  </a:cubicBezTo>
                  <a:cubicBezTo>
                    <a:pt x="1134" y="1135"/>
                    <a:pt x="701" y="5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6"/>
            <p:cNvSpPr/>
            <p:nvPr/>
          </p:nvSpPr>
          <p:spPr>
            <a:xfrm>
              <a:off x="1483725" y="3858950"/>
              <a:ext cx="203500" cy="36925"/>
            </a:xfrm>
            <a:custGeom>
              <a:avLst/>
              <a:gdLst/>
              <a:ahLst/>
              <a:cxnLst/>
              <a:rect l="l" t="t" r="r" b="b"/>
              <a:pathLst>
                <a:path w="8140" h="1477" extrusionOk="0">
                  <a:moveTo>
                    <a:pt x="3103" y="0"/>
                  </a:moveTo>
                  <a:cubicBezTo>
                    <a:pt x="2752" y="0"/>
                    <a:pt x="2402" y="17"/>
                    <a:pt x="2069" y="50"/>
                  </a:cubicBezTo>
                  <a:cubicBezTo>
                    <a:pt x="1368" y="117"/>
                    <a:pt x="701" y="217"/>
                    <a:pt x="1" y="451"/>
                  </a:cubicBezTo>
                  <a:cubicBezTo>
                    <a:pt x="668" y="784"/>
                    <a:pt x="1335" y="984"/>
                    <a:pt x="2002" y="1118"/>
                  </a:cubicBezTo>
                  <a:cubicBezTo>
                    <a:pt x="2669" y="1284"/>
                    <a:pt x="3336" y="1418"/>
                    <a:pt x="4003" y="1451"/>
                  </a:cubicBezTo>
                  <a:cubicBezTo>
                    <a:pt x="4337" y="1468"/>
                    <a:pt x="4679" y="1476"/>
                    <a:pt x="5021" y="1476"/>
                  </a:cubicBezTo>
                  <a:cubicBezTo>
                    <a:pt x="5363" y="1476"/>
                    <a:pt x="5705" y="1468"/>
                    <a:pt x="6038" y="1451"/>
                  </a:cubicBezTo>
                  <a:cubicBezTo>
                    <a:pt x="6739" y="1385"/>
                    <a:pt x="7406" y="1284"/>
                    <a:pt x="8140" y="1018"/>
                  </a:cubicBezTo>
                  <a:cubicBezTo>
                    <a:pt x="7473" y="717"/>
                    <a:pt x="6805" y="484"/>
                    <a:pt x="6138" y="317"/>
                  </a:cubicBezTo>
                  <a:cubicBezTo>
                    <a:pt x="5471" y="217"/>
                    <a:pt x="4804" y="84"/>
                    <a:pt x="4137" y="50"/>
                  </a:cubicBezTo>
                  <a:cubicBezTo>
                    <a:pt x="3803" y="17"/>
                    <a:pt x="3453" y="0"/>
                    <a:pt x="3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6"/>
            <p:cNvSpPr/>
            <p:nvPr/>
          </p:nvSpPr>
          <p:spPr>
            <a:xfrm>
              <a:off x="1374475" y="3750950"/>
              <a:ext cx="83425" cy="188500"/>
            </a:xfrm>
            <a:custGeom>
              <a:avLst/>
              <a:gdLst/>
              <a:ahLst/>
              <a:cxnLst/>
              <a:rect l="l" t="t" r="r" b="b"/>
              <a:pathLst>
                <a:path w="3337" h="7540" extrusionOk="0">
                  <a:moveTo>
                    <a:pt x="67" y="0"/>
                  </a:moveTo>
                  <a:lnTo>
                    <a:pt x="67" y="0"/>
                  </a:lnTo>
                  <a:cubicBezTo>
                    <a:pt x="1" y="801"/>
                    <a:pt x="67" y="1501"/>
                    <a:pt x="201" y="2169"/>
                  </a:cubicBezTo>
                  <a:cubicBezTo>
                    <a:pt x="368" y="2836"/>
                    <a:pt x="568" y="3503"/>
                    <a:pt x="835" y="4137"/>
                  </a:cubicBezTo>
                  <a:cubicBezTo>
                    <a:pt x="1068" y="4771"/>
                    <a:pt x="1402" y="5338"/>
                    <a:pt x="1769" y="5938"/>
                  </a:cubicBezTo>
                  <a:cubicBezTo>
                    <a:pt x="2202" y="6472"/>
                    <a:pt x="2603" y="7072"/>
                    <a:pt x="3236" y="7539"/>
                  </a:cubicBezTo>
                  <a:cubicBezTo>
                    <a:pt x="3336" y="6739"/>
                    <a:pt x="3236" y="6038"/>
                    <a:pt x="3103" y="5371"/>
                  </a:cubicBezTo>
                  <a:cubicBezTo>
                    <a:pt x="2936" y="4704"/>
                    <a:pt x="2736" y="4037"/>
                    <a:pt x="2503" y="3403"/>
                  </a:cubicBezTo>
                  <a:cubicBezTo>
                    <a:pt x="2236" y="2769"/>
                    <a:pt x="1902" y="2202"/>
                    <a:pt x="1535" y="1602"/>
                  </a:cubicBezTo>
                  <a:cubicBezTo>
                    <a:pt x="1168" y="1068"/>
                    <a:pt x="701" y="467"/>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6"/>
            <p:cNvSpPr/>
            <p:nvPr/>
          </p:nvSpPr>
          <p:spPr>
            <a:xfrm>
              <a:off x="1443700" y="3911575"/>
              <a:ext cx="203500" cy="36050"/>
            </a:xfrm>
            <a:custGeom>
              <a:avLst/>
              <a:gdLst/>
              <a:ahLst/>
              <a:cxnLst/>
              <a:rect l="l" t="t" r="r" b="b"/>
              <a:pathLst>
                <a:path w="8140" h="1442" extrusionOk="0">
                  <a:moveTo>
                    <a:pt x="4576" y="1"/>
                  </a:moveTo>
                  <a:cubicBezTo>
                    <a:pt x="4406" y="1"/>
                    <a:pt x="4237" y="5"/>
                    <a:pt x="4070" y="13"/>
                  </a:cubicBezTo>
                  <a:cubicBezTo>
                    <a:pt x="3336" y="13"/>
                    <a:pt x="2669" y="113"/>
                    <a:pt x="2002" y="214"/>
                  </a:cubicBezTo>
                  <a:cubicBezTo>
                    <a:pt x="1335" y="347"/>
                    <a:pt x="668" y="514"/>
                    <a:pt x="0" y="847"/>
                  </a:cubicBezTo>
                  <a:cubicBezTo>
                    <a:pt x="734" y="1114"/>
                    <a:pt x="1401" y="1214"/>
                    <a:pt x="2069" y="1348"/>
                  </a:cubicBezTo>
                  <a:cubicBezTo>
                    <a:pt x="2540" y="1395"/>
                    <a:pt x="3029" y="1442"/>
                    <a:pt x="3510" y="1442"/>
                  </a:cubicBezTo>
                  <a:cubicBezTo>
                    <a:pt x="3710" y="1442"/>
                    <a:pt x="3908" y="1434"/>
                    <a:pt x="4103" y="1414"/>
                  </a:cubicBezTo>
                  <a:cubicBezTo>
                    <a:pt x="4804" y="1414"/>
                    <a:pt x="5471" y="1348"/>
                    <a:pt x="6138" y="1214"/>
                  </a:cubicBezTo>
                  <a:cubicBezTo>
                    <a:pt x="6805" y="1081"/>
                    <a:pt x="7472" y="947"/>
                    <a:pt x="8140" y="580"/>
                  </a:cubicBezTo>
                  <a:cubicBezTo>
                    <a:pt x="7472" y="314"/>
                    <a:pt x="6772" y="180"/>
                    <a:pt x="6105" y="113"/>
                  </a:cubicBezTo>
                  <a:cubicBezTo>
                    <a:pt x="5604" y="38"/>
                    <a:pt x="5085" y="1"/>
                    <a:pt x="4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6"/>
            <p:cNvSpPr/>
            <p:nvPr/>
          </p:nvSpPr>
          <p:spPr>
            <a:xfrm>
              <a:off x="1296925" y="3854350"/>
              <a:ext cx="116775" cy="166825"/>
            </a:xfrm>
            <a:custGeom>
              <a:avLst/>
              <a:gdLst/>
              <a:ahLst/>
              <a:cxnLst/>
              <a:rect l="l" t="t" r="r" b="b"/>
              <a:pathLst>
                <a:path w="4671" h="6673" extrusionOk="0">
                  <a:moveTo>
                    <a:pt x="1" y="1"/>
                  </a:moveTo>
                  <a:cubicBezTo>
                    <a:pt x="67" y="801"/>
                    <a:pt x="301" y="1468"/>
                    <a:pt x="568" y="2102"/>
                  </a:cubicBezTo>
                  <a:cubicBezTo>
                    <a:pt x="834" y="2769"/>
                    <a:pt x="1201" y="3336"/>
                    <a:pt x="1602" y="3904"/>
                  </a:cubicBezTo>
                  <a:cubicBezTo>
                    <a:pt x="1969" y="4437"/>
                    <a:pt x="2436" y="4971"/>
                    <a:pt x="2936" y="5438"/>
                  </a:cubicBezTo>
                  <a:cubicBezTo>
                    <a:pt x="3436" y="5905"/>
                    <a:pt x="3970" y="6339"/>
                    <a:pt x="4671" y="6672"/>
                  </a:cubicBezTo>
                  <a:cubicBezTo>
                    <a:pt x="4604" y="5938"/>
                    <a:pt x="4337" y="5271"/>
                    <a:pt x="4103" y="4604"/>
                  </a:cubicBezTo>
                  <a:cubicBezTo>
                    <a:pt x="3837" y="3937"/>
                    <a:pt x="3470" y="3336"/>
                    <a:pt x="3069" y="2803"/>
                  </a:cubicBezTo>
                  <a:cubicBezTo>
                    <a:pt x="2702" y="2269"/>
                    <a:pt x="2235" y="1735"/>
                    <a:pt x="1735" y="1268"/>
                  </a:cubicBezTo>
                  <a:cubicBezTo>
                    <a:pt x="1235" y="801"/>
                    <a:pt x="701"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6"/>
            <p:cNvSpPr/>
            <p:nvPr/>
          </p:nvSpPr>
          <p:spPr>
            <a:xfrm>
              <a:off x="1401175" y="3964950"/>
              <a:ext cx="196825" cy="55375"/>
            </a:xfrm>
            <a:custGeom>
              <a:avLst/>
              <a:gdLst/>
              <a:ahLst/>
              <a:cxnLst/>
              <a:rect l="l" t="t" r="r" b="b"/>
              <a:pathLst>
                <a:path w="7873" h="2215" extrusionOk="0">
                  <a:moveTo>
                    <a:pt x="6677" y="0"/>
                  </a:moveTo>
                  <a:cubicBezTo>
                    <a:pt x="6361" y="0"/>
                    <a:pt x="6056" y="17"/>
                    <a:pt x="5771" y="47"/>
                  </a:cubicBezTo>
                  <a:cubicBezTo>
                    <a:pt x="5104" y="147"/>
                    <a:pt x="4437" y="247"/>
                    <a:pt x="3770" y="414"/>
                  </a:cubicBezTo>
                  <a:cubicBezTo>
                    <a:pt x="3136" y="580"/>
                    <a:pt x="2469" y="847"/>
                    <a:pt x="1835" y="1081"/>
                  </a:cubicBezTo>
                  <a:cubicBezTo>
                    <a:pt x="1201" y="1348"/>
                    <a:pt x="601" y="1681"/>
                    <a:pt x="0" y="2148"/>
                  </a:cubicBezTo>
                  <a:cubicBezTo>
                    <a:pt x="384" y="2198"/>
                    <a:pt x="751" y="2215"/>
                    <a:pt x="1105" y="2215"/>
                  </a:cubicBezTo>
                  <a:cubicBezTo>
                    <a:pt x="1460" y="2215"/>
                    <a:pt x="1801" y="2198"/>
                    <a:pt x="2135" y="2181"/>
                  </a:cubicBezTo>
                  <a:cubicBezTo>
                    <a:pt x="2802" y="2081"/>
                    <a:pt x="3469" y="1981"/>
                    <a:pt x="4136" y="1815"/>
                  </a:cubicBezTo>
                  <a:cubicBezTo>
                    <a:pt x="4737" y="1648"/>
                    <a:pt x="5404" y="1381"/>
                    <a:pt x="6038" y="1147"/>
                  </a:cubicBezTo>
                  <a:cubicBezTo>
                    <a:pt x="6672" y="881"/>
                    <a:pt x="7305" y="547"/>
                    <a:pt x="7872" y="80"/>
                  </a:cubicBezTo>
                  <a:cubicBezTo>
                    <a:pt x="7468" y="25"/>
                    <a:pt x="7064" y="0"/>
                    <a:pt x="6677" y="0"/>
                  </a:cubicBezTo>
                  <a:close/>
                </a:path>
              </a:pathLst>
            </a:custGeom>
            <a:solidFill>
              <a:srgbClr val="72A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6"/>
            <p:cNvSpPr/>
            <p:nvPr/>
          </p:nvSpPr>
          <p:spPr>
            <a:xfrm>
              <a:off x="1045875" y="2953075"/>
              <a:ext cx="313625" cy="986625"/>
            </a:xfrm>
            <a:custGeom>
              <a:avLst/>
              <a:gdLst/>
              <a:ahLst/>
              <a:cxnLst/>
              <a:rect l="l" t="t" r="r" b="b"/>
              <a:pathLst>
                <a:path w="12545" h="39465" extrusionOk="0">
                  <a:moveTo>
                    <a:pt x="424" y="0"/>
                  </a:moveTo>
                  <a:cubicBezTo>
                    <a:pt x="199" y="0"/>
                    <a:pt x="0" y="266"/>
                    <a:pt x="202" y="493"/>
                  </a:cubicBezTo>
                  <a:cubicBezTo>
                    <a:pt x="1870" y="2161"/>
                    <a:pt x="3171" y="4262"/>
                    <a:pt x="4338" y="6264"/>
                  </a:cubicBezTo>
                  <a:cubicBezTo>
                    <a:pt x="7507" y="11668"/>
                    <a:pt x="9509" y="17739"/>
                    <a:pt x="10643" y="23943"/>
                  </a:cubicBezTo>
                  <a:cubicBezTo>
                    <a:pt x="11544" y="28980"/>
                    <a:pt x="11810" y="34150"/>
                    <a:pt x="11644" y="39287"/>
                  </a:cubicBezTo>
                  <a:cubicBezTo>
                    <a:pt x="11644" y="39413"/>
                    <a:pt x="11710" y="39464"/>
                    <a:pt x="11797" y="39464"/>
                  </a:cubicBezTo>
                  <a:cubicBezTo>
                    <a:pt x="11965" y="39464"/>
                    <a:pt x="12211" y="39273"/>
                    <a:pt x="12211" y="39054"/>
                  </a:cubicBezTo>
                  <a:cubicBezTo>
                    <a:pt x="12544" y="30715"/>
                    <a:pt x="11577" y="22475"/>
                    <a:pt x="8808" y="14536"/>
                  </a:cubicBezTo>
                  <a:cubicBezTo>
                    <a:pt x="7207" y="10100"/>
                    <a:pt x="5072" y="5763"/>
                    <a:pt x="2204" y="1961"/>
                  </a:cubicBezTo>
                  <a:cubicBezTo>
                    <a:pt x="1703" y="1293"/>
                    <a:pt x="1203" y="660"/>
                    <a:pt x="636" y="93"/>
                  </a:cubicBezTo>
                  <a:cubicBezTo>
                    <a:pt x="571" y="28"/>
                    <a:pt x="4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6"/>
            <p:cNvSpPr/>
            <p:nvPr/>
          </p:nvSpPr>
          <p:spPr>
            <a:xfrm>
              <a:off x="974200" y="2853650"/>
              <a:ext cx="139275" cy="175150"/>
            </a:xfrm>
            <a:custGeom>
              <a:avLst/>
              <a:gdLst/>
              <a:ahLst/>
              <a:cxnLst/>
              <a:rect l="l" t="t" r="r" b="b"/>
              <a:pathLst>
                <a:path w="5571" h="7006" extrusionOk="0">
                  <a:moveTo>
                    <a:pt x="0" y="0"/>
                  </a:moveTo>
                  <a:cubicBezTo>
                    <a:pt x="67" y="901"/>
                    <a:pt x="334" y="1635"/>
                    <a:pt x="667" y="2335"/>
                  </a:cubicBezTo>
                  <a:cubicBezTo>
                    <a:pt x="1001" y="3069"/>
                    <a:pt x="1401" y="3669"/>
                    <a:pt x="1868" y="4270"/>
                  </a:cubicBezTo>
                  <a:cubicBezTo>
                    <a:pt x="2335" y="4837"/>
                    <a:pt x="2869" y="5404"/>
                    <a:pt x="3436" y="5838"/>
                  </a:cubicBezTo>
                  <a:cubicBezTo>
                    <a:pt x="4070" y="6305"/>
                    <a:pt x="4737" y="6738"/>
                    <a:pt x="5571" y="7005"/>
                  </a:cubicBezTo>
                  <a:cubicBezTo>
                    <a:pt x="5504" y="6138"/>
                    <a:pt x="5237" y="5404"/>
                    <a:pt x="4904" y="4670"/>
                  </a:cubicBezTo>
                  <a:cubicBezTo>
                    <a:pt x="4570" y="3970"/>
                    <a:pt x="4170" y="3336"/>
                    <a:pt x="3703" y="2769"/>
                  </a:cubicBezTo>
                  <a:cubicBezTo>
                    <a:pt x="3236" y="2168"/>
                    <a:pt x="2702" y="1635"/>
                    <a:pt x="2102" y="1168"/>
                  </a:cubicBezTo>
                  <a:cubicBezTo>
                    <a:pt x="1501" y="734"/>
                    <a:pt x="834" y="3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6"/>
            <p:cNvSpPr/>
            <p:nvPr/>
          </p:nvSpPr>
          <p:spPr>
            <a:xfrm>
              <a:off x="1150975" y="2882825"/>
              <a:ext cx="55900" cy="218525"/>
            </a:xfrm>
            <a:custGeom>
              <a:avLst/>
              <a:gdLst/>
              <a:ahLst/>
              <a:cxnLst/>
              <a:rect l="l" t="t" r="r" b="b"/>
              <a:pathLst>
                <a:path w="2236" h="8741" extrusionOk="0">
                  <a:moveTo>
                    <a:pt x="2136" y="1"/>
                  </a:moveTo>
                  <a:cubicBezTo>
                    <a:pt x="1669" y="668"/>
                    <a:pt x="1335" y="1335"/>
                    <a:pt x="1035" y="2069"/>
                  </a:cubicBezTo>
                  <a:cubicBezTo>
                    <a:pt x="735" y="2736"/>
                    <a:pt x="535" y="3470"/>
                    <a:pt x="368" y="4170"/>
                  </a:cubicBezTo>
                  <a:cubicBezTo>
                    <a:pt x="201" y="4904"/>
                    <a:pt x="68" y="5638"/>
                    <a:pt x="34" y="6405"/>
                  </a:cubicBezTo>
                  <a:cubicBezTo>
                    <a:pt x="1" y="7172"/>
                    <a:pt x="1" y="7940"/>
                    <a:pt x="134" y="8740"/>
                  </a:cubicBezTo>
                  <a:cubicBezTo>
                    <a:pt x="635" y="8073"/>
                    <a:pt x="935" y="7339"/>
                    <a:pt x="1168" y="6672"/>
                  </a:cubicBezTo>
                  <a:cubicBezTo>
                    <a:pt x="1469" y="6005"/>
                    <a:pt x="1669" y="5271"/>
                    <a:pt x="1836" y="4570"/>
                  </a:cubicBezTo>
                  <a:cubicBezTo>
                    <a:pt x="2036" y="3837"/>
                    <a:pt x="2169" y="3103"/>
                    <a:pt x="2203" y="2336"/>
                  </a:cubicBezTo>
                  <a:cubicBezTo>
                    <a:pt x="2236" y="1602"/>
                    <a:pt x="2236" y="80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6"/>
            <p:cNvSpPr/>
            <p:nvPr/>
          </p:nvSpPr>
          <p:spPr>
            <a:xfrm>
              <a:off x="940825" y="3037400"/>
              <a:ext cx="216850" cy="60225"/>
            </a:xfrm>
            <a:custGeom>
              <a:avLst/>
              <a:gdLst/>
              <a:ahLst/>
              <a:cxnLst/>
              <a:rect l="l" t="t" r="r" b="b"/>
              <a:pathLst>
                <a:path w="8674" h="2409" extrusionOk="0">
                  <a:moveTo>
                    <a:pt x="1255" y="1"/>
                  </a:moveTo>
                  <a:cubicBezTo>
                    <a:pt x="834" y="1"/>
                    <a:pt x="413" y="33"/>
                    <a:pt x="1" y="122"/>
                  </a:cubicBezTo>
                  <a:cubicBezTo>
                    <a:pt x="601" y="622"/>
                    <a:pt x="1269" y="989"/>
                    <a:pt x="2002" y="1290"/>
                  </a:cubicBezTo>
                  <a:cubicBezTo>
                    <a:pt x="2703" y="1590"/>
                    <a:pt x="3403" y="1823"/>
                    <a:pt x="4104" y="1990"/>
                  </a:cubicBezTo>
                  <a:cubicBezTo>
                    <a:pt x="4838" y="2157"/>
                    <a:pt x="5572" y="2290"/>
                    <a:pt x="6339" y="2390"/>
                  </a:cubicBezTo>
                  <a:cubicBezTo>
                    <a:pt x="6583" y="2401"/>
                    <a:pt x="6835" y="2409"/>
                    <a:pt x="7092" y="2409"/>
                  </a:cubicBezTo>
                  <a:cubicBezTo>
                    <a:pt x="7606" y="2409"/>
                    <a:pt x="8140" y="2379"/>
                    <a:pt x="8674" y="2290"/>
                  </a:cubicBezTo>
                  <a:cubicBezTo>
                    <a:pt x="8040" y="1790"/>
                    <a:pt x="7340" y="1456"/>
                    <a:pt x="6672" y="1156"/>
                  </a:cubicBezTo>
                  <a:cubicBezTo>
                    <a:pt x="5939" y="823"/>
                    <a:pt x="5238" y="589"/>
                    <a:pt x="4538" y="422"/>
                  </a:cubicBezTo>
                  <a:cubicBezTo>
                    <a:pt x="3837" y="256"/>
                    <a:pt x="3070" y="122"/>
                    <a:pt x="2336" y="55"/>
                  </a:cubicBezTo>
                  <a:cubicBezTo>
                    <a:pt x="1981" y="24"/>
                    <a:pt x="1618" y="1"/>
                    <a:pt x="1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6"/>
            <p:cNvSpPr/>
            <p:nvPr/>
          </p:nvSpPr>
          <p:spPr>
            <a:xfrm>
              <a:off x="1201850" y="2977900"/>
              <a:ext cx="48400" cy="220175"/>
            </a:xfrm>
            <a:custGeom>
              <a:avLst/>
              <a:gdLst/>
              <a:ahLst/>
              <a:cxnLst/>
              <a:rect l="l" t="t" r="r" b="b"/>
              <a:pathLst>
                <a:path w="1936" h="8807" extrusionOk="0">
                  <a:moveTo>
                    <a:pt x="1735" y="0"/>
                  </a:moveTo>
                  <a:cubicBezTo>
                    <a:pt x="1302" y="667"/>
                    <a:pt x="1001" y="1368"/>
                    <a:pt x="768" y="2068"/>
                  </a:cubicBezTo>
                  <a:cubicBezTo>
                    <a:pt x="501" y="2802"/>
                    <a:pt x="334" y="3503"/>
                    <a:pt x="234" y="4237"/>
                  </a:cubicBezTo>
                  <a:cubicBezTo>
                    <a:pt x="101" y="5004"/>
                    <a:pt x="1" y="5771"/>
                    <a:pt x="1" y="6505"/>
                  </a:cubicBezTo>
                  <a:cubicBezTo>
                    <a:pt x="1" y="7272"/>
                    <a:pt x="67" y="8006"/>
                    <a:pt x="234" y="8807"/>
                  </a:cubicBezTo>
                  <a:cubicBezTo>
                    <a:pt x="668" y="8139"/>
                    <a:pt x="935" y="7439"/>
                    <a:pt x="1168" y="6705"/>
                  </a:cubicBezTo>
                  <a:cubicBezTo>
                    <a:pt x="1435" y="6005"/>
                    <a:pt x="1602" y="5304"/>
                    <a:pt x="1735" y="4537"/>
                  </a:cubicBezTo>
                  <a:cubicBezTo>
                    <a:pt x="1835" y="3803"/>
                    <a:pt x="1936" y="3036"/>
                    <a:pt x="1936" y="2302"/>
                  </a:cubicBezTo>
                  <a:cubicBezTo>
                    <a:pt x="1936" y="1535"/>
                    <a:pt x="1936" y="801"/>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6"/>
            <p:cNvSpPr/>
            <p:nvPr/>
          </p:nvSpPr>
          <p:spPr>
            <a:xfrm>
              <a:off x="990050" y="3140300"/>
              <a:ext cx="221000" cy="67175"/>
            </a:xfrm>
            <a:custGeom>
              <a:avLst/>
              <a:gdLst/>
              <a:ahLst/>
              <a:cxnLst/>
              <a:rect l="l" t="t" r="r" b="b"/>
              <a:pathLst>
                <a:path w="8840" h="2687" extrusionOk="0">
                  <a:moveTo>
                    <a:pt x="2782" y="0"/>
                  </a:moveTo>
                  <a:cubicBezTo>
                    <a:pt x="2655" y="0"/>
                    <a:pt x="2528" y="3"/>
                    <a:pt x="2402" y="9"/>
                  </a:cubicBezTo>
                  <a:cubicBezTo>
                    <a:pt x="1635" y="42"/>
                    <a:pt x="834" y="176"/>
                    <a:pt x="0" y="509"/>
                  </a:cubicBezTo>
                  <a:cubicBezTo>
                    <a:pt x="667" y="1143"/>
                    <a:pt x="1334" y="1510"/>
                    <a:pt x="2068" y="1844"/>
                  </a:cubicBezTo>
                  <a:cubicBezTo>
                    <a:pt x="2769" y="2144"/>
                    <a:pt x="3469" y="2377"/>
                    <a:pt x="4236" y="2511"/>
                  </a:cubicBezTo>
                  <a:cubicBezTo>
                    <a:pt x="4844" y="2621"/>
                    <a:pt x="5475" y="2686"/>
                    <a:pt x="6091" y="2686"/>
                  </a:cubicBezTo>
                  <a:cubicBezTo>
                    <a:pt x="6219" y="2686"/>
                    <a:pt x="6345" y="2683"/>
                    <a:pt x="6471" y="2678"/>
                  </a:cubicBezTo>
                  <a:cubicBezTo>
                    <a:pt x="7239" y="2644"/>
                    <a:pt x="8006" y="2511"/>
                    <a:pt x="8840" y="2177"/>
                  </a:cubicBezTo>
                  <a:cubicBezTo>
                    <a:pt x="8206" y="1543"/>
                    <a:pt x="7539" y="1176"/>
                    <a:pt x="6805" y="843"/>
                  </a:cubicBezTo>
                  <a:cubicBezTo>
                    <a:pt x="6104" y="543"/>
                    <a:pt x="5404" y="309"/>
                    <a:pt x="4637" y="176"/>
                  </a:cubicBezTo>
                  <a:cubicBezTo>
                    <a:pt x="4029" y="65"/>
                    <a:pt x="3398"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6"/>
            <p:cNvSpPr/>
            <p:nvPr/>
          </p:nvSpPr>
          <p:spPr>
            <a:xfrm>
              <a:off x="1242725" y="3092975"/>
              <a:ext cx="75075" cy="214350"/>
            </a:xfrm>
            <a:custGeom>
              <a:avLst/>
              <a:gdLst/>
              <a:ahLst/>
              <a:cxnLst/>
              <a:rect l="l" t="t" r="r" b="b"/>
              <a:pathLst>
                <a:path w="3003" h="8574" extrusionOk="0">
                  <a:moveTo>
                    <a:pt x="2836" y="1"/>
                  </a:moveTo>
                  <a:cubicBezTo>
                    <a:pt x="2202" y="568"/>
                    <a:pt x="1802" y="1235"/>
                    <a:pt x="1401" y="1902"/>
                  </a:cubicBezTo>
                  <a:cubicBezTo>
                    <a:pt x="1034" y="2569"/>
                    <a:pt x="768" y="3270"/>
                    <a:pt x="534" y="4003"/>
                  </a:cubicBezTo>
                  <a:cubicBezTo>
                    <a:pt x="334" y="4704"/>
                    <a:pt x="167" y="5438"/>
                    <a:pt x="100" y="6205"/>
                  </a:cubicBezTo>
                  <a:cubicBezTo>
                    <a:pt x="0" y="6939"/>
                    <a:pt x="0" y="7739"/>
                    <a:pt x="167" y="8573"/>
                  </a:cubicBezTo>
                  <a:cubicBezTo>
                    <a:pt x="801" y="8006"/>
                    <a:pt x="1201" y="7339"/>
                    <a:pt x="1601" y="6672"/>
                  </a:cubicBezTo>
                  <a:cubicBezTo>
                    <a:pt x="1968" y="6005"/>
                    <a:pt x="2269" y="5271"/>
                    <a:pt x="2469" y="4571"/>
                  </a:cubicBezTo>
                  <a:cubicBezTo>
                    <a:pt x="2669" y="3870"/>
                    <a:pt x="2836" y="3103"/>
                    <a:pt x="2936" y="2369"/>
                  </a:cubicBezTo>
                  <a:cubicBezTo>
                    <a:pt x="3002" y="1602"/>
                    <a:pt x="3002" y="835"/>
                    <a:pt x="2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6"/>
            <p:cNvSpPr/>
            <p:nvPr/>
          </p:nvSpPr>
          <p:spPr>
            <a:xfrm>
              <a:off x="1042575" y="3229875"/>
              <a:ext cx="212675" cy="81750"/>
            </a:xfrm>
            <a:custGeom>
              <a:avLst/>
              <a:gdLst/>
              <a:ahLst/>
              <a:cxnLst/>
              <a:rect l="l" t="t" r="r" b="b"/>
              <a:pathLst>
                <a:path w="8507" h="3270" extrusionOk="0">
                  <a:moveTo>
                    <a:pt x="1537" y="0"/>
                  </a:moveTo>
                  <a:cubicBezTo>
                    <a:pt x="1051" y="0"/>
                    <a:pt x="538" y="63"/>
                    <a:pt x="1" y="229"/>
                  </a:cubicBezTo>
                  <a:cubicBezTo>
                    <a:pt x="534" y="929"/>
                    <a:pt x="1168" y="1396"/>
                    <a:pt x="1835" y="1796"/>
                  </a:cubicBezTo>
                  <a:cubicBezTo>
                    <a:pt x="2502" y="2230"/>
                    <a:pt x="3169" y="2530"/>
                    <a:pt x="3870" y="2764"/>
                  </a:cubicBezTo>
                  <a:cubicBezTo>
                    <a:pt x="4604" y="3031"/>
                    <a:pt x="5338" y="3131"/>
                    <a:pt x="6105" y="3231"/>
                  </a:cubicBezTo>
                  <a:cubicBezTo>
                    <a:pt x="6361" y="3254"/>
                    <a:pt x="6624" y="3269"/>
                    <a:pt x="6896" y="3269"/>
                  </a:cubicBezTo>
                  <a:cubicBezTo>
                    <a:pt x="7405" y="3269"/>
                    <a:pt x="7941" y="3216"/>
                    <a:pt x="8507" y="3064"/>
                  </a:cubicBezTo>
                  <a:cubicBezTo>
                    <a:pt x="7973" y="2364"/>
                    <a:pt x="7339" y="1897"/>
                    <a:pt x="6672" y="1463"/>
                  </a:cubicBezTo>
                  <a:cubicBezTo>
                    <a:pt x="6005" y="1063"/>
                    <a:pt x="5338" y="762"/>
                    <a:pt x="4637" y="529"/>
                  </a:cubicBezTo>
                  <a:cubicBezTo>
                    <a:pt x="3903" y="262"/>
                    <a:pt x="3169" y="129"/>
                    <a:pt x="2402" y="62"/>
                  </a:cubicBezTo>
                  <a:cubicBezTo>
                    <a:pt x="2124" y="24"/>
                    <a:pt x="183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6"/>
            <p:cNvSpPr/>
            <p:nvPr/>
          </p:nvSpPr>
          <p:spPr>
            <a:xfrm>
              <a:off x="1279425" y="3206400"/>
              <a:ext cx="89250" cy="207675"/>
            </a:xfrm>
            <a:custGeom>
              <a:avLst/>
              <a:gdLst/>
              <a:ahLst/>
              <a:cxnLst/>
              <a:rect l="l" t="t" r="r" b="b"/>
              <a:pathLst>
                <a:path w="3570" h="8307" extrusionOk="0">
                  <a:moveTo>
                    <a:pt x="3503" y="0"/>
                  </a:moveTo>
                  <a:cubicBezTo>
                    <a:pt x="2835" y="501"/>
                    <a:pt x="2335" y="1134"/>
                    <a:pt x="1901" y="1735"/>
                  </a:cubicBezTo>
                  <a:cubicBezTo>
                    <a:pt x="1501" y="2402"/>
                    <a:pt x="1168" y="3036"/>
                    <a:pt x="867" y="3736"/>
                  </a:cubicBezTo>
                  <a:cubicBezTo>
                    <a:pt x="567" y="4470"/>
                    <a:pt x="367" y="5171"/>
                    <a:pt x="200" y="5904"/>
                  </a:cubicBezTo>
                  <a:cubicBezTo>
                    <a:pt x="67" y="6672"/>
                    <a:pt x="0" y="7472"/>
                    <a:pt x="67" y="8306"/>
                  </a:cubicBezTo>
                  <a:cubicBezTo>
                    <a:pt x="734" y="7806"/>
                    <a:pt x="1201" y="7172"/>
                    <a:pt x="1635" y="6538"/>
                  </a:cubicBezTo>
                  <a:cubicBezTo>
                    <a:pt x="2068" y="5871"/>
                    <a:pt x="2402" y="5237"/>
                    <a:pt x="2702" y="4537"/>
                  </a:cubicBezTo>
                  <a:cubicBezTo>
                    <a:pt x="3002" y="3836"/>
                    <a:pt x="3202" y="3136"/>
                    <a:pt x="3369" y="2369"/>
                  </a:cubicBezTo>
                  <a:cubicBezTo>
                    <a:pt x="3503" y="1635"/>
                    <a:pt x="3569" y="834"/>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6"/>
            <p:cNvSpPr/>
            <p:nvPr/>
          </p:nvSpPr>
          <p:spPr>
            <a:xfrm>
              <a:off x="1083450" y="3321750"/>
              <a:ext cx="205150" cy="94500"/>
            </a:xfrm>
            <a:custGeom>
              <a:avLst/>
              <a:gdLst/>
              <a:ahLst/>
              <a:cxnLst/>
              <a:rect l="l" t="t" r="r" b="b"/>
              <a:pathLst>
                <a:path w="8206" h="3780" extrusionOk="0">
                  <a:moveTo>
                    <a:pt x="979" y="0"/>
                  </a:moveTo>
                  <a:cubicBezTo>
                    <a:pt x="662" y="0"/>
                    <a:pt x="336" y="25"/>
                    <a:pt x="0" y="90"/>
                  </a:cubicBezTo>
                  <a:cubicBezTo>
                    <a:pt x="434" y="857"/>
                    <a:pt x="1034" y="1390"/>
                    <a:pt x="1668" y="1857"/>
                  </a:cubicBezTo>
                  <a:cubicBezTo>
                    <a:pt x="2302" y="2291"/>
                    <a:pt x="2969" y="2691"/>
                    <a:pt x="3636" y="2958"/>
                  </a:cubicBezTo>
                  <a:cubicBezTo>
                    <a:pt x="4336" y="3258"/>
                    <a:pt x="5037" y="3525"/>
                    <a:pt x="5804" y="3625"/>
                  </a:cubicBezTo>
                  <a:cubicBezTo>
                    <a:pt x="6264" y="3709"/>
                    <a:pt x="6750" y="3779"/>
                    <a:pt x="7262" y="3779"/>
                  </a:cubicBezTo>
                  <a:cubicBezTo>
                    <a:pt x="7567" y="3779"/>
                    <a:pt x="7882" y="3754"/>
                    <a:pt x="8206" y="3692"/>
                  </a:cubicBezTo>
                  <a:cubicBezTo>
                    <a:pt x="7739" y="2925"/>
                    <a:pt x="7172" y="2391"/>
                    <a:pt x="6538" y="1924"/>
                  </a:cubicBezTo>
                  <a:cubicBezTo>
                    <a:pt x="5904" y="1457"/>
                    <a:pt x="5237" y="1090"/>
                    <a:pt x="4570" y="790"/>
                  </a:cubicBezTo>
                  <a:cubicBezTo>
                    <a:pt x="3869" y="523"/>
                    <a:pt x="3169" y="256"/>
                    <a:pt x="2402" y="123"/>
                  </a:cubicBezTo>
                  <a:cubicBezTo>
                    <a:pt x="1952" y="62"/>
                    <a:pt x="1478"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6"/>
            <p:cNvSpPr/>
            <p:nvPr/>
          </p:nvSpPr>
          <p:spPr>
            <a:xfrm>
              <a:off x="1316950" y="3359825"/>
              <a:ext cx="97575" cy="181000"/>
            </a:xfrm>
            <a:custGeom>
              <a:avLst/>
              <a:gdLst/>
              <a:ahLst/>
              <a:cxnLst/>
              <a:rect l="l" t="t" r="r" b="b"/>
              <a:pathLst>
                <a:path w="3903" h="7240" extrusionOk="0">
                  <a:moveTo>
                    <a:pt x="3903" y="1"/>
                  </a:moveTo>
                  <a:lnTo>
                    <a:pt x="3903" y="1"/>
                  </a:lnTo>
                  <a:cubicBezTo>
                    <a:pt x="3236" y="401"/>
                    <a:pt x="2735" y="902"/>
                    <a:pt x="2302" y="1435"/>
                  </a:cubicBezTo>
                  <a:cubicBezTo>
                    <a:pt x="1835" y="2002"/>
                    <a:pt x="1468" y="2536"/>
                    <a:pt x="1134" y="3170"/>
                  </a:cubicBezTo>
                  <a:cubicBezTo>
                    <a:pt x="834" y="3770"/>
                    <a:pt x="534" y="4404"/>
                    <a:pt x="334" y="5071"/>
                  </a:cubicBezTo>
                  <a:cubicBezTo>
                    <a:pt x="134" y="5738"/>
                    <a:pt x="0" y="6439"/>
                    <a:pt x="0" y="7239"/>
                  </a:cubicBezTo>
                  <a:lnTo>
                    <a:pt x="0" y="7239"/>
                  </a:lnTo>
                  <a:cubicBezTo>
                    <a:pt x="667" y="6839"/>
                    <a:pt x="1168" y="6272"/>
                    <a:pt x="1635" y="5772"/>
                  </a:cubicBezTo>
                  <a:cubicBezTo>
                    <a:pt x="2068" y="5238"/>
                    <a:pt x="2469" y="4704"/>
                    <a:pt x="2802" y="4070"/>
                  </a:cubicBezTo>
                  <a:cubicBezTo>
                    <a:pt x="3069" y="3437"/>
                    <a:pt x="3369" y="2836"/>
                    <a:pt x="3569" y="2169"/>
                  </a:cubicBezTo>
                  <a:cubicBezTo>
                    <a:pt x="3803" y="1502"/>
                    <a:pt x="3903" y="768"/>
                    <a:pt x="3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6"/>
            <p:cNvSpPr/>
            <p:nvPr/>
          </p:nvSpPr>
          <p:spPr>
            <a:xfrm>
              <a:off x="1145150" y="3438625"/>
              <a:ext cx="179325" cy="102350"/>
            </a:xfrm>
            <a:custGeom>
              <a:avLst/>
              <a:gdLst/>
              <a:ahLst/>
              <a:cxnLst/>
              <a:rect l="l" t="t" r="r" b="b"/>
              <a:pathLst>
                <a:path w="7173" h="4094" extrusionOk="0">
                  <a:moveTo>
                    <a:pt x="432" y="0"/>
                  </a:moveTo>
                  <a:cubicBezTo>
                    <a:pt x="292" y="0"/>
                    <a:pt x="148" y="6"/>
                    <a:pt x="0" y="18"/>
                  </a:cubicBezTo>
                  <a:cubicBezTo>
                    <a:pt x="367" y="718"/>
                    <a:pt x="868" y="1252"/>
                    <a:pt x="1368" y="1752"/>
                  </a:cubicBezTo>
                  <a:cubicBezTo>
                    <a:pt x="1868" y="2219"/>
                    <a:pt x="2436" y="2620"/>
                    <a:pt x="3036" y="2953"/>
                  </a:cubicBezTo>
                  <a:cubicBezTo>
                    <a:pt x="3603" y="3354"/>
                    <a:pt x="4270" y="3587"/>
                    <a:pt x="4937" y="3787"/>
                  </a:cubicBezTo>
                  <a:cubicBezTo>
                    <a:pt x="5521" y="3991"/>
                    <a:pt x="6156" y="4094"/>
                    <a:pt x="6864" y="4094"/>
                  </a:cubicBezTo>
                  <a:cubicBezTo>
                    <a:pt x="6965" y="4094"/>
                    <a:pt x="7068" y="4092"/>
                    <a:pt x="7172" y="4087"/>
                  </a:cubicBezTo>
                  <a:cubicBezTo>
                    <a:pt x="6772" y="3320"/>
                    <a:pt x="6338" y="2786"/>
                    <a:pt x="5771" y="2353"/>
                  </a:cubicBezTo>
                  <a:cubicBezTo>
                    <a:pt x="5271" y="1886"/>
                    <a:pt x="4704" y="1452"/>
                    <a:pt x="4103" y="1119"/>
                  </a:cubicBezTo>
                  <a:cubicBezTo>
                    <a:pt x="3536" y="752"/>
                    <a:pt x="2869" y="518"/>
                    <a:pt x="2202" y="285"/>
                  </a:cubicBezTo>
                  <a:cubicBezTo>
                    <a:pt x="1653" y="120"/>
                    <a:pt x="1082" y="0"/>
                    <a:pt x="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6"/>
            <p:cNvSpPr/>
            <p:nvPr/>
          </p:nvSpPr>
          <p:spPr>
            <a:xfrm>
              <a:off x="851150" y="3385350"/>
              <a:ext cx="385750" cy="896200"/>
            </a:xfrm>
            <a:custGeom>
              <a:avLst/>
              <a:gdLst/>
              <a:ahLst/>
              <a:cxnLst/>
              <a:rect l="l" t="t" r="r" b="b"/>
              <a:pathLst>
                <a:path w="15430" h="35848" extrusionOk="0">
                  <a:moveTo>
                    <a:pt x="429" y="1"/>
                  </a:moveTo>
                  <a:cubicBezTo>
                    <a:pt x="171" y="1"/>
                    <a:pt x="1" y="380"/>
                    <a:pt x="252" y="548"/>
                  </a:cubicBezTo>
                  <a:cubicBezTo>
                    <a:pt x="352" y="648"/>
                    <a:pt x="352" y="648"/>
                    <a:pt x="586" y="815"/>
                  </a:cubicBezTo>
                  <a:cubicBezTo>
                    <a:pt x="919" y="1048"/>
                    <a:pt x="1186" y="1348"/>
                    <a:pt x="1520" y="1648"/>
                  </a:cubicBezTo>
                  <a:cubicBezTo>
                    <a:pt x="2687" y="2716"/>
                    <a:pt x="3788" y="3917"/>
                    <a:pt x="4755" y="5218"/>
                  </a:cubicBezTo>
                  <a:cubicBezTo>
                    <a:pt x="8325" y="9854"/>
                    <a:pt x="10793" y="15292"/>
                    <a:pt x="12428" y="20896"/>
                  </a:cubicBezTo>
                  <a:cubicBezTo>
                    <a:pt x="13795" y="25699"/>
                    <a:pt x="14529" y="30603"/>
                    <a:pt x="14829" y="35573"/>
                  </a:cubicBezTo>
                  <a:cubicBezTo>
                    <a:pt x="14846" y="35756"/>
                    <a:pt x="14996" y="35848"/>
                    <a:pt x="15142" y="35848"/>
                  </a:cubicBezTo>
                  <a:cubicBezTo>
                    <a:pt x="15288" y="35848"/>
                    <a:pt x="15430" y="35756"/>
                    <a:pt x="15430" y="35573"/>
                  </a:cubicBezTo>
                  <a:cubicBezTo>
                    <a:pt x="14963" y="27567"/>
                    <a:pt x="13295" y="19561"/>
                    <a:pt x="9792" y="12289"/>
                  </a:cubicBezTo>
                  <a:cubicBezTo>
                    <a:pt x="7858" y="8387"/>
                    <a:pt x="5423" y="4584"/>
                    <a:pt x="2287" y="1515"/>
                  </a:cubicBezTo>
                  <a:cubicBezTo>
                    <a:pt x="1753" y="948"/>
                    <a:pt x="1186" y="448"/>
                    <a:pt x="586" y="47"/>
                  </a:cubicBezTo>
                  <a:cubicBezTo>
                    <a:pt x="532" y="15"/>
                    <a:pt x="479"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6"/>
            <p:cNvSpPr/>
            <p:nvPr/>
          </p:nvSpPr>
          <p:spPr>
            <a:xfrm>
              <a:off x="753200" y="3301450"/>
              <a:ext cx="166825" cy="147650"/>
            </a:xfrm>
            <a:custGeom>
              <a:avLst/>
              <a:gdLst/>
              <a:ahLst/>
              <a:cxnLst/>
              <a:rect l="l" t="t" r="r" b="b"/>
              <a:pathLst>
                <a:path w="6673" h="5906" extrusionOk="0">
                  <a:moveTo>
                    <a:pt x="1" y="1"/>
                  </a:moveTo>
                  <a:cubicBezTo>
                    <a:pt x="201" y="835"/>
                    <a:pt x="601" y="1535"/>
                    <a:pt x="1035" y="2169"/>
                  </a:cubicBezTo>
                  <a:cubicBezTo>
                    <a:pt x="1502" y="2770"/>
                    <a:pt x="2002" y="3337"/>
                    <a:pt x="2536" y="3837"/>
                  </a:cubicBezTo>
                  <a:cubicBezTo>
                    <a:pt x="3069" y="4337"/>
                    <a:pt x="3703" y="4738"/>
                    <a:pt x="4370" y="5105"/>
                  </a:cubicBezTo>
                  <a:cubicBezTo>
                    <a:pt x="5038" y="5505"/>
                    <a:pt x="5771" y="5772"/>
                    <a:pt x="6672" y="5905"/>
                  </a:cubicBezTo>
                  <a:cubicBezTo>
                    <a:pt x="6405" y="5071"/>
                    <a:pt x="6038" y="4371"/>
                    <a:pt x="5605" y="3737"/>
                  </a:cubicBezTo>
                  <a:cubicBezTo>
                    <a:pt x="5171" y="3103"/>
                    <a:pt x="4671" y="2569"/>
                    <a:pt x="4104" y="2069"/>
                  </a:cubicBezTo>
                  <a:cubicBezTo>
                    <a:pt x="3570" y="1569"/>
                    <a:pt x="2936" y="1168"/>
                    <a:pt x="2269" y="768"/>
                  </a:cubicBezTo>
                  <a:cubicBezTo>
                    <a:pt x="1602" y="401"/>
                    <a:pt x="868" y="1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6"/>
            <p:cNvSpPr/>
            <p:nvPr/>
          </p:nvSpPr>
          <p:spPr>
            <a:xfrm>
              <a:off x="965850" y="3312300"/>
              <a:ext cx="43400" cy="215175"/>
            </a:xfrm>
            <a:custGeom>
              <a:avLst/>
              <a:gdLst/>
              <a:ahLst/>
              <a:cxnLst/>
              <a:rect l="l" t="t" r="r" b="b"/>
              <a:pathLst>
                <a:path w="1736" h="8607" extrusionOk="0">
                  <a:moveTo>
                    <a:pt x="1235" y="1"/>
                  </a:moveTo>
                  <a:cubicBezTo>
                    <a:pt x="835" y="668"/>
                    <a:pt x="601" y="1402"/>
                    <a:pt x="401" y="2102"/>
                  </a:cubicBezTo>
                  <a:cubicBezTo>
                    <a:pt x="201" y="2803"/>
                    <a:pt x="67" y="3503"/>
                    <a:pt x="34" y="4204"/>
                  </a:cubicBezTo>
                  <a:cubicBezTo>
                    <a:pt x="1" y="4937"/>
                    <a:pt x="1" y="5671"/>
                    <a:pt x="34" y="6405"/>
                  </a:cubicBezTo>
                  <a:cubicBezTo>
                    <a:pt x="101" y="7139"/>
                    <a:pt x="201" y="7839"/>
                    <a:pt x="501" y="8607"/>
                  </a:cubicBezTo>
                  <a:cubicBezTo>
                    <a:pt x="901" y="7940"/>
                    <a:pt x="1168" y="7239"/>
                    <a:pt x="1335" y="6505"/>
                  </a:cubicBezTo>
                  <a:cubicBezTo>
                    <a:pt x="1535" y="5805"/>
                    <a:pt x="1602" y="5104"/>
                    <a:pt x="1702" y="4404"/>
                  </a:cubicBezTo>
                  <a:cubicBezTo>
                    <a:pt x="1735" y="3670"/>
                    <a:pt x="1735" y="2936"/>
                    <a:pt x="1702" y="2235"/>
                  </a:cubicBezTo>
                  <a:cubicBezTo>
                    <a:pt x="1669" y="1468"/>
                    <a:pt x="1535" y="768"/>
                    <a:pt x="1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6"/>
            <p:cNvSpPr/>
            <p:nvPr/>
          </p:nvSpPr>
          <p:spPr>
            <a:xfrm>
              <a:off x="763200" y="3489925"/>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9" y="1402"/>
                    <a:pt x="2169" y="1535"/>
                  </a:cubicBezTo>
                  <a:cubicBezTo>
                    <a:pt x="2903" y="1635"/>
                    <a:pt x="3637" y="1668"/>
                    <a:pt x="4337" y="1668"/>
                  </a:cubicBezTo>
                  <a:cubicBezTo>
                    <a:pt x="5105" y="1668"/>
                    <a:pt x="5805" y="1568"/>
                    <a:pt x="6506" y="1468"/>
                  </a:cubicBezTo>
                  <a:cubicBezTo>
                    <a:pt x="7206" y="1302"/>
                    <a:pt x="7907" y="1135"/>
                    <a:pt x="8640" y="734"/>
                  </a:cubicBezTo>
                  <a:cubicBezTo>
                    <a:pt x="7940" y="434"/>
                    <a:pt x="7206" y="301"/>
                    <a:pt x="6472" y="101"/>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6"/>
            <p:cNvSpPr/>
            <p:nvPr/>
          </p:nvSpPr>
          <p:spPr>
            <a:xfrm>
              <a:off x="1015900" y="3384025"/>
              <a:ext cx="57550" cy="215175"/>
            </a:xfrm>
            <a:custGeom>
              <a:avLst/>
              <a:gdLst/>
              <a:ahLst/>
              <a:cxnLst/>
              <a:rect l="l" t="t" r="r" b="b"/>
              <a:pathLst>
                <a:path w="2302" h="8607" extrusionOk="0">
                  <a:moveTo>
                    <a:pt x="1535" y="0"/>
                  </a:moveTo>
                  <a:cubicBezTo>
                    <a:pt x="1034" y="734"/>
                    <a:pt x="734" y="1401"/>
                    <a:pt x="500" y="2102"/>
                  </a:cubicBezTo>
                  <a:cubicBezTo>
                    <a:pt x="267" y="2802"/>
                    <a:pt x="100" y="3503"/>
                    <a:pt x="67" y="4237"/>
                  </a:cubicBezTo>
                  <a:cubicBezTo>
                    <a:pt x="0" y="4937"/>
                    <a:pt x="33" y="5704"/>
                    <a:pt x="100" y="6405"/>
                  </a:cubicBezTo>
                  <a:cubicBezTo>
                    <a:pt x="200" y="7105"/>
                    <a:pt x="400" y="7839"/>
                    <a:pt x="767" y="8606"/>
                  </a:cubicBezTo>
                  <a:cubicBezTo>
                    <a:pt x="1268" y="7939"/>
                    <a:pt x="1568" y="7272"/>
                    <a:pt x="1801" y="6538"/>
                  </a:cubicBezTo>
                  <a:cubicBezTo>
                    <a:pt x="2035" y="5804"/>
                    <a:pt x="2135" y="5104"/>
                    <a:pt x="2235" y="4403"/>
                  </a:cubicBezTo>
                  <a:cubicBezTo>
                    <a:pt x="2302" y="3670"/>
                    <a:pt x="2268" y="2936"/>
                    <a:pt x="2202" y="2235"/>
                  </a:cubicBezTo>
                  <a:cubicBezTo>
                    <a:pt x="2102" y="1501"/>
                    <a:pt x="1901" y="767"/>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6"/>
            <p:cNvSpPr/>
            <p:nvPr/>
          </p:nvSpPr>
          <p:spPr>
            <a:xfrm>
              <a:off x="825750" y="3574150"/>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8" y="1402"/>
                    <a:pt x="2169" y="1535"/>
                  </a:cubicBezTo>
                  <a:cubicBezTo>
                    <a:pt x="2903" y="1635"/>
                    <a:pt x="3637" y="1669"/>
                    <a:pt x="4337" y="1669"/>
                  </a:cubicBezTo>
                  <a:cubicBezTo>
                    <a:pt x="5104" y="1669"/>
                    <a:pt x="5805" y="1602"/>
                    <a:pt x="6505" y="1468"/>
                  </a:cubicBezTo>
                  <a:cubicBezTo>
                    <a:pt x="7206" y="1302"/>
                    <a:pt x="7906" y="1135"/>
                    <a:pt x="8640" y="768"/>
                  </a:cubicBezTo>
                  <a:cubicBezTo>
                    <a:pt x="7940" y="468"/>
                    <a:pt x="7172" y="301"/>
                    <a:pt x="6472" y="134"/>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6"/>
            <p:cNvSpPr/>
            <p:nvPr/>
          </p:nvSpPr>
          <p:spPr>
            <a:xfrm>
              <a:off x="1084275" y="3499100"/>
              <a:ext cx="75075" cy="202675"/>
            </a:xfrm>
            <a:custGeom>
              <a:avLst/>
              <a:gdLst/>
              <a:ahLst/>
              <a:cxnLst/>
              <a:rect l="l" t="t" r="r" b="b"/>
              <a:pathLst>
                <a:path w="3003" h="8107" extrusionOk="0">
                  <a:moveTo>
                    <a:pt x="2902" y="1"/>
                  </a:moveTo>
                  <a:lnTo>
                    <a:pt x="2902" y="1"/>
                  </a:lnTo>
                  <a:cubicBezTo>
                    <a:pt x="2335" y="534"/>
                    <a:pt x="1968" y="1168"/>
                    <a:pt x="1568" y="1802"/>
                  </a:cubicBezTo>
                  <a:cubicBezTo>
                    <a:pt x="1235" y="2436"/>
                    <a:pt x="968" y="3103"/>
                    <a:pt x="701" y="3770"/>
                  </a:cubicBezTo>
                  <a:cubicBezTo>
                    <a:pt x="467" y="4437"/>
                    <a:pt x="301" y="5138"/>
                    <a:pt x="167" y="5838"/>
                  </a:cubicBezTo>
                  <a:cubicBezTo>
                    <a:pt x="67" y="6539"/>
                    <a:pt x="0" y="7306"/>
                    <a:pt x="67" y="8106"/>
                  </a:cubicBezTo>
                  <a:cubicBezTo>
                    <a:pt x="634" y="7506"/>
                    <a:pt x="1034" y="6872"/>
                    <a:pt x="1435" y="6305"/>
                  </a:cubicBezTo>
                  <a:cubicBezTo>
                    <a:pt x="1735" y="5671"/>
                    <a:pt x="2035" y="5004"/>
                    <a:pt x="2302" y="4337"/>
                  </a:cubicBezTo>
                  <a:cubicBezTo>
                    <a:pt x="2536" y="3670"/>
                    <a:pt x="2702" y="2969"/>
                    <a:pt x="2836" y="2269"/>
                  </a:cubicBezTo>
                  <a:cubicBezTo>
                    <a:pt x="2902" y="1535"/>
                    <a:pt x="3003" y="801"/>
                    <a:pt x="2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6"/>
            <p:cNvSpPr/>
            <p:nvPr/>
          </p:nvSpPr>
          <p:spPr>
            <a:xfrm>
              <a:off x="881625" y="3642325"/>
              <a:ext cx="210175" cy="57375"/>
            </a:xfrm>
            <a:custGeom>
              <a:avLst/>
              <a:gdLst/>
              <a:ahLst/>
              <a:cxnLst/>
              <a:rect l="l" t="t" r="r" b="b"/>
              <a:pathLst>
                <a:path w="8407" h="2295" extrusionOk="0">
                  <a:moveTo>
                    <a:pt x="1398" y="1"/>
                  </a:moveTo>
                  <a:cubicBezTo>
                    <a:pt x="944" y="1"/>
                    <a:pt x="491" y="40"/>
                    <a:pt x="1" y="142"/>
                  </a:cubicBezTo>
                  <a:cubicBezTo>
                    <a:pt x="634" y="643"/>
                    <a:pt x="1302" y="976"/>
                    <a:pt x="1969" y="1277"/>
                  </a:cubicBezTo>
                  <a:cubicBezTo>
                    <a:pt x="2636" y="1577"/>
                    <a:pt x="3303" y="1777"/>
                    <a:pt x="4003" y="1944"/>
                  </a:cubicBezTo>
                  <a:cubicBezTo>
                    <a:pt x="4737" y="2110"/>
                    <a:pt x="5438" y="2244"/>
                    <a:pt x="6138" y="2277"/>
                  </a:cubicBezTo>
                  <a:cubicBezTo>
                    <a:pt x="6375" y="2288"/>
                    <a:pt x="6606" y="2295"/>
                    <a:pt x="6835" y="2295"/>
                  </a:cubicBezTo>
                  <a:cubicBezTo>
                    <a:pt x="7348" y="2295"/>
                    <a:pt x="7853" y="2259"/>
                    <a:pt x="8407" y="2144"/>
                  </a:cubicBezTo>
                  <a:cubicBezTo>
                    <a:pt x="7773" y="1643"/>
                    <a:pt x="7139" y="1310"/>
                    <a:pt x="6439" y="1043"/>
                  </a:cubicBezTo>
                  <a:cubicBezTo>
                    <a:pt x="5771" y="743"/>
                    <a:pt x="5104" y="543"/>
                    <a:pt x="4404" y="376"/>
                  </a:cubicBezTo>
                  <a:cubicBezTo>
                    <a:pt x="3670" y="209"/>
                    <a:pt x="2969" y="76"/>
                    <a:pt x="2269" y="42"/>
                  </a:cubicBezTo>
                  <a:cubicBezTo>
                    <a:pt x="1972" y="16"/>
                    <a:pt x="1684"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6"/>
            <p:cNvSpPr/>
            <p:nvPr/>
          </p:nvSpPr>
          <p:spPr>
            <a:xfrm>
              <a:off x="1125125" y="3587500"/>
              <a:ext cx="85925" cy="198500"/>
            </a:xfrm>
            <a:custGeom>
              <a:avLst/>
              <a:gdLst/>
              <a:ahLst/>
              <a:cxnLst/>
              <a:rect l="l" t="t" r="r" b="b"/>
              <a:pathLst>
                <a:path w="3437" h="7940" extrusionOk="0">
                  <a:moveTo>
                    <a:pt x="3403" y="0"/>
                  </a:moveTo>
                  <a:cubicBezTo>
                    <a:pt x="2803" y="501"/>
                    <a:pt x="2369" y="1101"/>
                    <a:pt x="1969" y="1735"/>
                  </a:cubicBezTo>
                  <a:cubicBezTo>
                    <a:pt x="1569" y="2335"/>
                    <a:pt x="1235" y="2969"/>
                    <a:pt x="935" y="3636"/>
                  </a:cubicBezTo>
                  <a:cubicBezTo>
                    <a:pt x="668" y="4303"/>
                    <a:pt x="468" y="4971"/>
                    <a:pt x="301" y="5671"/>
                  </a:cubicBezTo>
                  <a:cubicBezTo>
                    <a:pt x="134" y="6405"/>
                    <a:pt x="1" y="7139"/>
                    <a:pt x="34" y="7939"/>
                  </a:cubicBezTo>
                  <a:cubicBezTo>
                    <a:pt x="635" y="7372"/>
                    <a:pt x="1068" y="6805"/>
                    <a:pt x="1502" y="6238"/>
                  </a:cubicBezTo>
                  <a:cubicBezTo>
                    <a:pt x="1869" y="5604"/>
                    <a:pt x="2202" y="4971"/>
                    <a:pt x="2503" y="4303"/>
                  </a:cubicBezTo>
                  <a:cubicBezTo>
                    <a:pt x="2803" y="3636"/>
                    <a:pt x="3003" y="2969"/>
                    <a:pt x="3170" y="2269"/>
                  </a:cubicBezTo>
                  <a:cubicBezTo>
                    <a:pt x="3337" y="1535"/>
                    <a:pt x="3437" y="801"/>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6"/>
            <p:cNvSpPr/>
            <p:nvPr/>
          </p:nvSpPr>
          <p:spPr>
            <a:xfrm>
              <a:off x="924150" y="3718975"/>
              <a:ext cx="206025" cy="72850"/>
            </a:xfrm>
            <a:custGeom>
              <a:avLst/>
              <a:gdLst/>
              <a:ahLst/>
              <a:cxnLst/>
              <a:rect l="l" t="t" r="r" b="b"/>
              <a:pathLst>
                <a:path w="8241" h="2914" extrusionOk="0">
                  <a:moveTo>
                    <a:pt x="1862" y="1"/>
                  </a:moveTo>
                  <a:cubicBezTo>
                    <a:pt x="1260" y="1"/>
                    <a:pt x="662" y="60"/>
                    <a:pt x="1" y="245"/>
                  </a:cubicBezTo>
                  <a:cubicBezTo>
                    <a:pt x="535" y="879"/>
                    <a:pt x="1168" y="1346"/>
                    <a:pt x="1769" y="1713"/>
                  </a:cubicBezTo>
                  <a:cubicBezTo>
                    <a:pt x="2436" y="2047"/>
                    <a:pt x="3103" y="2347"/>
                    <a:pt x="3770" y="2547"/>
                  </a:cubicBezTo>
                  <a:cubicBezTo>
                    <a:pt x="4437" y="2747"/>
                    <a:pt x="5171" y="2881"/>
                    <a:pt x="5905" y="2914"/>
                  </a:cubicBezTo>
                  <a:cubicBezTo>
                    <a:pt x="6672" y="2914"/>
                    <a:pt x="7406" y="2914"/>
                    <a:pt x="8240" y="2680"/>
                  </a:cubicBezTo>
                  <a:cubicBezTo>
                    <a:pt x="7706" y="2047"/>
                    <a:pt x="7073" y="1580"/>
                    <a:pt x="6439" y="1246"/>
                  </a:cubicBezTo>
                  <a:cubicBezTo>
                    <a:pt x="5772" y="879"/>
                    <a:pt x="5104" y="579"/>
                    <a:pt x="4437" y="379"/>
                  </a:cubicBezTo>
                  <a:cubicBezTo>
                    <a:pt x="3770" y="179"/>
                    <a:pt x="3070" y="45"/>
                    <a:pt x="2336" y="12"/>
                  </a:cubicBezTo>
                  <a:cubicBezTo>
                    <a:pt x="2177" y="5"/>
                    <a:pt x="2019" y="1"/>
                    <a:pt x="1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6"/>
            <p:cNvSpPr/>
            <p:nvPr/>
          </p:nvSpPr>
          <p:spPr>
            <a:xfrm>
              <a:off x="1158500" y="3704250"/>
              <a:ext cx="114275" cy="183475"/>
            </a:xfrm>
            <a:custGeom>
              <a:avLst/>
              <a:gdLst/>
              <a:ahLst/>
              <a:cxnLst/>
              <a:rect l="l" t="t" r="r" b="b"/>
              <a:pathLst>
                <a:path w="4571" h="7339" extrusionOk="0">
                  <a:moveTo>
                    <a:pt x="4503" y="0"/>
                  </a:moveTo>
                  <a:lnTo>
                    <a:pt x="4503" y="0"/>
                  </a:lnTo>
                  <a:cubicBezTo>
                    <a:pt x="3670" y="334"/>
                    <a:pt x="3069" y="834"/>
                    <a:pt x="2535" y="1335"/>
                  </a:cubicBezTo>
                  <a:cubicBezTo>
                    <a:pt x="2035" y="1902"/>
                    <a:pt x="1568" y="2435"/>
                    <a:pt x="1201" y="3069"/>
                  </a:cubicBezTo>
                  <a:cubicBezTo>
                    <a:pt x="867" y="3636"/>
                    <a:pt x="534" y="4303"/>
                    <a:pt x="334" y="5004"/>
                  </a:cubicBezTo>
                  <a:cubicBezTo>
                    <a:pt x="134" y="5738"/>
                    <a:pt x="0" y="6472"/>
                    <a:pt x="34" y="7339"/>
                  </a:cubicBezTo>
                  <a:cubicBezTo>
                    <a:pt x="834" y="7005"/>
                    <a:pt x="1468" y="6505"/>
                    <a:pt x="2002" y="6005"/>
                  </a:cubicBezTo>
                  <a:cubicBezTo>
                    <a:pt x="2502" y="5471"/>
                    <a:pt x="2969" y="4937"/>
                    <a:pt x="3336" y="4303"/>
                  </a:cubicBezTo>
                  <a:cubicBezTo>
                    <a:pt x="3670" y="3736"/>
                    <a:pt x="4003" y="3069"/>
                    <a:pt x="4203" y="2335"/>
                  </a:cubicBezTo>
                  <a:cubicBezTo>
                    <a:pt x="4403" y="1635"/>
                    <a:pt x="4570" y="901"/>
                    <a:pt x="4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6"/>
            <p:cNvSpPr/>
            <p:nvPr/>
          </p:nvSpPr>
          <p:spPr>
            <a:xfrm>
              <a:off x="974200" y="3795875"/>
              <a:ext cx="194325" cy="94700"/>
            </a:xfrm>
            <a:custGeom>
              <a:avLst/>
              <a:gdLst/>
              <a:ahLst/>
              <a:cxnLst/>
              <a:rect l="l" t="t" r="r" b="b"/>
              <a:pathLst>
                <a:path w="7773" h="3788" extrusionOk="0">
                  <a:moveTo>
                    <a:pt x="885" y="0"/>
                  </a:moveTo>
                  <a:cubicBezTo>
                    <a:pt x="599" y="0"/>
                    <a:pt x="306" y="22"/>
                    <a:pt x="0" y="71"/>
                  </a:cubicBezTo>
                  <a:cubicBezTo>
                    <a:pt x="434" y="772"/>
                    <a:pt x="1001" y="1306"/>
                    <a:pt x="1568" y="1773"/>
                  </a:cubicBezTo>
                  <a:cubicBezTo>
                    <a:pt x="2168" y="2240"/>
                    <a:pt x="2736" y="2607"/>
                    <a:pt x="3403" y="2907"/>
                  </a:cubicBezTo>
                  <a:cubicBezTo>
                    <a:pt x="4036" y="3240"/>
                    <a:pt x="4737" y="3441"/>
                    <a:pt x="5437" y="3607"/>
                  </a:cubicBezTo>
                  <a:cubicBezTo>
                    <a:pt x="5959" y="3721"/>
                    <a:pt x="6465" y="3788"/>
                    <a:pt x="6997" y="3788"/>
                  </a:cubicBezTo>
                  <a:cubicBezTo>
                    <a:pt x="7248" y="3788"/>
                    <a:pt x="7505" y="3773"/>
                    <a:pt x="7772" y="3741"/>
                  </a:cubicBezTo>
                  <a:cubicBezTo>
                    <a:pt x="7372" y="3007"/>
                    <a:pt x="6838" y="2473"/>
                    <a:pt x="6205" y="2006"/>
                  </a:cubicBezTo>
                  <a:cubicBezTo>
                    <a:pt x="5604" y="1572"/>
                    <a:pt x="5037" y="1172"/>
                    <a:pt x="4370" y="905"/>
                  </a:cubicBezTo>
                  <a:cubicBezTo>
                    <a:pt x="3736" y="572"/>
                    <a:pt x="3036" y="338"/>
                    <a:pt x="2335" y="171"/>
                  </a:cubicBezTo>
                  <a:cubicBezTo>
                    <a:pt x="1850" y="66"/>
                    <a:pt x="1377" y="0"/>
                    <a:pt x="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6"/>
            <p:cNvSpPr/>
            <p:nvPr/>
          </p:nvSpPr>
          <p:spPr>
            <a:xfrm>
              <a:off x="709375" y="3690100"/>
              <a:ext cx="513750" cy="448950"/>
            </a:xfrm>
            <a:custGeom>
              <a:avLst/>
              <a:gdLst/>
              <a:ahLst/>
              <a:cxnLst/>
              <a:rect l="l" t="t" r="r" b="b"/>
              <a:pathLst>
                <a:path w="20550" h="17958" extrusionOk="0">
                  <a:moveTo>
                    <a:pt x="266" y="557"/>
                  </a:moveTo>
                  <a:cubicBezTo>
                    <a:pt x="243" y="557"/>
                    <a:pt x="279" y="576"/>
                    <a:pt x="289" y="576"/>
                  </a:cubicBezTo>
                  <a:cubicBezTo>
                    <a:pt x="293" y="576"/>
                    <a:pt x="293" y="573"/>
                    <a:pt x="286" y="566"/>
                  </a:cubicBezTo>
                  <a:cubicBezTo>
                    <a:pt x="280" y="563"/>
                    <a:pt x="274" y="560"/>
                    <a:pt x="268" y="557"/>
                  </a:cubicBezTo>
                  <a:lnTo>
                    <a:pt x="268" y="557"/>
                  </a:lnTo>
                  <a:cubicBezTo>
                    <a:pt x="267" y="557"/>
                    <a:pt x="267" y="557"/>
                    <a:pt x="266" y="557"/>
                  </a:cubicBezTo>
                  <a:close/>
                  <a:moveTo>
                    <a:pt x="330" y="1"/>
                  </a:moveTo>
                  <a:cubicBezTo>
                    <a:pt x="89" y="1"/>
                    <a:pt x="0" y="404"/>
                    <a:pt x="268" y="557"/>
                  </a:cubicBezTo>
                  <a:lnTo>
                    <a:pt x="268" y="557"/>
                  </a:lnTo>
                  <a:cubicBezTo>
                    <a:pt x="277" y="557"/>
                    <a:pt x="293" y="560"/>
                    <a:pt x="319" y="566"/>
                  </a:cubicBezTo>
                  <a:cubicBezTo>
                    <a:pt x="419" y="600"/>
                    <a:pt x="519" y="666"/>
                    <a:pt x="619" y="700"/>
                  </a:cubicBezTo>
                  <a:cubicBezTo>
                    <a:pt x="986" y="867"/>
                    <a:pt x="1320" y="1033"/>
                    <a:pt x="1687" y="1200"/>
                  </a:cubicBezTo>
                  <a:cubicBezTo>
                    <a:pt x="2954" y="1834"/>
                    <a:pt x="4189" y="2501"/>
                    <a:pt x="5356" y="3202"/>
                  </a:cubicBezTo>
                  <a:cubicBezTo>
                    <a:pt x="8992" y="5370"/>
                    <a:pt x="12361" y="7972"/>
                    <a:pt x="15263" y="11041"/>
                  </a:cubicBezTo>
                  <a:cubicBezTo>
                    <a:pt x="17131" y="13042"/>
                    <a:pt x="18699" y="15310"/>
                    <a:pt x="19933" y="17812"/>
                  </a:cubicBezTo>
                  <a:cubicBezTo>
                    <a:pt x="19985" y="17915"/>
                    <a:pt x="20068" y="17957"/>
                    <a:pt x="20153" y="17957"/>
                  </a:cubicBezTo>
                  <a:cubicBezTo>
                    <a:pt x="20345" y="17957"/>
                    <a:pt x="20549" y="17743"/>
                    <a:pt x="20434" y="17512"/>
                  </a:cubicBezTo>
                  <a:cubicBezTo>
                    <a:pt x="16764" y="10007"/>
                    <a:pt x="9626" y="4503"/>
                    <a:pt x="2287" y="867"/>
                  </a:cubicBezTo>
                  <a:cubicBezTo>
                    <a:pt x="1654" y="566"/>
                    <a:pt x="1086" y="300"/>
                    <a:pt x="453" y="33"/>
                  </a:cubicBezTo>
                  <a:cubicBezTo>
                    <a:pt x="409" y="11"/>
                    <a:pt x="367"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6"/>
            <p:cNvSpPr/>
            <p:nvPr/>
          </p:nvSpPr>
          <p:spPr>
            <a:xfrm>
              <a:off x="590575" y="3651400"/>
              <a:ext cx="209350" cy="86125"/>
            </a:xfrm>
            <a:custGeom>
              <a:avLst/>
              <a:gdLst/>
              <a:ahLst/>
              <a:cxnLst/>
              <a:rect l="l" t="t" r="r" b="b"/>
              <a:pathLst>
                <a:path w="8374" h="3445" extrusionOk="0">
                  <a:moveTo>
                    <a:pt x="1319" y="0"/>
                  </a:moveTo>
                  <a:cubicBezTo>
                    <a:pt x="899" y="0"/>
                    <a:pt x="459" y="41"/>
                    <a:pt x="1" y="146"/>
                  </a:cubicBezTo>
                  <a:cubicBezTo>
                    <a:pt x="535" y="914"/>
                    <a:pt x="1168" y="1414"/>
                    <a:pt x="1769" y="1814"/>
                  </a:cubicBezTo>
                  <a:cubicBezTo>
                    <a:pt x="2403" y="2248"/>
                    <a:pt x="3070" y="2581"/>
                    <a:pt x="3770" y="2815"/>
                  </a:cubicBezTo>
                  <a:cubicBezTo>
                    <a:pt x="4437" y="3082"/>
                    <a:pt x="5205" y="3282"/>
                    <a:pt x="5939" y="3382"/>
                  </a:cubicBezTo>
                  <a:cubicBezTo>
                    <a:pt x="6300" y="3413"/>
                    <a:pt x="6669" y="3445"/>
                    <a:pt x="7049" y="3445"/>
                  </a:cubicBezTo>
                  <a:cubicBezTo>
                    <a:pt x="7475" y="3445"/>
                    <a:pt x="7915" y="3405"/>
                    <a:pt x="8374" y="3282"/>
                  </a:cubicBezTo>
                  <a:cubicBezTo>
                    <a:pt x="7807" y="2581"/>
                    <a:pt x="7206" y="2081"/>
                    <a:pt x="6572" y="1614"/>
                  </a:cubicBezTo>
                  <a:cubicBezTo>
                    <a:pt x="5939" y="1214"/>
                    <a:pt x="5271" y="880"/>
                    <a:pt x="4571" y="613"/>
                  </a:cubicBezTo>
                  <a:cubicBezTo>
                    <a:pt x="3904" y="380"/>
                    <a:pt x="3170" y="146"/>
                    <a:pt x="2403" y="80"/>
                  </a:cubicBezTo>
                  <a:cubicBezTo>
                    <a:pt x="2056" y="32"/>
                    <a:pt x="1695"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6"/>
            <p:cNvSpPr/>
            <p:nvPr/>
          </p:nvSpPr>
          <p:spPr>
            <a:xfrm>
              <a:off x="824925" y="3581650"/>
              <a:ext cx="57550" cy="209350"/>
            </a:xfrm>
            <a:custGeom>
              <a:avLst/>
              <a:gdLst/>
              <a:ahLst/>
              <a:cxnLst/>
              <a:rect l="l" t="t" r="r" b="b"/>
              <a:pathLst>
                <a:path w="2302" h="8374" extrusionOk="0">
                  <a:moveTo>
                    <a:pt x="200" y="1"/>
                  </a:moveTo>
                  <a:cubicBezTo>
                    <a:pt x="34" y="801"/>
                    <a:pt x="0" y="1535"/>
                    <a:pt x="34" y="2236"/>
                  </a:cubicBezTo>
                  <a:cubicBezTo>
                    <a:pt x="67" y="2970"/>
                    <a:pt x="167" y="3670"/>
                    <a:pt x="334" y="4371"/>
                  </a:cubicBezTo>
                  <a:cubicBezTo>
                    <a:pt x="501" y="5038"/>
                    <a:pt x="701" y="5738"/>
                    <a:pt x="1001" y="6405"/>
                  </a:cubicBezTo>
                  <a:cubicBezTo>
                    <a:pt x="1301" y="7073"/>
                    <a:pt x="1635" y="7740"/>
                    <a:pt x="2135" y="8374"/>
                  </a:cubicBezTo>
                  <a:cubicBezTo>
                    <a:pt x="2302" y="7606"/>
                    <a:pt x="2302" y="6872"/>
                    <a:pt x="2302" y="6139"/>
                  </a:cubicBezTo>
                  <a:cubicBezTo>
                    <a:pt x="2235" y="5405"/>
                    <a:pt x="2169" y="4704"/>
                    <a:pt x="2002" y="4004"/>
                  </a:cubicBezTo>
                  <a:cubicBezTo>
                    <a:pt x="1835" y="3337"/>
                    <a:pt x="1635" y="2603"/>
                    <a:pt x="1335" y="1969"/>
                  </a:cubicBezTo>
                  <a:cubicBezTo>
                    <a:pt x="1034" y="1302"/>
                    <a:pt x="701" y="635"/>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6"/>
            <p:cNvSpPr/>
            <p:nvPr/>
          </p:nvSpPr>
          <p:spPr>
            <a:xfrm>
              <a:off x="683975" y="3778425"/>
              <a:ext cx="203525" cy="72200"/>
            </a:xfrm>
            <a:custGeom>
              <a:avLst/>
              <a:gdLst/>
              <a:ahLst/>
              <a:cxnLst/>
              <a:rect l="l" t="t" r="r" b="b"/>
              <a:pathLst>
                <a:path w="8141" h="2888" extrusionOk="0">
                  <a:moveTo>
                    <a:pt x="7320" y="1"/>
                  </a:moveTo>
                  <a:cubicBezTo>
                    <a:pt x="6835" y="1"/>
                    <a:pt x="6367" y="38"/>
                    <a:pt x="5872" y="102"/>
                  </a:cubicBezTo>
                  <a:cubicBezTo>
                    <a:pt x="5171" y="202"/>
                    <a:pt x="4471" y="369"/>
                    <a:pt x="3804" y="636"/>
                  </a:cubicBezTo>
                  <a:cubicBezTo>
                    <a:pt x="3137" y="869"/>
                    <a:pt x="2469" y="1170"/>
                    <a:pt x="1836" y="1503"/>
                  </a:cubicBezTo>
                  <a:cubicBezTo>
                    <a:pt x="1202" y="1870"/>
                    <a:pt x="601" y="2304"/>
                    <a:pt x="1" y="2838"/>
                  </a:cubicBezTo>
                  <a:cubicBezTo>
                    <a:pt x="280" y="2872"/>
                    <a:pt x="551" y="2887"/>
                    <a:pt x="817" y="2887"/>
                  </a:cubicBezTo>
                  <a:cubicBezTo>
                    <a:pt x="1313" y="2887"/>
                    <a:pt x="1791" y="2836"/>
                    <a:pt x="2269" y="2771"/>
                  </a:cubicBezTo>
                  <a:cubicBezTo>
                    <a:pt x="2970" y="2637"/>
                    <a:pt x="3670" y="2471"/>
                    <a:pt x="4337" y="2204"/>
                  </a:cubicBezTo>
                  <a:cubicBezTo>
                    <a:pt x="5005" y="1970"/>
                    <a:pt x="5672" y="1670"/>
                    <a:pt x="6305" y="1336"/>
                  </a:cubicBezTo>
                  <a:cubicBezTo>
                    <a:pt x="6939" y="1003"/>
                    <a:pt x="7540" y="603"/>
                    <a:pt x="8140" y="36"/>
                  </a:cubicBezTo>
                  <a:cubicBezTo>
                    <a:pt x="7857" y="12"/>
                    <a:pt x="7585" y="1"/>
                    <a:pt x="7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6"/>
            <p:cNvSpPr/>
            <p:nvPr/>
          </p:nvSpPr>
          <p:spPr>
            <a:xfrm>
              <a:off x="916650" y="3645050"/>
              <a:ext cx="57575" cy="209325"/>
            </a:xfrm>
            <a:custGeom>
              <a:avLst/>
              <a:gdLst/>
              <a:ahLst/>
              <a:cxnLst/>
              <a:rect l="l" t="t" r="r" b="b"/>
              <a:pathLst>
                <a:path w="2303" h="8373" extrusionOk="0">
                  <a:moveTo>
                    <a:pt x="201" y="0"/>
                  </a:moveTo>
                  <a:cubicBezTo>
                    <a:pt x="34" y="801"/>
                    <a:pt x="1" y="1534"/>
                    <a:pt x="34" y="2268"/>
                  </a:cubicBezTo>
                  <a:cubicBezTo>
                    <a:pt x="67" y="2969"/>
                    <a:pt x="167" y="3669"/>
                    <a:pt x="334" y="4370"/>
                  </a:cubicBezTo>
                  <a:cubicBezTo>
                    <a:pt x="501" y="5037"/>
                    <a:pt x="701" y="5771"/>
                    <a:pt x="1001" y="6438"/>
                  </a:cubicBezTo>
                  <a:cubicBezTo>
                    <a:pt x="1302" y="7105"/>
                    <a:pt x="1635" y="7772"/>
                    <a:pt x="2135" y="8373"/>
                  </a:cubicBezTo>
                  <a:cubicBezTo>
                    <a:pt x="2302" y="7639"/>
                    <a:pt x="2302" y="6872"/>
                    <a:pt x="2302" y="6138"/>
                  </a:cubicBezTo>
                  <a:cubicBezTo>
                    <a:pt x="2236" y="5437"/>
                    <a:pt x="2169" y="4703"/>
                    <a:pt x="2002" y="4003"/>
                  </a:cubicBezTo>
                  <a:cubicBezTo>
                    <a:pt x="1835" y="3336"/>
                    <a:pt x="1635" y="2635"/>
                    <a:pt x="1335" y="1968"/>
                  </a:cubicBezTo>
                  <a:cubicBezTo>
                    <a:pt x="1035" y="1301"/>
                    <a:pt x="701" y="6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6"/>
            <p:cNvSpPr/>
            <p:nvPr/>
          </p:nvSpPr>
          <p:spPr>
            <a:xfrm>
              <a:off x="775725" y="3842000"/>
              <a:ext cx="203500" cy="72200"/>
            </a:xfrm>
            <a:custGeom>
              <a:avLst/>
              <a:gdLst/>
              <a:ahLst/>
              <a:cxnLst/>
              <a:rect l="l" t="t" r="r" b="b"/>
              <a:pathLst>
                <a:path w="8140" h="2888" extrusionOk="0">
                  <a:moveTo>
                    <a:pt x="7174" y="1"/>
                  </a:moveTo>
                  <a:cubicBezTo>
                    <a:pt x="6740" y="1"/>
                    <a:pt x="6317" y="36"/>
                    <a:pt x="5871" y="94"/>
                  </a:cubicBezTo>
                  <a:cubicBezTo>
                    <a:pt x="5171" y="228"/>
                    <a:pt x="4470" y="395"/>
                    <a:pt x="3803" y="628"/>
                  </a:cubicBezTo>
                  <a:cubicBezTo>
                    <a:pt x="3136" y="895"/>
                    <a:pt x="2469" y="1162"/>
                    <a:pt x="1835" y="1495"/>
                  </a:cubicBezTo>
                  <a:cubicBezTo>
                    <a:pt x="1201" y="1862"/>
                    <a:pt x="567" y="2296"/>
                    <a:pt x="0" y="2830"/>
                  </a:cubicBezTo>
                  <a:cubicBezTo>
                    <a:pt x="316" y="2869"/>
                    <a:pt x="621" y="2888"/>
                    <a:pt x="921" y="2888"/>
                  </a:cubicBezTo>
                  <a:cubicBezTo>
                    <a:pt x="1380" y="2888"/>
                    <a:pt x="1824" y="2844"/>
                    <a:pt x="2269" y="2763"/>
                  </a:cubicBezTo>
                  <a:cubicBezTo>
                    <a:pt x="2969" y="2630"/>
                    <a:pt x="3670" y="2463"/>
                    <a:pt x="4337" y="2229"/>
                  </a:cubicBezTo>
                  <a:cubicBezTo>
                    <a:pt x="5004" y="1962"/>
                    <a:pt x="5671" y="1662"/>
                    <a:pt x="6305" y="1329"/>
                  </a:cubicBezTo>
                  <a:cubicBezTo>
                    <a:pt x="6939" y="995"/>
                    <a:pt x="7539" y="595"/>
                    <a:pt x="8139" y="61"/>
                  </a:cubicBezTo>
                  <a:cubicBezTo>
                    <a:pt x="7804" y="19"/>
                    <a:pt x="7486" y="1"/>
                    <a:pt x="7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6"/>
            <p:cNvSpPr/>
            <p:nvPr/>
          </p:nvSpPr>
          <p:spPr>
            <a:xfrm>
              <a:off x="1002550" y="3700075"/>
              <a:ext cx="47550" cy="214350"/>
            </a:xfrm>
            <a:custGeom>
              <a:avLst/>
              <a:gdLst/>
              <a:ahLst/>
              <a:cxnLst/>
              <a:rect l="l" t="t" r="r" b="b"/>
              <a:pathLst>
                <a:path w="1902" h="8574" extrusionOk="0">
                  <a:moveTo>
                    <a:pt x="434" y="1"/>
                  </a:moveTo>
                  <a:cubicBezTo>
                    <a:pt x="167" y="768"/>
                    <a:pt x="100" y="1502"/>
                    <a:pt x="67" y="2236"/>
                  </a:cubicBezTo>
                  <a:cubicBezTo>
                    <a:pt x="0" y="2969"/>
                    <a:pt x="67" y="3670"/>
                    <a:pt x="134" y="4404"/>
                  </a:cubicBezTo>
                  <a:cubicBezTo>
                    <a:pt x="234" y="5104"/>
                    <a:pt x="334" y="5805"/>
                    <a:pt x="567" y="6505"/>
                  </a:cubicBezTo>
                  <a:cubicBezTo>
                    <a:pt x="801" y="7172"/>
                    <a:pt x="1068" y="7906"/>
                    <a:pt x="1468" y="8573"/>
                  </a:cubicBezTo>
                  <a:cubicBezTo>
                    <a:pt x="1735" y="7806"/>
                    <a:pt x="1802" y="7106"/>
                    <a:pt x="1835" y="6338"/>
                  </a:cubicBezTo>
                  <a:cubicBezTo>
                    <a:pt x="1902" y="5605"/>
                    <a:pt x="1835" y="4904"/>
                    <a:pt x="1768" y="4170"/>
                  </a:cubicBezTo>
                  <a:cubicBezTo>
                    <a:pt x="1668" y="3470"/>
                    <a:pt x="1568" y="2769"/>
                    <a:pt x="1335" y="2069"/>
                  </a:cubicBezTo>
                  <a:cubicBezTo>
                    <a:pt x="1135" y="1402"/>
                    <a:pt x="834" y="668"/>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6"/>
            <p:cNvSpPr/>
            <p:nvPr/>
          </p:nvSpPr>
          <p:spPr>
            <a:xfrm>
              <a:off x="841600" y="3899400"/>
              <a:ext cx="209350" cy="57125"/>
            </a:xfrm>
            <a:custGeom>
              <a:avLst/>
              <a:gdLst/>
              <a:ahLst/>
              <a:cxnLst/>
              <a:rect l="l" t="t" r="r" b="b"/>
              <a:pathLst>
                <a:path w="8374" h="2285" extrusionOk="0">
                  <a:moveTo>
                    <a:pt x="6138" y="0"/>
                  </a:moveTo>
                  <a:cubicBezTo>
                    <a:pt x="5404" y="33"/>
                    <a:pt x="4704" y="133"/>
                    <a:pt x="4003" y="300"/>
                  </a:cubicBezTo>
                  <a:cubicBezTo>
                    <a:pt x="3336" y="467"/>
                    <a:pt x="2636" y="667"/>
                    <a:pt x="1969" y="967"/>
                  </a:cubicBezTo>
                  <a:cubicBezTo>
                    <a:pt x="1301" y="1234"/>
                    <a:pt x="634" y="1601"/>
                    <a:pt x="0" y="2068"/>
                  </a:cubicBezTo>
                  <a:cubicBezTo>
                    <a:pt x="581" y="2238"/>
                    <a:pt x="1127" y="2284"/>
                    <a:pt x="1651" y="2284"/>
                  </a:cubicBezTo>
                  <a:cubicBezTo>
                    <a:pt x="1849" y="2284"/>
                    <a:pt x="2043" y="2277"/>
                    <a:pt x="2235" y="2268"/>
                  </a:cubicBezTo>
                  <a:cubicBezTo>
                    <a:pt x="2969" y="2202"/>
                    <a:pt x="3670" y="2135"/>
                    <a:pt x="4370" y="1968"/>
                  </a:cubicBezTo>
                  <a:cubicBezTo>
                    <a:pt x="5037" y="1801"/>
                    <a:pt x="5738" y="1601"/>
                    <a:pt x="6405" y="1301"/>
                  </a:cubicBezTo>
                  <a:cubicBezTo>
                    <a:pt x="7072" y="1001"/>
                    <a:pt x="7739" y="667"/>
                    <a:pt x="8373" y="167"/>
                  </a:cubicBezTo>
                  <a:cubicBezTo>
                    <a:pt x="7573" y="0"/>
                    <a:pt x="6839" y="0"/>
                    <a:pt x="6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6"/>
            <p:cNvSpPr/>
            <p:nvPr/>
          </p:nvSpPr>
          <p:spPr>
            <a:xfrm>
              <a:off x="943350" y="4140400"/>
              <a:ext cx="688000" cy="414475"/>
            </a:xfrm>
            <a:custGeom>
              <a:avLst/>
              <a:gdLst/>
              <a:ahLst/>
              <a:cxnLst/>
              <a:rect l="l" t="t" r="r" b="b"/>
              <a:pathLst>
                <a:path w="27520" h="16579" extrusionOk="0">
                  <a:moveTo>
                    <a:pt x="0" y="0"/>
                  </a:moveTo>
                  <a:lnTo>
                    <a:pt x="0" y="6972"/>
                  </a:lnTo>
                  <a:cubicBezTo>
                    <a:pt x="0" y="12242"/>
                    <a:pt x="4336" y="16579"/>
                    <a:pt x="9640" y="16579"/>
                  </a:cubicBezTo>
                  <a:lnTo>
                    <a:pt x="17913" y="16579"/>
                  </a:lnTo>
                  <a:cubicBezTo>
                    <a:pt x="23183" y="16579"/>
                    <a:pt x="27520" y="12242"/>
                    <a:pt x="27520" y="6972"/>
                  </a:cubicBezTo>
                  <a:lnTo>
                    <a:pt x="275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6"/>
            <p:cNvSpPr/>
            <p:nvPr/>
          </p:nvSpPr>
          <p:spPr>
            <a:xfrm>
              <a:off x="943350" y="4228800"/>
              <a:ext cx="689675" cy="11700"/>
            </a:xfrm>
            <a:custGeom>
              <a:avLst/>
              <a:gdLst/>
              <a:ahLst/>
              <a:cxnLst/>
              <a:rect l="l" t="t" r="r" b="b"/>
              <a:pathLst>
                <a:path w="27587" h="468" extrusionOk="0">
                  <a:moveTo>
                    <a:pt x="0" y="0"/>
                  </a:moveTo>
                  <a:lnTo>
                    <a:pt x="0" y="467"/>
                  </a:lnTo>
                  <a:lnTo>
                    <a:pt x="27586" y="467"/>
                  </a:lnTo>
                  <a:lnTo>
                    <a:pt x="275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6"/>
            <p:cNvSpPr/>
            <p:nvPr/>
          </p:nvSpPr>
          <p:spPr>
            <a:xfrm>
              <a:off x="943350" y="4273825"/>
              <a:ext cx="688000" cy="68400"/>
            </a:xfrm>
            <a:custGeom>
              <a:avLst/>
              <a:gdLst/>
              <a:ahLst/>
              <a:cxnLst/>
              <a:rect l="l" t="t" r="r" b="b"/>
              <a:pathLst>
                <a:path w="27520" h="2736" extrusionOk="0">
                  <a:moveTo>
                    <a:pt x="0" y="0"/>
                  </a:moveTo>
                  <a:lnTo>
                    <a:pt x="0" y="901"/>
                  </a:lnTo>
                  <a:cubicBezTo>
                    <a:pt x="434" y="901"/>
                    <a:pt x="667" y="1201"/>
                    <a:pt x="1001" y="1668"/>
                  </a:cubicBezTo>
                  <a:cubicBezTo>
                    <a:pt x="1368" y="2135"/>
                    <a:pt x="1835" y="2736"/>
                    <a:pt x="2769" y="2736"/>
                  </a:cubicBezTo>
                  <a:cubicBezTo>
                    <a:pt x="3669" y="2736"/>
                    <a:pt x="4136" y="2169"/>
                    <a:pt x="4503" y="1668"/>
                  </a:cubicBezTo>
                  <a:cubicBezTo>
                    <a:pt x="4837" y="1168"/>
                    <a:pt x="5104" y="901"/>
                    <a:pt x="5504" y="901"/>
                  </a:cubicBezTo>
                  <a:cubicBezTo>
                    <a:pt x="5938" y="901"/>
                    <a:pt x="6171" y="1201"/>
                    <a:pt x="6505" y="1668"/>
                  </a:cubicBezTo>
                  <a:cubicBezTo>
                    <a:pt x="6872" y="2135"/>
                    <a:pt x="7339" y="2736"/>
                    <a:pt x="8273" y="2736"/>
                  </a:cubicBezTo>
                  <a:cubicBezTo>
                    <a:pt x="9173" y="2736"/>
                    <a:pt x="9640" y="2169"/>
                    <a:pt x="10007" y="1668"/>
                  </a:cubicBezTo>
                  <a:cubicBezTo>
                    <a:pt x="10341" y="1168"/>
                    <a:pt x="10608" y="901"/>
                    <a:pt x="11008" y="901"/>
                  </a:cubicBezTo>
                  <a:cubicBezTo>
                    <a:pt x="11442" y="901"/>
                    <a:pt x="11675" y="1201"/>
                    <a:pt x="12009" y="1668"/>
                  </a:cubicBezTo>
                  <a:cubicBezTo>
                    <a:pt x="12376" y="2135"/>
                    <a:pt x="12843" y="2736"/>
                    <a:pt x="13777" y="2736"/>
                  </a:cubicBezTo>
                  <a:cubicBezTo>
                    <a:pt x="14677" y="2736"/>
                    <a:pt x="15144" y="2169"/>
                    <a:pt x="15511" y="1668"/>
                  </a:cubicBezTo>
                  <a:cubicBezTo>
                    <a:pt x="15845" y="1168"/>
                    <a:pt x="16112" y="901"/>
                    <a:pt x="16512" y="901"/>
                  </a:cubicBezTo>
                  <a:cubicBezTo>
                    <a:pt x="16946" y="901"/>
                    <a:pt x="17179" y="1201"/>
                    <a:pt x="17513" y="1668"/>
                  </a:cubicBezTo>
                  <a:cubicBezTo>
                    <a:pt x="17880" y="2135"/>
                    <a:pt x="18347" y="2736"/>
                    <a:pt x="19281" y="2736"/>
                  </a:cubicBezTo>
                  <a:cubicBezTo>
                    <a:pt x="20181" y="2736"/>
                    <a:pt x="20648" y="2169"/>
                    <a:pt x="21015" y="1668"/>
                  </a:cubicBezTo>
                  <a:cubicBezTo>
                    <a:pt x="21349" y="1168"/>
                    <a:pt x="21616" y="901"/>
                    <a:pt x="22016" y="901"/>
                  </a:cubicBezTo>
                  <a:cubicBezTo>
                    <a:pt x="22449" y="901"/>
                    <a:pt x="22683" y="1201"/>
                    <a:pt x="23017" y="1668"/>
                  </a:cubicBezTo>
                  <a:cubicBezTo>
                    <a:pt x="23417" y="2135"/>
                    <a:pt x="23850" y="2736"/>
                    <a:pt x="24784" y="2736"/>
                  </a:cubicBezTo>
                  <a:cubicBezTo>
                    <a:pt x="25685" y="2736"/>
                    <a:pt x="26152" y="2135"/>
                    <a:pt x="26519" y="1668"/>
                  </a:cubicBezTo>
                  <a:cubicBezTo>
                    <a:pt x="26853" y="1168"/>
                    <a:pt x="27086" y="901"/>
                    <a:pt x="27520" y="901"/>
                  </a:cubicBezTo>
                  <a:lnTo>
                    <a:pt x="27520" y="0"/>
                  </a:lnTo>
                  <a:cubicBezTo>
                    <a:pt x="26619" y="0"/>
                    <a:pt x="26152" y="567"/>
                    <a:pt x="25785" y="1068"/>
                  </a:cubicBezTo>
                  <a:cubicBezTo>
                    <a:pt x="25452" y="1568"/>
                    <a:pt x="25218" y="1835"/>
                    <a:pt x="24784" y="1835"/>
                  </a:cubicBezTo>
                  <a:cubicBezTo>
                    <a:pt x="24351" y="1835"/>
                    <a:pt x="24117" y="1535"/>
                    <a:pt x="23784" y="1068"/>
                  </a:cubicBezTo>
                  <a:cubicBezTo>
                    <a:pt x="23383" y="634"/>
                    <a:pt x="22950" y="0"/>
                    <a:pt x="22016" y="0"/>
                  </a:cubicBezTo>
                  <a:cubicBezTo>
                    <a:pt x="21115" y="0"/>
                    <a:pt x="20648" y="567"/>
                    <a:pt x="20281" y="1068"/>
                  </a:cubicBezTo>
                  <a:cubicBezTo>
                    <a:pt x="19948" y="1568"/>
                    <a:pt x="19681" y="1835"/>
                    <a:pt x="19281" y="1835"/>
                  </a:cubicBezTo>
                  <a:cubicBezTo>
                    <a:pt x="18847" y="1835"/>
                    <a:pt x="18613" y="1535"/>
                    <a:pt x="18280" y="1068"/>
                  </a:cubicBezTo>
                  <a:cubicBezTo>
                    <a:pt x="17880" y="634"/>
                    <a:pt x="17446" y="0"/>
                    <a:pt x="16512" y="0"/>
                  </a:cubicBezTo>
                  <a:cubicBezTo>
                    <a:pt x="15611" y="0"/>
                    <a:pt x="15144" y="567"/>
                    <a:pt x="14777" y="1068"/>
                  </a:cubicBezTo>
                  <a:cubicBezTo>
                    <a:pt x="14444" y="1568"/>
                    <a:pt x="14177" y="1835"/>
                    <a:pt x="13777" y="1835"/>
                  </a:cubicBezTo>
                  <a:cubicBezTo>
                    <a:pt x="13343" y="1835"/>
                    <a:pt x="13109" y="1535"/>
                    <a:pt x="12776" y="1068"/>
                  </a:cubicBezTo>
                  <a:cubicBezTo>
                    <a:pt x="12376" y="634"/>
                    <a:pt x="11942" y="0"/>
                    <a:pt x="11008" y="0"/>
                  </a:cubicBezTo>
                  <a:cubicBezTo>
                    <a:pt x="10107" y="0"/>
                    <a:pt x="9640" y="567"/>
                    <a:pt x="9273" y="1068"/>
                  </a:cubicBezTo>
                  <a:cubicBezTo>
                    <a:pt x="8940" y="1568"/>
                    <a:pt x="8673" y="1835"/>
                    <a:pt x="8273" y="1835"/>
                  </a:cubicBezTo>
                  <a:cubicBezTo>
                    <a:pt x="7839" y="1835"/>
                    <a:pt x="7605" y="1535"/>
                    <a:pt x="7272" y="1068"/>
                  </a:cubicBezTo>
                  <a:cubicBezTo>
                    <a:pt x="6872" y="634"/>
                    <a:pt x="6438" y="0"/>
                    <a:pt x="5504" y="0"/>
                  </a:cubicBezTo>
                  <a:cubicBezTo>
                    <a:pt x="4603" y="0"/>
                    <a:pt x="4136" y="567"/>
                    <a:pt x="3769" y="1068"/>
                  </a:cubicBezTo>
                  <a:cubicBezTo>
                    <a:pt x="3436" y="1568"/>
                    <a:pt x="3169" y="1835"/>
                    <a:pt x="2769" y="1835"/>
                  </a:cubicBezTo>
                  <a:cubicBezTo>
                    <a:pt x="2335" y="1835"/>
                    <a:pt x="2102" y="1535"/>
                    <a:pt x="1768" y="1068"/>
                  </a:cubicBezTo>
                  <a:cubicBezTo>
                    <a:pt x="1368" y="634"/>
                    <a:pt x="93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6"/>
            <p:cNvSpPr/>
            <p:nvPr/>
          </p:nvSpPr>
          <p:spPr>
            <a:xfrm>
              <a:off x="1262725" y="4140400"/>
              <a:ext cx="368625" cy="414475"/>
            </a:xfrm>
            <a:custGeom>
              <a:avLst/>
              <a:gdLst/>
              <a:ahLst/>
              <a:cxnLst/>
              <a:rect l="l" t="t" r="r" b="b"/>
              <a:pathLst>
                <a:path w="14745" h="16579" extrusionOk="0">
                  <a:moveTo>
                    <a:pt x="9641" y="0"/>
                  </a:moveTo>
                  <a:lnTo>
                    <a:pt x="9641" y="6972"/>
                  </a:lnTo>
                  <a:cubicBezTo>
                    <a:pt x="9641" y="12242"/>
                    <a:pt x="5271" y="16579"/>
                    <a:pt x="1" y="16579"/>
                  </a:cubicBezTo>
                  <a:lnTo>
                    <a:pt x="5138" y="16579"/>
                  </a:lnTo>
                  <a:cubicBezTo>
                    <a:pt x="10408" y="16579"/>
                    <a:pt x="14745" y="12242"/>
                    <a:pt x="14745" y="6972"/>
                  </a:cubicBezTo>
                  <a:lnTo>
                    <a:pt x="14745" y="0"/>
                  </a:ln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6"/>
            <p:cNvSpPr/>
            <p:nvPr/>
          </p:nvSpPr>
          <p:spPr>
            <a:xfrm>
              <a:off x="921650" y="4108700"/>
              <a:ext cx="733050" cy="65075"/>
            </a:xfrm>
            <a:custGeom>
              <a:avLst/>
              <a:gdLst/>
              <a:ahLst/>
              <a:cxnLst/>
              <a:rect l="l" t="t" r="r" b="b"/>
              <a:pathLst>
                <a:path w="29322" h="2603" extrusionOk="0">
                  <a:moveTo>
                    <a:pt x="1" y="1"/>
                  </a:moveTo>
                  <a:lnTo>
                    <a:pt x="1" y="2603"/>
                  </a:lnTo>
                  <a:lnTo>
                    <a:pt x="29322" y="2603"/>
                  </a:lnTo>
                  <a:lnTo>
                    <a:pt x="29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6" name="Google Shape;2236;p26"/>
          <p:cNvSpPr/>
          <p:nvPr/>
        </p:nvSpPr>
        <p:spPr>
          <a:xfrm>
            <a:off x="7368825" y="1673275"/>
            <a:ext cx="190000" cy="268400"/>
          </a:xfrm>
          <a:custGeom>
            <a:avLst/>
            <a:gdLst/>
            <a:ahLst/>
            <a:cxnLst/>
            <a:rect l="l" t="t" r="r" b="b"/>
            <a:pathLst>
              <a:path w="7600" h="10736" extrusionOk="0">
                <a:moveTo>
                  <a:pt x="3891" y="0"/>
                </a:moveTo>
                <a:cubicBezTo>
                  <a:pt x="3860" y="122"/>
                  <a:pt x="3435" y="2219"/>
                  <a:pt x="2097" y="3891"/>
                </a:cubicBezTo>
                <a:cubicBezTo>
                  <a:pt x="699" y="5623"/>
                  <a:pt x="0" y="7964"/>
                  <a:pt x="1186" y="9879"/>
                </a:cubicBezTo>
                <a:cubicBezTo>
                  <a:pt x="1577" y="10521"/>
                  <a:pt x="2004" y="10736"/>
                  <a:pt x="2401" y="10736"/>
                </a:cubicBezTo>
                <a:cubicBezTo>
                  <a:pt x="3208" y="10736"/>
                  <a:pt x="3891" y="9848"/>
                  <a:pt x="3891" y="9848"/>
                </a:cubicBezTo>
                <a:cubicBezTo>
                  <a:pt x="3891" y="9848"/>
                  <a:pt x="4210" y="10609"/>
                  <a:pt x="4826" y="10609"/>
                </a:cubicBezTo>
                <a:cubicBezTo>
                  <a:pt x="4895" y="10609"/>
                  <a:pt x="4969" y="10599"/>
                  <a:pt x="5046" y="10578"/>
                </a:cubicBezTo>
                <a:cubicBezTo>
                  <a:pt x="5806" y="10395"/>
                  <a:pt x="7599" y="7538"/>
                  <a:pt x="6353" y="4742"/>
                </a:cubicBezTo>
                <a:cubicBezTo>
                  <a:pt x="5107" y="1915"/>
                  <a:pt x="4012" y="1307"/>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6"/>
          <p:cNvSpPr/>
          <p:nvPr/>
        </p:nvSpPr>
        <p:spPr>
          <a:xfrm>
            <a:off x="7384025" y="1974175"/>
            <a:ext cx="171000" cy="217475"/>
          </a:xfrm>
          <a:custGeom>
            <a:avLst/>
            <a:gdLst/>
            <a:ahLst/>
            <a:cxnLst/>
            <a:rect l="l" t="t" r="r" b="b"/>
            <a:pathLst>
              <a:path w="6840" h="8699" extrusionOk="0">
                <a:moveTo>
                  <a:pt x="1094" y="1"/>
                </a:moveTo>
                <a:cubicBezTo>
                  <a:pt x="1094" y="1"/>
                  <a:pt x="0" y="5806"/>
                  <a:pt x="2614" y="7995"/>
                </a:cubicBezTo>
                <a:cubicBezTo>
                  <a:pt x="3221" y="8503"/>
                  <a:pt x="3774" y="8698"/>
                  <a:pt x="4266" y="8698"/>
                </a:cubicBezTo>
                <a:cubicBezTo>
                  <a:pt x="5890" y="8698"/>
                  <a:pt x="6839" y="6566"/>
                  <a:pt x="6839" y="6566"/>
                </a:cubicBezTo>
                <a:cubicBezTo>
                  <a:pt x="2553" y="3436"/>
                  <a:pt x="1094" y="1"/>
                  <a:pt x="1094" y="1"/>
                </a:cubicBezTo>
                <a:close/>
              </a:path>
            </a:pathLst>
          </a:custGeom>
          <a:solidFill>
            <a:srgbClr val="859B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8" name="Google Shape;2238;p26"/>
          <p:cNvGrpSpPr/>
          <p:nvPr/>
        </p:nvGrpSpPr>
        <p:grpSpPr>
          <a:xfrm>
            <a:off x="7384025" y="0"/>
            <a:ext cx="1563875" cy="2241000"/>
            <a:chOff x="3487425" y="480550"/>
            <a:chExt cx="1563875" cy="2241000"/>
          </a:xfrm>
        </p:grpSpPr>
        <p:sp>
          <p:nvSpPr>
            <p:cNvPr id="2239" name="Google Shape;2239;p26"/>
            <p:cNvSpPr/>
            <p:nvPr/>
          </p:nvSpPr>
          <p:spPr>
            <a:xfrm>
              <a:off x="4007175" y="1349850"/>
              <a:ext cx="608700" cy="399725"/>
            </a:xfrm>
            <a:custGeom>
              <a:avLst/>
              <a:gdLst/>
              <a:ahLst/>
              <a:cxnLst/>
              <a:rect l="l" t="t" r="r" b="b"/>
              <a:pathLst>
                <a:path w="24348" h="15989" extrusionOk="0">
                  <a:moveTo>
                    <a:pt x="1" y="1"/>
                  </a:moveTo>
                  <a:cubicBezTo>
                    <a:pt x="1" y="305"/>
                    <a:pt x="1" y="578"/>
                    <a:pt x="31" y="852"/>
                  </a:cubicBezTo>
                  <a:cubicBezTo>
                    <a:pt x="31" y="943"/>
                    <a:pt x="31" y="1004"/>
                    <a:pt x="31" y="1065"/>
                  </a:cubicBezTo>
                  <a:cubicBezTo>
                    <a:pt x="31" y="1095"/>
                    <a:pt x="31" y="1156"/>
                    <a:pt x="31" y="1186"/>
                  </a:cubicBezTo>
                  <a:cubicBezTo>
                    <a:pt x="31" y="1399"/>
                    <a:pt x="61" y="1612"/>
                    <a:pt x="61" y="1824"/>
                  </a:cubicBezTo>
                  <a:cubicBezTo>
                    <a:pt x="61" y="1855"/>
                    <a:pt x="92" y="1916"/>
                    <a:pt x="92" y="1946"/>
                  </a:cubicBezTo>
                  <a:cubicBezTo>
                    <a:pt x="92" y="2007"/>
                    <a:pt x="92" y="2068"/>
                    <a:pt x="92" y="2128"/>
                  </a:cubicBezTo>
                  <a:cubicBezTo>
                    <a:pt x="122" y="2341"/>
                    <a:pt x="153" y="2554"/>
                    <a:pt x="153" y="2767"/>
                  </a:cubicBezTo>
                  <a:cubicBezTo>
                    <a:pt x="183" y="2858"/>
                    <a:pt x="183" y="2979"/>
                    <a:pt x="213" y="3101"/>
                  </a:cubicBezTo>
                  <a:cubicBezTo>
                    <a:pt x="244" y="3283"/>
                    <a:pt x="274" y="3496"/>
                    <a:pt x="305" y="3709"/>
                  </a:cubicBezTo>
                  <a:cubicBezTo>
                    <a:pt x="335" y="3831"/>
                    <a:pt x="335" y="3922"/>
                    <a:pt x="365" y="4043"/>
                  </a:cubicBezTo>
                  <a:cubicBezTo>
                    <a:pt x="396" y="4226"/>
                    <a:pt x="426" y="4408"/>
                    <a:pt x="487" y="4590"/>
                  </a:cubicBezTo>
                  <a:cubicBezTo>
                    <a:pt x="487" y="4621"/>
                    <a:pt x="487" y="4651"/>
                    <a:pt x="487" y="4682"/>
                  </a:cubicBezTo>
                  <a:cubicBezTo>
                    <a:pt x="517" y="4773"/>
                    <a:pt x="548" y="4894"/>
                    <a:pt x="548" y="4986"/>
                  </a:cubicBezTo>
                  <a:cubicBezTo>
                    <a:pt x="609" y="5198"/>
                    <a:pt x="669" y="5411"/>
                    <a:pt x="700" y="5624"/>
                  </a:cubicBezTo>
                  <a:cubicBezTo>
                    <a:pt x="730" y="5715"/>
                    <a:pt x="761" y="5837"/>
                    <a:pt x="791" y="5958"/>
                  </a:cubicBezTo>
                  <a:cubicBezTo>
                    <a:pt x="852" y="6080"/>
                    <a:pt x="882" y="6201"/>
                    <a:pt x="913" y="6323"/>
                  </a:cubicBezTo>
                  <a:cubicBezTo>
                    <a:pt x="943" y="6414"/>
                    <a:pt x="973" y="6505"/>
                    <a:pt x="1004" y="6566"/>
                  </a:cubicBezTo>
                  <a:cubicBezTo>
                    <a:pt x="1034" y="6688"/>
                    <a:pt x="1065" y="6779"/>
                    <a:pt x="1095" y="6900"/>
                  </a:cubicBezTo>
                  <a:cubicBezTo>
                    <a:pt x="1125" y="7022"/>
                    <a:pt x="1186" y="7113"/>
                    <a:pt x="1217" y="7235"/>
                  </a:cubicBezTo>
                  <a:cubicBezTo>
                    <a:pt x="1247" y="7326"/>
                    <a:pt x="1277" y="7417"/>
                    <a:pt x="1308" y="7539"/>
                  </a:cubicBezTo>
                  <a:cubicBezTo>
                    <a:pt x="1368" y="7630"/>
                    <a:pt x="1399" y="7752"/>
                    <a:pt x="1429" y="7843"/>
                  </a:cubicBezTo>
                  <a:cubicBezTo>
                    <a:pt x="1520" y="8056"/>
                    <a:pt x="1612" y="8268"/>
                    <a:pt x="1703" y="8481"/>
                  </a:cubicBezTo>
                  <a:cubicBezTo>
                    <a:pt x="1733" y="8572"/>
                    <a:pt x="1794" y="8694"/>
                    <a:pt x="1855" y="8785"/>
                  </a:cubicBezTo>
                  <a:cubicBezTo>
                    <a:pt x="1885" y="8846"/>
                    <a:pt x="1885" y="8907"/>
                    <a:pt x="1916" y="8967"/>
                  </a:cubicBezTo>
                  <a:cubicBezTo>
                    <a:pt x="2007" y="9119"/>
                    <a:pt x="2068" y="9271"/>
                    <a:pt x="2128" y="9423"/>
                  </a:cubicBezTo>
                  <a:cubicBezTo>
                    <a:pt x="2189" y="9545"/>
                    <a:pt x="2250" y="9636"/>
                    <a:pt x="2311" y="9758"/>
                  </a:cubicBezTo>
                  <a:lnTo>
                    <a:pt x="2311" y="9788"/>
                  </a:lnTo>
                  <a:cubicBezTo>
                    <a:pt x="2341" y="9818"/>
                    <a:pt x="2341" y="9818"/>
                    <a:pt x="2372" y="9849"/>
                  </a:cubicBezTo>
                  <a:cubicBezTo>
                    <a:pt x="2463" y="10031"/>
                    <a:pt x="2554" y="10214"/>
                    <a:pt x="2645" y="10396"/>
                  </a:cubicBezTo>
                  <a:cubicBezTo>
                    <a:pt x="2706" y="10487"/>
                    <a:pt x="2767" y="10609"/>
                    <a:pt x="2827" y="10700"/>
                  </a:cubicBezTo>
                  <a:cubicBezTo>
                    <a:pt x="2949" y="10913"/>
                    <a:pt x="3071" y="11125"/>
                    <a:pt x="3223" y="11338"/>
                  </a:cubicBezTo>
                  <a:cubicBezTo>
                    <a:pt x="3283" y="11429"/>
                    <a:pt x="3344" y="11521"/>
                    <a:pt x="3375" y="11612"/>
                  </a:cubicBezTo>
                  <a:cubicBezTo>
                    <a:pt x="3405" y="11612"/>
                    <a:pt x="3405" y="11642"/>
                    <a:pt x="3405" y="11642"/>
                  </a:cubicBezTo>
                  <a:cubicBezTo>
                    <a:pt x="3557" y="11885"/>
                    <a:pt x="3709" y="12098"/>
                    <a:pt x="3861" y="12280"/>
                  </a:cubicBezTo>
                  <a:cubicBezTo>
                    <a:pt x="3891" y="12341"/>
                    <a:pt x="3952" y="12432"/>
                    <a:pt x="4013" y="12493"/>
                  </a:cubicBezTo>
                  <a:cubicBezTo>
                    <a:pt x="4043" y="12524"/>
                    <a:pt x="4074" y="12584"/>
                    <a:pt x="4104" y="12615"/>
                  </a:cubicBezTo>
                  <a:cubicBezTo>
                    <a:pt x="4256" y="12828"/>
                    <a:pt x="4408" y="13040"/>
                    <a:pt x="4590" y="13253"/>
                  </a:cubicBezTo>
                  <a:cubicBezTo>
                    <a:pt x="4682" y="13344"/>
                    <a:pt x="4773" y="13466"/>
                    <a:pt x="4834" y="13557"/>
                  </a:cubicBezTo>
                  <a:cubicBezTo>
                    <a:pt x="5016" y="13770"/>
                    <a:pt x="5198" y="13952"/>
                    <a:pt x="5350" y="14135"/>
                  </a:cubicBezTo>
                  <a:cubicBezTo>
                    <a:pt x="5381" y="14165"/>
                    <a:pt x="5381" y="14165"/>
                    <a:pt x="5411" y="14195"/>
                  </a:cubicBezTo>
                  <a:cubicBezTo>
                    <a:pt x="5411" y="14195"/>
                    <a:pt x="5442" y="14226"/>
                    <a:pt x="5442" y="14226"/>
                  </a:cubicBezTo>
                  <a:cubicBezTo>
                    <a:pt x="5533" y="14347"/>
                    <a:pt x="5624" y="14439"/>
                    <a:pt x="5715" y="14499"/>
                  </a:cubicBezTo>
                  <a:cubicBezTo>
                    <a:pt x="5928" y="14743"/>
                    <a:pt x="6171" y="14955"/>
                    <a:pt x="6353" y="15138"/>
                  </a:cubicBezTo>
                  <a:cubicBezTo>
                    <a:pt x="6505" y="15259"/>
                    <a:pt x="6597" y="15381"/>
                    <a:pt x="6718" y="15472"/>
                  </a:cubicBezTo>
                  <a:cubicBezTo>
                    <a:pt x="7113" y="15806"/>
                    <a:pt x="7356" y="15989"/>
                    <a:pt x="7356" y="15989"/>
                  </a:cubicBezTo>
                  <a:lnTo>
                    <a:pt x="16992" y="15989"/>
                  </a:lnTo>
                  <a:cubicBezTo>
                    <a:pt x="16992" y="15989"/>
                    <a:pt x="17235" y="15806"/>
                    <a:pt x="17630" y="15472"/>
                  </a:cubicBezTo>
                  <a:cubicBezTo>
                    <a:pt x="17721" y="15381"/>
                    <a:pt x="17843" y="15259"/>
                    <a:pt x="17995" y="15138"/>
                  </a:cubicBezTo>
                  <a:cubicBezTo>
                    <a:pt x="18177" y="14955"/>
                    <a:pt x="18390" y="14743"/>
                    <a:pt x="18633" y="14499"/>
                  </a:cubicBezTo>
                  <a:cubicBezTo>
                    <a:pt x="18724" y="14439"/>
                    <a:pt x="18785" y="14347"/>
                    <a:pt x="18907" y="14226"/>
                  </a:cubicBezTo>
                  <a:cubicBezTo>
                    <a:pt x="18907" y="14226"/>
                    <a:pt x="18937" y="14195"/>
                    <a:pt x="18937" y="14195"/>
                  </a:cubicBezTo>
                  <a:cubicBezTo>
                    <a:pt x="19120" y="13983"/>
                    <a:pt x="19302" y="13800"/>
                    <a:pt x="19515" y="13557"/>
                  </a:cubicBezTo>
                  <a:cubicBezTo>
                    <a:pt x="19576" y="13466"/>
                    <a:pt x="19667" y="13344"/>
                    <a:pt x="19758" y="13253"/>
                  </a:cubicBezTo>
                  <a:cubicBezTo>
                    <a:pt x="19940" y="13040"/>
                    <a:pt x="20092" y="12828"/>
                    <a:pt x="20244" y="12615"/>
                  </a:cubicBezTo>
                  <a:cubicBezTo>
                    <a:pt x="20275" y="12584"/>
                    <a:pt x="20305" y="12524"/>
                    <a:pt x="20335" y="12493"/>
                  </a:cubicBezTo>
                  <a:cubicBezTo>
                    <a:pt x="20396" y="12432"/>
                    <a:pt x="20427" y="12341"/>
                    <a:pt x="20487" y="12280"/>
                  </a:cubicBezTo>
                  <a:cubicBezTo>
                    <a:pt x="20639" y="12098"/>
                    <a:pt x="20791" y="11885"/>
                    <a:pt x="20943" y="11642"/>
                  </a:cubicBezTo>
                  <a:cubicBezTo>
                    <a:pt x="20943" y="11642"/>
                    <a:pt x="20943" y="11612"/>
                    <a:pt x="20974" y="11612"/>
                  </a:cubicBezTo>
                  <a:cubicBezTo>
                    <a:pt x="21004" y="11521"/>
                    <a:pt x="21065" y="11429"/>
                    <a:pt x="21126" y="11338"/>
                  </a:cubicBezTo>
                  <a:cubicBezTo>
                    <a:pt x="21278" y="11125"/>
                    <a:pt x="21399" y="10913"/>
                    <a:pt x="21521" y="10700"/>
                  </a:cubicBezTo>
                  <a:cubicBezTo>
                    <a:pt x="21582" y="10609"/>
                    <a:pt x="21642" y="10487"/>
                    <a:pt x="21703" y="10396"/>
                  </a:cubicBezTo>
                  <a:cubicBezTo>
                    <a:pt x="21794" y="10214"/>
                    <a:pt x="21886" y="10031"/>
                    <a:pt x="21977" y="9849"/>
                  </a:cubicBezTo>
                  <a:cubicBezTo>
                    <a:pt x="22007" y="9818"/>
                    <a:pt x="22038" y="9788"/>
                    <a:pt x="22038" y="9758"/>
                  </a:cubicBezTo>
                  <a:cubicBezTo>
                    <a:pt x="22098" y="9636"/>
                    <a:pt x="22159" y="9545"/>
                    <a:pt x="22220" y="9423"/>
                  </a:cubicBezTo>
                  <a:cubicBezTo>
                    <a:pt x="22281" y="9271"/>
                    <a:pt x="22342" y="9119"/>
                    <a:pt x="22433" y="8967"/>
                  </a:cubicBezTo>
                  <a:cubicBezTo>
                    <a:pt x="22433" y="8907"/>
                    <a:pt x="22463" y="8846"/>
                    <a:pt x="22494" y="8785"/>
                  </a:cubicBezTo>
                  <a:cubicBezTo>
                    <a:pt x="22554" y="8694"/>
                    <a:pt x="22585" y="8572"/>
                    <a:pt x="22645" y="8481"/>
                  </a:cubicBezTo>
                  <a:cubicBezTo>
                    <a:pt x="22737" y="8268"/>
                    <a:pt x="22828" y="8056"/>
                    <a:pt x="22889" y="7843"/>
                  </a:cubicBezTo>
                  <a:cubicBezTo>
                    <a:pt x="22949" y="7752"/>
                    <a:pt x="22980" y="7630"/>
                    <a:pt x="23010" y="7539"/>
                  </a:cubicBezTo>
                  <a:cubicBezTo>
                    <a:pt x="23071" y="7417"/>
                    <a:pt x="23101" y="7326"/>
                    <a:pt x="23132" y="7235"/>
                  </a:cubicBezTo>
                  <a:cubicBezTo>
                    <a:pt x="23162" y="7113"/>
                    <a:pt x="23223" y="7022"/>
                    <a:pt x="23253" y="6900"/>
                  </a:cubicBezTo>
                  <a:cubicBezTo>
                    <a:pt x="23284" y="6779"/>
                    <a:pt x="23314" y="6688"/>
                    <a:pt x="23345" y="6566"/>
                  </a:cubicBezTo>
                  <a:cubicBezTo>
                    <a:pt x="23375" y="6505"/>
                    <a:pt x="23405" y="6414"/>
                    <a:pt x="23436" y="6323"/>
                  </a:cubicBezTo>
                  <a:cubicBezTo>
                    <a:pt x="23466" y="6201"/>
                    <a:pt x="23497" y="6080"/>
                    <a:pt x="23557" y="5958"/>
                  </a:cubicBezTo>
                  <a:cubicBezTo>
                    <a:pt x="23588" y="5837"/>
                    <a:pt x="23588" y="5715"/>
                    <a:pt x="23618" y="5624"/>
                  </a:cubicBezTo>
                  <a:cubicBezTo>
                    <a:pt x="23679" y="5411"/>
                    <a:pt x="23740" y="5198"/>
                    <a:pt x="23801" y="4986"/>
                  </a:cubicBezTo>
                  <a:cubicBezTo>
                    <a:pt x="23801" y="4894"/>
                    <a:pt x="23831" y="4773"/>
                    <a:pt x="23861" y="4682"/>
                  </a:cubicBezTo>
                  <a:cubicBezTo>
                    <a:pt x="23861" y="4651"/>
                    <a:pt x="23861" y="4621"/>
                    <a:pt x="23861" y="4590"/>
                  </a:cubicBezTo>
                  <a:cubicBezTo>
                    <a:pt x="23922" y="4408"/>
                    <a:pt x="23953" y="4226"/>
                    <a:pt x="23983" y="4043"/>
                  </a:cubicBezTo>
                  <a:cubicBezTo>
                    <a:pt x="24013" y="3922"/>
                    <a:pt x="24013" y="3831"/>
                    <a:pt x="24044" y="3709"/>
                  </a:cubicBezTo>
                  <a:cubicBezTo>
                    <a:pt x="24074" y="3496"/>
                    <a:pt x="24104" y="3283"/>
                    <a:pt x="24135" y="3101"/>
                  </a:cubicBezTo>
                  <a:cubicBezTo>
                    <a:pt x="24165" y="2979"/>
                    <a:pt x="24165" y="2858"/>
                    <a:pt x="24165" y="2767"/>
                  </a:cubicBezTo>
                  <a:cubicBezTo>
                    <a:pt x="24196" y="2554"/>
                    <a:pt x="24226" y="2341"/>
                    <a:pt x="24256" y="2128"/>
                  </a:cubicBezTo>
                  <a:cubicBezTo>
                    <a:pt x="24256" y="2068"/>
                    <a:pt x="24256" y="2007"/>
                    <a:pt x="24256" y="1946"/>
                  </a:cubicBezTo>
                  <a:cubicBezTo>
                    <a:pt x="24256" y="1916"/>
                    <a:pt x="24256" y="1855"/>
                    <a:pt x="24287" y="1824"/>
                  </a:cubicBezTo>
                  <a:cubicBezTo>
                    <a:pt x="24287" y="1612"/>
                    <a:pt x="24317" y="1399"/>
                    <a:pt x="24317" y="1186"/>
                  </a:cubicBezTo>
                  <a:cubicBezTo>
                    <a:pt x="24317" y="1156"/>
                    <a:pt x="24317" y="1095"/>
                    <a:pt x="24317" y="1065"/>
                  </a:cubicBezTo>
                  <a:cubicBezTo>
                    <a:pt x="24317" y="1004"/>
                    <a:pt x="24317" y="943"/>
                    <a:pt x="24317" y="852"/>
                  </a:cubicBezTo>
                  <a:cubicBezTo>
                    <a:pt x="24348" y="578"/>
                    <a:pt x="24348" y="305"/>
                    <a:pt x="24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6"/>
            <p:cNvSpPr/>
            <p:nvPr/>
          </p:nvSpPr>
          <p:spPr>
            <a:xfrm>
              <a:off x="4064925" y="1395450"/>
              <a:ext cx="549425" cy="354125"/>
            </a:xfrm>
            <a:custGeom>
              <a:avLst/>
              <a:gdLst/>
              <a:ahLst/>
              <a:cxnLst/>
              <a:rect l="l" t="t" r="r" b="b"/>
              <a:pathLst>
                <a:path w="21977" h="14165" extrusionOk="0">
                  <a:moveTo>
                    <a:pt x="21977" y="0"/>
                  </a:moveTo>
                  <a:cubicBezTo>
                    <a:pt x="21965" y="13"/>
                    <a:pt x="21957" y="30"/>
                    <a:pt x="21953" y="48"/>
                  </a:cubicBezTo>
                  <a:lnTo>
                    <a:pt x="21953" y="48"/>
                  </a:lnTo>
                  <a:cubicBezTo>
                    <a:pt x="21969" y="17"/>
                    <a:pt x="21977" y="0"/>
                    <a:pt x="21977" y="0"/>
                  </a:cubicBezTo>
                  <a:close/>
                  <a:moveTo>
                    <a:pt x="21953" y="48"/>
                  </a:moveTo>
                  <a:cubicBezTo>
                    <a:pt x="21610" y="707"/>
                    <a:pt x="17470" y="8008"/>
                    <a:pt x="2094" y="8008"/>
                  </a:cubicBezTo>
                  <a:cubicBezTo>
                    <a:pt x="1418" y="8008"/>
                    <a:pt x="720" y="7993"/>
                    <a:pt x="1" y="7964"/>
                  </a:cubicBezTo>
                  <a:lnTo>
                    <a:pt x="1" y="7964"/>
                  </a:lnTo>
                  <a:cubicBezTo>
                    <a:pt x="31" y="7994"/>
                    <a:pt x="31" y="7994"/>
                    <a:pt x="62" y="8025"/>
                  </a:cubicBezTo>
                  <a:cubicBezTo>
                    <a:pt x="153" y="8207"/>
                    <a:pt x="244" y="8390"/>
                    <a:pt x="335" y="8572"/>
                  </a:cubicBezTo>
                  <a:cubicBezTo>
                    <a:pt x="396" y="8663"/>
                    <a:pt x="457" y="8785"/>
                    <a:pt x="517" y="8876"/>
                  </a:cubicBezTo>
                  <a:cubicBezTo>
                    <a:pt x="639" y="9089"/>
                    <a:pt x="761" y="9301"/>
                    <a:pt x="913" y="9514"/>
                  </a:cubicBezTo>
                  <a:cubicBezTo>
                    <a:pt x="973" y="9605"/>
                    <a:pt x="1034" y="9697"/>
                    <a:pt x="1065" y="9788"/>
                  </a:cubicBezTo>
                  <a:cubicBezTo>
                    <a:pt x="1095" y="9788"/>
                    <a:pt x="1095" y="9818"/>
                    <a:pt x="1095" y="9818"/>
                  </a:cubicBezTo>
                  <a:cubicBezTo>
                    <a:pt x="1247" y="10061"/>
                    <a:pt x="1399" y="10274"/>
                    <a:pt x="1551" y="10456"/>
                  </a:cubicBezTo>
                  <a:cubicBezTo>
                    <a:pt x="1581" y="10517"/>
                    <a:pt x="1642" y="10608"/>
                    <a:pt x="1703" y="10669"/>
                  </a:cubicBezTo>
                  <a:cubicBezTo>
                    <a:pt x="1733" y="10700"/>
                    <a:pt x="1764" y="10760"/>
                    <a:pt x="1794" y="10791"/>
                  </a:cubicBezTo>
                  <a:cubicBezTo>
                    <a:pt x="1946" y="11004"/>
                    <a:pt x="2098" y="11216"/>
                    <a:pt x="2280" y="11429"/>
                  </a:cubicBezTo>
                  <a:cubicBezTo>
                    <a:pt x="2372" y="11520"/>
                    <a:pt x="2463" y="11642"/>
                    <a:pt x="2524" y="11733"/>
                  </a:cubicBezTo>
                  <a:cubicBezTo>
                    <a:pt x="2706" y="11946"/>
                    <a:pt x="2888" y="12128"/>
                    <a:pt x="3040" y="12311"/>
                  </a:cubicBezTo>
                  <a:cubicBezTo>
                    <a:pt x="3071" y="12341"/>
                    <a:pt x="3071" y="12341"/>
                    <a:pt x="3101" y="12371"/>
                  </a:cubicBezTo>
                  <a:cubicBezTo>
                    <a:pt x="3101" y="12371"/>
                    <a:pt x="3132" y="12402"/>
                    <a:pt x="3132" y="12402"/>
                  </a:cubicBezTo>
                  <a:cubicBezTo>
                    <a:pt x="3223" y="12523"/>
                    <a:pt x="3314" y="12615"/>
                    <a:pt x="3405" y="12675"/>
                  </a:cubicBezTo>
                  <a:cubicBezTo>
                    <a:pt x="3618" y="12919"/>
                    <a:pt x="3861" y="13131"/>
                    <a:pt x="4043" y="13314"/>
                  </a:cubicBezTo>
                  <a:cubicBezTo>
                    <a:pt x="4195" y="13435"/>
                    <a:pt x="4287" y="13557"/>
                    <a:pt x="4408" y="13648"/>
                  </a:cubicBezTo>
                  <a:cubicBezTo>
                    <a:pt x="4803" y="13982"/>
                    <a:pt x="5046" y="14165"/>
                    <a:pt x="5046" y="14165"/>
                  </a:cubicBezTo>
                  <a:lnTo>
                    <a:pt x="14682" y="14165"/>
                  </a:lnTo>
                  <a:cubicBezTo>
                    <a:pt x="14682" y="14165"/>
                    <a:pt x="14925" y="13982"/>
                    <a:pt x="15320" y="13648"/>
                  </a:cubicBezTo>
                  <a:cubicBezTo>
                    <a:pt x="15411" y="13557"/>
                    <a:pt x="15533" y="13435"/>
                    <a:pt x="15685" y="13314"/>
                  </a:cubicBezTo>
                  <a:cubicBezTo>
                    <a:pt x="15867" y="13131"/>
                    <a:pt x="16080" y="12919"/>
                    <a:pt x="16323" y="12675"/>
                  </a:cubicBezTo>
                  <a:cubicBezTo>
                    <a:pt x="16414" y="12615"/>
                    <a:pt x="16475" y="12523"/>
                    <a:pt x="16597" y="12402"/>
                  </a:cubicBezTo>
                  <a:cubicBezTo>
                    <a:pt x="16597" y="12402"/>
                    <a:pt x="16627" y="12371"/>
                    <a:pt x="16627" y="12371"/>
                  </a:cubicBezTo>
                  <a:cubicBezTo>
                    <a:pt x="16810" y="12159"/>
                    <a:pt x="16992" y="11976"/>
                    <a:pt x="17205" y="11733"/>
                  </a:cubicBezTo>
                  <a:cubicBezTo>
                    <a:pt x="17266" y="11642"/>
                    <a:pt x="17357" y="11520"/>
                    <a:pt x="17448" y="11429"/>
                  </a:cubicBezTo>
                  <a:cubicBezTo>
                    <a:pt x="17630" y="11216"/>
                    <a:pt x="17782" y="11004"/>
                    <a:pt x="17934" y="10791"/>
                  </a:cubicBezTo>
                  <a:cubicBezTo>
                    <a:pt x="17965" y="10760"/>
                    <a:pt x="17995" y="10700"/>
                    <a:pt x="18025" y="10669"/>
                  </a:cubicBezTo>
                  <a:cubicBezTo>
                    <a:pt x="18086" y="10608"/>
                    <a:pt x="18117" y="10517"/>
                    <a:pt x="18177" y="10456"/>
                  </a:cubicBezTo>
                  <a:cubicBezTo>
                    <a:pt x="18329" y="10274"/>
                    <a:pt x="18481" y="10061"/>
                    <a:pt x="18633" y="9818"/>
                  </a:cubicBezTo>
                  <a:cubicBezTo>
                    <a:pt x="18633" y="9818"/>
                    <a:pt x="18633" y="9788"/>
                    <a:pt x="18664" y="9788"/>
                  </a:cubicBezTo>
                  <a:cubicBezTo>
                    <a:pt x="18694" y="9697"/>
                    <a:pt x="18755" y="9605"/>
                    <a:pt x="18816" y="9514"/>
                  </a:cubicBezTo>
                  <a:cubicBezTo>
                    <a:pt x="18968" y="9301"/>
                    <a:pt x="19089" y="9089"/>
                    <a:pt x="19211" y="8876"/>
                  </a:cubicBezTo>
                  <a:cubicBezTo>
                    <a:pt x="19272" y="8785"/>
                    <a:pt x="19332" y="8663"/>
                    <a:pt x="19393" y="8572"/>
                  </a:cubicBezTo>
                  <a:cubicBezTo>
                    <a:pt x="19484" y="8390"/>
                    <a:pt x="19576" y="8207"/>
                    <a:pt x="19667" y="8025"/>
                  </a:cubicBezTo>
                  <a:cubicBezTo>
                    <a:pt x="19697" y="7994"/>
                    <a:pt x="19728" y="7964"/>
                    <a:pt x="19728" y="7934"/>
                  </a:cubicBezTo>
                  <a:cubicBezTo>
                    <a:pt x="19788" y="7812"/>
                    <a:pt x="19849" y="7721"/>
                    <a:pt x="19910" y="7599"/>
                  </a:cubicBezTo>
                  <a:cubicBezTo>
                    <a:pt x="19971" y="7447"/>
                    <a:pt x="20032" y="7295"/>
                    <a:pt x="20123" y="7143"/>
                  </a:cubicBezTo>
                  <a:cubicBezTo>
                    <a:pt x="20123" y="7083"/>
                    <a:pt x="20153" y="7022"/>
                    <a:pt x="20184" y="6961"/>
                  </a:cubicBezTo>
                  <a:cubicBezTo>
                    <a:pt x="20244" y="6870"/>
                    <a:pt x="20275" y="6748"/>
                    <a:pt x="20335" y="6657"/>
                  </a:cubicBezTo>
                  <a:cubicBezTo>
                    <a:pt x="20427" y="6444"/>
                    <a:pt x="20518" y="6232"/>
                    <a:pt x="20579" y="6019"/>
                  </a:cubicBezTo>
                  <a:cubicBezTo>
                    <a:pt x="20639" y="5928"/>
                    <a:pt x="20670" y="5806"/>
                    <a:pt x="20700" y="5715"/>
                  </a:cubicBezTo>
                  <a:cubicBezTo>
                    <a:pt x="20761" y="5593"/>
                    <a:pt x="20791" y="5502"/>
                    <a:pt x="20822" y="5411"/>
                  </a:cubicBezTo>
                  <a:cubicBezTo>
                    <a:pt x="20852" y="5289"/>
                    <a:pt x="20913" y="5198"/>
                    <a:pt x="20943" y="5076"/>
                  </a:cubicBezTo>
                  <a:cubicBezTo>
                    <a:pt x="20974" y="4955"/>
                    <a:pt x="21004" y="4864"/>
                    <a:pt x="21035" y="4742"/>
                  </a:cubicBezTo>
                  <a:cubicBezTo>
                    <a:pt x="21065" y="4681"/>
                    <a:pt x="21095" y="4590"/>
                    <a:pt x="21126" y="4499"/>
                  </a:cubicBezTo>
                  <a:cubicBezTo>
                    <a:pt x="21156" y="4377"/>
                    <a:pt x="21187" y="4256"/>
                    <a:pt x="21247" y="4134"/>
                  </a:cubicBezTo>
                  <a:cubicBezTo>
                    <a:pt x="21278" y="4013"/>
                    <a:pt x="21278" y="3891"/>
                    <a:pt x="21308" y="3800"/>
                  </a:cubicBezTo>
                  <a:cubicBezTo>
                    <a:pt x="21369" y="3587"/>
                    <a:pt x="21430" y="3374"/>
                    <a:pt x="21491" y="3162"/>
                  </a:cubicBezTo>
                  <a:cubicBezTo>
                    <a:pt x="21491" y="3070"/>
                    <a:pt x="21521" y="2949"/>
                    <a:pt x="21551" y="2858"/>
                  </a:cubicBezTo>
                  <a:cubicBezTo>
                    <a:pt x="21551" y="2827"/>
                    <a:pt x="21551" y="2797"/>
                    <a:pt x="21551" y="2766"/>
                  </a:cubicBezTo>
                  <a:cubicBezTo>
                    <a:pt x="21612" y="2584"/>
                    <a:pt x="21643" y="2402"/>
                    <a:pt x="21673" y="2219"/>
                  </a:cubicBezTo>
                  <a:cubicBezTo>
                    <a:pt x="21703" y="2098"/>
                    <a:pt x="21703" y="2007"/>
                    <a:pt x="21734" y="1885"/>
                  </a:cubicBezTo>
                  <a:cubicBezTo>
                    <a:pt x="21764" y="1672"/>
                    <a:pt x="21794" y="1459"/>
                    <a:pt x="21825" y="1277"/>
                  </a:cubicBezTo>
                  <a:cubicBezTo>
                    <a:pt x="21855" y="1155"/>
                    <a:pt x="21855" y="1034"/>
                    <a:pt x="21855" y="943"/>
                  </a:cubicBezTo>
                  <a:cubicBezTo>
                    <a:pt x="21886" y="730"/>
                    <a:pt x="21916" y="517"/>
                    <a:pt x="21946" y="304"/>
                  </a:cubicBezTo>
                  <a:cubicBezTo>
                    <a:pt x="21946" y="244"/>
                    <a:pt x="21946" y="183"/>
                    <a:pt x="21946" y="122"/>
                  </a:cubicBezTo>
                  <a:cubicBezTo>
                    <a:pt x="21946" y="104"/>
                    <a:pt x="21946" y="75"/>
                    <a:pt x="21953" y="48"/>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6"/>
            <p:cNvSpPr/>
            <p:nvPr/>
          </p:nvSpPr>
          <p:spPr>
            <a:xfrm>
              <a:off x="3988950" y="1328575"/>
              <a:ext cx="645175" cy="34225"/>
            </a:xfrm>
            <a:custGeom>
              <a:avLst/>
              <a:gdLst/>
              <a:ahLst/>
              <a:cxnLst/>
              <a:rect l="l" t="t" r="r" b="b"/>
              <a:pathLst>
                <a:path w="25807" h="1369" extrusionOk="0">
                  <a:moveTo>
                    <a:pt x="608" y="1"/>
                  </a:moveTo>
                  <a:cubicBezTo>
                    <a:pt x="274" y="1"/>
                    <a:pt x="0" y="274"/>
                    <a:pt x="0" y="609"/>
                  </a:cubicBezTo>
                  <a:lnTo>
                    <a:pt x="0" y="760"/>
                  </a:lnTo>
                  <a:cubicBezTo>
                    <a:pt x="0" y="1095"/>
                    <a:pt x="274" y="1368"/>
                    <a:pt x="608" y="1368"/>
                  </a:cubicBezTo>
                  <a:lnTo>
                    <a:pt x="25198" y="1368"/>
                  </a:lnTo>
                  <a:cubicBezTo>
                    <a:pt x="25533" y="1368"/>
                    <a:pt x="25806" y="1095"/>
                    <a:pt x="25806" y="760"/>
                  </a:cubicBezTo>
                  <a:lnTo>
                    <a:pt x="25806" y="609"/>
                  </a:lnTo>
                  <a:cubicBezTo>
                    <a:pt x="25806" y="274"/>
                    <a:pt x="25533" y="1"/>
                    <a:pt x="25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6"/>
            <p:cNvSpPr/>
            <p:nvPr/>
          </p:nvSpPr>
          <p:spPr>
            <a:xfrm>
              <a:off x="4352925" y="1010950"/>
              <a:ext cx="534225" cy="321450"/>
            </a:xfrm>
            <a:custGeom>
              <a:avLst/>
              <a:gdLst/>
              <a:ahLst/>
              <a:cxnLst/>
              <a:rect l="l" t="t" r="r" b="b"/>
              <a:pathLst>
                <a:path w="21369" h="12858" fill="none" extrusionOk="0">
                  <a:moveTo>
                    <a:pt x="1" y="11095"/>
                  </a:moveTo>
                  <a:cubicBezTo>
                    <a:pt x="1" y="11095"/>
                    <a:pt x="1673" y="7113"/>
                    <a:pt x="8147" y="9970"/>
                  </a:cubicBezTo>
                  <a:cubicBezTo>
                    <a:pt x="14621" y="12858"/>
                    <a:pt x="21369" y="6383"/>
                    <a:pt x="17934"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6"/>
            <p:cNvSpPr/>
            <p:nvPr/>
          </p:nvSpPr>
          <p:spPr>
            <a:xfrm>
              <a:off x="4324050" y="1140125"/>
              <a:ext cx="529675" cy="1166450"/>
            </a:xfrm>
            <a:custGeom>
              <a:avLst/>
              <a:gdLst/>
              <a:ahLst/>
              <a:cxnLst/>
              <a:rect l="l" t="t" r="r" b="b"/>
              <a:pathLst>
                <a:path w="21187" h="46658" fill="none" extrusionOk="0">
                  <a:moveTo>
                    <a:pt x="1" y="6232"/>
                  </a:moveTo>
                  <a:cubicBezTo>
                    <a:pt x="1" y="6232"/>
                    <a:pt x="12645" y="1"/>
                    <a:pt x="15047" y="17660"/>
                  </a:cubicBezTo>
                  <a:cubicBezTo>
                    <a:pt x="15016" y="29119"/>
                    <a:pt x="9910" y="33010"/>
                    <a:pt x="11612" y="39819"/>
                  </a:cubicBezTo>
                  <a:cubicBezTo>
                    <a:pt x="13314" y="46658"/>
                    <a:pt x="21187" y="46597"/>
                    <a:pt x="21187" y="4659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6"/>
            <p:cNvSpPr/>
            <p:nvPr/>
          </p:nvSpPr>
          <p:spPr>
            <a:xfrm>
              <a:off x="4623450" y="872125"/>
              <a:ext cx="288775" cy="277175"/>
            </a:xfrm>
            <a:custGeom>
              <a:avLst/>
              <a:gdLst/>
              <a:ahLst/>
              <a:cxnLst/>
              <a:rect l="l" t="t" r="r" b="b"/>
              <a:pathLst>
                <a:path w="11551" h="11087" extrusionOk="0">
                  <a:moveTo>
                    <a:pt x="4409" y="0"/>
                  </a:moveTo>
                  <a:cubicBezTo>
                    <a:pt x="2677" y="0"/>
                    <a:pt x="1368" y="538"/>
                    <a:pt x="1368" y="538"/>
                  </a:cubicBezTo>
                  <a:cubicBezTo>
                    <a:pt x="1368" y="538"/>
                    <a:pt x="1" y="6070"/>
                    <a:pt x="3040" y="9474"/>
                  </a:cubicBezTo>
                  <a:cubicBezTo>
                    <a:pt x="4075" y="10643"/>
                    <a:pt x="5046" y="11087"/>
                    <a:pt x="5859" y="11087"/>
                  </a:cubicBezTo>
                  <a:cubicBezTo>
                    <a:pt x="7435" y="11087"/>
                    <a:pt x="8417" y="9420"/>
                    <a:pt x="8116" y="8137"/>
                  </a:cubicBezTo>
                  <a:lnTo>
                    <a:pt x="8116" y="8137"/>
                  </a:lnTo>
                  <a:cubicBezTo>
                    <a:pt x="8116" y="8137"/>
                    <a:pt x="8595" y="8403"/>
                    <a:pt x="9169" y="8403"/>
                  </a:cubicBezTo>
                  <a:cubicBezTo>
                    <a:pt x="9742" y="8403"/>
                    <a:pt x="10411" y="8137"/>
                    <a:pt x="10791" y="7073"/>
                  </a:cubicBezTo>
                  <a:cubicBezTo>
                    <a:pt x="11551" y="4976"/>
                    <a:pt x="9727" y="1450"/>
                    <a:pt x="6900" y="416"/>
                  </a:cubicBezTo>
                  <a:cubicBezTo>
                    <a:pt x="6038" y="107"/>
                    <a:pt x="5181" y="0"/>
                    <a:pt x="4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6"/>
            <p:cNvSpPr/>
            <p:nvPr/>
          </p:nvSpPr>
          <p:spPr>
            <a:xfrm>
              <a:off x="4657650" y="872125"/>
              <a:ext cx="254575" cy="210075"/>
            </a:xfrm>
            <a:custGeom>
              <a:avLst/>
              <a:gdLst/>
              <a:ahLst/>
              <a:cxnLst/>
              <a:rect l="l" t="t" r="r" b="b"/>
              <a:pathLst>
                <a:path w="10183" h="8403" extrusionOk="0">
                  <a:moveTo>
                    <a:pt x="3041" y="0"/>
                  </a:moveTo>
                  <a:cubicBezTo>
                    <a:pt x="1309" y="0"/>
                    <a:pt x="0" y="538"/>
                    <a:pt x="0" y="538"/>
                  </a:cubicBezTo>
                  <a:cubicBezTo>
                    <a:pt x="0" y="538"/>
                    <a:pt x="5198" y="3699"/>
                    <a:pt x="6748" y="8137"/>
                  </a:cubicBezTo>
                  <a:cubicBezTo>
                    <a:pt x="6748" y="8137"/>
                    <a:pt x="7227" y="8403"/>
                    <a:pt x="7801" y="8403"/>
                  </a:cubicBezTo>
                  <a:cubicBezTo>
                    <a:pt x="8374" y="8403"/>
                    <a:pt x="9043" y="8137"/>
                    <a:pt x="9423" y="7073"/>
                  </a:cubicBezTo>
                  <a:cubicBezTo>
                    <a:pt x="10183" y="4976"/>
                    <a:pt x="8359" y="1450"/>
                    <a:pt x="5532" y="416"/>
                  </a:cubicBezTo>
                  <a:cubicBezTo>
                    <a:pt x="4670" y="107"/>
                    <a:pt x="3813"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6"/>
            <p:cNvSpPr/>
            <p:nvPr/>
          </p:nvSpPr>
          <p:spPr>
            <a:xfrm>
              <a:off x="4465400" y="2086775"/>
              <a:ext cx="243950" cy="299600"/>
            </a:xfrm>
            <a:custGeom>
              <a:avLst/>
              <a:gdLst/>
              <a:ahLst/>
              <a:cxnLst/>
              <a:rect l="l" t="t" r="r" b="b"/>
              <a:pathLst>
                <a:path w="9758" h="11984" extrusionOk="0">
                  <a:moveTo>
                    <a:pt x="4925" y="1"/>
                  </a:moveTo>
                  <a:cubicBezTo>
                    <a:pt x="3818" y="1"/>
                    <a:pt x="2489" y="861"/>
                    <a:pt x="1611" y="3047"/>
                  </a:cubicBezTo>
                  <a:cubicBezTo>
                    <a:pt x="0" y="7059"/>
                    <a:pt x="1125" y="11983"/>
                    <a:pt x="1125" y="11983"/>
                  </a:cubicBezTo>
                  <a:cubicBezTo>
                    <a:pt x="1459" y="11193"/>
                    <a:pt x="3739" y="10190"/>
                    <a:pt x="6231" y="7941"/>
                  </a:cubicBezTo>
                  <a:cubicBezTo>
                    <a:pt x="8693" y="5722"/>
                    <a:pt x="9757" y="1649"/>
                    <a:pt x="8693" y="1102"/>
                  </a:cubicBezTo>
                  <a:cubicBezTo>
                    <a:pt x="8463" y="983"/>
                    <a:pt x="8246" y="936"/>
                    <a:pt x="8046" y="936"/>
                  </a:cubicBezTo>
                  <a:cubicBezTo>
                    <a:pt x="7480" y="936"/>
                    <a:pt x="7057" y="1309"/>
                    <a:pt x="6900" y="1466"/>
                  </a:cubicBezTo>
                  <a:cubicBezTo>
                    <a:pt x="6870" y="1466"/>
                    <a:pt x="6839" y="1497"/>
                    <a:pt x="6839" y="1527"/>
                  </a:cubicBezTo>
                  <a:cubicBezTo>
                    <a:pt x="6618" y="600"/>
                    <a:pt x="5849"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6"/>
            <p:cNvSpPr/>
            <p:nvPr/>
          </p:nvSpPr>
          <p:spPr>
            <a:xfrm>
              <a:off x="4465400" y="2086775"/>
              <a:ext cx="171000" cy="299600"/>
            </a:xfrm>
            <a:custGeom>
              <a:avLst/>
              <a:gdLst/>
              <a:ahLst/>
              <a:cxnLst/>
              <a:rect l="l" t="t" r="r" b="b"/>
              <a:pathLst>
                <a:path w="6840" h="11984" extrusionOk="0">
                  <a:moveTo>
                    <a:pt x="4925" y="1"/>
                  </a:moveTo>
                  <a:cubicBezTo>
                    <a:pt x="3818" y="1"/>
                    <a:pt x="2489" y="861"/>
                    <a:pt x="1611" y="3047"/>
                  </a:cubicBezTo>
                  <a:cubicBezTo>
                    <a:pt x="0" y="7059"/>
                    <a:pt x="1125" y="11983"/>
                    <a:pt x="1125" y="11983"/>
                  </a:cubicBezTo>
                  <a:cubicBezTo>
                    <a:pt x="1186" y="11831"/>
                    <a:pt x="2736" y="6117"/>
                    <a:pt x="6839" y="1527"/>
                  </a:cubicBezTo>
                  <a:cubicBezTo>
                    <a:pt x="6618" y="600"/>
                    <a:pt x="5849" y="1"/>
                    <a:pt x="4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6"/>
            <p:cNvSpPr/>
            <p:nvPr/>
          </p:nvSpPr>
          <p:spPr>
            <a:xfrm>
              <a:off x="4198675" y="1059575"/>
              <a:ext cx="63850" cy="123900"/>
            </a:xfrm>
            <a:custGeom>
              <a:avLst/>
              <a:gdLst/>
              <a:ahLst/>
              <a:cxnLst/>
              <a:rect l="l" t="t" r="r" b="b"/>
              <a:pathLst>
                <a:path w="2554" h="4956" fill="none" extrusionOk="0">
                  <a:moveTo>
                    <a:pt x="0" y="1"/>
                  </a:moveTo>
                  <a:cubicBezTo>
                    <a:pt x="0" y="1"/>
                    <a:pt x="2554" y="1338"/>
                    <a:pt x="1125" y="4955"/>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6"/>
            <p:cNvSpPr/>
            <p:nvPr/>
          </p:nvSpPr>
          <p:spPr>
            <a:xfrm>
              <a:off x="3913725" y="939475"/>
              <a:ext cx="365525" cy="189200"/>
            </a:xfrm>
            <a:custGeom>
              <a:avLst/>
              <a:gdLst/>
              <a:ahLst/>
              <a:cxnLst/>
              <a:rect l="l" t="t" r="r" b="b"/>
              <a:pathLst>
                <a:path w="14621" h="7568" extrusionOk="0">
                  <a:moveTo>
                    <a:pt x="8579" y="0"/>
                  </a:moveTo>
                  <a:cubicBezTo>
                    <a:pt x="7467" y="0"/>
                    <a:pt x="6321" y="259"/>
                    <a:pt x="5258" y="701"/>
                  </a:cubicBezTo>
                  <a:cubicBezTo>
                    <a:pt x="3530" y="1405"/>
                    <a:pt x="1711" y="1510"/>
                    <a:pt x="729" y="1510"/>
                  </a:cubicBezTo>
                  <a:cubicBezTo>
                    <a:pt x="312" y="1510"/>
                    <a:pt x="45" y="1491"/>
                    <a:pt x="0" y="1491"/>
                  </a:cubicBezTo>
                  <a:cubicBezTo>
                    <a:pt x="1520" y="2069"/>
                    <a:pt x="1854" y="3589"/>
                    <a:pt x="4772" y="6081"/>
                  </a:cubicBezTo>
                  <a:cubicBezTo>
                    <a:pt x="6091" y="7194"/>
                    <a:pt x="7633" y="7568"/>
                    <a:pt x="8972" y="7568"/>
                  </a:cubicBezTo>
                  <a:cubicBezTo>
                    <a:pt x="10596" y="7568"/>
                    <a:pt x="11922" y="7017"/>
                    <a:pt x="12189" y="6568"/>
                  </a:cubicBezTo>
                  <a:cubicBezTo>
                    <a:pt x="12705" y="5747"/>
                    <a:pt x="11733" y="4957"/>
                    <a:pt x="11733" y="4957"/>
                  </a:cubicBezTo>
                  <a:cubicBezTo>
                    <a:pt x="11733" y="4957"/>
                    <a:pt x="14620" y="3832"/>
                    <a:pt x="12736" y="1735"/>
                  </a:cubicBezTo>
                  <a:cubicBezTo>
                    <a:pt x="11635" y="510"/>
                    <a:pt x="10141" y="0"/>
                    <a:pt x="8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6"/>
            <p:cNvSpPr/>
            <p:nvPr/>
          </p:nvSpPr>
          <p:spPr>
            <a:xfrm>
              <a:off x="3913725" y="939475"/>
              <a:ext cx="365525" cy="123925"/>
            </a:xfrm>
            <a:custGeom>
              <a:avLst/>
              <a:gdLst/>
              <a:ahLst/>
              <a:cxnLst/>
              <a:rect l="l" t="t" r="r" b="b"/>
              <a:pathLst>
                <a:path w="14621" h="4957" extrusionOk="0">
                  <a:moveTo>
                    <a:pt x="8579" y="0"/>
                  </a:moveTo>
                  <a:cubicBezTo>
                    <a:pt x="7467" y="0"/>
                    <a:pt x="6321" y="259"/>
                    <a:pt x="5258" y="701"/>
                  </a:cubicBezTo>
                  <a:cubicBezTo>
                    <a:pt x="3530" y="1405"/>
                    <a:pt x="1711" y="1510"/>
                    <a:pt x="729" y="1510"/>
                  </a:cubicBezTo>
                  <a:cubicBezTo>
                    <a:pt x="312" y="1510"/>
                    <a:pt x="45" y="1491"/>
                    <a:pt x="0" y="1491"/>
                  </a:cubicBezTo>
                  <a:cubicBezTo>
                    <a:pt x="243" y="1522"/>
                    <a:pt x="6961" y="2707"/>
                    <a:pt x="11733" y="4957"/>
                  </a:cubicBezTo>
                  <a:cubicBezTo>
                    <a:pt x="11733" y="4957"/>
                    <a:pt x="14620" y="3832"/>
                    <a:pt x="12736" y="1735"/>
                  </a:cubicBezTo>
                  <a:cubicBezTo>
                    <a:pt x="11635" y="510"/>
                    <a:pt x="10141" y="0"/>
                    <a:pt x="8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6"/>
            <p:cNvSpPr/>
            <p:nvPr/>
          </p:nvSpPr>
          <p:spPr>
            <a:xfrm>
              <a:off x="4013250" y="1182675"/>
              <a:ext cx="94250" cy="91975"/>
            </a:xfrm>
            <a:custGeom>
              <a:avLst/>
              <a:gdLst/>
              <a:ahLst/>
              <a:cxnLst/>
              <a:rect l="l" t="t" r="r" b="b"/>
              <a:pathLst>
                <a:path w="3770" h="3679" fill="none" extrusionOk="0">
                  <a:moveTo>
                    <a:pt x="1" y="1"/>
                  </a:moveTo>
                  <a:cubicBezTo>
                    <a:pt x="1" y="1"/>
                    <a:pt x="2493" y="487"/>
                    <a:pt x="3770" y="367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6"/>
            <p:cNvSpPr/>
            <p:nvPr/>
          </p:nvSpPr>
          <p:spPr>
            <a:xfrm>
              <a:off x="3822525" y="1116450"/>
              <a:ext cx="253075" cy="293450"/>
            </a:xfrm>
            <a:custGeom>
              <a:avLst/>
              <a:gdLst/>
              <a:ahLst/>
              <a:cxnLst/>
              <a:rect l="l" t="t" r="r" b="b"/>
              <a:pathLst>
                <a:path w="10123" h="11738" extrusionOk="0">
                  <a:moveTo>
                    <a:pt x="6218" y="1"/>
                  </a:moveTo>
                  <a:cubicBezTo>
                    <a:pt x="5968" y="1"/>
                    <a:pt x="5680" y="48"/>
                    <a:pt x="5350" y="157"/>
                  </a:cubicBezTo>
                  <a:cubicBezTo>
                    <a:pt x="2675" y="1069"/>
                    <a:pt x="1460" y="3865"/>
                    <a:pt x="1399" y="6601"/>
                  </a:cubicBezTo>
                  <a:cubicBezTo>
                    <a:pt x="1338" y="9276"/>
                    <a:pt x="92" y="11586"/>
                    <a:pt x="1" y="11738"/>
                  </a:cubicBezTo>
                  <a:cubicBezTo>
                    <a:pt x="1186" y="10583"/>
                    <a:pt x="2706" y="10917"/>
                    <a:pt x="6140" y="9215"/>
                  </a:cubicBezTo>
                  <a:cubicBezTo>
                    <a:pt x="9575" y="7543"/>
                    <a:pt x="10122" y="3410"/>
                    <a:pt x="9575" y="2619"/>
                  </a:cubicBezTo>
                  <a:cubicBezTo>
                    <a:pt x="9353" y="2298"/>
                    <a:pt x="9035" y="2203"/>
                    <a:pt x="8737" y="2203"/>
                  </a:cubicBezTo>
                  <a:cubicBezTo>
                    <a:pt x="8300" y="2203"/>
                    <a:pt x="7903" y="2406"/>
                    <a:pt x="7903" y="2406"/>
                  </a:cubicBezTo>
                  <a:cubicBezTo>
                    <a:pt x="7903" y="2406"/>
                    <a:pt x="7997" y="1"/>
                    <a:pt x="6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6"/>
            <p:cNvSpPr/>
            <p:nvPr/>
          </p:nvSpPr>
          <p:spPr>
            <a:xfrm>
              <a:off x="3822525" y="1116450"/>
              <a:ext cx="199925" cy="293450"/>
            </a:xfrm>
            <a:custGeom>
              <a:avLst/>
              <a:gdLst/>
              <a:ahLst/>
              <a:cxnLst/>
              <a:rect l="l" t="t" r="r" b="b"/>
              <a:pathLst>
                <a:path w="7997" h="11738" extrusionOk="0">
                  <a:moveTo>
                    <a:pt x="6218" y="1"/>
                  </a:moveTo>
                  <a:cubicBezTo>
                    <a:pt x="5968" y="1"/>
                    <a:pt x="5680" y="48"/>
                    <a:pt x="5350" y="157"/>
                  </a:cubicBezTo>
                  <a:cubicBezTo>
                    <a:pt x="2675" y="1069"/>
                    <a:pt x="1460" y="3865"/>
                    <a:pt x="1399" y="6601"/>
                  </a:cubicBezTo>
                  <a:cubicBezTo>
                    <a:pt x="1338" y="9276"/>
                    <a:pt x="92" y="11586"/>
                    <a:pt x="1" y="11738"/>
                  </a:cubicBezTo>
                  <a:cubicBezTo>
                    <a:pt x="153" y="11525"/>
                    <a:pt x="3922" y="5872"/>
                    <a:pt x="7903" y="2406"/>
                  </a:cubicBezTo>
                  <a:cubicBezTo>
                    <a:pt x="7903" y="2406"/>
                    <a:pt x="7997" y="1"/>
                    <a:pt x="6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6"/>
            <p:cNvSpPr/>
            <p:nvPr/>
          </p:nvSpPr>
          <p:spPr>
            <a:xfrm>
              <a:off x="4732875" y="2230075"/>
              <a:ext cx="228750" cy="337150"/>
            </a:xfrm>
            <a:custGeom>
              <a:avLst/>
              <a:gdLst/>
              <a:ahLst/>
              <a:cxnLst/>
              <a:rect l="l" t="t" r="r" b="b"/>
              <a:pathLst>
                <a:path w="9150" h="13486" extrusionOk="0">
                  <a:moveTo>
                    <a:pt x="5832" y="0"/>
                  </a:moveTo>
                  <a:cubicBezTo>
                    <a:pt x="4692" y="0"/>
                    <a:pt x="3952" y="1479"/>
                    <a:pt x="3952" y="1479"/>
                  </a:cubicBezTo>
                  <a:cubicBezTo>
                    <a:pt x="3952" y="1479"/>
                    <a:pt x="3467" y="740"/>
                    <a:pt x="2795" y="740"/>
                  </a:cubicBezTo>
                  <a:cubicBezTo>
                    <a:pt x="2660" y="740"/>
                    <a:pt x="2518" y="770"/>
                    <a:pt x="2371" y="841"/>
                  </a:cubicBezTo>
                  <a:cubicBezTo>
                    <a:pt x="1520" y="1266"/>
                    <a:pt x="1" y="5157"/>
                    <a:pt x="2159" y="8288"/>
                  </a:cubicBezTo>
                  <a:cubicBezTo>
                    <a:pt x="4347" y="11449"/>
                    <a:pt x="5837" y="11905"/>
                    <a:pt x="6292" y="13485"/>
                  </a:cubicBezTo>
                  <a:cubicBezTo>
                    <a:pt x="6292" y="13333"/>
                    <a:pt x="6323" y="10659"/>
                    <a:pt x="7569" y="8318"/>
                  </a:cubicBezTo>
                  <a:cubicBezTo>
                    <a:pt x="8846" y="5887"/>
                    <a:pt x="9150" y="2847"/>
                    <a:pt x="7265" y="780"/>
                  </a:cubicBezTo>
                  <a:cubicBezTo>
                    <a:pt x="6743" y="208"/>
                    <a:pt x="6259" y="0"/>
                    <a:pt x="5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6"/>
            <p:cNvSpPr/>
            <p:nvPr/>
          </p:nvSpPr>
          <p:spPr>
            <a:xfrm>
              <a:off x="4831675" y="2230075"/>
              <a:ext cx="129950" cy="337150"/>
            </a:xfrm>
            <a:custGeom>
              <a:avLst/>
              <a:gdLst/>
              <a:ahLst/>
              <a:cxnLst/>
              <a:rect l="l" t="t" r="r" b="b"/>
              <a:pathLst>
                <a:path w="5198" h="13486" extrusionOk="0">
                  <a:moveTo>
                    <a:pt x="1880" y="0"/>
                  </a:moveTo>
                  <a:cubicBezTo>
                    <a:pt x="740" y="0"/>
                    <a:pt x="0" y="1479"/>
                    <a:pt x="0" y="1479"/>
                  </a:cubicBezTo>
                  <a:cubicBezTo>
                    <a:pt x="1763" y="6434"/>
                    <a:pt x="2310" y="13242"/>
                    <a:pt x="2340" y="13485"/>
                  </a:cubicBezTo>
                  <a:cubicBezTo>
                    <a:pt x="2340" y="13333"/>
                    <a:pt x="2371" y="10659"/>
                    <a:pt x="3617" y="8318"/>
                  </a:cubicBezTo>
                  <a:cubicBezTo>
                    <a:pt x="4894" y="5887"/>
                    <a:pt x="5198" y="2847"/>
                    <a:pt x="3313" y="780"/>
                  </a:cubicBezTo>
                  <a:cubicBezTo>
                    <a:pt x="2791" y="208"/>
                    <a:pt x="2307"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6"/>
            <p:cNvSpPr/>
            <p:nvPr/>
          </p:nvSpPr>
          <p:spPr>
            <a:xfrm>
              <a:off x="4649300" y="1463075"/>
              <a:ext cx="48650" cy="129975"/>
            </a:xfrm>
            <a:custGeom>
              <a:avLst/>
              <a:gdLst/>
              <a:ahLst/>
              <a:cxnLst/>
              <a:rect l="l" t="t" r="r" b="b"/>
              <a:pathLst>
                <a:path w="1946" h="5199" fill="none" extrusionOk="0">
                  <a:moveTo>
                    <a:pt x="973" y="1"/>
                  </a:moveTo>
                  <a:cubicBezTo>
                    <a:pt x="973" y="1"/>
                    <a:pt x="0" y="2402"/>
                    <a:pt x="1945" y="519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6"/>
            <p:cNvSpPr/>
            <p:nvPr/>
          </p:nvSpPr>
          <p:spPr>
            <a:xfrm>
              <a:off x="4597625" y="1354775"/>
              <a:ext cx="370850" cy="189950"/>
            </a:xfrm>
            <a:custGeom>
              <a:avLst/>
              <a:gdLst/>
              <a:ahLst/>
              <a:cxnLst/>
              <a:rect l="l" t="t" r="r" b="b"/>
              <a:pathLst>
                <a:path w="14834" h="7598" extrusionOk="0">
                  <a:moveTo>
                    <a:pt x="5462" y="1"/>
                  </a:moveTo>
                  <a:cubicBezTo>
                    <a:pt x="4311" y="1"/>
                    <a:pt x="3190" y="322"/>
                    <a:pt x="2219" y="1080"/>
                  </a:cubicBezTo>
                  <a:cubicBezTo>
                    <a:pt x="0" y="2843"/>
                    <a:pt x="2675" y="4454"/>
                    <a:pt x="2675" y="4454"/>
                  </a:cubicBezTo>
                  <a:cubicBezTo>
                    <a:pt x="2675" y="4454"/>
                    <a:pt x="1581" y="5062"/>
                    <a:pt x="1945" y="5974"/>
                  </a:cubicBezTo>
                  <a:cubicBezTo>
                    <a:pt x="2172" y="6570"/>
                    <a:pt x="3970" y="7598"/>
                    <a:pt x="6136" y="7598"/>
                  </a:cubicBezTo>
                  <a:cubicBezTo>
                    <a:pt x="7171" y="7598"/>
                    <a:pt x="8290" y="7363"/>
                    <a:pt x="9362" y="6734"/>
                  </a:cubicBezTo>
                  <a:cubicBezTo>
                    <a:pt x="12645" y="4789"/>
                    <a:pt x="13222" y="3360"/>
                    <a:pt x="14833" y="3026"/>
                  </a:cubicBezTo>
                  <a:cubicBezTo>
                    <a:pt x="14681" y="2995"/>
                    <a:pt x="12037" y="2782"/>
                    <a:pt x="9788" y="1354"/>
                  </a:cubicBezTo>
                  <a:cubicBezTo>
                    <a:pt x="8471" y="533"/>
                    <a:pt x="6942" y="1"/>
                    <a:pt x="5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6"/>
            <p:cNvSpPr/>
            <p:nvPr/>
          </p:nvSpPr>
          <p:spPr>
            <a:xfrm>
              <a:off x="4597625" y="1354775"/>
              <a:ext cx="370850" cy="111375"/>
            </a:xfrm>
            <a:custGeom>
              <a:avLst/>
              <a:gdLst/>
              <a:ahLst/>
              <a:cxnLst/>
              <a:rect l="l" t="t" r="r" b="b"/>
              <a:pathLst>
                <a:path w="14834" h="4455" extrusionOk="0">
                  <a:moveTo>
                    <a:pt x="5462" y="1"/>
                  </a:moveTo>
                  <a:cubicBezTo>
                    <a:pt x="4311" y="1"/>
                    <a:pt x="3190" y="322"/>
                    <a:pt x="2219" y="1080"/>
                  </a:cubicBezTo>
                  <a:cubicBezTo>
                    <a:pt x="0" y="2843"/>
                    <a:pt x="2675" y="4454"/>
                    <a:pt x="2675" y="4454"/>
                  </a:cubicBezTo>
                  <a:cubicBezTo>
                    <a:pt x="7751" y="3056"/>
                    <a:pt x="14590" y="3026"/>
                    <a:pt x="14833" y="3026"/>
                  </a:cubicBezTo>
                  <a:cubicBezTo>
                    <a:pt x="14681" y="2995"/>
                    <a:pt x="12037" y="2782"/>
                    <a:pt x="9788" y="1354"/>
                  </a:cubicBezTo>
                  <a:cubicBezTo>
                    <a:pt x="8471" y="533"/>
                    <a:pt x="6942" y="1"/>
                    <a:pt x="5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6"/>
            <p:cNvSpPr/>
            <p:nvPr/>
          </p:nvSpPr>
          <p:spPr>
            <a:xfrm>
              <a:off x="4677400" y="1695600"/>
              <a:ext cx="152775" cy="69175"/>
            </a:xfrm>
            <a:custGeom>
              <a:avLst/>
              <a:gdLst/>
              <a:ahLst/>
              <a:cxnLst/>
              <a:rect l="l" t="t" r="r" b="b"/>
              <a:pathLst>
                <a:path w="6111" h="2767" fill="none" extrusionOk="0">
                  <a:moveTo>
                    <a:pt x="6110" y="1308"/>
                  </a:moveTo>
                  <a:cubicBezTo>
                    <a:pt x="6110" y="1308"/>
                    <a:pt x="5107" y="1"/>
                    <a:pt x="3010" y="487"/>
                  </a:cubicBezTo>
                  <a:cubicBezTo>
                    <a:pt x="913" y="973"/>
                    <a:pt x="1" y="2767"/>
                    <a:pt x="1" y="276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6"/>
            <p:cNvSpPr/>
            <p:nvPr/>
          </p:nvSpPr>
          <p:spPr>
            <a:xfrm>
              <a:off x="4753400" y="1644875"/>
              <a:ext cx="289550" cy="241275"/>
            </a:xfrm>
            <a:custGeom>
              <a:avLst/>
              <a:gdLst/>
              <a:ahLst/>
              <a:cxnLst/>
              <a:rect l="l" t="t" r="r" b="b"/>
              <a:pathLst>
                <a:path w="11582" h="9651" extrusionOk="0">
                  <a:moveTo>
                    <a:pt x="4898" y="0"/>
                  </a:moveTo>
                  <a:cubicBezTo>
                    <a:pt x="2926" y="0"/>
                    <a:pt x="2167" y="1849"/>
                    <a:pt x="2189" y="2850"/>
                  </a:cubicBezTo>
                  <a:cubicBezTo>
                    <a:pt x="2189" y="2850"/>
                    <a:pt x="0" y="3276"/>
                    <a:pt x="365" y="5768"/>
                  </a:cubicBezTo>
                  <a:cubicBezTo>
                    <a:pt x="657" y="7918"/>
                    <a:pt x="4820" y="9651"/>
                    <a:pt x="9149" y="9651"/>
                  </a:cubicBezTo>
                  <a:cubicBezTo>
                    <a:pt x="9778" y="9651"/>
                    <a:pt x="10410" y="9614"/>
                    <a:pt x="11034" y="9537"/>
                  </a:cubicBezTo>
                  <a:cubicBezTo>
                    <a:pt x="11034" y="9537"/>
                    <a:pt x="11581" y="3215"/>
                    <a:pt x="7569" y="875"/>
                  </a:cubicBezTo>
                  <a:cubicBezTo>
                    <a:pt x="6502" y="248"/>
                    <a:pt x="5619" y="0"/>
                    <a:pt x="4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6"/>
            <p:cNvSpPr/>
            <p:nvPr/>
          </p:nvSpPr>
          <p:spPr>
            <a:xfrm>
              <a:off x="4753400" y="1716125"/>
              <a:ext cx="275850" cy="170025"/>
            </a:xfrm>
            <a:custGeom>
              <a:avLst/>
              <a:gdLst/>
              <a:ahLst/>
              <a:cxnLst/>
              <a:rect l="l" t="t" r="r" b="b"/>
              <a:pathLst>
                <a:path w="11034" h="6801" extrusionOk="0">
                  <a:moveTo>
                    <a:pt x="2189" y="0"/>
                  </a:moveTo>
                  <a:cubicBezTo>
                    <a:pt x="2189" y="0"/>
                    <a:pt x="0" y="426"/>
                    <a:pt x="365" y="2918"/>
                  </a:cubicBezTo>
                  <a:cubicBezTo>
                    <a:pt x="657" y="5068"/>
                    <a:pt x="4820" y="6801"/>
                    <a:pt x="9149" y="6801"/>
                  </a:cubicBezTo>
                  <a:cubicBezTo>
                    <a:pt x="9778" y="6801"/>
                    <a:pt x="10410" y="6764"/>
                    <a:pt x="11034" y="6687"/>
                  </a:cubicBezTo>
                  <a:cubicBezTo>
                    <a:pt x="7356" y="2523"/>
                    <a:pt x="2189" y="0"/>
                    <a:pt x="2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6"/>
            <p:cNvSpPr/>
            <p:nvPr/>
          </p:nvSpPr>
          <p:spPr>
            <a:xfrm>
              <a:off x="4513275" y="1149250"/>
              <a:ext cx="109450" cy="129950"/>
            </a:xfrm>
            <a:custGeom>
              <a:avLst/>
              <a:gdLst/>
              <a:ahLst/>
              <a:cxnLst/>
              <a:rect l="l" t="t" r="r" b="b"/>
              <a:pathLst>
                <a:path w="4378" h="5198" fill="none" extrusionOk="0">
                  <a:moveTo>
                    <a:pt x="851" y="0"/>
                  </a:moveTo>
                  <a:cubicBezTo>
                    <a:pt x="851" y="0"/>
                    <a:pt x="0" y="1398"/>
                    <a:pt x="1186" y="3192"/>
                  </a:cubicBezTo>
                  <a:cubicBezTo>
                    <a:pt x="2401" y="4955"/>
                    <a:pt x="4377" y="5198"/>
                    <a:pt x="4377" y="5198"/>
                  </a:cubicBezTo>
                </a:path>
              </a:pathLst>
            </a:custGeom>
            <a:solidFill>
              <a:schemeClr val="dk1"/>
            </a:solidFill>
            <a:ln w="14450" cap="flat" cmpd="sng">
              <a:solidFill>
                <a:srgbClr val="73842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6"/>
            <p:cNvSpPr/>
            <p:nvPr/>
          </p:nvSpPr>
          <p:spPr>
            <a:xfrm>
              <a:off x="4422625" y="908350"/>
              <a:ext cx="247975" cy="292500"/>
            </a:xfrm>
            <a:custGeom>
              <a:avLst/>
              <a:gdLst/>
              <a:ahLst/>
              <a:cxnLst/>
              <a:rect l="l" t="t" r="r" b="b"/>
              <a:pathLst>
                <a:path w="9919" h="11700" extrusionOk="0">
                  <a:moveTo>
                    <a:pt x="7486" y="1"/>
                  </a:moveTo>
                  <a:cubicBezTo>
                    <a:pt x="7486" y="1"/>
                    <a:pt x="1377" y="1703"/>
                    <a:pt x="617" y="6262"/>
                  </a:cubicBezTo>
                  <a:cubicBezTo>
                    <a:pt x="0" y="9822"/>
                    <a:pt x="1847" y="10806"/>
                    <a:pt x="3295" y="10806"/>
                  </a:cubicBezTo>
                  <a:cubicBezTo>
                    <a:pt x="3701" y="10806"/>
                    <a:pt x="4076" y="10729"/>
                    <a:pt x="4356" y="10609"/>
                  </a:cubicBezTo>
                  <a:cubicBezTo>
                    <a:pt x="4356" y="10609"/>
                    <a:pt x="5024" y="11700"/>
                    <a:pt x="6321" y="11700"/>
                  </a:cubicBezTo>
                  <a:cubicBezTo>
                    <a:pt x="6729" y="11700"/>
                    <a:pt x="7199" y="11592"/>
                    <a:pt x="7730" y="11308"/>
                  </a:cubicBezTo>
                  <a:cubicBezTo>
                    <a:pt x="9918" y="10123"/>
                    <a:pt x="9766" y="4378"/>
                    <a:pt x="7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6"/>
            <p:cNvSpPr/>
            <p:nvPr/>
          </p:nvSpPr>
          <p:spPr>
            <a:xfrm>
              <a:off x="4531500" y="908350"/>
              <a:ext cx="139100" cy="292500"/>
            </a:xfrm>
            <a:custGeom>
              <a:avLst/>
              <a:gdLst/>
              <a:ahLst/>
              <a:cxnLst/>
              <a:rect l="l" t="t" r="r" b="b"/>
              <a:pathLst>
                <a:path w="5564" h="11700" extrusionOk="0">
                  <a:moveTo>
                    <a:pt x="3131" y="1"/>
                  </a:moveTo>
                  <a:cubicBezTo>
                    <a:pt x="517" y="4895"/>
                    <a:pt x="1" y="10609"/>
                    <a:pt x="1" y="10609"/>
                  </a:cubicBezTo>
                  <a:cubicBezTo>
                    <a:pt x="1" y="10609"/>
                    <a:pt x="669" y="11700"/>
                    <a:pt x="1966" y="11700"/>
                  </a:cubicBezTo>
                  <a:cubicBezTo>
                    <a:pt x="2374" y="11700"/>
                    <a:pt x="2844" y="11592"/>
                    <a:pt x="3375" y="11308"/>
                  </a:cubicBezTo>
                  <a:cubicBezTo>
                    <a:pt x="5563" y="10123"/>
                    <a:pt x="5411" y="4378"/>
                    <a:pt x="3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6"/>
            <p:cNvSpPr/>
            <p:nvPr/>
          </p:nvSpPr>
          <p:spPr>
            <a:xfrm>
              <a:off x="4462350" y="1186375"/>
              <a:ext cx="298675" cy="165775"/>
            </a:xfrm>
            <a:custGeom>
              <a:avLst/>
              <a:gdLst/>
              <a:ahLst/>
              <a:cxnLst/>
              <a:rect l="l" t="t" r="r" b="b"/>
              <a:pathLst>
                <a:path w="11947" h="6631" extrusionOk="0">
                  <a:moveTo>
                    <a:pt x="3914" y="1"/>
                  </a:moveTo>
                  <a:cubicBezTo>
                    <a:pt x="2002" y="1"/>
                    <a:pt x="1182" y="1546"/>
                    <a:pt x="1885" y="2771"/>
                  </a:cubicBezTo>
                  <a:cubicBezTo>
                    <a:pt x="1855" y="2740"/>
                    <a:pt x="1824" y="2740"/>
                    <a:pt x="1794" y="2740"/>
                  </a:cubicBezTo>
                  <a:cubicBezTo>
                    <a:pt x="1521" y="2740"/>
                    <a:pt x="700" y="2771"/>
                    <a:pt x="365" y="3591"/>
                  </a:cubicBezTo>
                  <a:cubicBezTo>
                    <a:pt x="1" y="4594"/>
                    <a:pt x="3162" y="6631"/>
                    <a:pt x="6141" y="6631"/>
                  </a:cubicBezTo>
                  <a:cubicBezTo>
                    <a:pt x="8543" y="6631"/>
                    <a:pt x="10392" y="6137"/>
                    <a:pt x="11384" y="6137"/>
                  </a:cubicBezTo>
                  <a:cubicBezTo>
                    <a:pt x="11622" y="6137"/>
                    <a:pt x="11811" y="6165"/>
                    <a:pt x="11946" y="6236"/>
                  </a:cubicBezTo>
                  <a:cubicBezTo>
                    <a:pt x="11946" y="6236"/>
                    <a:pt x="9697" y="2284"/>
                    <a:pt x="6232" y="613"/>
                  </a:cubicBezTo>
                  <a:cubicBezTo>
                    <a:pt x="5344" y="180"/>
                    <a:pt x="4565" y="1"/>
                    <a:pt x="3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6"/>
            <p:cNvSpPr/>
            <p:nvPr/>
          </p:nvSpPr>
          <p:spPr>
            <a:xfrm>
              <a:off x="4491875" y="1186700"/>
              <a:ext cx="269150" cy="155575"/>
            </a:xfrm>
            <a:custGeom>
              <a:avLst/>
              <a:gdLst/>
              <a:ahLst/>
              <a:cxnLst/>
              <a:rect l="l" t="t" r="r" b="b"/>
              <a:pathLst>
                <a:path w="10766" h="6223" extrusionOk="0">
                  <a:moveTo>
                    <a:pt x="2741" y="1"/>
                  </a:moveTo>
                  <a:cubicBezTo>
                    <a:pt x="823" y="1"/>
                    <a:pt x="0" y="1532"/>
                    <a:pt x="704" y="2758"/>
                  </a:cubicBezTo>
                  <a:cubicBezTo>
                    <a:pt x="6175" y="3305"/>
                    <a:pt x="10613" y="6132"/>
                    <a:pt x="10765" y="6223"/>
                  </a:cubicBezTo>
                  <a:cubicBezTo>
                    <a:pt x="10765" y="6223"/>
                    <a:pt x="8516" y="2271"/>
                    <a:pt x="5051" y="600"/>
                  </a:cubicBezTo>
                  <a:cubicBezTo>
                    <a:pt x="4166" y="176"/>
                    <a:pt x="3390" y="1"/>
                    <a:pt x="2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6"/>
            <p:cNvSpPr/>
            <p:nvPr/>
          </p:nvSpPr>
          <p:spPr>
            <a:xfrm>
              <a:off x="4296700" y="1086175"/>
              <a:ext cx="82100" cy="130725"/>
            </a:xfrm>
            <a:custGeom>
              <a:avLst/>
              <a:gdLst/>
              <a:ahLst/>
              <a:cxnLst/>
              <a:rect l="l" t="t" r="r" b="b"/>
              <a:pathLst>
                <a:path w="3284" h="5229" fill="none" extrusionOk="0">
                  <a:moveTo>
                    <a:pt x="1155" y="0"/>
                  </a:moveTo>
                  <a:cubicBezTo>
                    <a:pt x="1155" y="0"/>
                    <a:pt x="0" y="3040"/>
                    <a:pt x="3283" y="522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6"/>
            <p:cNvSpPr/>
            <p:nvPr/>
          </p:nvSpPr>
          <p:spPr>
            <a:xfrm>
              <a:off x="4260225" y="947400"/>
              <a:ext cx="352625" cy="196350"/>
            </a:xfrm>
            <a:custGeom>
              <a:avLst/>
              <a:gdLst/>
              <a:ahLst/>
              <a:cxnLst/>
              <a:rect l="l" t="t" r="r" b="b"/>
              <a:pathLst>
                <a:path w="14105" h="7854" extrusionOk="0">
                  <a:moveTo>
                    <a:pt x="6884" y="1"/>
                  </a:moveTo>
                  <a:cubicBezTo>
                    <a:pt x="5124" y="1"/>
                    <a:pt x="3297" y="617"/>
                    <a:pt x="2007" y="1965"/>
                  </a:cubicBezTo>
                  <a:cubicBezTo>
                    <a:pt x="0" y="4092"/>
                    <a:pt x="2280" y="5764"/>
                    <a:pt x="2280" y="5764"/>
                  </a:cubicBezTo>
                  <a:cubicBezTo>
                    <a:pt x="2159" y="5855"/>
                    <a:pt x="1064" y="6646"/>
                    <a:pt x="2219" y="7466"/>
                  </a:cubicBezTo>
                  <a:cubicBezTo>
                    <a:pt x="2584" y="7722"/>
                    <a:pt x="3163" y="7854"/>
                    <a:pt x="3860" y="7854"/>
                  </a:cubicBezTo>
                  <a:cubicBezTo>
                    <a:pt x="5487" y="7854"/>
                    <a:pt x="7761" y="7135"/>
                    <a:pt x="9484" y="5582"/>
                  </a:cubicBezTo>
                  <a:cubicBezTo>
                    <a:pt x="11946" y="3393"/>
                    <a:pt x="14104" y="1752"/>
                    <a:pt x="14104" y="1752"/>
                  </a:cubicBezTo>
                  <a:cubicBezTo>
                    <a:pt x="14104" y="1752"/>
                    <a:pt x="12098" y="1630"/>
                    <a:pt x="9757" y="597"/>
                  </a:cubicBezTo>
                  <a:cubicBezTo>
                    <a:pt x="8900" y="207"/>
                    <a:pt x="7903" y="1"/>
                    <a:pt x="6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6"/>
            <p:cNvSpPr/>
            <p:nvPr/>
          </p:nvSpPr>
          <p:spPr>
            <a:xfrm>
              <a:off x="4260225" y="947400"/>
              <a:ext cx="352625" cy="144125"/>
            </a:xfrm>
            <a:custGeom>
              <a:avLst/>
              <a:gdLst/>
              <a:ahLst/>
              <a:cxnLst/>
              <a:rect l="l" t="t" r="r" b="b"/>
              <a:pathLst>
                <a:path w="14105" h="5765" extrusionOk="0">
                  <a:moveTo>
                    <a:pt x="6884" y="1"/>
                  </a:moveTo>
                  <a:cubicBezTo>
                    <a:pt x="5124" y="1"/>
                    <a:pt x="3297" y="617"/>
                    <a:pt x="2007" y="1965"/>
                  </a:cubicBezTo>
                  <a:cubicBezTo>
                    <a:pt x="0" y="4092"/>
                    <a:pt x="2311" y="5764"/>
                    <a:pt x="2311" y="5764"/>
                  </a:cubicBezTo>
                  <a:cubicBezTo>
                    <a:pt x="6779" y="2998"/>
                    <a:pt x="14104" y="1752"/>
                    <a:pt x="14104" y="1752"/>
                  </a:cubicBezTo>
                  <a:cubicBezTo>
                    <a:pt x="14104" y="1752"/>
                    <a:pt x="12098" y="1630"/>
                    <a:pt x="9757" y="597"/>
                  </a:cubicBezTo>
                  <a:cubicBezTo>
                    <a:pt x="8900" y="207"/>
                    <a:pt x="7903" y="1"/>
                    <a:pt x="6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6"/>
            <p:cNvSpPr/>
            <p:nvPr/>
          </p:nvSpPr>
          <p:spPr>
            <a:xfrm>
              <a:off x="4728325" y="1252600"/>
              <a:ext cx="90450" cy="36500"/>
            </a:xfrm>
            <a:custGeom>
              <a:avLst/>
              <a:gdLst/>
              <a:ahLst/>
              <a:cxnLst/>
              <a:rect l="l" t="t" r="r" b="b"/>
              <a:pathLst>
                <a:path w="3618" h="1460" fill="none" extrusionOk="0">
                  <a:moveTo>
                    <a:pt x="3617" y="669"/>
                  </a:moveTo>
                  <a:cubicBezTo>
                    <a:pt x="3617" y="669"/>
                    <a:pt x="1824" y="1459"/>
                    <a:pt x="0"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6"/>
            <p:cNvSpPr/>
            <p:nvPr/>
          </p:nvSpPr>
          <p:spPr>
            <a:xfrm>
              <a:off x="4754925" y="1095300"/>
              <a:ext cx="296375" cy="233025"/>
            </a:xfrm>
            <a:custGeom>
              <a:avLst/>
              <a:gdLst/>
              <a:ahLst/>
              <a:cxnLst/>
              <a:rect l="l" t="t" r="r" b="b"/>
              <a:pathLst>
                <a:path w="11855" h="9321" extrusionOk="0">
                  <a:moveTo>
                    <a:pt x="11854" y="0"/>
                  </a:moveTo>
                  <a:cubicBezTo>
                    <a:pt x="10943" y="1034"/>
                    <a:pt x="8602" y="1003"/>
                    <a:pt x="6049" y="1125"/>
                  </a:cubicBezTo>
                  <a:cubicBezTo>
                    <a:pt x="3496" y="1246"/>
                    <a:pt x="1550" y="2280"/>
                    <a:pt x="760" y="4316"/>
                  </a:cubicBezTo>
                  <a:cubicBezTo>
                    <a:pt x="0" y="6353"/>
                    <a:pt x="2158" y="7052"/>
                    <a:pt x="2158" y="7052"/>
                  </a:cubicBezTo>
                  <a:cubicBezTo>
                    <a:pt x="1938" y="8494"/>
                    <a:pt x="2967" y="9320"/>
                    <a:pt x="4426" y="9320"/>
                  </a:cubicBezTo>
                  <a:cubicBezTo>
                    <a:pt x="5582" y="9320"/>
                    <a:pt x="7008" y="8802"/>
                    <a:pt x="8298" y="7660"/>
                  </a:cubicBezTo>
                  <a:cubicBezTo>
                    <a:pt x="11216" y="5076"/>
                    <a:pt x="11854" y="1"/>
                    <a:pt x="1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6"/>
            <p:cNvSpPr/>
            <p:nvPr/>
          </p:nvSpPr>
          <p:spPr>
            <a:xfrm>
              <a:off x="4803350" y="1095300"/>
              <a:ext cx="247950" cy="233025"/>
            </a:xfrm>
            <a:custGeom>
              <a:avLst/>
              <a:gdLst/>
              <a:ahLst/>
              <a:cxnLst/>
              <a:rect l="l" t="t" r="r" b="b"/>
              <a:pathLst>
                <a:path w="9918" h="9321" extrusionOk="0">
                  <a:moveTo>
                    <a:pt x="9917" y="0"/>
                  </a:moveTo>
                  <a:cubicBezTo>
                    <a:pt x="9917" y="1"/>
                    <a:pt x="7060" y="5168"/>
                    <a:pt x="221" y="7052"/>
                  </a:cubicBezTo>
                  <a:cubicBezTo>
                    <a:pt x="1" y="8494"/>
                    <a:pt x="1030" y="9320"/>
                    <a:pt x="2489" y="9320"/>
                  </a:cubicBezTo>
                  <a:cubicBezTo>
                    <a:pt x="3645" y="9320"/>
                    <a:pt x="5071" y="8802"/>
                    <a:pt x="6361" y="7660"/>
                  </a:cubicBezTo>
                  <a:cubicBezTo>
                    <a:pt x="9279" y="5076"/>
                    <a:pt x="9917" y="1"/>
                    <a:pt x="9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6"/>
            <p:cNvSpPr/>
            <p:nvPr/>
          </p:nvSpPr>
          <p:spPr>
            <a:xfrm>
              <a:off x="4605975" y="2004875"/>
              <a:ext cx="63100" cy="54750"/>
            </a:xfrm>
            <a:custGeom>
              <a:avLst/>
              <a:gdLst/>
              <a:ahLst/>
              <a:cxnLst/>
              <a:rect l="l" t="t" r="r" b="b"/>
              <a:pathLst>
                <a:path w="2524" h="2190" fill="none" extrusionOk="0">
                  <a:moveTo>
                    <a:pt x="2523" y="1"/>
                  </a:moveTo>
                  <a:cubicBezTo>
                    <a:pt x="2523" y="1"/>
                    <a:pt x="882" y="1"/>
                    <a:pt x="1" y="218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6"/>
            <p:cNvSpPr/>
            <p:nvPr/>
          </p:nvSpPr>
          <p:spPr>
            <a:xfrm>
              <a:off x="4620425" y="1915250"/>
              <a:ext cx="335875" cy="195825"/>
            </a:xfrm>
            <a:custGeom>
              <a:avLst/>
              <a:gdLst/>
              <a:ahLst/>
              <a:cxnLst/>
              <a:rect l="l" t="t" r="r" b="b"/>
              <a:pathLst>
                <a:path w="13435" h="7833" extrusionOk="0">
                  <a:moveTo>
                    <a:pt x="5031" y="0"/>
                  </a:moveTo>
                  <a:cubicBezTo>
                    <a:pt x="2086" y="0"/>
                    <a:pt x="201" y="1938"/>
                    <a:pt x="1550" y="3677"/>
                  </a:cubicBezTo>
                  <a:cubicBezTo>
                    <a:pt x="1550" y="3677"/>
                    <a:pt x="0" y="5349"/>
                    <a:pt x="1672" y="6747"/>
                  </a:cubicBezTo>
                  <a:cubicBezTo>
                    <a:pt x="2553" y="7484"/>
                    <a:pt x="3578" y="7832"/>
                    <a:pt x="4689" y="7832"/>
                  </a:cubicBezTo>
                  <a:cubicBezTo>
                    <a:pt x="5685" y="7832"/>
                    <a:pt x="6750" y="7552"/>
                    <a:pt x="7842" y="7020"/>
                  </a:cubicBezTo>
                  <a:cubicBezTo>
                    <a:pt x="9778" y="6065"/>
                    <a:pt x="11539" y="5066"/>
                    <a:pt x="12808" y="5066"/>
                  </a:cubicBezTo>
                  <a:cubicBezTo>
                    <a:pt x="13033" y="5066"/>
                    <a:pt x="13243" y="5098"/>
                    <a:pt x="13435" y="5166"/>
                  </a:cubicBezTo>
                  <a:cubicBezTo>
                    <a:pt x="13435" y="5166"/>
                    <a:pt x="10456" y="1032"/>
                    <a:pt x="6626" y="181"/>
                  </a:cubicBezTo>
                  <a:cubicBezTo>
                    <a:pt x="6071" y="57"/>
                    <a:pt x="5535" y="0"/>
                    <a:pt x="50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6"/>
            <p:cNvSpPr/>
            <p:nvPr/>
          </p:nvSpPr>
          <p:spPr>
            <a:xfrm>
              <a:off x="4625425" y="1915250"/>
              <a:ext cx="330875" cy="129175"/>
            </a:xfrm>
            <a:custGeom>
              <a:avLst/>
              <a:gdLst/>
              <a:ahLst/>
              <a:cxnLst/>
              <a:rect l="l" t="t" r="r" b="b"/>
              <a:pathLst>
                <a:path w="13235" h="5167" extrusionOk="0">
                  <a:moveTo>
                    <a:pt x="4831" y="0"/>
                  </a:moveTo>
                  <a:cubicBezTo>
                    <a:pt x="1886" y="0"/>
                    <a:pt x="1" y="1938"/>
                    <a:pt x="1350" y="3677"/>
                  </a:cubicBezTo>
                  <a:cubicBezTo>
                    <a:pt x="2783" y="3336"/>
                    <a:pt x="4134" y="3201"/>
                    <a:pt x="5374" y="3201"/>
                  </a:cubicBezTo>
                  <a:cubicBezTo>
                    <a:pt x="10106" y="3201"/>
                    <a:pt x="13235" y="5166"/>
                    <a:pt x="13235" y="5166"/>
                  </a:cubicBezTo>
                  <a:cubicBezTo>
                    <a:pt x="13235" y="5166"/>
                    <a:pt x="10256" y="1032"/>
                    <a:pt x="6426" y="181"/>
                  </a:cubicBezTo>
                  <a:cubicBezTo>
                    <a:pt x="5871" y="57"/>
                    <a:pt x="5335" y="0"/>
                    <a:pt x="4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6"/>
            <p:cNvSpPr/>
            <p:nvPr/>
          </p:nvSpPr>
          <p:spPr>
            <a:xfrm>
              <a:off x="4105975" y="1137850"/>
              <a:ext cx="358675" cy="187725"/>
            </a:xfrm>
            <a:custGeom>
              <a:avLst/>
              <a:gdLst/>
              <a:ahLst/>
              <a:cxnLst/>
              <a:rect l="l" t="t" r="r" b="b"/>
              <a:pathLst>
                <a:path w="14347" h="7509" fill="none" extrusionOk="0">
                  <a:moveTo>
                    <a:pt x="2371" y="7508"/>
                  </a:moveTo>
                  <a:cubicBezTo>
                    <a:pt x="2371" y="7508"/>
                    <a:pt x="0" y="6292"/>
                    <a:pt x="882" y="3739"/>
                  </a:cubicBezTo>
                  <a:cubicBezTo>
                    <a:pt x="1763" y="1186"/>
                    <a:pt x="9636" y="0"/>
                    <a:pt x="14347" y="680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6"/>
            <p:cNvSpPr/>
            <p:nvPr/>
          </p:nvSpPr>
          <p:spPr>
            <a:xfrm>
              <a:off x="4183475" y="1461550"/>
              <a:ext cx="256100" cy="292600"/>
            </a:xfrm>
            <a:custGeom>
              <a:avLst/>
              <a:gdLst/>
              <a:ahLst/>
              <a:cxnLst/>
              <a:rect l="l" t="t" r="r" b="b"/>
              <a:pathLst>
                <a:path w="10244" h="11704" extrusionOk="0">
                  <a:moveTo>
                    <a:pt x="5137" y="943"/>
                  </a:moveTo>
                  <a:lnTo>
                    <a:pt x="9636" y="11308"/>
                  </a:lnTo>
                  <a:lnTo>
                    <a:pt x="608" y="11308"/>
                  </a:lnTo>
                  <a:lnTo>
                    <a:pt x="5137" y="943"/>
                  </a:lnTo>
                  <a:close/>
                  <a:moveTo>
                    <a:pt x="5107" y="1"/>
                  </a:moveTo>
                  <a:lnTo>
                    <a:pt x="0" y="11703"/>
                  </a:lnTo>
                  <a:lnTo>
                    <a:pt x="10244" y="11703"/>
                  </a:lnTo>
                  <a:lnTo>
                    <a:pt x="5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6"/>
            <p:cNvSpPr/>
            <p:nvPr/>
          </p:nvSpPr>
          <p:spPr>
            <a:xfrm>
              <a:off x="4020100" y="480550"/>
              <a:ext cx="587425" cy="1273600"/>
            </a:xfrm>
            <a:custGeom>
              <a:avLst/>
              <a:gdLst/>
              <a:ahLst/>
              <a:cxnLst/>
              <a:rect l="l" t="t" r="r" b="b"/>
              <a:pathLst>
                <a:path w="23497" h="50944" extrusionOk="0">
                  <a:moveTo>
                    <a:pt x="11672" y="1368"/>
                  </a:moveTo>
                  <a:lnTo>
                    <a:pt x="23101" y="40092"/>
                  </a:lnTo>
                  <a:lnTo>
                    <a:pt x="16384" y="50548"/>
                  </a:lnTo>
                  <a:lnTo>
                    <a:pt x="6931" y="50548"/>
                  </a:lnTo>
                  <a:lnTo>
                    <a:pt x="396" y="40365"/>
                  </a:lnTo>
                  <a:lnTo>
                    <a:pt x="11672" y="1368"/>
                  </a:lnTo>
                  <a:close/>
                  <a:moveTo>
                    <a:pt x="11642" y="0"/>
                  </a:moveTo>
                  <a:lnTo>
                    <a:pt x="31" y="40335"/>
                  </a:lnTo>
                  <a:lnTo>
                    <a:pt x="0" y="40426"/>
                  </a:lnTo>
                  <a:lnTo>
                    <a:pt x="6748" y="50943"/>
                  </a:lnTo>
                  <a:lnTo>
                    <a:pt x="16566" y="50943"/>
                  </a:lnTo>
                  <a:lnTo>
                    <a:pt x="23466" y="40213"/>
                  </a:lnTo>
                  <a:lnTo>
                    <a:pt x="23496" y="40153"/>
                  </a:lnTo>
                  <a:lnTo>
                    <a:pt x="116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6"/>
            <p:cNvSpPr/>
            <p:nvPr/>
          </p:nvSpPr>
          <p:spPr>
            <a:xfrm>
              <a:off x="4306575" y="497250"/>
              <a:ext cx="9900" cy="975725"/>
            </a:xfrm>
            <a:custGeom>
              <a:avLst/>
              <a:gdLst/>
              <a:ahLst/>
              <a:cxnLst/>
              <a:rect l="l" t="t" r="r" b="b"/>
              <a:pathLst>
                <a:path w="396" h="39029" extrusionOk="0">
                  <a:moveTo>
                    <a:pt x="1" y="1"/>
                  </a:moveTo>
                  <a:lnTo>
                    <a:pt x="1" y="39029"/>
                  </a:lnTo>
                  <a:lnTo>
                    <a:pt x="396" y="39029"/>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6"/>
            <p:cNvSpPr/>
            <p:nvPr/>
          </p:nvSpPr>
          <p:spPr>
            <a:xfrm>
              <a:off x="4007175" y="1468400"/>
              <a:ext cx="38775" cy="38025"/>
            </a:xfrm>
            <a:custGeom>
              <a:avLst/>
              <a:gdLst/>
              <a:ahLst/>
              <a:cxnLst/>
              <a:rect l="l" t="t" r="r" b="b"/>
              <a:pathLst>
                <a:path w="1551" h="1521" extrusionOk="0">
                  <a:moveTo>
                    <a:pt x="761" y="0"/>
                  </a:moveTo>
                  <a:cubicBezTo>
                    <a:pt x="335" y="0"/>
                    <a:pt x="1" y="335"/>
                    <a:pt x="1" y="760"/>
                  </a:cubicBezTo>
                  <a:cubicBezTo>
                    <a:pt x="1" y="1186"/>
                    <a:pt x="335" y="1520"/>
                    <a:pt x="761" y="1520"/>
                  </a:cubicBezTo>
                  <a:cubicBezTo>
                    <a:pt x="1186" y="1520"/>
                    <a:pt x="1551" y="1186"/>
                    <a:pt x="1551" y="760"/>
                  </a:cubicBezTo>
                  <a:cubicBezTo>
                    <a:pt x="155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6"/>
            <p:cNvSpPr/>
            <p:nvPr/>
          </p:nvSpPr>
          <p:spPr>
            <a:xfrm>
              <a:off x="4292150" y="1468400"/>
              <a:ext cx="38775" cy="38025"/>
            </a:xfrm>
            <a:custGeom>
              <a:avLst/>
              <a:gdLst/>
              <a:ahLst/>
              <a:cxnLst/>
              <a:rect l="l" t="t" r="r" b="b"/>
              <a:pathLst>
                <a:path w="1551" h="1521" extrusionOk="0">
                  <a:moveTo>
                    <a:pt x="760" y="0"/>
                  </a:moveTo>
                  <a:cubicBezTo>
                    <a:pt x="365" y="0"/>
                    <a:pt x="0" y="335"/>
                    <a:pt x="0" y="760"/>
                  </a:cubicBezTo>
                  <a:cubicBezTo>
                    <a:pt x="0" y="1186"/>
                    <a:pt x="365" y="1520"/>
                    <a:pt x="760" y="1520"/>
                  </a:cubicBezTo>
                  <a:cubicBezTo>
                    <a:pt x="1186" y="1520"/>
                    <a:pt x="1550" y="1186"/>
                    <a:pt x="1550" y="760"/>
                  </a:cubicBezTo>
                  <a:cubicBezTo>
                    <a:pt x="1550" y="335"/>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6"/>
            <p:cNvSpPr/>
            <p:nvPr/>
          </p:nvSpPr>
          <p:spPr>
            <a:xfrm>
              <a:off x="4172075" y="1723725"/>
              <a:ext cx="38025" cy="38025"/>
            </a:xfrm>
            <a:custGeom>
              <a:avLst/>
              <a:gdLst/>
              <a:ahLst/>
              <a:cxnLst/>
              <a:rect l="l" t="t" r="r" b="b"/>
              <a:pathLst>
                <a:path w="1521" h="1521" extrusionOk="0">
                  <a:moveTo>
                    <a:pt x="760" y="0"/>
                  </a:moveTo>
                  <a:cubicBezTo>
                    <a:pt x="335" y="0"/>
                    <a:pt x="1" y="335"/>
                    <a:pt x="1" y="760"/>
                  </a:cubicBezTo>
                  <a:cubicBezTo>
                    <a:pt x="1" y="1186"/>
                    <a:pt x="335" y="1520"/>
                    <a:pt x="760" y="1520"/>
                  </a:cubicBezTo>
                  <a:cubicBezTo>
                    <a:pt x="1186" y="1520"/>
                    <a:pt x="1520" y="1186"/>
                    <a:pt x="1520" y="760"/>
                  </a:cubicBezTo>
                  <a:cubicBezTo>
                    <a:pt x="1520" y="335"/>
                    <a:pt x="1186"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6"/>
            <p:cNvSpPr/>
            <p:nvPr/>
          </p:nvSpPr>
          <p:spPr>
            <a:xfrm>
              <a:off x="4412950" y="1723725"/>
              <a:ext cx="38025" cy="38025"/>
            </a:xfrm>
            <a:custGeom>
              <a:avLst/>
              <a:gdLst/>
              <a:ahLst/>
              <a:cxnLst/>
              <a:rect l="l" t="t" r="r" b="b"/>
              <a:pathLst>
                <a:path w="1521" h="1521" extrusionOk="0">
                  <a:moveTo>
                    <a:pt x="761" y="0"/>
                  </a:moveTo>
                  <a:cubicBezTo>
                    <a:pt x="335" y="0"/>
                    <a:pt x="1" y="335"/>
                    <a:pt x="1" y="760"/>
                  </a:cubicBezTo>
                  <a:cubicBezTo>
                    <a:pt x="1" y="1186"/>
                    <a:pt x="335" y="1520"/>
                    <a:pt x="761" y="1520"/>
                  </a:cubicBezTo>
                  <a:cubicBezTo>
                    <a:pt x="1186" y="1520"/>
                    <a:pt x="1521" y="1186"/>
                    <a:pt x="1521" y="760"/>
                  </a:cubicBezTo>
                  <a:cubicBezTo>
                    <a:pt x="152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6"/>
            <p:cNvSpPr/>
            <p:nvPr/>
          </p:nvSpPr>
          <p:spPr>
            <a:xfrm>
              <a:off x="4577100" y="1468400"/>
              <a:ext cx="38775" cy="38025"/>
            </a:xfrm>
            <a:custGeom>
              <a:avLst/>
              <a:gdLst/>
              <a:ahLst/>
              <a:cxnLst/>
              <a:rect l="l" t="t" r="r" b="b"/>
              <a:pathLst>
                <a:path w="1551" h="1521" extrusionOk="0">
                  <a:moveTo>
                    <a:pt x="791" y="0"/>
                  </a:moveTo>
                  <a:cubicBezTo>
                    <a:pt x="365" y="0"/>
                    <a:pt x="0" y="335"/>
                    <a:pt x="0" y="760"/>
                  </a:cubicBezTo>
                  <a:cubicBezTo>
                    <a:pt x="0" y="1186"/>
                    <a:pt x="365" y="1520"/>
                    <a:pt x="791" y="1520"/>
                  </a:cubicBezTo>
                  <a:cubicBezTo>
                    <a:pt x="1216" y="1520"/>
                    <a:pt x="1551" y="1186"/>
                    <a:pt x="1551" y="760"/>
                  </a:cubicBezTo>
                  <a:cubicBezTo>
                    <a:pt x="1551" y="335"/>
                    <a:pt x="1216"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6"/>
            <p:cNvSpPr/>
            <p:nvPr/>
          </p:nvSpPr>
          <p:spPr>
            <a:xfrm>
              <a:off x="4504150" y="1822500"/>
              <a:ext cx="136800" cy="90450"/>
            </a:xfrm>
            <a:custGeom>
              <a:avLst/>
              <a:gdLst/>
              <a:ahLst/>
              <a:cxnLst/>
              <a:rect l="l" t="t" r="r" b="b"/>
              <a:pathLst>
                <a:path w="5472" h="3618" fill="none" extrusionOk="0">
                  <a:moveTo>
                    <a:pt x="1277" y="1"/>
                  </a:moveTo>
                  <a:cubicBezTo>
                    <a:pt x="1277" y="1"/>
                    <a:pt x="0" y="3618"/>
                    <a:pt x="5472" y="322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6"/>
            <p:cNvSpPr/>
            <p:nvPr/>
          </p:nvSpPr>
          <p:spPr>
            <a:xfrm>
              <a:off x="4375725" y="1517800"/>
              <a:ext cx="275100" cy="351050"/>
            </a:xfrm>
            <a:custGeom>
              <a:avLst/>
              <a:gdLst/>
              <a:ahLst/>
              <a:cxnLst/>
              <a:rect l="l" t="t" r="r" b="b"/>
              <a:pathLst>
                <a:path w="11004"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384" y="12553"/>
                    <a:pt x="7152" y="12933"/>
                    <a:pt x="8014" y="12933"/>
                  </a:cubicBezTo>
                  <a:cubicBezTo>
                    <a:pt x="8732" y="12933"/>
                    <a:pt x="9514" y="12670"/>
                    <a:pt x="9970" y="11702"/>
                  </a:cubicBezTo>
                  <a:cubicBezTo>
                    <a:pt x="11004" y="9575"/>
                    <a:pt x="10487" y="7113"/>
                    <a:pt x="8451" y="5350"/>
                  </a:cubicBezTo>
                  <a:cubicBezTo>
                    <a:pt x="6566" y="3708"/>
                    <a:pt x="4742" y="1429"/>
                    <a:pt x="4286" y="243"/>
                  </a:cubicBezTo>
                  <a:cubicBezTo>
                    <a:pt x="4286" y="213"/>
                    <a:pt x="4286" y="213"/>
                    <a:pt x="4286" y="213"/>
                  </a:cubicBezTo>
                  <a:cubicBezTo>
                    <a:pt x="4256" y="152"/>
                    <a:pt x="4226" y="91"/>
                    <a:pt x="4226" y="30"/>
                  </a:cubicBezTo>
                  <a:cubicBezTo>
                    <a:pt x="4226" y="0"/>
                    <a:pt x="4226" y="0"/>
                    <a:pt x="4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6"/>
            <p:cNvSpPr/>
            <p:nvPr/>
          </p:nvSpPr>
          <p:spPr>
            <a:xfrm>
              <a:off x="4375725" y="1517800"/>
              <a:ext cx="167200" cy="351050"/>
            </a:xfrm>
            <a:custGeom>
              <a:avLst/>
              <a:gdLst/>
              <a:ahLst/>
              <a:cxnLst/>
              <a:rect l="l" t="t" r="r" b="b"/>
              <a:pathLst>
                <a:path w="6688"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688" y="8268"/>
                    <a:pt x="4712" y="1581"/>
                    <a:pt x="4286" y="243"/>
                  </a:cubicBezTo>
                  <a:cubicBezTo>
                    <a:pt x="4286" y="213"/>
                    <a:pt x="4286" y="213"/>
                    <a:pt x="4286" y="213"/>
                  </a:cubicBezTo>
                  <a:cubicBezTo>
                    <a:pt x="4256" y="122"/>
                    <a:pt x="4226" y="61"/>
                    <a:pt x="4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6"/>
            <p:cNvSpPr/>
            <p:nvPr/>
          </p:nvSpPr>
          <p:spPr>
            <a:xfrm>
              <a:off x="3564150" y="1222950"/>
              <a:ext cx="726500" cy="1404300"/>
            </a:xfrm>
            <a:custGeom>
              <a:avLst/>
              <a:gdLst/>
              <a:ahLst/>
              <a:cxnLst/>
              <a:rect l="l" t="t" r="r" b="b"/>
              <a:pathLst>
                <a:path w="29060" h="56172" fill="none" extrusionOk="0">
                  <a:moveTo>
                    <a:pt x="29059" y="3982"/>
                  </a:moveTo>
                  <a:cubicBezTo>
                    <a:pt x="29059" y="3982"/>
                    <a:pt x="24378" y="1"/>
                    <a:pt x="21217" y="5563"/>
                  </a:cubicBezTo>
                  <a:cubicBezTo>
                    <a:pt x="18056" y="11125"/>
                    <a:pt x="14378" y="17144"/>
                    <a:pt x="18755" y="28238"/>
                  </a:cubicBezTo>
                  <a:cubicBezTo>
                    <a:pt x="23132" y="39332"/>
                    <a:pt x="20001" y="55473"/>
                    <a:pt x="11491" y="55807"/>
                  </a:cubicBezTo>
                  <a:cubicBezTo>
                    <a:pt x="2980" y="56172"/>
                    <a:pt x="1" y="46263"/>
                    <a:pt x="1" y="4626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6"/>
            <p:cNvSpPr/>
            <p:nvPr/>
          </p:nvSpPr>
          <p:spPr>
            <a:xfrm>
              <a:off x="4080900" y="2132550"/>
              <a:ext cx="60800" cy="117050"/>
            </a:xfrm>
            <a:custGeom>
              <a:avLst/>
              <a:gdLst/>
              <a:ahLst/>
              <a:cxnLst/>
              <a:rect l="l" t="t" r="r" b="b"/>
              <a:pathLst>
                <a:path w="2432" h="4682" fill="none" extrusionOk="0">
                  <a:moveTo>
                    <a:pt x="2432" y="0"/>
                  </a:moveTo>
                  <a:cubicBezTo>
                    <a:pt x="2432" y="0"/>
                    <a:pt x="213" y="1277"/>
                    <a:pt x="0" y="4681"/>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6"/>
            <p:cNvSpPr/>
            <p:nvPr/>
          </p:nvSpPr>
          <p:spPr>
            <a:xfrm>
              <a:off x="4087725" y="2055800"/>
              <a:ext cx="307025" cy="232550"/>
            </a:xfrm>
            <a:custGeom>
              <a:avLst/>
              <a:gdLst/>
              <a:ahLst/>
              <a:cxnLst/>
              <a:rect l="l" t="t" r="r" b="b"/>
              <a:pathLst>
                <a:path w="12281" h="9302" extrusionOk="0">
                  <a:moveTo>
                    <a:pt x="3527" y="0"/>
                  </a:moveTo>
                  <a:cubicBezTo>
                    <a:pt x="700" y="0"/>
                    <a:pt x="1824" y="2918"/>
                    <a:pt x="1824" y="2918"/>
                  </a:cubicBezTo>
                  <a:cubicBezTo>
                    <a:pt x="1824" y="2918"/>
                    <a:pt x="1723" y="2903"/>
                    <a:pt x="1571" y="2903"/>
                  </a:cubicBezTo>
                  <a:cubicBezTo>
                    <a:pt x="1192" y="2903"/>
                    <a:pt x="500" y="2996"/>
                    <a:pt x="305" y="3648"/>
                  </a:cubicBezTo>
                  <a:cubicBezTo>
                    <a:pt x="1" y="4590"/>
                    <a:pt x="1855" y="8329"/>
                    <a:pt x="5654" y="8845"/>
                  </a:cubicBezTo>
                  <a:cubicBezTo>
                    <a:pt x="6691" y="8978"/>
                    <a:pt x="7545" y="9016"/>
                    <a:pt x="8269" y="9016"/>
                  </a:cubicBezTo>
                  <a:cubicBezTo>
                    <a:pt x="9215" y="9016"/>
                    <a:pt x="9939" y="8951"/>
                    <a:pt x="10559" y="8951"/>
                  </a:cubicBezTo>
                  <a:cubicBezTo>
                    <a:pt x="11179" y="8951"/>
                    <a:pt x="11695" y="9016"/>
                    <a:pt x="12227" y="9274"/>
                  </a:cubicBezTo>
                  <a:lnTo>
                    <a:pt x="12227" y="9274"/>
                  </a:lnTo>
                  <a:cubicBezTo>
                    <a:pt x="11985" y="9013"/>
                    <a:pt x="10172" y="7243"/>
                    <a:pt x="9302" y="4863"/>
                  </a:cubicBezTo>
                  <a:cubicBezTo>
                    <a:pt x="8390" y="2249"/>
                    <a:pt x="6353" y="0"/>
                    <a:pt x="3527" y="0"/>
                  </a:cubicBezTo>
                  <a:close/>
                  <a:moveTo>
                    <a:pt x="12227" y="9274"/>
                  </a:moveTo>
                  <a:cubicBezTo>
                    <a:pt x="12238" y="9287"/>
                    <a:pt x="12246" y="9296"/>
                    <a:pt x="12250" y="9301"/>
                  </a:cubicBezTo>
                  <a:lnTo>
                    <a:pt x="12281" y="9301"/>
                  </a:lnTo>
                  <a:cubicBezTo>
                    <a:pt x="12263" y="9292"/>
                    <a:pt x="12245" y="9283"/>
                    <a:pt x="12227" y="9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6"/>
            <p:cNvSpPr/>
            <p:nvPr/>
          </p:nvSpPr>
          <p:spPr>
            <a:xfrm>
              <a:off x="4105200" y="2055800"/>
              <a:ext cx="288800" cy="232550"/>
            </a:xfrm>
            <a:custGeom>
              <a:avLst/>
              <a:gdLst/>
              <a:ahLst/>
              <a:cxnLst/>
              <a:rect l="l" t="t" r="r" b="b"/>
              <a:pathLst>
                <a:path w="11552" h="9302" extrusionOk="0">
                  <a:moveTo>
                    <a:pt x="2828" y="0"/>
                  </a:moveTo>
                  <a:cubicBezTo>
                    <a:pt x="1" y="0"/>
                    <a:pt x="1125" y="2918"/>
                    <a:pt x="1125" y="2918"/>
                  </a:cubicBezTo>
                  <a:cubicBezTo>
                    <a:pt x="5989" y="4955"/>
                    <a:pt x="11369" y="9119"/>
                    <a:pt x="11551" y="9301"/>
                  </a:cubicBezTo>
                  <a:cubicBezTo>
                    <a:pt x="11430" y="9180"/>
                    <a:pt x="9515" y="7356"/>
                    <a:pt x="8603" y="4863"/>
                  </a:cubicBezTo>
                  <a:cubicBezTo>
                    <a:pt x="7691" y="2249"/>
                    <a:pt x="5654" y="0"/>
                    <a:pt x="2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6"/>
            <p:cNvSpPr/>
            <p:nvPr/>
          </p:nvSpPr>
          <p:spPr>
            <a:xfrm>
              <a:off x="3849875" y="2507150"/>
              <a:ext cx="317675" cy="214400"/>
            </a:xfrm>
            <a:custGeom>
              <a:avLst/>
              <a:gdLst/>
              <a:ahLst/>
              <a:cxnLst/>
              <a:rect l="l" t="t" r="r" b="b"/>
              <a:pathLst>
                <a:path w="12707" h="8576" extrusionOk="0">
                  <a:moveTo>
                    <a:pt x="3515" y="1"/>
                  </a:moveTo>
                  <a:cubicBezTo>
                    <a:pt x="3329" y="1"/>
                    <a:pt x="3140" y="11"/>
                    <a:pt x="2949" y="32"/>
                  </a:cubicBezTo>
                  <a:cubicBezTo>
                    <a:pt x="153" y="366"/>
                    <a:pt x="1612" y="3132"/>
                    <a:pt x="1612" y="3132"/>
                  </a:cubicBezTo>
                  <a:cubicBezTo>
                    <a:pt x="1612" y="3132"/>
                    <a:pt x="1607" y="3132"/>
                    <a:pt x="1598" y="3132"/>
                  </a:cubicBezTo>
                  <a:cubicBezTo>
                    <a:pt x="1461" y="3132"/>
                    <a:pt x="326" y="3159"/>
                    <a:pt x="183" y="4044"/>
                  </a:cubicBezTo>
                  <a:cubicBezTo>
                    <a:pt x="1" y="4986"/>
                    <a:pt x="2280" y="8512"/>
                    <a:pt x="6110" y="8573"/>
                  </a:cubicBezTo>
                  <a:cubicBezTo>
                    <a:pt x="6230" y="8575"/>
                    <a:pt x="6348" y="8576"/>
                    <a:pt x="6462" y="8576"/>
                  </a:cubicBezTo>
                  <a:cubicBezTo>
                    <a:pt x="9128" y="8576"/>
                    <a:pt x="10474" y="8081"/>
                    <a:pt x="11620" y="8081"/>
                  </a:cubicBezTo>
                  <a:cubicBezTo>
                    <a:pt x="11990" y="8081"/>
                    <a:pt x="12340" y="8132"/>
                    <a:pt x="12706" y="8269"/>
                  </a:cubicBezTo>
                  <a:cubicBezTo>
                    <a:pt x="12585" y="8147"/>
                    <a:pt x="10457" y="6597"/>
                    <a:pt x="9271" y="4196"/>
                  </a:cubicBezTo>
                  <a:cubicBezTo>
                    <a:pt x="8138" y="1900"/>
                    <a:pt x="6079" y="1"/>
                    <a:pt x="3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6"/>
            <p:cNvSpPr/>
            <p:nvPr/>
          </p:nvSpPr>
          <p:spPr>
            <a:xfrm>
              <a:off x="3853675" y="2507150"/>
              <a:ext cx="313875" cy="206725"/>
            </a:xfrm>
            <a:custGeom>
              <a:avLst/>
              <a:gdLst/>
              <a:ahLst/>
              <a:cxnLst/>
              <a:rect l="l" t="t" r="r" b="b"/>
              <a:pathLst>
                <a:path w="12555" h="8269" extrusionOk="0">
                  <a:moveTo>
                    <a:pt x="3363" y="1"/>
                  </a:moveTo>
                  <a:cubicBezTo>
                    <a:pt x="3177" y="1"/>
                    <a:pt x="2988" y="11"/>
                    <a:pt x="2797" y="32"/>
                  </a:cubicBezTo>
                  <a:cubicBezTo>
                    <a:pt x="1" y="366"/>
                    <a:pt x="1460" y="3132"/>
                    <a:pt x="1460" y="3132"/>
                  </a:cubicBezTo>
                  <a:cubicBezTo>
                    <a:pt x="6505" y="4591"/>
                    <a:pt x="12341" y="8117"/>
                    <a:pt x="12554" y="8269"/>
                  </a:cubicBezTo>
                  <a:cubicBezTo>
                    <a:pt x="12433" y="8147"/>
                    <a:pt x="10305" y="6597"/>
                    <a:pt x="9119" y="4196"/>
                  </a:cubicBezTo>
                  <a:cubicBezTo>
                    <a:pt x="7986" y="1900"/>
                    <a:pt x="5927" y="1"/>
                    <a:pt x="3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6"/>
            <p:cNvSpPr/>
            <p:nvPr/>
          </p:nvSpPr>
          <p:spPr>
            <a:xfrm>
              <a:off x="3642425" y="2606700"/>
              <a:ext cx="136800" cy="50200"/>
            </a:xfrm>
            <a:custGeom>
              <a:avLst/>
              <a:gdLst/>
              <a:ahLst/>
              <a:cxnLst/>
              <a:rect l="l" t="t" r="r" b="b"/>
              <a:pathLst>
                <a:path w="5472" h="2008" fill="none" extrusionOk="0">
                  <a:moveTo>
                    <a:pt x="1" y="1"/>
                  </a:moveTo>
                  <a:cubicBezTo>
                    <a:pt x="1" y="1"/>
                    <a:pt x="1247" y="2007"/>
                    <a:pt x="5472" y="18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6"/>
            <p:cNvSpPr/>
            <p:nvPr/>
          </p:nvSpPr>
          <p:spPr>
            <a:xfrm>
              <a:off x="3487425" y="2454725"/>
              <a:ext cx="224950" cy="217475"/>
            </a:xfrm>
            <a:custGeom>
              <a:avLst/>
              <a:gdLst/>
              <a:ahLst/>
              <a:cxnLst/>
              <a:rect l="l" t="t" r="r" b="b"/>
              <a:pathLst>
                <a:path w="8998" h="8699" extrusionOk="0">
                  <a:moveTo>
                    <a:pt x="1094" y="1"/>
                  </a:moveTo>
                  <a:cubicBezTo>
                    <a:pt x="1094" y="1"/>
                    <a:pt x="0" y="5806"/>
                    <a:pt x="2614" y="7995"/>
                  </a:cubicBezTo>
                  <a:cubicBezTo>
                    <a:pt x="3221" y="8503"/>
                    <a:pt x="3774" y="8698"/>
                    <a:pt x="4266" y="8698"/>
                  </a:cubicBezTo>
                  <a:cubicBezTo>
                    <a:pt x="5890" y="8698"/>
                    <a:pt x="6839" y="6566"/>
                    <a:pt x="6839" y="6566"/>
                  </a:cubicBezTo>
                  <a:cubicBezTo>
                    <a:pt x="6839" y="6566"/>
                    <a:pt x="8845" y="6445"/>
                    <a:pt x="8936" y="4135"/>
                  </a:cubicBezTo>
                  <a:cubicBezTo>
                    <a:pt x="8997" y="1825"/>
                    <a:pt x="5897" y="153"/>
                    <a:pt x="1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6"/>
            <p:cNvSpPr/>
            <p:nvPr/>
          </p:nvSpPr>
          <p:spPr>
            <a:xfrm>
              <a:off x="3919800" y="2336200"/>
              <a:ext cx="151225" cy="72975"/>
            </a:xfrm>
            <a:custGeom>
              <a:avLst/>
              <a:gdLst/>
              <a:ahLst/>
              <a:cxnLst/>
              <a:rect l="l" t="t" r="r" b="b"/>
              <a:pathLst>
                <a:path w="6049" h="2919" fill="none" extrusionOk="0">
                  <a:moveTo>
                    <a:pt x="0" y="1642"/>
                  </a:moveTo>
                  <a:cubicBezTo>
                    <a:pt x="0" y="1642"/>
                    <a:pt x="1034" y="2918"/>
                    <a:pt x="3101" y="2341"/>
                  </a:cubicBezTo>
                  <a:cubicBezTo>
                    <a:pt x="5198" y="1793"/>
                    <a:pt x="6049" y="0"/>
                    <a:pt x="6049"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6"/>
            <p:cNvSpPr/>
            <p:nvPr/>
          </p:nvSpPr>
          <p:spPr>
            <a:xfrm>
              <a:off x="3707025" y="2223775"/>
              <a:ext cx="288775" cy="237975"/>
            </a:xfrm>
            <a:custGeom>
              <a:avLst/>
              <a:gdLst/>
              <a:ahLst/>
              <a:cxnLst/>
              <a:rect l="l" t="t" r="r" b="b"/>
              <a:pathLst>
                <a:path w="11551" h="9519" extrusionOk="0">
                  <a:moveTo>
                    <a:pt x="2750" y="0"/>
                  </a:moveTo>
                  <a:cubicBezTo>
                    <a:pt x="1954" y="0"/>
                    <a:pt x="1151" y="58"/>
                    <a:pt x="365" y="181"/>
                  </a:cubicBezTo>
                  <a:cubicBezTo>
                    <a:pt x="365" y="181"/>
                    <a:pt x="0" y="6503"/>
                    <a:pt x="4073" y="8722"/>
                  </a:cubicBezTo>
                  <a:cubicBezTo>
                    <a:pt x="5109" y="9291"/>
                    <a:pt x="5970" y="9518"/>
                    <a:pt x="6675" y="9518"/>
                  </a:cubicBezTo>
                  <a:cubicBezTo>
                    <a:pt x="8721" y="9518"/>
                    <a:pt x="9460" y="7604"/>
                    <a:pt x="9393" y="6564"/>
                  </a:cubicBezTo>
                  <a:cubicBezTo>
                    <a:pt x="9393" y="6564"/>
                    <a:pt x="11551" y="6078"/>
                    <a:pt x="11125" y="3616"/>
                  </a:cubicBezTo>
                  <a:cubicBezTo>
                    <a:pt x="10794" y="1552"/>
                    <a:pt x="6874" y="0"/>
                    <a:pt x="2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6"/>
            <p:cNvSpPr/>
            <p:nvPr/>
          </p:nvSpPr>
          <p:spPr>
            <a:xfrm>
              <a:off x="3716150" y="2223775"/>
              <a:ext cx="279650" cy="164125"/>
            </a:xfrm>
            <a:custGeom>
              <a:avLst/>
              <a:gdLst/>
              <a:ahLst/>
              <a:cxnLst/>
              <a:rect l="l" t="t" r="r" b="b"/>
              <a:pathLst>
                <a:path w="11186" h="6565" extrusionOk="0">
                  <a:moveTo>
                    <a:pt x="2385" y="0"/>
                  </a:moveTo>
                  <a:cubicBezTo>
                    <a:pt x="1589" y="0"/>
                    <a:pt x="786" y="58"/>
                    <a:pt x="0" y="181"/>
                  </a:cubicBezTo>
                  <a:cubicBezTo>
                    <a:pt x="3769" y="4224"/>
                    <a:pt x="9028" y="6564"/>
                    <a:pt x="9028" y="6564"/>
                  </a:cubicBezTo>
                  <a:cubicBezTo>
                    <a:pt x="9028" y="6564"/>
                    <a:pt x="11186" y="6078"/>
                    <a:pt x="10760" y="3616"/>
                  </a:cubicBezTo>
                  <a:cubicBezTo>
                    <a:pt x="10429" y="1552"/>
                    <a:pt x="6509" y="0"/>
                    <a:pt x="2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6"/>
            <p:cNvSpPr/>
            <p:nvPr/>
          </p:nvSpPr>
          <p:spPr>
            <a:xfrm>
              <a:off x="3900800" y="1981325"/>
              <a:ext cx="165675" cy="95000"/>
            </a:xfrm>
            <a:custGeom>
              <a:avLst/>
              <a:gdLst/>
              <a:ahLst/>
              <a:cxnLst/>
              <a:rect l="l" t="t" r="r" b="b"/>
              <a:pathLst>
                <a:path w="6627" h="3800" fill="none" extrusionOk="0">
                  <a:moveTo>
                    <a:pt x="0" y="0"/>
                  </a:moveTo>
                  <a:cubicBezTo>
                    <a:pt x="0" y="0"/>
                    <a:pt x="335" y="3800"/>
                    <a:pt x="6627" y="2432"/>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6"/>
            <p:cNvSpPr/>
            <p:nvPr/>
          </p:nvSpPr>
          <p:spPr>
            <a:xfrm>
              <a:off x="3710825" y="1637100"/>
              <a:ext cx="312325" cy="410150"/>
            </a:xfrm>
            <a:custGeom>
              <a:avLst/>
              <a:gdLst/>
              <a:ahLst/>
              <a:cxnLst/>
              <a:rect l="l" t="t" r="r" b="b"/>
              <a:pathLst>
                <a:path w="12493"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630" y="14195"/>
                    <a:pt x="8272" y="14409"/>
                    <a:pt x="9058" y="14409"/>
                  </a:cubicBezTo>
                  <a:cubicBezTo>
                    <a:pt x="10023" y="14409"/>
                    <a:pt x="11203" y="14086"/>
                    <a:pt x="11672" y="12645"/>
                  </a:cubicBezTo>
                  <a:cubicBezTo>
                    <a:pt x="12493" y="10000"/>
                    <a:pt x="11490" y="7204"/>
                    <a:pt x="8846" y="5502"/>
                  </a:cubicBezTo>
                  <a:cubicBezTo>
                    <a:pt x="6383" y="3921"/>
                    <a:pt x="3891" y="1581"/>
                    <a:pt x="3162" y="274"/>
                  </a:cubicBezTo>
                  <a:cubicBezTo>
                    <a:pt x="3131" y="274"/>
                    <a:pt x="3131" y="243"/>
                    <a:pt x="3131" y="243"/>
                  </a:cubicBezTo>
                  <a:cubicBezTo>
                    <a:pt x="3101" y="183"/>
                    <a:pt x="3070" y="91"/>
                    <a:pt x="3040" y="31"/>
                  </a:cubicBezTo>
                  <a:cubicBezTo>
                    <a:pt x="3010" y="0"/>
                    <a:pt x="3010"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6"/>
            <p:cNvSpPr/>
            <p:nvPr/>
          </p:nvSpPr>
          <p:spPr>
            <a:xfrm>
              <a:off x="3710825" y="1637100"/>
              <a:ext cx="190750" cy="410150"/>
            </a:xfrm>
            <a:custGeom>
              <a:avLst/>
              <a:gdLst/>
              <a:ahLst/>
              <a:cxnLst/>
              <a:rect l="l" t="t" r="r" b="b"/>
              <a:pathLst>
                <a:path w="7630"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265" y="9180"/>
                    <a:pt x="3861" y="1763"/>
                    <a:pt x="3162" y="274"/>
                  </a:cubicBezTo>
                  <a:cubicBezTo>
                    <a:pt x="3131" y="274"/>
                    <a:pt x="3131" y="243"/>
                    <a:pt x="3131" y="243"/>
                  </a:cubicBezTo>
                  <a:cubicBezTo>
                    <a:pt x="3101" y="152"/>
                    <a:pt x="3040" y="61"/>
                    <a:pt x="3040" y="31"/>
                  </a:cubicBezTo>
                  <a:cubicBezTo>
                    <a:pt x="3010" y="0"/>
                    <a:pt x="3010" y="0"/>
                    <a:pt x="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6"/>
            <p:cNvSpPr/>
            <p:nvPr/>
          </p:nvSpPr>
          <p:spPr>
            <a:xfrm>
              <a:off x="3981350" y="1612025"/>
              <a:ext cx="99575" cy="152750"/>
            </a:xfrm>
            <a:custGeom>
              <a:avLst/>
              <a:gdLst/>
              <a:ahLst/>
              <a:cxnLst/>
              <a:rect l="l" t="t" r="r" b="b"/>
              <a:pathLst>
                <a:path w="3983" h="6110" fill="none" extrusionOk="0">
                  <a:moveTo>
                    <a:pt x="3982" y="0"/>
                  </a:moveTo>
                  <a:cubicBezTo>
                    <a:pt x="3982" y="0"/>
                    <a:pt x="0" y="1064"/>
                    <a:pt x="274" y="611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6"/>
            <p:cNvSpPr/>
            <p:nvPr/>
          </p:nvSpPr>
          <p:spPr>
            <a:xfrm>
              <a:off x="4023725" y="1527425"/>
              <a:ext cx="371025" cy="304975"/>
            </a:xfrm>
            <a:custGeom>
              <a:avLst/>
              <a:gdLst/>
              <a:ahLst/>
              <a:cxnLst/>
              <a:rect l="l" t="t" r="r" b="b"/>
              <a:pathLst>
                <a:path w="14841" h="12199" extrusionOk="0">
                  <a:moveTo>
                    <a:pt x="4863" y="1"/>
                  </a:moveTo>
                  <a:cubicBezTo>
                    <a:pt x="1884" y="1"/>
                    <a:pt x="1832" y="3038"/>
                    <a:pt x="1831" y="3195"/>
                  </a:cubicBezTo>
                  <a:lnTo>
                    <a:pt x="1831" y="3195"/>
                  </a:lnTo>
                  <a:cubicBezTo>
                    <a:pt x="1831" y="3191"/>
                    <a:pt x="1831" y="3184"/>
                    <a:pt x="1831" y="3171"/>
                  </a:cubicBezTo>
                  <a:cubicBezTo>
                    <a:pt x="1761" y="3148"/>
                    <a:pt x="1468" y="3056"/>
                    <a:pt x="1138" y="3056"/>
                  </a:cubicBezTo>
                  <a:cubicBezTo>
                    <a:pt x="615" y="3056"/>
                    <a:pt x="1" y="3287"/>
                    <a:pt x="38" y="4387"/>
                  </a:cubicBezTo>
                  <a:cubicBezTo>
                    <a:pt x="68" y="6272"/>
                    <a:pt x="3321" y="9554"/>
                    <a:pt x="7424" y="10406"/>
                  </a:cubicBezTo>
                  <a:cubicBezTo>
                    <a:pt x="11558" y="11226"/>
                    <a:pt x="14841" y="12199"/>
                    <a:pt x="14841" y="12199"/>
                  </a:cubicBezTo>
                  <a:cubicBezTo>
                    <a:pt x="14841" y="12199"/>
                    <a:pt x="13442" y="10071"/>
                    <a:pt x="12743" y="6880"/>
                  </a:cubicBezTo>
                  <a:cubicBezTo>
                    <a:pt x="12044" y="3688"/>
                    <a:pt x="9187" y="497"/>
                    <a:pt x="5479" y="41"/>
                  </a:cubicBezTo>
                  <a:cubicBezTo>
                    <a:pt x="5261" y="14"/>
                    <a:pt x="5056"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6"/>
            <p:cNvSpPr/>
            <p:nvPr/>
          </p:nvSpPr>
          <p:spPr>
            <a:xfrm>
              <a:off x="4068825" y="1527425"/>
              <a:ext cx="325925" cy="304975"/>
            </a:xfrm>
            <a:custGeom>
              <a:avLst/>
              <a:gdLst/>
              <a:ahLst/>
              <a:cxnLst/>
              <a:rect l="l" t="t" r="r" b="b"/>
              <a:pathLst>
                <a:path w="13037" h="12199" extrusionOk="0">
                  <a:moveTo>
                    <a:pt x="3059" y="1"/>
                  </a:moveTo>
                  <a:cubicBezTo>
                    <a:pt x="0" y="1"/>
                    <a:pt x="27" y="3202"/>
                    <a:pt x="27" y="3202"/>
                  </a:cubicBezTo>
                  <a:cubicBezTo>
                    <a:pt x="6228" y="5694"/>
                    <a:pt x="13037" y="12199"/>
                    <a:pt x="13037" y="12199"/>
                  </a:cubicBezTo>
                  <a:cubicBezTo>
                    <a:pt x="13037" y="12199"/>
                    <a:pt x="11638" y="10071"/>
                    <a:pt x="10939" y="6880"/>
                  </a:cubicBezTo>
                  <a:cubicBezTo>
                    <a:pt x="10240" y="3688"/>
                    <a:pt x="7383" y="497"/>
                    <a:pt x="3675" y="41"/>
                  </a:cubicBezTo>
                  <a:cubicBezTo>
                    <a:pt x="3457" y="14"/>
                    <a:pt x="3252" y="1"/>
                    <a:pt x="3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6"/>
            <p:cNvSpPr/>
            <p:nvPr/>
          </p:nvSpPr>
          <p:spPr>
            <a:xfrm>
              <a:off x="4065700" y="1206850"/>
              <a:ext cx="178600" cy="253225"/>
            </a:xfrm>
            <a:custGeom>
              <a:avLst/>
              <a:gdLst/>
              <a:ahLst/>
              <a:cxnLst/>
              <a:rect l="l" t="t" r="r" b="b"/>
              <a:pathLst>
                <a:path w="7144" h="10129" extrusionOk="0">
                  <a:moveTo>
                    <a:pt x="3511" y="1"/>
                  </a:moveTo>
                  <a:cubicBezTo>
                    <a:pt x="2657" y="1"/>
                    <a:pt x="31" y="1834"/>
                    <a:pt x="31" y="4809"/>
                  </a:cubicBezTo>
                  <a:cubicBezTo>
                    <a:pt x="0" y="7879"/>
                    <a:pt x="790" y="8882"/>
                    <a:pt x="335" y="10128"/>
                  </a:cubicBezTo>
                  <a:cubicBezTo>
                    <a:pt x="426" y="10037"/>
                    <a:pt x="1672" y="8274"/>
                    <a:pt x="3587" y="7301"/>
                  </a:cubicBezTo>
                  <a:cubicBezTo>
                    <a:pt x="5532" y="6298"/>
                    <a:pt x="7143" y="4444"/>
                    <a:pt x="6839" y="2195"/>
                  </a:cubicBezTo>
                  <a:cubicBezTo>
                    <a:pt x="6691" y="1100"/>
                    <a:pt x="6097" y="819"/>
                    <a:pt x="5525" y="819"/>
                  </a:cubicBezTo>
                  <a:cubicBezTo>
                    <a:pt x="4923" y="819"/>
                    <a:pt x="4347" y="1131"/>
                    <a:pt x="4347" y="1131"/>
                  </a:cubicBezTo>
                  <a:cubicBezTo>
                    <a:pt x="4347" y="1131"/>
                    <a:pt x="4347" y="128"/>
                    <a:pt x="3587" y="6"/>
                  </a:cubicBezTo>
                  <a:cubicBezTo>
                    <a:pt x="3563" y="3"/>
                    <a:pt x="3538" y="1"/>
                    <a:pt x="3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6"/>
            <p:cNvSpPr/>
            <p:nvPr/>
          </p:nvSpPr>
          <p:spPr>
            <a:xfrm>
              <a:off x="4074050" y="1227300"/>
              <a:ext cx="170250" cy="232775"/>
            </a:xfrm>
            <a:custGeom>
              <a:avLst/>
              <a:gdLst/>
              <a:ahLst/>
              <a:cxnLst/>
              <a:rect l="l" t="t" r="r" b="b"/>
              <a:pathLst>
                <a:path w="6810" h="9311" extrusionOk="0">
                  <a:moveTo>
                    <a:pt x="5191" y="1"/>
                  </a:moveTo>
                  <a:cubicBezTo>
                    <a:pt x="4589" y="1"/>
                    <a:pt x="4013" y="313"/>
                    <a:pt x="4013" y="313"/>
                  </a:cubicBezTo>
                  <a:cubicBezTo>
                    <a:pt x="2888" y="4416"/>
                    <a:pt x="122" y="9128"/>
                    <a:pt x="1" y="9310"/>
                  </a:cubicBezTo>
                  <a:cubicBezTo>
                    <a:pt x="92" y="9219"/>
                    <a:pt x="1338" y="7456"/>
                    <a:pt x="3253" y="6483"/>
                  </a:cubicBezTo>
                  <a:cubicBezTo>
                    <a:pt x="5198" y="5480"/>
                    <a:pt x="6809" y="3626"/>
                    <a:pt x="6505" y="1377"/>
                  </a:cubicBezTo>
                  <a:cubicBezTo>
                    <a:pt x="6357" y="282"/>
                    <a:pt x="5763" y="1"/>
                    <a:pt x="5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6"/>
            <p:cNvSpPr/>
            <p:nvPr/>
          </p:nvSpPr>
          <p:spPr>
            <a:xfrm>
              <a:off x="3915225" y="1460050"/>
              <a:ext cx="115525" cy="44075"/>
            </a:xfrm>
            <a:custGeom>
              <a:avLst/>
              <a:gdLst/>
              <a:ahLst/>
              <a:cxnLst/>
              <a:rect l="l" t="t" r="r" b="b"/>
              <a:pathLst>
                <a:path w="4621" h="1763" fill="none" extrusionOk="0">
                  <a:moveTo>
                    <a:pt x="1" y="0"/>
                  </a:moveTo>
                  <a:cubicBezTo>
                    <a:pt x="1" y="0"/>
                    <a:pt x="1825" y="1763"/>
                    <a:pt x="4621" y="79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6"/>
            <p:cNvSpPr/>
            <p:nvPr/>
          </p:nvSpPr>
          <p:spPr>
            <a:xfrm>
              <a:off x="3675875" y="1149250"/>
              <a:ext cx="322900" cy="368225"/>
            </a:xfrm>
            <a:custGeom>
              <a:avLst/>
              <a:gdLst/>
              <a:ahLst/>
              <a:cxnLst/>
              <a:rect l="l" t="t" r="r" b="b"/>
              <a:pathLst>
                <a:path w="12916" h="14729" extrusionOk="0">
                  <a:moveTo>
                    <a:pt x="1490" y="0"/>
                  </a:moveTo>
                  <a:lnTo>
                    <a:pt x="1490" y="0"/>
                  </a:lnTo>
                  <a:cubicBezTo>
                    <a:pt x="1489" y="1"/>
                    <a:pt x="0" y="6353"/>
                    <a:pt x="2371" y="10760"/>
                  </a:cubicBezTo>
                  <a:cubicBezTo>
                    <a:pt x="3773" y="13366"/>
                    <a:pt x="5961" y="14729"/>
                    <a:pt x="7648" y="14729"/>
                  </a:cubicBezTo>
                  <a:cubicBezTo>
                    <a:pt x="8813" y="14729"/>
                    <a:pt x="9739" y="14078"/>
                    <a:pt x="10000" y="12736"/>
                  </a:cubicBezTo>
                  <a:cubicBezTo>
                    <a:pt x="10000" y="12736"/>
                    <a:pt x="10019" y="12737"/>
                    <a:pt x="10054" y="12737"/>
                  </a:cubicBezTo>
                  <a:cubicBezTo>
                    <a:pt x="10453" y="12737"/>
                    <a:pt x="12916" y="12634"/>
                    <a:pt x="12888" y="10092"/>
                  </a:cubicBezTo>
                  <a:cubicBezTo>
                    <a:pt x="12827" y="7295"/>
                    <a:pt x="10973" y="5167"/>
                    <a:pt x="7964" y="3891"/>
                  </a:cubicBezTo>
                  <a:cubicBezTo>
                    <a:pt x="4955" y="2645"/>
                    <a:pt x="2128" y="1672"/>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6"/>
            <p:cNvSpPr/>
            <p:nvPr/>
          </p:nvSpPr>
          <p:spPr>
            <a:xfrm>
              <a:off x="3675875" y="1149250"/>
              <a:ext cx="250025" cy="368225"/>
            </a:xfrm>
            <a:custGeom>
              <a:avLst/>
              <a:gdLst/>
              <a:ahLst/>
              <a:cxnLst/>
              <a:rect l="l" t="t" r="r" b="b"/>
              <a:pathLst>
                <a:path w="10001" h="14729" extrusionOk="0">
                  <a:moveTo>
                    <a:pt x="1490" y="0"/>
                  </a:moveTo>
                  <a:cubicBezTo>
                    <a:pt x="1489" y="1"/>
                    <a:pt x="0" y="6353"/>
                    <a:pt x="2371" y="10760"/>
                  </a:cubicBezTo>
                  <a:cubicBezTo>
                    <a:pt x="3773" y="13366"/>
                    <a:pt x="5961" y="14729"/>
                    <a:pt x="7648" y="14729"/>
                  </a:cubicBezTo>
                  <a:cubicBezTo>
                    <a:pt x="8813" y="14729"/>
                    <a:pt x="9739" y="14078"/>
                    <a:pt x="10000" y="12736"/>
                  </a:cubicBezTo>
                  <a:cubicBezTo>
                    <a:pt x="2645" y="7447"/>
                    <a:pt x="1490" y="1"/>
                    <a:pt x="1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6"/>
            <p:cNvSpPr/>
            <p:nvPr/>
          </p:nvSpPr>
          <p:spPr>
            <a:xfrm>
              <a:off x="4228300" y="1201950"/>
              <a:ext cx="316150" cy="319675"/>
            </a:xfrm>
            <a:custGeom>
              <a:avLst/>
              <a:gdLst/>
              <a:ahLst/>
              <a:cxnLst/>
              <a:rect l="l" t="t" r="r" b="b"/>
              <a:pathLst>
                <a:path w="12646" h="12787" extrusionOk="0">
                  <a:moveTo>
                    <a:pt x="5731" y="0"/>
                  </a:moveTo>
                  <a:cubicBezTo>
                    <a:pt x="4351" y="0"/>
                    <a:pt x="3344" y="1017"/>
                    <a:pt x="3344" y="2360"/>
                  </a:cubicBezTo>
                  <a:cubicBezTo>
                    <a:pt x="3314" y="2330"/>
                    <a:pt x="3284" y="2300"/>
                    <a:pt x="3253" y="2269"/>
                  </a:cubicBezTo>
                  <a:cubicBezTo>
                    <a:pt x="3073" y="2161"/>
                    <a:pt x="2660" y="1947"/>
                    <a:pt x="2164" y="1947"/>
                  </a:cubicBezTo>
                  <a:cubicBezTo>
                    <a:pt x="1820" y="1947"/>
                    <a:pt x="1437" y="2050"/>
                    <a:pt x="1065" y="2360"/>
                  </a:cubicBezTo>
                  <a:cubicBezTo>
                    <a:pt x="1" y="3272"/>
                    <a:pt x="2311" y="7619"/>
                    <a:pt x="5746" y="9534"/>
                  </a:cubicBezTo>
                  <a:cubicBezTo>
                    <a:pt x="9180" y="11449"/>
                    <a:pt x="12098" y="11965"/>
                    <a:pt x="12645" y="12786"/>
                  </a:cubicBezTo>
                  <a:cubicBezTo>
                    <a:pt x="12645" y="12786"/>
                    <a:pt x="12615" y="6829"/>
                    <a:pt x="9697" y="2664"/>
                  </a:cubicBezTo>
                  <a:cubicBezTo>
                    <a:pt x="8366" y="744"/>
                    <a:pt x="6912" y="0"/>
                    <a:pt x="5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6"/>
            <p:cNvSpPr/>
            <p:nvPr/>
          </p:nvSpPr>
          <p:spPr>
            <a:xfrm>
              <a:off x="4311900" y="1201950"/>
              <a:ext cx="232550" cy="319675"/>
            </a:xfrm>
            <a:custGeom>
              <a:avLst/>
              <a:gdLst/>
              <a:ahLst/>
              <a:cxnLst/>
              <a:rect l="l" t="t" r="r" b="b"/>
              <a:pathLst>
                <a:path w="9302" h="12787" extrusionOk="0">
                  <a:moveTo>
                    <a:pt x="2387" y="0"/>
                  </a:moveTo>
                  <a:cubicBezTo>
                    <a:pt x="1007" y="0"/>
                    <a:pt x="0" y="1017"/>
                    <a:pt x="0" y="2360"/>
                  </a:cubicBezTo>
                  <a:cubicBezTo>
                    <a:pt x="5928" y="6494"/>
                    <a:pt x="9210" y="12604"/>
                    <a:pt x="9301" y="12786"/>
                  </a:cubicBezTo>
                  <a:cubicBezTo>
                    <a:pt x="9301" y="12786"/>
                    <a:pt x="9271" y="6829"/>
                    <a:pt x="6353" y="2664"/>
                  </a:cubicBezTo>
                  <a:cubicBezTo>
                    <a:pt x="5022" y="744"/>
                    <a:pt x="3568"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12" name="Google Shape;2312;p26"/>
          <p:cNvPicPr preferRelativeResize="0"/>
          <p:nvPr/>
        </p:nvPicPr>
        <p:blipFill>
          <a:blip r:embed="rId2">
            <a:alphaModFix amt="50000"/>
          </a:blip>
          <a:stretch>
            <a:fillRect/>
          </a:stretch>
        </p:blipFill>
        <p:spPr>
          <a:xfrm>
            <a:off x="7368825" y="-148475"/>
            <a:ext cx="2826351" cy="252840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Numbers and text 1">
  <p:cSld name="CUSTOM_6_1">
    <p:spTree>
      <p:nvGrpSpPr>
        <p:cNvPr id="1" name="Shape 2313"/>
        <p:cNvGrpSpPr/>
        <p:nvPr/>
      </p:nvGrpSpPr>
      <p:grpSpPr>
        <a:xfrm>
          <a:off x="0" y="0"/>
          <a:ext cx="0" cy="0"/>
          <a:chOff x="0" y="0"/>
          <a:chExt cx="0" cy="0"/>
        </a:xfrm>
      </p:grpSpPr>
      <p:sp>
        <p:nvSpPr>
          <p:cNvPr id="2314" name="Google Shape;2314;p27"/>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15" name="Google Shape;2315;p27"/>
          <p:cNvPicPr preferRelativeResize="0"/>
          <p:nvPr/>
        </p:nvPicPr>
        <p:blipFill>
          <a:blip r:embed="rId2">
            <a:alphaModFix amt="50000"/>
          </a:blip>
          <a:stretch>
            <a:fillRect/>
          </a:stretch>
        </p:blipFill>
        <p:spPr>
          <a:xfrm>
            <a:off x="-1767075" y="3620400"/>
            <a:ext cx="2826351" cy="2528400"/>
          </a:xfrm>
          <a:prstGeom prst="rect">
            <a:avLst/>
          </a:prstGeom>
          <a:noFill/>
          <a:ln>
            <a:noFill/>
          </a:ln>
        </p:spPr>
      </p:pic>
      <p:sp>
        <p:nvSpPr>
          <p:cNvPr id="2316" name="Google Shape;2316;p27"/>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17" name="Google Shape;2317;p27"/>
          <p:cNvSpPr txBox="1">
            <a:spLocks noGrp="1"/>
          </p:cNvSpPr>
          <p:nvPr>
            <p:ph type="title" idx="2"/>
          </p:nvPr>
        </p:nvSpPr>
        <p:spPr>
          <a:xfrm>
            <a:off x="7200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18" name="Google Shape;2318;p27"/>
          <p:cNvSpPr txBox="1">
            <a:spLocks noGrp="1"/>
          </p:cNvSpPr>
          <p:nvPr>
            <p:ph type="subTitle" idx="1"/>
          </p:nvPr>
        </p:nvSpPr>
        <p:spPr>
          <a:xfrm>
            <a:off x="7200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19" name="Google Shape;2319;p27"/>
          <p:cNvSpPr txBox="1">
            <a:spLocks noGrp="1"/>
          </p:cNvSpPr>
          <p:nvPr>
            <p:ph type="title" idx="3"/>
          </p:nvPr>
        </p:nvSpPr>
        <p:spPr>
          <a:xfrm>
            <a:off x="34038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0" name="Google Shape;2320;p27"/>
          <p:cNvSpPr txBox="1">
            <a:spLocks noGrp="1"/>
          </p:cNvSpPr>
          <p:nvPr>
            <p:ph type="subTitle" idx="4"/>
          </p:nvPr>
        </p:nvSpPr>
        <p:spPr>
          <a:xfrm>
            <a:off x="34038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1" name="Google Shape;2321;p27"/>
          <p:cNvSpPr txBox="1">
            <a:spLocks noGrp="1"/>
          </p:cNvSpPr>
          <p:nvPr>
            <p:ph type="title" idx="5"/>
          </p:nvPr>
        </p:nvSpPr>
        <p:spPr>
          <a:xfrm>
            <a:off x="60876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2" name="Google Shape;2322;p27"/>
          <p:cNvSpPr txBox="1">
            <a:spLocks noGrp="1"/>
          </p:cNvSpPr>
          <p:nvPr>
            <p:ph type="subTitle" idx="6"/>
          </p:nvPr>
        </p:nvSpPr>
        <p:spPr>
          <a:xfrm>
            <a:off x="60876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3" name="Google Shape;2323;p27"/>
          <p:cNvSpPr txBox="1">
            <a:spLocks noGrp="1"/>
          </p:cNvSpPr>
          <p:nvPr>
            <p:ph type="title" idx="7" hasCustomPrompt="1"/>
          </p:nvPr>
        </p:nvSpPr>
        <p:spPr>
          <a:xfrm>
            <a:off x="13285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324" name="Google Shape;2324;p27"/>
          <p:cNvSpPr txBox="1">
            <a:spLocks noGrp="1"/>
          </p:cNvSpPr>
          <p:nvPr>
            <p:ph type="title" idx="8" hasCustomPrompt="1"/>
          </p:nvPr>
        </p:nvSpPr>
        <p:spPr>
          <a:xfrm>
            <a:off x="40123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2325" name="Google Shape;2325;p27"/>
          <p:cNvSpPr txBox="1">
            <a:spLocks noGrp="1"/>
          </p:cNvSpPr>
          <p:nvPr>
            <p:ph type="title" idx="9" hasCustomPrompt="1"/>
          </p:nvPr>
        </p:nvSpPr>
        <p:spPr>
          <a:xfrm>
            <a:off x="6711300" y="2125600"/>
            <a:ext cx="10890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grpSp>
        <p:nvGrpSpPr>
          <p:cNvPr id="2326" name="Google Shape;2326;p27"/>
          <p:cNvGrpSpPr/>
          <p:nvPr/>
        </p:nvGrpSpPr>
        <p:grpSpPr>
          <a:xfrm rot="-8949421">
            <a:off x="8546620" y="-1450331"/>
            <a:ext cx="1526877" cy="3332605"/>
            <a:chOff x="7386050" y="661025"/>
            <a:chExt cx="1576975" cy="3441950"/>
          </a:xfrm>
        </p:grpSpPr>
        <p:sp>
          <p:nvSpPr>
            <p:cNvPr id="2327" name="Google Shape;2327;p2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27"/>
          <p:cNvGrpSpPr/>
          <p:nvPr/>
        </p:nvGrpSpPr>
        <p:grpSpPr>
          <a:xfrm flipH="1">
            <a:off x="7897045" y="-2"/>
            <a:ext cx="1322773" cy="1338296"/>
            <a:chOff x="238125" y="470675"/>
            <a:chExt cx="2524375" cy="2554000"/>
          </a:xfrm>
        </p:grpSpPr>
        <p:sp>
          <p:nvSpPr>
            <p:cNvPr id="2339" name="Google Shape;2339;p27"/>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7"/>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7"/>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7"/>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7"/>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7"/>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7"/>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7"/>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7"/>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7"/>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7"/>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7"/>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7"/>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7"/>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7"/>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7"/>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7"/>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7"/>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7"/>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7"/>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 name="Google Shape;2359;p27"/>
          <p:cNvGrpSpPr/>
          <p:nvPr/>
        </p:nvGrpSpPr>
        <p:grpSpPr>
          <a:xfrm rot="7923048" flipH="1">
            <a:off x="-138855" y="-298972"/>
            <a:ext cx="913676" cy="1677934"/>
            <a:chOff x="4830275" y="2608450"/>
            <a:chExt cx="1324325" cy="2432075"/>
          </a:xfrm>
        </p:grpSpPr>
        <p:sp>
          <p:nvSpPr>
            <p:cNvPr id="2360" name="Google Shape;2360;p27"/>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7"/>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7"/>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7"/>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7"/>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7"/>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7"/>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7"/>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7"/>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7"/>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7"/>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7"/>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7"/>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7"/>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7"/>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7"/>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7"/>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7"/>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7"/>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7"/>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7"/>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7"/>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7"/>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7"/>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7"/>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7"/>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7"/>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7"/>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7"/>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7"/>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7"/>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7"/>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7"/>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7"/>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7"/>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7"/>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7"/>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7"/>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7"/>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7"/>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7"/>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7"/>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7"/>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7"/>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7"/>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7"/>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7"/>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7"/>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7"/>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7"/>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7"/>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7"/>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7"/>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7"/>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7"/>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7"/>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7"/>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7"/>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7"/>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7"/>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7"/>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7"/>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7"/>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7"/>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7"/>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7"/>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7"/>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7"/>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7"/>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7"/>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30" name="Google Shape;2430;p27"/>
          <p:cNvPicPr preferRelativeResize="0"/>
          <p:nvPr/>
        </p:nvPicPr>
        <p:blipFill>
          <a:blip r:embed="rId2">
            <a:alphaModFix amt="50000"/>
          </a:blip>
          <a:stretch>
            <a:fillRect/>
          </a:stretch>
        </p:blipFill>
        <p:spPr>
          <a:xfrm>
            <a:off x="7491225" y="-689725"/>
            <a:ext cx="2826351" cy="2528400"/>
          </a:xfrm>
          <a:prstGeom prst="rect">
            <a:avLst/>
          </a:prstGeom>
          <a:noFill/>
          <a:ln>
            <a:noFill/>
          </a:ln>
        </p:spPr>
      </p:pic>
      <p:pic>
        <p:nvPicPr>
          <p:cNvPr id="2431" name="Google Shape;2431;p27"/>
          <p:cNvPicPr preferRelativeResize="0"/>
          <p:nvPr/>
        </p:nvPicPr>
        <p:blipFill>
          <a:blip r:embed="rId2">
            <a:alphaModFix amt="50000"/>
          </a:blip>
          <a:stretch>
            <a:fillRect/>
          </a:stretch>
        </p:blipFill>
        <p:spPr>
          <a:xfrm>
            <a:off x="-1011825" y="-689725"/>
            <a:ext cx="2826351" cy="252840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2432"/>
        <p:cNvGrpSpPr/>
        <p:nvPr/>
      </p:nvGrpSpPr>
      <p:grpSpPr>
        <a:xfrm>
          <a:off x="0" y="0"/>
          <a:ext cx="0" cy="0"/>
          <a:chOff x="0" y="0"/>
          <a:chExt cx="0" cy="0"/>
        </a:xfrm>
      </p:grpSpPr>
      <p:sp>
        <p:nvSpPr>
          <p:cNvPr id="2433" name="Google Shape;2433;p28"/>
          <p:cNvSpPr/>
          <p:nvPr/>
        </p:nvSpPr>
        <p:spPr>
          <a:xfrm rot="-623770">
            <a:off x="-1493817" y="2487004"/>
            <a:ext cx="3223766" cy="394165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5" name="Google Shape;2435;p28"/>
          <p:cNvGrpSpPr/>
          <p:nvPr/>
        </p:nvGrpSpPr>
        <p:grpSpPr>
          <a:xfrm rot="-8896874">
            <a:off x="8279370" y="-568559"/>
            <a:ext cx="988457" cy="1980226"/>
            <a:chOff x="3238525" y="2739250"/>
            <a:chExt cx="1148975" cy="2301800"/>
          </a:xfrm>
        </p:grpSpPr>
        <p:sp>
          <p:nvSpPr>
            <p:cNvPr id="2436" name="Google Shape;2436;p28"/>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8"/>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8"/>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8"/>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8"/>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8"/>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8"/>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8"/>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8"/>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8"/>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8"/>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8"/>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8"/>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8"/>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8"/>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8"/>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8"/>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8"/>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8"/>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8"/>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8"/>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8"/>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8"/>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8"/>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8"/>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8"/>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8"/>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8"/>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8"/>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8"/>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8"/>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8"/>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8"/>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8"/>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8"/>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8"/>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8"/>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8"/>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8"/>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8"/>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8"/>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8"/>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8"/>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8"/>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8"/>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8"/>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8"/>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8"/>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8"/>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8"/>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8"/>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8"/>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8"/>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8"/>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8"/>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8"/>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8"/>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8"/>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8"/>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5" name="Google Shape;2495;p2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2496" name="Google Shape;2496;p28"/>
          <p:cNvGrpSpPr/>
          <p:nvPr/>
        </p:nvGrpSpPr>
        <p:grpSpPr>
          <a:xfrm rot="3599956">
            <a:off x="6936532" y="3729877"/>
            <a:ext cx="2639704" cy="2047351"/>
            <a:chOff x="7065429" y="3849917"/>
            <a:chExt cx="2639762" cy="2047396"/>
          </a:xfrm>
        </p:grpSpPr>
        <p:sp>
          <p:nvSpPr>
            <p:cNvPr id="2497" name="Google Shape;2497;p28"/>
            <p:cNvSpPr/>
            <p:nvPr/>
          </p:nvSpPr>
          <p:spPr>
            <a:xfrm rot="-2052473">
              <a:off x="8405117" y="4230685"/>
              <a:ext cx="564707" cy="910065"/>
            </a:xfrm>
            <a:custGeom>
              <a:avLst/>
              <a:gdLst/>
              <a:ahLst/>
              <a:cxnLst/>
              <a:rect l="l" t="t" r="r" b="b"/>
              <a:pathLst>
                <a:path w="13310" h="21450" extrusionOk="0">
                  <a:moveTo>
                    <a:pt x="12876" y="0"/>
                  </a:moveTo>
                  <a:lnTo>
                    <a:pt x="12876" y="0"/>
                  </a:lnTo>
                  <a:cubicBezTo>
                    <a:pt x="8173" y="1035"/>
                    <a:pt x="6672" y="3203"/>
                    <a:pt x="5304" y="6305"/>
                  </a:cubicBezTo>
                  <a:cubicBezTo>
                    <a:pt x="3936" y="9441"/>
                    <a:pt x="4170" y="8840"/>
                    <a:pt x="2102" y="11642"/>
                  </a:cubicBezTo>
                  <a:cubicBezTo>
                    <a:pt x="0" y="14444"/>
                    <a:pt x="601" y="21449"/>
                    <a:pt x="601" y="21449"/>
                  </a:cubicBezTo>
                  <a:cubicBezTo>
                    <a:pt x="5704" y="19014"/>
                    <a:pt x="7339" y="16179"/>
                    <a:pt x="7973" y="13143"/>
                  </a:cubicBezTo>
                  <a:cubicBezTo>
                    <a:pt x="8673" y="10108"/>
                    <a:pt x="9274" y="9541"/>
                    <a:pt x="11275" y="6172"/>
                  </a:cubicBezTo>
                  <a:cubicBezTo>
                    <a:pt x="13310" y="2803"/>
                    <a:pt x="12876" y="1"/>
                    <a:pt x="12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8" name="Google Shape;2498;p28"/>
            <p:cNvGrpSpPr/>
            <p:nvPr/>
          </p:nvGrpSpPr>
          <p:grpSpPr>
            <a:xfrm>
              <a:off x="7065429" y="3849917"/>
              <a:ext cx="2639762" cy="2047396"/>
              <a:chOff x="7370229" y="3849917"/>
              <a:chExt cx="2639762" cy="2047396"/>
            </a:xfrm>
          </p:grpSpPr>
          <p:grpSp>
            <p:nvGrpSpPr>
              <p:cNvPr id="2499" name="Google Shape;2499;p28"/>
              <p:cNvGrpSpPr/>
              <p:nvPr/>
            </p:nvGrpSpPr>
            <p:grpSpPr>
              <a:xfrm rot="-2700000">
                <a:off x="7782639" y="4230035"/>
                <a:ext cx="726055" cy="1467214"/>
                <a:chOff x="9937964" y="2382704"/>
                <a:chExt cx="726062" cy="1467228"/>
              </a:xfrm>
            </p:grpSpPr>
            <p:sp>
              <p:nvSpPr>
                <p:cNvPr id="2500" name="Google Shape;2500;p28"/>
                <p:cNvSpPr/>
                <p:nvPr/>
              </p:nvSpPr>
              <p:spPr>
                <a:xfrm>
                  <a:off x="9937964" y="2382704"/>
                  <a:ext cx="639892" cy="1200062"/>
                </a:xfrm>
                <a:custGeom>
                  <a:avLst/>
                  <a:gdLst/>
                  <a:ahLst/>
                  <a:cxnLst/>
                  <a:rect l="l" t="t" r="r" b="b"/>
                  <a:pathLst>
                    <a:path w="15082" h="28285" extrusionOk="0">
                      <a:moveTo>
                        <a:pt x="172" y="1"/>
                      </a:moveTo>
                      <a:cubicBezTo>
                        <a:pt x="61" y="1"/>
                        <a:pt x="1" y="53"/>
                        <a:pt x="4" y="165"/>
                      </a:cubicBezTo>
                      <a:cubicBezTo>
                        <a:pt x="38" y="1232"/>
                        <a:pt x="471" y="6369"/>
                        <a:pt x="1205" y="8838"/>
                      </a:cubicBezTo>
                      <a:cubicBezTo>
                        <a:pt x="1939" y="11239"/>
                        <a:pt x="4541" y="13007"/>
                        <a:pt x="5642" y="15609"/>
                      </a:cubicBezTo>
                      <a:cubicBezTo>
                        <a:pt x="6709" y="18211"/>
                        <a:pt x="6409" y="18912"/>
                        <a:pt x="9344" y="21347"/>
                      </a:cubicBezTo>
                      <a:cubicBezTo>
                        <a:pt x="12246" y="23715"/>
                        <a:pt x="15082" y="28285"/>
                        <a:pt x="15082" y="28285"/>
                      </a:cubicBezTo>
                      <a:cubicBezTo>
                        <a:pt x="14148" y="23782"/>
                        <a:pt x="13480" y="18111"/>
                        <a:pt x="11879" y="15176"/>
                      </a:cubicBezTo>
                      <a:cubicBezTo>
                        <a:pt x="10345" y="12173"/>
                        <a:pt x="8677" y="10772"/>
                        <a:pt x="7309" y="7103"/>
                      </a:cubicBezTo>
                      <a:cubicBezTo>
                        <a:pt x="6171" y="4077"/>
                        <a:pt x="1156"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8"/>
                <p:cNvSpPr/>
                <p:nvPr/>
              </p:nvSpPr>
              <p:spPr>
                <a:xfrm>
                  <a:off x="10152563" y="2715845"/>
                  <a:ext cx="511464" cy="1134087"/>
                </a:xfrm>
                <a:custGeom>
                  <a:avLst/>
                  <a:gdLst/>
                  <a:ahLst/>
                  <a:cxnLst/>
                  <a:rect l="l" t="t" r="r" b="b"/>
                  <a:pathLst>
                    <a:path w="12055" h="26730" extrusionOk="0">
                      <a:moveTo>
                        <a:pt x="398" y="1"/>
                      </a:moveTo>
                      <a:cubicBezTo>
                        <a:pt x="185" y="1"/>
                        <a:pt x="1" y="211"/>
                        <a:pt x="150" y="385"/>
                      </a:cubicBezTo>
                      <a:cubicBezTo>
                        <a:pt x="1017" y="1586"/>
                        <a:pt x="1784" y="2887"/>
                        <a:pt x="2485" y="4221"/>
                      </a:cubicBezTo>
                      <a:cubicBezTo>
                        <a:pt x="4620" y="8057"/>
                        <a:pt x="6421" y="12060"/>
                        <a:pt x="7989" y="16163"/>
                      </a:cubicBezTo>
                      <a:cubicBezTo>
                        <a:pt x="9323" y="19566"/>
                        <a:pt x="10491" y="23068"/>
                        <a:pt x="11525" y="26571"/>
                      </a:cubicBezTo>
                      <a:cubicBezTo>
                        <a:pt x="11562" y="26682"/>
                        <a:pt x="11649" y="26729"/>
                        <a:pt x="11739" y="26729"/>
                      </a:cubicBezTo>
                      <a:cubicBezTo>
                        <a:pt x="11893" y="26729"/>
                        <a:pt x="12055" y="26593"/>
                        <a:pt x="11992" y="26404"/>
                      </a:cubicBezTo>
                      <a:cubicBezTo>
                        <a:pt x="10290" y="20700"/>
                        <a:pt x="8289" y="15062"/>
                        <a:pt x="5821" y="9659"/>
                      </a:cubicBezTo>
                      <a:cubicBezTo>
                        <a:pt x="4520" y="6823"/>
                        <a:pt x="3052" y="3988"/>
                        <a:pt x="1384" y="1319"/>
                      </a:cubicBezTo>
                      <a:cubicBezTo>
                        <a:pt x="1151" y="886"/>
                        <a:pt x="850" y="485"/>
                        <a:pt x="617" y="85"/>
                      </a:cubicBezTo>
                      <a:cubicBezTo>
                        <a:pt x="549" y="25"/>
                        <a:pt x="472"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28"/>
              <p:cNvGrpSpPr/>
              <p:nvPr/>
            </p:nvGrpSpPr>
            <p:grpSpPr>
              <a:xfrm>
                <a:off x="7998979" y="4595823"/>
                <a:ext cx="850035" cy="735650"/>
                <a:chOff x="9717341" y="3079873"/>
                <a:chExt cx="850035" cy="735650"/>
              </a:xfrm>
            </p:grpSpPr>
            <p:sp>
              <p:nvSpPr>
                <p:cNvPr id="2503" name="Google Shape;2503;p28"/>
                <p:cNvSpPr/>
                <p:nvPr/>
              </p:nvSpPr>
              <p:spPr>
                <a:xfrm>
                  <a:off x="9717341" y="3079873"/>
                  <a:ext cx="723219" cy="529792"/>
                </a:xfrm>
                <a:custGeom>
                  <a:avLst/>
                  <a:gdLst/>
                  <a:ahLst/>
                  <a:cxnLst/>
                  <a:rect l="l" t="t" r="r" b="b"/>
                  <a:pathLst>
                    <a:path w="17046" h="12487" extrusionOk="0">
                      <a:moveTo>
                        <a:pt x="2057" y="1"/>
                      </a:moveTo>
                      <a:cubicBezTo>
                        <a:pt x="1068" y="1"/>
                        <a:pt x="383" y="142"/>
                        <a:pt x="267" y="245"/>
                      </a:cubicBezTo>
                      <a:cubicBezTo>
                        <a:pt x="0" y="478"/>
                        <a:pt x="3536" y="4848"/>
                        <a:pt x="5738" y="6116"/>
                      </a:cubicBezTo>
                      <a:cubicBezTo>
                        <a:pt x="6905" y="6783"/>
                        <a:pt x="7406" y="6516"/>
                        <a:pt x="10241" y="9451"/>
                      </a:cubicBezTo>
                      <a:cubicBezTo>
                        <a:pt x="12576" y="11953"/>
                        <a:pt x="15612" y="12487"/>
                        <a:pt x="17046" y="12487"/>
                      </a:cubicBezTo>
                      <a:cubicBezTo>
                        <a:pt x="17046" y="12487"/>
                        <a:pt x="15345" y="8017"/>
                        <a:pt x="13377" y="5849"/>
                      </a:cubicBezTo>
                      <a:cubicBezTo>
                        <a:pt x="11942" y="4314"/>
                        <a:pt x="9741" y="3080"/>
                        <a:pt x="8073" y="1846"/>
                      </a:cubicBezTo>
                      <a:cubicBezTo>
                        <a:pt x="6017" y="366"/>
                        <a:pt x="3645" y="1"/>
                        <a:pt x="2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8"/>
                <p:cNvSpPr/>
                <p:nvPr/>
              </p:nvSpPr>
              <p:spPr>
                <a:xfrm>
                  <a:off x="10033808" y="3259680"/>
                  <a:ext cx="533568" cy="555843"/>
                </a:xfrm>
                <a:custGeom>
                  <a:avLst/>
                  <a:gdLst/>
                  <a:ahLst/>
                  <a:cxnLst/>
                  <a:rect l="l" t="t" r="r" b="b"/>
                  <a:pathLst>
                    <a:path w="12576" h="13101" extrusionOk="0">
                      <a:moveTo>
                        <a:pt x="372" y="0"/>
                      </a:moveTo>
                      <a:cubicBezTo>
                        <a:pt x="159" y="0"/>
                        <a:pt x="0" y="273"/>
                        <a:pt x="247" y="410"/>
                      </a:cubicBezTo>
                      <a:cubicBezTo>
                        <a:pt x="1314" y="1044"/>
                        <a:pt x="2382" y="1744"/>
                        <a:pt x="3383" y="2511"/>
                      </a:cubicBezTo>
                      <a:cubicBezTo>
                        <a:pt x="5617" y="4179"/>
                        <a:pt x="7652" y="6081"/>
                        <a:pt x="9387" y="8282"/>
                      </a:cubicBezTo>
                      <a:cubicBezTo>
                        <a:pt x="10454" y="9717"/>
                        <a:pt x="11422" y="11284"/>
                        <a:pt x="12089" y="12952"/>
                      </a:cubicBezTo>
                      <a:cubicBezTo>
                        <a:pt x="12135" y="13057"/>
                        <a:pt x="12214" y="13101"/>
                        <a:pt x="12292" y="13101"/>
                      </a:cubicBezTo>
                      <a:cubicBezTo>
                        <a:pt x="12436" y="13101"/>
                        <a:pt x="12576" y="12948"/>
                        <a:pt x="12489" y="12752"/>
                      </a:cubicBezTo>
                      <a:cubicBezTo>
                        <a:pt x="10488" y="7682"/>
                        <a:pt x="6218" y="3645"/>
                        <a:pt x="1715" y="743"/>
                      </a:cubicBezTo>
                      <a:cubicBezTo>
                        <a:pt x="1314" y="477"/>
                        <a:pt x="914" y="243"/>
                        <a:pt x="514" y="43"/>
                      </a:cubicBezTo>
                      <a:cubicBezTo>
                        <a:pt x="466" y="13"/>
                        <a:pt x="418"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28"/>
              <p:cNvGrpSpPr/>
              <p:nvPr/>
            </p:nvGrpSpPr>
            <p:grpSpPr>
              <a:xfrm rot="-2052487">
                <a:off x="8347232" y="3770480"/>
                <a:ext cx="396315" cy="2206270"/>
                <a:chOff x="10385362" y="1558762"/>
                <a:chExt cx="396315" cy="2206272"/>
              </a:xfrm>
            </p:grpSpPr>
            <p:sp>
              <p:nvSpPr>
                <p:cNvPr id="2506" name="Google Shape;2506;p28"/>
                <p:cNvSpPr/>
                <p:nvPr/>
              </p:nvSpPr>
              <p:spPr>
                <a:xfrm>
                  <a:off x="10385362" y="1558762"/>
                  <a:ext cx="396315" cy="1354625"/>
                </a:xfrm>
                <a:custGeom>
                  <a:avLst/>
                  <a:gdLst/>
                  <a:ahLst/>
                  <a:cxnLst/>
                  <a:rect l="l" t="t" r="r" b="b"/>
                  <a:pathLst>
                    <a:path w="9341" h="31928" extrusionOk="0">
                      <a:moveTo>
                        <a:pt x="2437" y="1"/>
                      </a:moveTo>
                      <a:cubicBezTo>
                        <a:pt x="2374" y="1"/>
                        <a:pt x="2327" y="34"/>
                        <a:pt x="2302" y="104"/>
                      </a:cubicBezTo>
                      <a:cubicBezTo>
                        <a:pt x="1935" y="1138"/>
                        <a:pt x="367" y="6109"/>
                        <a:pt x="167" y="8677"/>
                      </a:cubicBezTo>
                      <a:cubicBezTo>
                        <a:pt x="0" y="11279"/>
                        <a:pt x="2035" y="13814"/>
                        <a:pt x="2135" y="16649"/>
                      </a:cubicBezTo>
                      <a:cubicBezTo>
                        <a:pt x="2202" y="19485"/>
                        <a:pt x="1635" y="20019"/>
                        <a:pt x="3769" y="23321"/>
                      </a:cubicBezTo>
                      <a:cubicBezTo>
                        <a:pt x="5838" y="26623"/>
                        <a:pt x="7038" y="31927"/>
                        <a:pt x="7038" y="31927"/>
                      </a:cubicBezTo>
                      <a:cubicBezTo>
                        <a:pt x="7806" y="27324"/>
                        <a:pt x="9340" y="21786"/>
                        <a:pt x="8873" y="18384"/>
                      </a:cubicBezTo>
                      <a:cubicBezTo>
                        <a:pt x="8439" y="15015"/>
                        <a:pt x="7205" y="13147"/>
                        <a:pt x="7205" y="9211"/>
                      </a:cubicBezTo>
                      <a:cubicBezTo>
                        <a:pt x="7205" y="5861"/>
                        <a:pt x="3282" y="1"/>
                        <a:pt x="2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8"/>
                <p:cNvSpPr/>
                <p:nvPr/>
              </p:nvSpPr>
              <p:spPr>
                <a:xfrm>
                  <a:off x="10542726" y="1971285"/>
                  <a:ext cx="180911" cy="1793750"/>
                </a:xfrm>
                <a:custGeom>
                  <a:avLst/>
                  <a:gdLst/>
                  <a:ahLst/>
                  <a:cxnLst/>
                  <a:rect l="l" t="t" r="r" b="b"/>
                  <a:pathLst>
                    <a:path w="4264" h="42278" extrusionOk="0">
                      <a:moveTo>
                        <a:pt x="313" y="0"/>
                      </a:moveTo>
                      <a:cubicBezTo>
                        <a:pt x="156" y="0"/>
                        <a:pt x="0" y="108"/>
                        <a:pt x="60" y="288"/>
                      </a:cubicBezTo>
                      <a:cubicBezTo>
                        <a:pt x="661" y="3190"/>
                        <a:pt x="1128" y="6059"/>
                        <a:pt x="1561" y="8928"/>
                      </a:cubicBezTo>
                      <a:cubicBezTo>
                        <a:pt x="2495" y="15599"/>
                        <a:pt x="3163" y="22304"/>
                        <a:pt x="3396" y="29042"/>
                      </a:cubicBezTo>
                      <a:cubicBezTo>
                        <a:pt x="3496" y="33379"/>
                        <a:pt x="3429" y="37715"/>
                        <a:pt x="3096" y="42052"/>
                      </a:cubicBezTo>
                      <a:cubicBezTo>
                        <a:pt x="3080" y="42209"/>
                        <a:pt x="3184" y="42277"/>
                        <a:pt x="3300" y="42277"/>
                      </a:cubicBezTo>
                      <a:cubicBezTo>
                        <a:pt x="3431" y="42277"/>
                        <a:pt x="3579" y="42192"/>
                        <a:pt x="3596" y="42052"/>
                      </a:cubicBezTo>
                      <a:cubicBezTo>
                        <a:pt x="4263" y="34479"/>
                        <a:pt x="3997" y="26874"/>
                        <a:pt x="3296" y="19302"/>
                      </a:cubicBezTo>
                      <a:cubicBezTo>
                        <a:pt x="2796" y="13898"/>
                        <a:pt x="2095" y="8461"/>
                        <a:pt x="1128" y="3124"/>
                      </a:cubicBezTo>
                      <a:cubicBezTo>
                        <a:pt x="961" y="2123"/>
                        <a:pt x="761" y="1122"/>
                        <a:pt x="561" y="155"/>
                      </a:cubicBezTo>
                      <a:cubicBezTo>
                        <a:pt x="521" y="48"/>
                        <a:pt x="417"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28"/>
              <p:cNvGrpSpPr/>
              <p:nvPr/>
            </p:nvGrpSpPr>
            <p:grpSpPr>
              <a:xfrm rot="-2052487">
                <a:off x="8648186" y="3915934"/>
                <a:ext cx="413328" cy="1529595"/>
                <a:chOff x="10729237" y="2301922"/>
                <a:chExt cx="413329" cy="1529596"/>
              </a:xfrm>
            </p:grpSpPr>
            <p:sp>
              <p:nvSpPr>
                <p:cNvPr id="2509" name="Google Shape;2509;p28"/>
                <p:cNvSpPr/>
                <p:nvPr/>
              </p:nvSpPr>
              <p:spPr>
                <a:xfrm>
                  <a:off x="10729237" y="2301922"/>
                  <a:ext cx="413329" cy="891656"/>
                </a:xfrm>
                <a:custGeom>
                  <a:avLst/>
                  <a:gdLst/>
                  <a:ahLst/>
                  <a:cxnLst/>
                  <a:rect l="l" t="t" r="r" b="b"/>
                  <a:pathLst>
                    <a:path w="9742" h="21016" extrusionOk="0">
                      <a:moveTo>
                        <a:pt x="9329" y="0"/>
                      </a:moveTo>
                      <a:cubicBezTo>
                        <a:pt x="8837" y="0"/>
                        <a:pt x="4723" y="1937"/>
                        <a:pt x="3070" y="6072"/>
                      </a:cubicBezTo>
                      <a:cubicBezTo>
                        <a:pt x="2269" y="8140"/>
                        <a:pt x="935" y="10575"/>
                        <a:pt x="535" y="12810"/>
                      </a:cubicBezTo>
                      <a:cubicBezTo>
                        <a:pt x="1" y="15945"/>
                        <a:pt x="1002" y="21016"/>
                        <a:pt x="1002" y="21016"/>
                      </a:cubicBezTo>
                      <a:cubicBezTo>
                        <a:pt x="2269" y="20182"/>
                        <a:pt x="4738" y="17947"/>
                        <a:pt x="5505" y="14311"/>
                      </a:cubicBezTo>
                      <a:cubicBezTo>
                        <a:pt x="6405" y="9975"/>
                        <a:pt x="7006" y="9908"/>
                        <a:pt x="7706" y="8607"/>
                      </a:cubicBezTo>
                      <a:cubicBezTo>
                        <a:pt x="9041" y="6172"/>
                        <a:pt x="9741" y="67"/>
                        <a:pt x="9341" y="1"/>
                      </a:cubicBezTo>
                      <a:cubicBezTo>
                        <a:pt x="9337" y="0"/>
                        <a:pt x="9333" y="0"/>
                        <a:pt x="9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8"/>
                <p:cNvSpPr/>
                <p:nvPr/>
              </p:nvSpPr>
              <p:spPr>
                <a:xfrm>
                  <a:off x="10740565" y="2430944"/>
                  <a:ext cx="285749" cy="1400574"/>
                </a:xfrm>
                <a:custGeom>
                  <a:avLst/>
                  <a:gdLst/>
                  <a:ahLst/>
                  <a:cxnLst/>
                  <a:rect l="l" t="t" r="r" b="b"/>
                  <a:pathLst>
                    <a:path w="6735" h="33011" extrusionOk="0">
                      <a:moveTo>
                        <a:pt x="6360" y="0"/>
                      </a:moveTo>
                      <a:cubicBezTo>
                        <a:pt x="6288" y="0"/>
                        <a:pt x="6219" y="29"/>
                        <a:pt x="6172" y="95"/>
                      </a:cubicBezTo>
                      <a:cubicBezTo>
                        <a:pt x="5104" y="1763"/>
                        <a:pt x="4304" y="3631"/>
                        <a:pt x="3603" y="5533"/>
                      </a:cubicBezTo>
                      <a:cubicBezTo>
                        <a:pt x="1735" y="10303"/>
                        <a:pt x="668" y="15440"/>
                        <a:pt x="301" y="20577"/>
                      </a:cubicBezTo>
                      <a:cubicBezTo>
                        <a:pt x="1" y="24613"/>
                        <a:pt x="134" y="28749"/>
                        <a:pt x="634" y="32785"/>
                      </a:cubicBezTo>
                      <a:cubicBezTo>
                        <a:pt x="651" y="32935"/>
                        <a:pt x="785" y="33011"/>
                        <a:pt x="910" y="33011"/>
                      </a:cubicBezTo>
                      <a:cubicBezTo>
                        <a:pt x="1035" y="33011"/>
                        <a:pt x="1152" y="32935"/>
                        <a:pt x="1135" y="32785"/>
                      </a:cubicBezTo>
                      <a:cubicBezTo>
                        <a:pt x="301" y="26214"/>
                        <a:pt x="468" y="19476"/>
                        <a:pt x="1902" y="13038"/>
                      </a:cubicBezTo>
                      <a:cubicBezTo>
                        <a:pt x="2736" y="9269"/>
                        <a:pt x="3937" y="5533"/>
                        <a:pt x="5671" y="2097"/>
                      </a:cubicBezTo>
                      <a:cubicBezTo>
                        <a:pt x="5972" y="1530"/>
                        <a:pt x="6272" y="929"/>
                        <a:pt x="6639" y="396"/>
                      </a:cubicBezTo>
                      <a:cubicBezTo>
                        <a:pt x="6734" y="181"/>
                        <a:pt x="6540" y="0"/>
                        <a:pt x="6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28"/>
              <p:cNvGrpSpPr/>
              <p:nvPr/>
            </p:nvGrpSpPr>
            <p:grpSpPr>
              <a:xfrm rot="-2052487">
                <a:off x="8810725" y="4222603"/>
                <a:ext cx="932683" cy="1235360"/>
                <a:chOff x="10873618" y="2588732"/>
                <a:chExt cx="932684" cy="1235362"/>
              </a:xfrm>
            </p:grpSpPr>
            <p:sp>
              <p:nvSpPr>
                <p:cNvPr id="2512" name="Google Shape;2512;p28"/>
                <p:cNvSpPr/>
                <p:nvPr/>
              </p:nvSpPr>
              <p:spPr>
                <a:xfrm>
                  <a:off x="10873618" y="2588732"/>
                  <a:ext cx="472133" cy="1235362"/>
                </a:xfrm>
                <a:custGeom>
                  <a:avLst/>
                  <a:gdLst/>
                  <a:ahLst/>
                  <a:cxnLst/>
                  <a:rect l="l" t="t" r="r" b="b"/>
                  <a:pathLst>
                    <a:path w="11128" h="29117" extrusionOk="0">
                      <a:moveTo>
                        <a:pt x="10767" y="0"/>
                      </a:moveTo>
                      <a:cubicBezTo>
                        <a:pt x="10711" y="0"/>
                        <a:pt x="10655" y="24"/>
                        <a:pt x="10608" y="79"/>
                      </a:cubicBezTo>
                      <a:cubicBezTo>
                        <a:pt x="9207" y="1647"/>
                        <a:pt x="8106" y="3348"/>
                        <a:pt x="7005" y="5083"/>
                      </a:cubicBezTo>
                      <a:cubicBezTo>
                        <a:pt x="4470" y="9219"/>
                        <a:pt x="2502" y="13755"/>
                        <a:pt x="1335" y="18492"/>
                      </a:cubicBezTo>
                      <a:cubicBezTo>
                        <a:pt x="467" y="21861"/>
                        <a:pt x="0" y="25364"/>
                        <a:pt x="0" y="28866"/>
                      </a:cubicBezTo>
                      <a:cubicBezTo>
                        <a:pt x="0" y="29033"/>
                        <a:pt x="125" y="29116"/>
                        <a:pt x="250" y="29116"/>
                      </a:cubicBezTo>
                      <a:cubicBezTo>
                        <a:pt x="376" y="29116"/>
                        <a:pt x="501" y="29033"/>
                        <a:pt x="501" y="28866"/>
                      </a:cubicBezTo>
                      <a:cubicBezTo>
                        <a:pt x="534" y="23029"/>
                        <a:pt x="1835" y="17225"/>
                        <a:pt x="4137" y="11854"/>
                      </a:cubicBezTo>
                      <a:cubicBezTo>
                        <a:pt x="5604" y="8385"/>
                        <a:pt x="7472" y="5049"/>
                        <a:pt x="9707" y="2047"/>
                      </a:cubicBezTo>
                      <a:cubicBezTo>
                        <a:pt x="10141" y="1513"/>
                        <a:pt x="10541" y="980"/>
                        <a:pt x="10975" y="479"/>
                      </a:cubicBezTo>
                      <a:cubicBezTo>
                        <a:pt x="11128" y="250"/>
                        <a:pt x="10949" y="0"/>
                        <a:pt x="10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8"/>
                <p:cNvSpPr/>
                <p:nvPr/>
              </p:nvSpPr>
              <p:spPr>
                <a:xfrm>
                  <a:off x="10981172" y="3037912"/>
                  <a:ext cx="825130" cy="571753"/>
                </a:xfrm>
                <a:custGeom>
                  <a:avLst/>
                  <a:gdLst/>
                  <a:ahLst/>
                  <a:cxnLst/>
                  <a:rect l="l" t="t" r="r" b="b"/>
                  <a:pathLst>
                    <a:path w="19448" h="13476" extrusionOk="0">
                      <a:moveTo>
                        <a:pt x="13768" y="0"/>
                      </a:moveTo>
                      <a:cubicBezTo>
                        <a:pt x="13126" y="0"/>
                        <a:pt x="12549" y="112"/>
                        <a:pt x="12109" y="400"/>
                      </a:cubicBezTo>
                      <a:cubicBezTo>
                        <a:pt x="10274" y="1601"/>
                        <a:pt x="9607" y="2501"/>
                        <a:pt x="7806" y="3135"/>
                      </a:cubicBezTo>
                      <a:cubicBezTo>
                        <a:pt x="6005" y="3769"/>
                        <a:pt x="5004" y="3635"/>
                        <a:pt x="3203" y="7004"/>
                      </a:cubicBezTo>
                      <a:cubicBezTo>
                        <a:pt x="1401" y="10440"/>
                        <a:pt x="0" y="13476"/>
                        <a:pt x="0" y="13476"/>
                      </a:cubicBezTo>
                      <a:cubicBezTo>
                        <a:pt x="1401" y="11841"/>
                        <a:pt x="5838" y="12008"/>
                        <a:pt x="7839" y="10340"/>
                      </a:cubicBezTo>
                      <a:cubicBezTo>
                        <a:pt x="9841" y="8672"/>
                        <a:pt x="12309" y="8606"/>
                        <a:pt x="15478" y="6704"/>
                      </a:cubicBezTo>
                      <a:cubicBezTo>
                        <a:pt x="18647" y="4836"/>
                        <a:pt x="19448" y="1300"/>
                        <a:pt x="19448" y="1300"/>
                      </a:cubicBezTo>
                      <a:cubicBezTo>
                        <a:pt x="18484" y="1123"/>
                        <a:pt x="15804" y="0"/>
                        <a:pt x="13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8"/>
                <p:cNvSpPr/>
                <p:nvPr/>
              </p:nvSpPr>
              <p:spPr>
                <a:xfrm>
                  <a:off x="10922282" y="3163540"/>
                  <a:ext cx="640995" cy="628012"/>
                </a:xfrm>
                <a:custGeom>
                  <a:avLst/>
                  <a:gdLst/>
                  <a:ahLst/>
                  <a:cxnLst/>
                  <a:rect l="l" t="t" r="r" b="b"/>
                  <a:pathLst>
                    <a:path w="15108" h="14802" extrusionOk="0">
                      <a:moveTo>
                        <a:pt x="14732" y="0"/>
                      </a:moveTo>
                      <a:cubicBezTo>
                        <a:pt x="14711" y="0"/>
                        <a:pt x="14688" y="3"/>
                        <a:pt x="14665" y="7"/>
                      </a:cubicBezTo>
                      <a:cubicBezTo>
                        <a:pt x="13130" y="508"/>
                        <a:pt x="11629" y="1275"/>
                        <a:pt x="10195" y="2042"/>
                      </a:cubicBezTo>
                      <a:cubicBezTo>
                        <a:pt x="7293" y="3677"/>
                        <a:pt x="4524" y="5811"/>
                        <a:pt x="2556" y="8547"/>
                      </a:cubicBezTo>
                      <a:cubicBezTo>
                        <a:pt x="1322" y="10348"/>
                        <a:pt x="388" y="12349"/>
                        <a:pt x="21" y="14484"/>
                      </a:cubicBezTo>
                      <a:cubicBezTo>
                        <a:pt x="0" y="14668"/>
                        <a:pt x="167" y="14801"/>
                        <a:pt x="307" y="14801"/>
                      </a:cubicBezTo>
                      <a:cubicBezTo>
                        <a:pt x="396" y="14801"/>
                        <a:pt x="475" y="14747"/>
                        <a:pt x="488" y="14618"/>
                      </a:cubicBezTo>
                      <a:cubicBezTo>
                        <a:pt x="1689" y="8046"/>
                        <a:pt x="7459" y="3543"/>
                        <a:pt x="13230" y="1041"/>
                      </a:cubicBezTo>
                      <a:cubicBezTo>
                        <a:pt x="13731" y="841"/>
                        <a:pt x="14231" y="641"/>
                        <a:pt x="14798" y="474"/>
                      </a:cubicBezTo>
                      <a:cubicBezTo>
                        <a:pt x="15108" y="381"/>
                        <a:pt x="15015" y="0"/>
                        <a:pt x="14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515" name="Google Shape;2515;p28"/>
          <p:cNvPicPr preferRelativeResize="0"/>
          <p:nvPr/>
        </p:nvPicPr>
        <p:blipFill>
          <a:blip r:embed="rId2">
            <a:alphaModFix amt="50000"/>
          </a:blip>
          <a:stretch>
            <a:fillRect/>
          </a:stretch>
        </p:blipFill>
        <p:spPr>
          <a:xfrm>
            <a:off x="-1440499" y="2380331"/>
            <a:ext cx="3852000" cy="3445953"/>
          </a:xfrm>
          <a:prstGeom prst="rect">
            <a:avLst/>
          </a:prstGeom>
          <a:noFill/>
          <a:ln>
            <a:noFill/>
          </a:ln>
        </p:spPr>
      </p:pic>
      <p:pic>
        <p:nvPicPr>
          <p:cNvPr id="2516" name="Google Shape;2516;p28"/>
          <p:cNvPicPr preferRelativeResize="0"/>
          <p:nvPr/>
        </p:nvPicPr>
        <p:blipFill>
          <a:blip r:embed="rId2">
            <a:alphaModFix amt="50000"/>
          </a:blip>
          <a:stretch>
            <a:fillRect/>
          </a:stretch>
        </p:blipFill>
        <p:spPr>
          <a:xfrm>
            <a:off x="6775025" y="2969325"/>
            <a:ext cx="2826351" cy="2528400"/>
          </a:xfrm>
          <a:prstGeom prst="rect">
            <a:avLst/>
          </a:prstGeom>
          <a:noFill/>
          <a:ln>
            <a:noFill/>
          </a:ln>
        </p:spPr>
      </p:pic>
      <p:pic>
        <p:nvPicPr>
          <p:cNvPr id="2517" name="Google Shape;2517;p28"/>
          <p:cNvPicPr preferRelativeResize="0"/>
          <p:nvPr/>
        </p:nvPicPr>
        <p:blipFill>
          <a:blip r:embed="rId2">
            <a:alphaModFix amt="50000"/>
          </a:blip>
          <a:stretch>
            <a:fillRect/>
          </a:stretch>
        </p:blipFill>
        <p:spPr>
          <a:xfrm>
            <a:off x="7491225" y="-689725"/>
            <a:ext cx="2826351" cy="252840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2">
  <p:cSld name="CUSTOM_7_1">
    <p:spTree>
      <p:nvGrpSpPr>
        <p:cNvPr id="1" name="Shape 2518"/>
        <p:cNvGrpSpPr/>
        <p:nvPr/>
      </p:nvGrpSpPr>
      <p:grpSpPr>
        <a:xfrm>
          <a:off x="0" y="0"/>
          <a:ext cx="0" cy="0"/>
          <a:chOff x="0" y="0"/>
          <a:chExt cx="0" cy="0"/>
        </a:xfrm>
      </p:grpSpPr>
      <p:sp>
        <p:nvSpPr>
          <p:cNvPr id="2519" name="Google Shape;2519;p29"/>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9"/>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1" name="Google Shape;2521;p29"/>
          <p:cNvGrpSpPr/>
          <p:nvPr/>
        </p:nvGrpSpPr>
        <p:grpSpPr>
          <a:xfrm rot="1702121" flipH="1">
            <a:off x="-1409092" y="-750648"/>
            <a:ext cx="2877440" cy="2228610"/>
            <a:chOff x="9298389" y="-164681"/>
            <a:chExt cx="3403527" cy="2636070"/>
          </a:xfrm>
        </p:grpSpPr>
        <p:sp>
          <p:nvSpPr>
            <p:cNvPr id="2522" name="Google Shape;252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29"/>
          <p:cNvGrpSpPr/>
          <p:nvPr/>
        </p:nvGrpSpPr>
        <p:grpSpPr>
          <a:xfrm rot="-2052684">
            <a:off x="8443735" y="3653551"/>
            <a:ext cx="1046336" cy="1939290"/>
            <a:chOff x="3321775" y="2146200"/>
            <a:chExt cx="1129175" cy="2092825"/>
          </a:xfrm>
        </p:grpSpPr>
        <p:sp>
          <p:nvSpPr>
            <p:cNvPr id="2525" name="Google Shape;2525;p29"/>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9"/>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9"/>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9"/>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9"/>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9"/>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9"/>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9"/>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9"/>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9"/>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9"/>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9"/>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9"/>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9"/>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9"/>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9"/>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9"/>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9"/>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9"/>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9"/>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9"/>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9"/>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9"/>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9"/>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9"/>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9"/>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9"/>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9"/>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9"/>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9"/>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5" name="Google Shape;2555;p29"/>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556" name="Google Shape;2556;p29"/>
          <p:cNvPicPr preferRelativeResize="0"/>
          <p:nvPr/>
        </p:nvPicPr>
        <p:blipFill>
          <a:blip r:embed="rId2">
            <a:alphaModFix amt="51000"/>
          </a:blip>
          <a:stretch>
            <a:fillRect/>
          </a:stretch>
        </p:blipFill>
        <p:spPr>
          <a:xfrm>
            <a:off x="7989075" y="3305523"/>
            <a:ext cx="2522775" cy="2256850"/>
          </a:xfrm>
          <a:prstGeom prst="rect">
            <a:avLst/>
          </a:prstGeom>
          <a:noFill/>
          <a:ln>
            <a:noFill/>
          </a:ln>
        </p:spPr>
      </p:pic>
      <p:pic>
        <p:nvPicPr>
          <p:cNvPr id="2557" name="Google Shape;2557;p29"/>
          <p:cNvPicPr preferRelativeResize="0"/>
          <p:nvPr/>
        </p:nvPicPr>
        <p:blipFill>
          <a:blip r:embed="rId2">
            <a:alphaModFix amt="51000"/>
          </a:blip>
          <a:stretch>
            <a:fillRect/>
          </a:stretch>
        </p:blipFill>
        <p:spPr>
          <a:xfrm>
            <a:off x="7501926" y="-1465457"/>
            <a:ext cx="3852000" cy="3445953"/>
          </a:xfrm>
          <a:prstGeom prst="rect">
            <a:avLst/>
          </a:prstGeom>
          <a:noFill/>
          <a:ln>
            <a:noFill/>
          </a:ln>
        </p:spPr>
      </p:pic>
      <p:pic>
        <p:nvPicPr>
          <p:cNvPr id="2558" name="Google Shape;2558;p29"/>
          <p:cNvPicPr preferRelativeResize="0"/>
          <p:nvPr/>
        </p:nvPicPr>
        <p:blipFill>
          <a:blip r:embed="rId2">
            <a:alphaModFix amt="51000"/>
          </a:blip>
          <a:stretch>
            <a:fillRect/>
          </a:stretch>
        </p:blipFill>
        <p:spPr>
          <a:xfrm>
            <a:off x="-2169699" y="-1395894"/>
            <a:ext cx="3852000" cy="3445953"/>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3">
  <p:cSld name="CUSTOM_7_1_1">
    <p:spTree>
      <p:nvGrpSpPr>
        <p:cNvPr id="1" name="Shape 2559"/>
        <p:cNvGrpSpPr/>
        <p:nvPr/>
      </p:nvGrpSpPr>
      <p:grpSpPr>
        <a:xfrm>
          <a:off x="0" y="0"/>
          <a:ext cx="0" cy="0"/>
          <a:chOff x="0" y="0"/>
          <a:chExt cx="0" cy="0"/>
        </a:xfrm>
      </p:grpSpPr>
      <p:sp>
        <p:nvSpPr>
          <p:cNvPr id="2560" name="Google Shape;2560;p30"/>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1" name="Shape 2561"/>
        <p:cNvGrpSpPr/>
        <p:nvPr/>
      </p:nvGrpSpPr>
      <p:grpSpPr>
        <a:xfrm>
          <a:off x="0" y="0"/>
          <a:ext cx="0" cy="0"/>
          <a:chOff x="0" y="0"/>
          <a:chExt cx="0" cy="0"/>
        </a:xfrm>
      </p:grpSpPr>
      <p:sp>
        <p:nvSpPr>
          <p:cNvPr id="2562" name="Google Shape;2562;p31"/>
          <p:cNvSpPr/>
          <p:nvPr/>
        </p:nvSpPr>
        <p:spPr>
          <a:xfrm rot="884004" flipH="1">
            <a:off x="6869137" y="1246876"/>
            <a:ext cx="3408572" cy="4573955"/>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63" name="Google Shape;2563;p31"/>
          <p:cNvPicPr preferRelativeResize="0"/>
          <p:nvPr/>
        </p:nvPicPr>
        <p:blipFill>
          <a:blip r:embed="rId2">
            <a:alphaModFix amt="50000"/>
          </a:blip>
          <a:stretch>
            <a:fillRect/>
          </a:stretch>
        </p:blipFill>
        <p:spPr>
          <a:xfrm>
            <a:off x="6611825" y="1390099"/>
            <a:ext cx="4258249" cy="3809376"/>
          </a:xfrm>
          <a:prstGeom prst="rect">
            <a:avLst/>
          </a:prstGeom>
          <a:noFill/>
          <a:ln>
            <a:noFill/>
          </a:ln>
        </p:spPr>
      </p:pic>
      <p:grpSp>
        <p:nvGrpSpPr>
          <p:cNvPr id="2564" name="Google Shape;2564;p31"/>
          <p:cNvGrpSpPr/>
          <p:nvPr/>
        </p:nvGrpSpPr>
        <p:grpSpPr>
          <a:xfrm rot="-8100000">
            <a:off x="2953757" y="106283"/>
            <a:ext cx="531623" cy="450371"/>
            <a:chOff x="3769525" y="3087425"/>
            <a:chExt cx="617975" cy="523525"/>
          </a:xfrm>
        </p:grpSpPr>
        <p:sp>
          <p:nvSpPr>
            <p:cNvPr id="2565" name="Google Shape;2565;p3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7" name="Google Shape;2567;p31"/>
          <p:cNvSpPr txBox="1">
            <a:spLocks noGrp="1"/>
          </p:cNvSpPr>
          <p:nvPr>
            <p:ph type="ctrTitle"/>
          </p:nvPr>
        </p:nvSpPr>
        <p:spPr>
          <a:xfrm>
            <a:off x="4134925" y="669825"/>
            <a:ext cx="4284000" cy="12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568" name="Google Shape;2568;p31"/>
          <p:cNvSpPr txBox="1">
            <a:spLocks noGrp="1"/>
          </p:cNvSpPr>
          <p:nvPr>
            <p:ph type="subTitle" idx="1"/>
          </p:nvPr>
        </p:nvSpPr>
        <p:spPr>
          <a:xfrm>
            <a:off x="4130050" y="1882600"/>
            <a:ext cx="4293900" cy="10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569" name="Google Shape;2569;p31"/>
          <p:cNvSpPr txBox="1"/>
          <p:nvPr/>
        </p:nvSpPr>
        <p:spPr>
          <a:xfrm>
            <a:off x="4073725" y="4191300"/>
            <a:ext cx="4459800" cy="4503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300"/>
              </a:spcBef>
              <a:spcAft>
                <a:spcPts val="0"/>
              </a:spcAft>
              <a:buNone/>
            </a:pPr>
            <a:r>
              <a:rPr lang="en-GB" sz="1000">
                <a:solidFill>
                  <a:schemeClr val="lt2"/>
                </a:solidFill>
                <a:latin typeface="Poppins" panose="00000500000000000000"/>
                <a:ea typeface="Poppins" panose="00000500000000000000"/>
                <a:cs typeface="Poppins" panose="00000500000000000000"/>
                <a:sym typeface="Poppins" panose="00000500000000000000"/>
              </a:rPr>
              <a:t>CREDITS: This presentation template was created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3"/>
              </a:rPr>
              <a:t>Slidesgo</a:t>
            </a:r>
            <a:r>
              <a:rPr lang="en-GB" sz="1000">
                <a:solidFill>
                  <a:schemeClr val="lt2"/>
                </a:solidFill>
                <a:latin typeface="Poppins" panose="00000500000000000000"/>
                <a:ea typeface="Poppins" panose="00000500000000000000"/>
                <a:cs typeface="Poppins" panose="00000500000000000000"/>
                <a:sym typeface="Poppins" panose="00000500000000000000"/>
              </a:rPr>
              <a:t>, including icons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4"/>
              </a:rPr>
              <a:t>Flaticon</a:t>
            </a:r>
            <a:r>
              <a:rPr lang="en-GB" sz="1000">
                <a:solidFill>
                  <a:schemeClr val="lt2"/>
                </a:solidFill>
                <a:latin typeface="Poppins" panose="00000500000000000000"/>
                <a:ea typeface="Poppins" panose="00000500000000000000"/>
                <a:cs typeface="Poppins" panose="00000500000000000000"/>
                <a:sym typeface="Poppins" panose="00000500000000000000"/>
              </a:rPr>
              <a:t>, and infographics &amp; images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5"/>
              </a:rPr>
              <a:t>Freepik</a:t>
            </a:r>
            <a:endParaRPr b="1">
              <a:solidFill>
                <a:schemeClr val="lt2"/>
              </a:solidFill>
              <a:latin typeface="Poppins" panose="00000500000000000000"/>
              <a:ea typeface="Poppins" panose="00000500000000000000"/>
              <a:cs typeface="Poppins" panose="00000500000000000000"/>
              <a:sym typeface="Poppins" panose="00000500000000000000"/>
            </a:endParaRPr>
          </a:p>
        </p:txBody>
      </p:sp>
      <p:sp>
        <p:nvSpPr>
          <p:cNvPr id="2570" name="Google Shape;2570;p31"/>
          <p:cNvSpPr txBox="1">
            <a:spLocks noGrp="1"/>
          </p:cNvSpPr>
          <p:nvPr>
            <p:ph type="subTitle" idx="2"/>
          </p:nvPr>
        </p:nvSpPr>
        <p:spPr>
          <a:xfrm>
            <a:off x="4102300" y="3738525"/>
            <a:ext cx="4349400" cy="4332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571" name="Google Shape;2571;p31"/>
          <p:cNvGrpSpPr/>
          <p:nvPr/>
        </p:nvGrpSpPr>
        <p:grpSpPr>
          <a:xfrm rot="2238749" flipH="1">
            <a:off x="-416508" y="2238752"/>
            <a:ext cx="1403448" cy="3309947"/>
            <a:chOff x="6152550" y="3804050"/>
            <a:chExt cx="386075" cy="910550"/>
          </a:xfrm>
        </p:grpSpPr>
        <p:sp>
          <p:nvSpPr>
            <p:cNvPr id="2572" name="Google Shape;2572;p31"/>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1"/>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31"/>
          <p:cNvGrpSpPr/>
          <p:nvPr/>
        </p:nvGrpSpPr>
        <p:grpSpPr>
          <a:xfrm rot="9807417">
            <a:off x="-282674" y="-322359"/>
            <a:ext cx="1310949" cy="2857914"/>
            <a:chOff x="3345650" y="2840950"/>
            <a:chExt cx="370900" cy="808575"/>
          </a:xfrm>
        </p:grpSpPr>
        <p:sp>
          <p:nvSpPr>
            <p:cNvPr id="2575" name="Google Shape;2575;p31"/>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1"/>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1"/>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1"/>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1"/>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1"/>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1"/>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1"/>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1"/>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1"/>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1"/>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1"/>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1"/>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1"/>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1"/>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1"/>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1"/>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1"/>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1"/>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1"/>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1"/>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1"/>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1"/>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1"/>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1"/>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1"/>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1"/>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1"/>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1"/>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1"/>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1"/>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1"/>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1"/>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1"/>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1"/>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1"/>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1"/>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1"/>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1"/>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1"/>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1"/>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1"/>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1"/>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1"/>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1"/>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1"/>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1"/>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1"/>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31"/>
          <p:cNvGrpSpPr/>
          <p:nvPr/>
        </p:nvGrpSpPr>
        <p:grpSpPr>
          <a:xfrm rot="3365436" flipH="1">
            <a:off x="-233379" y="2418103"/>
            <a:ext cx="2205126" cy="4812969"/>
            <a:chOff x="7386050" y="661025"/>
            <a:chExt cx="1576975" cy="3441950"/>
          </a:xfrm>
        </p:grpSpPr>
        <p:sp>
          <p:nvSpPr>
            <p:cNvPr id="2624" name="Google Shape;2624;p31"/>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1"/>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1"/>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1"/>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1"/>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1"/>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1"/>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1"/>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1"/>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1"/>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1"/>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5" name="Google Shape;2635;p31"/>
          <p:cNvSpPr/>
          <p:nvPr/>
        </p:nvSpPr>
        <p:spPr>
          <a:xfrm rot="60346">
            <a:off x="-50358" y="-43185"/>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6" name="Google Shape;2636;p31"/>
          <p:cNvGrpSpPr/>
          <p:nvPr/>
        </p:nvGrpSpPr>
        <p:grpSpPr>
          <a:xfrm rot="60264">
            <a:off x="-1448894" y="-835367"/>
            <a:ext cx="4195408" cy="3621634"/>
            <a:chOff x="2695275" y="1049450"/>
            <a:chExt cx="1439175" cy="1242350"/>
          </a:xfrm>
        </p:grpSpPr>
        <p:sp>
          <p:nvSpPr>
            <p:cNvPr id="2637" name="Google Shape;2637;p31"/>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1"/>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639" name="Google Shape;2639;p31"/>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1"/>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31"/>
          <p:cNvGrpSpPr/>
          <p:nvPr/>
        </p:nvGrpSpPr>
        <p:grpSpPr>
          <a:xfrm rot="2268851">
            <a:off x="-26740" y="3629660"/>
            <a:ext cx="1160570" cy="1843492"/>
            <a:chOff x="4836950" y="647600"/>
            <a:chExt cx="1160575" cy="1843500"/>
          </a:xfrm>
        </p:grpSpPr>
        <p:sp>
          <p:nvSpPr>
            <p:cNvPr id="2642" name="Google Shape;2642;p31"/>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1"/>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1"/>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1"/>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1"/>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1"/>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1"/>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1"/>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1"/>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1"/>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1"/>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1"/>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1"/>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1"/>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1"/>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1"/>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1"/>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1"/>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1"/>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1"/>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1"/>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1"/>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1"/>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1"/>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66" name="Google Shape;2666;p31"/>
          <p:cNvPicPr preferRelativeResize="0"/>
          <p:nvPr/>
        </p:nvPicPr>
        <p:blipFill>
          <a:blip r:embed="rId2">
            <a:alphaModFix amt="50000"/>
          </a:blip>
          <a:stretch>
            <a:fillRect/>
          </a:stretch>
        </p:blipFill>
        <p:spPr>
          <a:xfrm>
            <a:off x="-68224" y="-616382"/>
            <a:ext cx="3852000" cy="3445953"/>
          </a:xfrm>
          <a:prstGeom prst="rect">
            <a:avLst/>
          </a:prstGeom>
          <a:noFill/>
          <a:ln>
            <a:noFill/>
          </a:ln>
        </p:spPr>
      </p:pic>
      <p:pic>
        <p:nvPicPr>
          <p:cNvPr id="2667" name="Google Shape;2667;p31"/>
          <p:cNvPicPr preferRelativeResize="0"/>
          <p:nvPr/>
        </p:nvPicPr>
        <p:blipFill>
          <a:blip r:embed="rId2">
            <a:alphaModFix amt="50000"/>
          </a:blip>
          <a:stretch>
            <a:fillRect/>
          </a:stretch>
        </p:blipFill>
        <p:spPr>
          <a:xfrm>
            <a:off x="-68224" y="2808268"/>
            <a:ext cx="3852000" cy="3445953"/>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2668"/>
        <p:cNvGrpSpPr/>
        <p:nvPr/>
      </p:nvGrpSpPr>
      <p:grpSpPr>
        <a:xfrm>
          <a:off x="0" y="0"/>
          <a:ext cx="0" cy="0"/>
          <a:chOff x="0" y="0"/>
          <a:chExt cx="0" cy="0"/>
        </a:xfrm>
      </p:grpSpPr>
      <p:sp>
        <p:nvSpPr>
          <p:cNvPr id="2669" name="Google Shape;2669;p32"/>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1" name="Google Shape;2671;p32"/>
          <p:cNvGrpSpPr/>
          <p:nvPr/>
        </p:nvGrpSpPr>
        <p:grpSpPr>
          <a:xfrm rot="1702121" flipH="1">
            <a:off x="-1409092" y="-750648"/>
            <a:ext cx="2877440" cy="2228610"/>
            <a:chOff x="9298389" y="-164681"/>
            <a:chExt cx="3403527" cy="2636070"/>
          </a:xfrm>
        </p:grpSpPr>
        <p:sp>
          <p:nvSpPr>
            <p:cNvPr id="2672" name="Google Shape;2672;p3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32"/>
          <p:cNvGrpSpPr/>
          <p:nvPr/>
        </p:nvGrpSpPr>
        <p:grpSpPr>
          <a:xfrm rot="-2052684">
            <a:off x="8443735" y="3653551"/>
            <a:ext cx="1046336" cy="1939290"/>
            <a:chOff x="3321775" y="2146200"/>
            <a:chExt cx="1129175" cy="2092825"/>
          </a:xfrm>
        </p:grpSpPr>
        <p:sp>
          <p:nvSpPr>
            <p:cNvPr id="2675" name="Google Shape;2675;p32"/>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705" name="Google Shape;2705;p32"/>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706" name="Google Shape;2706;p32"/>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2707" name="Google Shape;2707;p32"/>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ackground 1">
  <p:cSld name="CUSTOM_11_1">
    <p:spTree>
      <p:nvGrpSpPr>
        <p:cNvPr id="1" name="Shape 2708"/>
        <p:cNvGrpSpPr/>
        <p:nvPr/>
      </p:nvGrpSpPr>
      <p:grpSpPr>
        <a:xfrm>
          <a:off x="0" y="0"/>
          <a:ext cx="0" cy="0"/>
          <a:chOff x="0" y="0"/>
          <a:chExt cx="0" cy="0"/>
        </a:xfrm>
      </p:grpSpPr>
      <p:grpSp>
        <p:nvGrpSpPr>
          <p:cNvPr id="2709" name="Google Shape;2709;p33"/>
          <p:cNvGrpSpPr/>
          <p:nvPr/>
        </p:nvGrpSpPr>
        <p:grpSpPr>
          <a:xfrm rot="-8949421">
            <a:off x="8546620" y="-1450331"/>
            <a:ext cx="1526877" cy="3332605"/>
            <a:chOff x="7386050" y="661025"/>
            <a:chExt cx="1576975" cy="3441950"/>
          </a:xfrm>
        </p:grpSpPr>
        <p:sp>
          <p:nvSpPr>
            <p:cNvPr id="2710" name="Google Shape;2710;p3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33"/>
          <p:cNvGrpSpPr/>
          <p:nvPr/>
        </p:nvGrpSpPr>
        <p:grpSpPr>
          <a:xfrm flipH="1">
            <a:off x="7897045" y="-2"/>
            <a:ext cx="1322773" cy="1338296"/>
            <a:chOff x="238125" y="470675"/>
            <a:chExt cx="2524375" cy="2554000"/>
          </a:xfrm>
        </p:grpSpPr>
        <p:sp>
          <p:nvSpPr>
            <p:cNvPr id="2722" name="Google Shape;2722;p33"/>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3"/>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3"/>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3"/>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3"/>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3"/>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3"/>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3"/>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3"/>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3"/>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3"/>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3"/>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3"/>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3"/>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3"/>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3"/>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3"/>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3"/>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3"/>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3"/>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33"/>
          <p:cNvGrpSpPr/>
          <p:nvPr/>
        </p:nvGrpSpPr>
        <p:grpSpPr>
          <a:xfrm rot="7923048" flipH="1">
            <a:off x="-138855" y="-298972"/>
            <a:ext cx="913676" cy="1677934"/>
            <a:chOff x="4830275" y="2608450"/>
            <a:chExt cx="1324325" cy="2432075"/>
          </a:xfrm>
        </p:grpSpPr>
        <p:sp>
          <p:nvSpPr>
            <p:cNvPr id="2743" name="Google Shape;2743;p33"/>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3"/>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3"/>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3"/>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3"/>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3"/>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3"/>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3"/>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3"/>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3"/>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3"/>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3"/>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3"/>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3"/>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3"/>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3"/>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3"/>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3"/>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3"/>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3"/>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3"/>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3"/>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3"/>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3"/>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3"/>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3"/>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3"/>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3"/>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3"/>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3"/>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3"/>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3"/>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3"/>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3"/>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3"/>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3"/>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3"/>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3"/>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3"/>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3"/>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3"/>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3"/>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3"/>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3"/>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3"/>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3"/>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3"/>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3"/>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3"/>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3"/>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3"/>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3"/>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3"/>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3"/>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3"/>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3"/>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3"/>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3"/>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3"/>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3"/>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3"/>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3"/>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3"/>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3"/>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3"/>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3"/>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3"/>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3"/>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3"/>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3"/>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3" name="Google Shape;2813;p33"/>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14" name="Google Shape;2814;p33"/>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815" name="Google Shape;2815;p33"/>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2816" name="Google Shape;2816;p33"/>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2">
  <p:cSld name="CUSTOM_11_1_1">
    <p:spTree>
      <p:nvGrpSpPr>
        <p:cNvPr id="1" name="Shape 2817"/>
        <p:cNvGrpSpPr/>
        <p:nvPr/>
      </p:nvGrpSpPr>
      <p:grpSpPr>
        <a:xfrm>
          <a:off x="0" y="0"/>
          <a:ext cx="0" cy="0"/>
          <a:chOff x="0" y="0"/>
          <a:chExt cx="0" cy="0"/>
        </a:xfrm>
      </p:grpSpPr>
      <p:sp>
        <p:nvSpPr>
          <p:cNvPr id="2818" name="Google Shape;2818;p34"/>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9" name="Google Shape;2819;p34"/>
          <p:cNvGrpSpPr/>
          <p:nvPr/>
        </p:nvGrpSpPr>
        <p:grpSpPr>
          <a:xfrm rot="8236893">
            <a:off x="-122790" y="-382950"/>
            <a:ext cx="1160581" cy="1843510"/>
            <a:chOff x="4836950" y="647600"/>
            <a:chExt cx="1160575" cy="1843500"/>
          </a:xfrm>
        </p:grpSpPr>
        <p:sp>
          <p:nvSpPr>
            <p:cNvPr id="2820" name="Google Shape;2820;p3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4" name="Google Shape;2844;p34"/>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5" name="Google Shape;2845;p34"/>
          <p:cNvGrpSpPr/>
          <p:nvPr/>
        </p:nvGrpSpPr>
        <p:grpSpPr>
          <a:xfrm rot="-1702004">
            <a:off x="7920647" y="-887877"/>
            <a:ext cx="3403432" cy="2635996"/>
            <a:chOff x="9298389" y="-164681"/>
            <a:chExt cx="3403527" cy="2636070"/>
          </a:xfrm>
        </p:grpSpPr>
        <p:sp>
          <p:nvSpPr>
            <p:cNvPr id="2846" name="Google Shape;2846;p34"/>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4"/>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48" name="Google Shape;2848;p34"/>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2849" name="Google Shape;2849;p34"/>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ackground 3">
  <p:cSld name="CUSTOM_11_1_1_1">
    <p:spTree>
      <p:nvGrpSpPr>
        <p:cNvPr id="1" name="Shape 2850"/>
        <p:cNvGrpSpPr/>
        <p:nvPr/>
      </p:nvGrpSpPr>
      <p:grpSpPr>
        <a:xfrm>
          <a:off x="0" y="0"/>
          <a:ext cx="0" cy="0"/>
          <a:chOff x="0" y="0"/>
          <a:chExt cx="0" cy="0"/>
        </a:xfrm>
      </p:grpSpPr>
      <p:grpSp>
        <p:nvGrpSpPr>
          <p:cNvPr id="2851" name="Google Shape;2851;p35"/>
          <p:cNvGrpSpPr/>
          <p:nvPr/>
        </p:nvGrpSpPr>
        <p:grpSpPr>
          <a:xfrm rot="-1126758">
            <a:off x="8219740" y="3807370"/>
            <a:ext cx="1526569" cy="1507522"/>
            <a:chOff x="4045425" y="3839900"/>
            <a:chExt cx="559025" cy="552050"/>
          </a:xfrm>
        </p:grpSpPr>
        <p:sp>
          <p:nvSpPr>
            <p:cNvPr id="2852" name="Google Shape;2852;p3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35"/>
          <p:cNvGrpSpPr/>
          <p:nvPr/>
        </p:nvGrpSpPr>
        <p:grpSpPr>
          <a:xfrm rot="-2416688" flipH="1">
            <a:off x="8135922" y="4061554"/>
            <a:ext cx="933971" cy="1508171"/>
            <a:chOff x="3377800" y="4037825"/>
            <a:chExt cx="342025" cy="552300"/>
          </a:xfrm>
        </p:grpSpPr>
        <p:sp>
          <p:nvSpPr>
            <p:cNvPr id="2863" name="Google Shape;2863;p35"/>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5"/>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5"/>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35"/>
          <p:cNvGrpSpPr/>
          <p:nvPr/>
        </p:nvGrpSpPr>
        <p:grpSpPr>
          <a:xfrm rot="-8220559" flipH="1">
            <a:off x="8502445" y="-528772"/>
            <a:ext cx="837538" cy="1916000"/>
            <a:chOff x="5067575" y="3176425"/>
            <a:chExt cx="473000" cy="1081975"/>
          </a:xfrm>
        </p:grpSpPr>
        <p:sp>
          <p:nvSpPr>
            <p:cNvPr id="2867" name="Google Shape;2867;p3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35"/>
          <p:cNvGrpSpPr/>
          <p:nvPr/>
        </p:nvGrpSpPr>
        <p:grpSpPr>
          <a:xfrm rot="-6064755" flipH="1">
            <a:off x="8686069" y="-848028"/>
            <a:ext cx="1024212" cy="2051857"/>
            <a:chOff x="3238525" y="2739250"/>
            <a:chExt cx="1148975" cy="2301800"/>
          </a:xfrm>
        </p:grpSpPr>
        <p:sp>
          <p:nvSpPr>
            <p:cNvPr id="2872" name="Google Shape;2872;p3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1" name="Google Shape;2931;p35"/>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32" name="Google Shape;2932;p35"/>
          <p:cNvPicPr preferRelativeResize="0"/>
          <p:nvPr/>
        </p:nvPicPr>
        <p:blipFill>
          <a:blip r:embed="rId2"/>
          <a:stretch>
            <a:fillRect/>
          </a:stretch>
        </p:blipFill>
        <p:spPr>
          <a:xfrm>
            <a:off x="-545374" y="1697543"/>
            <a:ext cx="3852000" cy="3445953"/>
          </a:xfrm>
          <a:prstGeom prst="rect">
            <a:avLst/>
          </a:prstGeom>
          <a:noFill/>
          <a:ln>
            <a:noFill/>
          </a:ln>
        </p:spPr>
      </p:pic>
      <p:pic>
        <p:nvPicPr>
          <p:cNvPr id="2933" name="Google Shape;2933;p35"/>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2934" name="Google Shape;2934;p35"/>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2935" name="Google Shape;2935;p35"/>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4">
  <p:cSld name="CUSTOM_11_1_1_1_1">
    <p:spTree>
      <p:nvGrpSpPr>
        <p:cNvPr id="1" name="Shape 2936"/>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71"/>
        <p:cNvGrpSpPr/>
        <p:nvPr/>
      </p:nvGrpSpPr>
      <p:grpSpPr>
        <a:xfrm>
          <a:off x="0" y="0"/>
          <a:ext cx="0" cy="0"/>
          <a:chOff x="0" y="0"/>
          <a:chExt cx="0" cy="0"/>
        </a:xfrm>
      </p:grpSpPr>
      <p:sp>
        <p:nvSpPr>
          <p:cNvPr id="1872" name="Google Shape;1872;p8"/>
          <p:cNvSpPr/>
          <p:nvPr/>
        </p:nvSpPr>
        <p:spPr>
          <a:xfrm rot="10800000">
            <a:off x="-361726" y="4505013"/>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
          <p:cNvSpPr txBox="1">
            <a:spLocks noGrp="1"/>
          </p:cNvSpPr>
          <p:nvPr>
            <p:ph type="title"/>
          </p:nvPr>
        </p:nvSpPr>
        <p:spPr>
          <a:xfrm>
            <a:off x="937800" y="1528800"/>
            <a:ext cx="7268400" cy="208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81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endParaRPr/>
          </a:p>
        </p:txBody>
      </p:sp>
      <p:grpSp>
        <p:nvGrpSpPr>
          <p:cNvPr id="1874" name="Google Shape;1874;p8"/>
          <p:cNvGrpSpPr/>
          <p:nvPr/>
        </p:nvGrpSpPr>
        <p:grpSpPr>
          <a:xfrm rot="-5400000" flipH="1">
            <a:off x="671645" y="-78992"/>
            <a:ext cx="255434" cy="662200"/>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8"/>
          <p:cNvGrpSpPr/>
          <p:nvPr/>
        </p:nvGrpSpPr>
        <p:grpSpPr>
          <a:xfrm>
            <a:off x="202008" y="-176001"/>
            <a:ext cx="471978" cy="659725"/>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8"/>
          <p:cNvGrpSpPr/>
          <p:nvPr/>
        </p:nvGrpSpPr>
        <p:grpSpPr>
          <a:xfrm>
            <a:off x="468253" y="629728"/>
            <a:ext cx="123669" cy="11222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8"/>
          <p:cNvSpPr/>
          <p:nvPr/>
        </p:nvSpPr>
        <p:spPr>
          <a:xfrm>
            <a:off x="4950649" y="-8275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8"/>
          <p:cNvGrpSpPr/>
          <p:nvPr/>
        </p:nvGrpSpPr>
        <p:grpSpPr>
          <a:xfrm>
            <a:off x="2" y="-201096"/>
            <a:ext cx="334905" cy="906426"/>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8"/>
          <p:cNvGrpSpPr/>
          <p:nvPr/>
        </p:nvGrpSpPr>
        <p:grpSpPr>
          <a:xfrm>
            <a:off x="5949062" y="113836"/>
            <a:ext cx="395340" cy="515393"/>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8"/>
          <p:cNvGrpSpPr/>
          <p:nvPr/>
        </p:nvGrpSpPr>
        <p:grpSpPr>
          <a:xfrm>
            <a:off x="7973149" y="-201092"/>
            <a:ext cx="1116750" cy="1145263"/>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8"/>
          <p:cNvGrpSpPr/>
          <p:nvPr/>
        </p:nvGrpSpPr>
        <p:grpSpPr>
          <a:xfrm rot="-5400000">
            <a:off x="6963891" y="93879"/>
            <a:ext cx="161913" cy="145916"/>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 name="Google Shape;2028;p8"/>
          <p:cNvGrpSpPr/>
          <p:nvPr/>
        </p:nvGrpSpPr>
        <p:grpSpPr>
          <a:xfrm>
            <a:off x="8319280" y="3604392"/>
            <a:ext cx="1190020" cy="757074"/>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8"/>
          <p:cNvGrpSpPr/>
          <p:nvPr/>
        </p:nvGrpSpPr>
        <p:grpSpPr>
          <a:xfrm>
            <a:off x="8595113" y="3913437"/>
            <a:ext cx="1042259" cy="1047013"/>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8"/>
          <p:cNvGrpSpPr/>
          <p:nvPr/>
        </p:nvGrpSpPr>
        <p:grpSpPr>
          <a:xfrm>
            <a:off x="8533748" y="4427406"/>
            <a:ext cx="368416" cy="997931"/>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8"/>
          <p:cNvGrpSpPr/>
          <p:nvPr/>
        </p:nvGrpSpPr>
        <p:grpSpPr>
          <a:xfrm rot="-5400000" flipH="1">
            <a:off x="7396853" y="4455225"/>
            <a:ext cx="364302" cy="944474"/>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9" name="Google Shape;2099;p8"/>
          <p:cNvSpPr/>
          <p:nvPr/>
        </p:nvSpPr>
        <p:spPr>
          <a:xfrm>
            <a:off x="8040390" y="4399826"/>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
          <p:cNvSpPr/>
          <p:nvPr/>
        </p:nvSpPr>
        <p:spPr>
          <a:xfrm>
            <a:off x="8033285" y="4463142"/>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
          <p:cNvSpPr/>
          <p:nvPr/>
        </p:nvSpPr>
        <p:spPr>
          <a:xfrm>
            <a:off x="8361733" y="4537746"/>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
          <p:cNvSpPr/>
          <p:nvPr/>
        </p:nvSpPr>
        <p:spPr>
          <a:xfrm>
            <a:off x="8296729" y="4616986"/>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
          <p:cNvSpPr/>
          <p:nvPr/>
        </p:nvSpPr>
        <p:spPr>
          <a:xfrm>
            <a:off x="8214365" y="4704389"/>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
          <p:cNvSpPr/>
          <p:nvPr/>
        </p:nvSpPr>
        <p:spPr>
          <a:xfrm>
            <a:off x="8148302" y="4871637"/>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
          <p:cNvSpPr/>
          <p:nvPr/>
        </p:nvSpPr>
        <p:spPr>
          <a:xfrm>
            <a:off x="8131598" y="5055187"/>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
          <p:cNvSpPr/>
          <p:nvPr/>
        </p:nvSpPr>
        <p:spPr>
          <a:xfrm>
            <a:off x="7531922" y="4421091"/>
            <a:ext cx="686128" cy="861024"/>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
          <p:cNvSpPr/>
          <p:nvPr/>
        </p:nvSpPr>
        <p:spPr>
          <a:xfrm>
            <a:off x="7594759" y="4498038"/>
            <a:ext cx="483364" cy="881988"/>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
          <p:cNvSpPr/>
          <p:nvPr/>
        </p:nvSpPr>
        <p:spPr>
          <a:xfrm>
            <a:off x="7896449" y="5115051"/>
            <a:ext cx="139771" cy="133370"/>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
          <p:cNvSpPr/>
          <p:nvPr/>
        </p:nvSpPr>
        <p:spPr>
          <a:xfrm>
            <a:off x="7788033" y="4912504"/>
            <a:ext cx="192736" cy="191829"/>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
          <p:cNvSpPr/>
          <p:nvPr/>
        </p:nvSpPr>
        <p:spPr>
          <a:xfrm>
            <a:off x="7708164" y="4730139"/>
            <a:ext cx="216295" cy="274023"/>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
          <p:cNvSpPr/>
          <p:nvPr/>
        </p:nvSpPr>
        <p:spPr>
          <a:xfrm>
            <a:off x="7722248" y="4724244"/>
            <a:ext cx="111423" cy="144533"/>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
          <p:cNvSpPr/>
          <p:nvPr/>
        </p:nvSpPr>
        <p:spPr>
          <a:xfrm>
            <a:off x="7612673" y="4568762"/>
            <a:ext cx="142845" cy="17109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
          <p:cNvSpPr/>
          <p:nvPr/>
        </p:nvSpPr>
        <p:spPr>
          <a:xfrm>
            <a:off x="7590476" y="4515826"/>
            <a:ext cx="101999" cy="11852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
          <p:cNvSpPr/>
          <p:nvPr/>
        </p:nvSpPr>
        <p:spPr>
          <a:xfrm>
            <a:off x="7993325" y="4750296"/>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
          <p:cNvSpPr/>
          <p:nvPr/>
        </p:nvSpPr>
        <p:spPr>
          <a:xfrm>
            <a:off x="7688234" y="4462865"/>
            <a:ext cx="27768"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
          <p:cNvSpPr/>
          <p:nvPr/>
        </p:nvSpPr>
        <p:spPr>
          <a:xfrm>
            <a:off x="8005092" y="5011674"/>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 name="Google Shape;2141;p8"/>
          <p:cNvGrpSpPr/>
          <p:nvPr/>
        </p:nvGrpSpPr>
        <p:grpSpPr>
          <a:xfrm rot="1693484">
            <a:off x="321857" y="3947644"/>
            <a:ext cx="1642206" cy="1598621"/>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8"/>
          <p:cNvGrpSpPr/>
          <p:nvPr/>
        </p:nvGrpSpPr>
        <p:grpSpPr>
          <a:xfrm>
            <a:off x="-56935" y="3543753"/>
            <a:ext cx="989843" cy="1327868"/>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8"/>
          <p:cNvGrpSpPr/>
          <p:nvPr/>
        </p:nvGrpSpPr>
        <p:grpSpPr>
          <a:xfrm rot="-2320759">
            <a:off x="-519765" y="2824159"/>
            <a:ext cx="1127241" cy="1109424"/>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8"/>
          <p:cNvGrpSpPr/>
          <p:nvPr/>
        </p:nvGrpSpPr>
        <p:grpSpPr>
          <a:xfrm rot="5595891">
            <a:off x="-83121" y="4373088"/>
            <a:ext cx="1042216" cy="104697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5332850" y="689450"/>
            <a:ext cx="3048000" cy="767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100"/>
            </a:lvl1pPr>
            <a:lvl2pPr lvl="1"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2pPr>
            <a:lvl3pPr lvl="2"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3pPr>
            <a:lvl4pPr lvl="3"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4pPr>
            <a:lvl5pPr lvl="4"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5pPr>
            <a:lvl6pPr lvl="5"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6pPr>
            <a:lvl7pPr lvl="6"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7pPr>
            <a:lvl8pPr lvl="7"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8pPr>
            <a:lvl9pPr lvl="8"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9pPr>
          </a:lstStyle>
          <a:p>
            <a:endParaRPr/>
          </a:p>
        </p:txBody>
      </p:sp>
      <p:grpSp>
        <p:nvGrpSpPr>
          <p:cNvPr id="2563" name="Google Shape;2563;p10"/>
          <p:cNvGrpSpPr/>
          <p:nvPr/>
        </p:nvGrpSpPr>
        <p:grpSpPr>
          <a:xfrm rot="5400000">
            <a:off x="8724366" y="4177020"/>
            <a:ext cx="516634" cy="231821"/>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3" name="Google Shape;2573;p10"/>
          <p:cNvSpPr/>
          <p:nvPr/>
        </p:nvSpPr>
        <p:spPr>
          <a:xfrm>
            <a:off x="6092292" y="4774896"/>
            <a:ext cx="3104323" cy="4200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
          <p:cNvSpPr/>
          <p:nvPr/>
        </p:nvSpPr>
        <p:spPr>
          <a:xfrm rot="-5400000">
            <a:off x="-937311" y="830529"/>
            <a:ext cx="2146311" cy="48524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5" name="Google Shape;2575;p10"/>
          <p:cNvGrpSpPr/>
          <p:nvPr/>
        </p:nvGrpSpPr>
        <p:grpSpPr>
          <a:xfrm rot="-8955970">
            <a:off x="-256706" y="334482"/>
            <a:ext cx="348019" cy="902222"/>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10"/>
          <p:cNvGrpSpPr/>
          <p:nvPr/>
        </p:nvGrpSpPr>
        <p:grpSpPr>
          <a:xfrm rot="-8955970">
            <a:off x="-56584" y="279901"/>
            <a:ext cx="352287" cy="953472"/>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10"/>
          <p:cNvGrpSpPr/>
          <p:nvPr/>
        </p:nvGrpSpPr>
        <p:grpSpPr>
          <a:xfrm>
            <a:off x="8380853" y="4358524"/>
            <a:ext cx="773830" cy="495145"/>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10"/>
          <p:cNvGrpSpPr/>
          <p:nvPr/>
        </p:nvGrpSpPr>
        <p:grpSpPr>
          <a:xfrm>
            <a:off x="8716936" y="4263706"/>
            <a:ext cx="681663" cy="684772"/>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10"/>
          <p:cNvGrpSpPr/>
          <p:nvPr/>
        </p:nvGrpSpPr>
        <p:grpSpPr>
          <a:xfrm>
            <a:off x="8676251" y="4663902"/>
            <a:ext cx="495621" cy="479602"/>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10"/>
          <p:cNvGrpSpPr/>
          <p:nvPr/>
        </p:nvGrpSpPr>
        <p:grpSpPr>
          <a:xfrm rot="-5400000">
            <a:off x="8415070" y="4595129"/>
            <a:ext cx="240953" cy="652671"/>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10"/>
          <p:cNvGrpSpPr/>
          <p:nvPr/>
        </p:nvGrpSpPr>
        <p:grpSpPr>
          <a:xfrm>
            <a:off x="7297766" y="197739"/>
            <a:ext cx="633267" cy="380075"/>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10"/>
          <p:cNvGrpSpPr/>
          <p:nvPr/>
        </p:nvGrpSpPr>
        <p:grpSpPr>
          <a:xfrm rot="-1533248">
            <a:off x="7908954" y="39658"/>
            <a:ext cx="800077" cy="592343"/>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10"/>
          <p:cNvGrpSpPr/>
          <p:nvPr/>
        </p:nvGrpSpPr>
        <p:grpSpPr>
          <a:xfrm rot="-943149">
            <a:off x="-122473" y="4391270"/>
            <a:ext cx="952127" cy="883611"/>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10"/>
          <p:cNvGrpSpPr/>
          <p:nvPr/>
        </p:nvGrpSpPr>
        <p:grpSpPr>
          <a:xfrm rot="-943328">
            <a:off x="-159031" y="4195769"/>
            <a:ext cx="753315" cy="963725"/>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10"/>
          <p:cNvGrpSpPr/>
          <p:nvPr/>
        </p:nvGrpSpPr>
        <p:grpSpPr>
          <a:xfrm rot="5400000">
            <a:off x="8497833" y="-690"/>
            <a:ext cx="775583" cy="776946"/>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10"/>
          <p:cNvGrpSpPr/>
          <p:nvPr/>
        </p:nvGrpSpPr>
        <p:grpSpPr>
          <a:xfrm rot="4456527">
            <a:off x="366386" y="4547299"/>
            <a:ext cx="355892" cy="1011188"/>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34" Type="http://schemas.openxmlformats.org/officeDocument/2006/relationships/slideLayout" Target="../slideLayouts/slideLayout61.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slideLayout" Target="../slideLayouts/slideLayout60.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slideLayout" Target="../slideLayouts/slideLayout59.xml"/><Relationship Id="rId37" Type="http://schemas.openxmlformats.org/officeDocument/2006/relationships/image" Target="../media/image2.png"/><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36" Type="http://schemas.openxmlformats.org/officeDocument/2006/relationships/theme" Target="../theme/theme2.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 Id="rId35"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panose="02000000000000000000"/>
              <a:buNone/>
              <a:defRPr sz="3000">
                <a:solidFill>
                  <a:schemeClr val="dk1"/>
                </a:solidFill>
                <a:latin typeface="Chewy" panose="02000000000000000000"/>
                <a:ea typeface="Chewy" panose="02000000000000000000"/>
                <a:cs typeface="Chewy" panose="02000000000000000000"/>
                <a:sym typeface="Chewy" panose="02000000000000000000"/>
              </a:defRPr>
            </a:lvl1pPr>
            <a:lvl2pPr lvl="1">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2pPr>
            <a:lvl3pPr lvl="2">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3pPr>
            <a:lvl4pPr lvl="3">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4pPr>
            <a:lvl5pPr lvl="4">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5pPr>
            <a:lvl6pPr lvl="5">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6pPr>
            <a:lvl7pPr lvl="6">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7pPr>
            <a:lvl8pPr lvl="7">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8pPr>
            <a:lvl9pPr lvl="8">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9pPr>
          </a:lstStyle>
          <a:p>
            <a:endParaRPr/>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pic>
        <p:nvPicPr>
          <p:cNvPr id="2" name="Picture 1" descr="Picture5"/>
          <p:cNvPicPr>
            <a:picLocks noChangeAspect="1"/>
          </p:cNvPicPr>
          <p:nvPr userDrawn="1"/>
        </p:nvPicPr>
        <p:blipFill>
          <a:blip r:embed="rId29"/>
          <a:stretch>
            <a:fillRect/>
          </a:stretch>
        </p:blipFill>
        <p:spPr>
          <a:xfrm>
            <a:off x="-1501140" y="0"/>
            <a:ext cx="1022350" cy="1022350"/>
          </a:xfrm>
          <a:prstGeom prst="rect">
            <a:avLst/>
          </a:prstGeom>
        </p:spPr>
      </p:pic>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Lst>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C8D9AD"/>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a:blip r:embed="rId37"/>
          <a:stretch>
            <a:fillRect/>
          </a:stretch>
        </p:blipFill>
        <p:spPr>
          <a:xfrm>
            <a:off x="19758" y="0"/>
            <a:ext cx="9104486" cy="5143501"/>
          </a:xfrm>
          <a:prstGeom prst="rect">
            <a:avLst/>
          </a:prstGeom>
          <a:noFill/>
          <a:ln>
            <a:noFill/>
          </a:ln>
        </p:spPr>
      </p:pic>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panose="02000506060000020004"/>
              <a:buNone/>
              <a:defRPr sz="2800" b="1">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a:endParaRPr/>
          </a:p>
        </p:txBody>
      </p:sp>
      <p:sp>
        <p:nvSpPr>
          <p:cNvPr id="8" name="Google Shape;8;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 id="2147483699" r:id="rId23"/>
    <p:sldLayoutId id="2147483700" r:id="rId24"/>
    <p:sldLayoutId id="2147483701" r:id="rId25"/>
    <p:sldLayoutId id="2147483702" r:id="rId26"/>
    <p:sldLayoutId id="2147483703" r:id="rId27"/>
    <p:sldLayoutId id="2147483704" r:id="rId28"/>
    <p:sldLayoutId id="2147483705" r:id="rId29"/>
    <p:sldLayoutId id="2147483706" r:id="rId30"/>
    <p:sldLayoutId id="2147483707" r:id="rId31"/>
    <p:sldLayoutId id="2147483708" r:id="rId32"/>
    <p:sldLayoutId id="2147483709" r:id="rId33"/>
    <p:sldLayoutId id="2147483710" r:id="rId34"/>
    <p:sldLayoutId id="2147483711" r:id="rId35"/>
  </p:sldLayoutIdLst>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6.xml"/><Relationship Id="rId4" Type="http://schemas.openxmlformats.org/officeDocument/2006/relationships/image" Target="../media/image22.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23.png"/></Relationships>
</file>

<file path=ppt/slides/_rels/slide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28.svg"/><Relationship Id="rId5" Type="http://schemas.openxmlformats.org/officeDocument/2006/relationships/image" Target="../media/image27.png"/><Relationship Id="rId4" Type="http://schemas.openxmlformats.org/officeDocument/2006/relationships/image" Target="../media/image26.svg"/></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image" Target="../media/image32.png"/><Relationship Id="rId4" Type="http://schemas.openxmlformats.org/officeDocument/2006/relationships/image" Target="../media/image31.sv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8.xml"/><Relationship Id="rId4" Type="http://schemas.openxmlformats.org/officeDocument/2006/relationships/image" Target="../media/image8.svg"/></Relationships>
</file>

<file path=ppt/slides/_rels/slide2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37.svg"/><Relationship Id="rId5" Type="http://schemas.openxmlformats.org/officeDocument/2006/relationships/image" Target="../media/image36.png"/><Relationship Id="rId4" Type="http://schemas.openxmlformats.org/officeDocument/2006/relationships/image" Target="../media/image35.svg"/></Relationships>
</file>

<file path=ppt/slides/_rels/slide21.xml.rels><?xml version="1.0" encoding="UTF-8" standalone="yes"?>
<Relationships xmlns="http://schemas.openxmlformats.org/package/2006/relationships"><Relationship Id="rId8" Type="http://schemas.openxmlformats.org/officeDocument/2006/relationships/image" Target="../media/image43.svg"/><Relationship Id="rId3" Type="http://schemas.openxmlformats.org/officeDocument/2006/relationships/image" Target="../media/image38.png"/><Relationship Id="rId7" Type="http://schemas.openxmlformats.org/officeDocument/2006/relationships/image" Target="../media/image42.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41.svg"/><Relationship Id="rId5" Type="http://schemas.openxmlformats.org/officeDocument/2006/relationships/image" Target="../media/image40.png"/><Relationship Id="rId4" Type="http://schemas.openxmlformats.org/officeDocument/2006/relationships/image" Target="../media/image39.svg"/></Relationships>
</file>

<file path=ppt/slides/_rels/slide2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9.xml"/><Relationship Id="rId1" Type="http://schemas.openxmlformats.org/officeDocument/2006/relationships/slideLayout" Target="../slideLayouts/slideLayout13.xml"/><Relationship Id="rId4" Type="http://schemas.openxmlformats.org/officeDocument/2006/relationships/image" Target="../media/image46.jpeg"/></Relationships>
</file>

<file path=ppt/slides/_rels/slide2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0.xml"/><Relationship Id="rId1" Type="http://schemas.openxmlformats.org/officeDocument/2006/relationships/slideLayout" Target="../slideLayouts/slideLayout14.xml"/><Relationship Id="rId4" Type="http://schemas.openxmlformats.org/officeDocument/2006/relationships/image" Target="../media/image48.jpeg"/></Relationships>
</file>

<file path=ppt/slides/_rels/slide2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1.xml"/><Relationship Id="rId1" Type="http://schemas.openxmlformats.org/officeDocument/2006/relationships/slideLayout" Target="../slideLayouts/slideLayout13.xml"/><Relationship Id="rId5" Type="http://schemas.openxmlformats.org/officeDocument/2006/relationships/image" Target="../media/image51.jpeg"/><Relationship Id="rId4" Type="http://schemas.openxmlformats.org/officeDocument/2006/relationships/image" Target="../media/image50.svg"/></Relationships>
</file>

<file path=ppt/slides/_rels/slide2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2.xml"/><Relationship Id="rId1" Type="http://schemas.openxmlformats.org/officeDocument/2006/relationships/slideLayout" Target="../slideLayouts/slideLayout13.xml"/><Relationship Id="rId5" Type="http://schemas.openxmlformats.org/officeDocument/2006/relationships/image" Target="../media/image52.jpeg"/><Relationship Id="rId4" Type="http://schemas.openxmlformats.org/officeDocument/2006/relationships/image" Target="../media/image50.svg"/></Relationships>
</file>

<file path=ppt/slides/_rels/slide2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3.xml"/><Relationship Id="rId1" Type="http://schemas.openxmlformats.org/officeDocument/2006/relationships/slideLayout" Target="../slideLayouts/slideLayout13.xml"/><Relationship Id="rId5" Type="http://schemas.openxmlformats.org/officeDocument/2006/relationships/image" Target="../media/image53.jpeg"/><Relationship Id="rId4" Type="http://schemas.openxmlformats.org/officeDocument/2006/relationships/image" Target="../media/image50.svg"/></Relationships>
</file>

<file path=ppt/slides/_rels/slide2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54.png"/><Relationship Id="rId5" Type="http://schemas.openxmlformats.org/officeDocument/2006/relationships/image" Target="../media/image57.png"/><Relationship Id="rId4" Type="http://schemas.openxmlformats.org/officeDocument/2006/relationships/image" Target="../media/image56.svg"/></Relationships>
</file>

<file path=ppt/slides/_rels/slide3.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9.jpeg"/><Relationship Id="rId7" Type="http://schemas.openxmlformats.org/officeDocument/2006/relationships/image" Target="../media/image13.png"/><Relationship Id="rId2" Type="http://schemas.openxmlformats.org/officeDocument/2006/relationships/slideLayout" Target="../slideLayouts/slideLayout38.xml"/><Relationship Id="rId1" Type="http://schemas.openxmlformats.org/officeDocument/2006/relationships/tags" Target="../tags/tag1.xml"/><Relationship Id="rId6" Type="http://schemas.openxmlformats.org/officeDocument/2006/relationships/image" Target="../media/image12.emf"/><Relationship Id="rId5" Type="http://schemas.openxmlformats.org/officeDocument/2006/relationships/image" Target="../media/image11.emf"/><Relationship Id="rId4" Type="http://schemas.openxmlformats.org/officeDocument/2006/relationships/image" Target="../media/image10.emf"/></Relationships>
</file>

<file path=ppt/slides/_rels/slide3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7.xml"/><Relationship Id="rId1" Type="http://schemas.openxmlformats.org/officeDocument/2006/relationships/slideLayout" Target="../slideLayouts/slideLayout6.xml"/><Relationship Id="rId6" Type="http://schemas.openxmlformats.org/officeDocument/2006/relationships/image" Target="../media/image37.svg"/><Relationship Id="rId5" Type="http://schemas.openxmlformats.org/officeDocument/2006/relationships/image" Target="../media/image36.png"/><Relationship Id="rId4" Type="http://schemas.openxmlformats.org/officeDocument/2006/relationships/image" Target="../media/image35.svg"/></Relationships>
</file>

<file path=ppt/slides/_rels/slide3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8.xml"/><Relationship Id="rId1" Type="http://schemas.openxmlformats.org/officeDocument/2006/relationships/slideLayout" Target="../slideLayouts/slideLayout6.xml"/><Relationship Id="rId6" Type="http://schemas.openxmlformats.org/officeDocument/2006/relationships/image" Target="../media/image41.svg"/><Relationship Id="rId5" Type="http://schemas.openxmlformats.org/officeDocument/2006/relationships/image" Target="../media/image40.png"/><Relationship Id="rId4" Type="http://schemas.openxmlformats.org/officeDocument/2006/relationships/image" Target="../media/image39.svg"/></Relationships>
</file>

<file path=ppt/slides/_rels/slide3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3.xml"/><Relationship Id="rId1" Type="http://schemas.openxmlformats.org/officeDocument/2006/relationships/slideLayout" Target="../slideLayouts/slideLayout8.xml"/><Relationship Id="rId5" Type="http://schemas.openxmlformats.org/officeDocument/2006/relationships/image" Target="../media/image62.svg"/><Relationship Id="rId4" Type="http://schemas.openxmlformats.org/officeDocument/2006/relationships/image" Target="../media/image61.png"/></Relationships>
</file>

<file path=ppt/slides/_rels/slide3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5.xml"/><Relationship Id="rId1" Type="http://schemas.openxmlformats.org/officeDocument/2006/relationships/slideLayout" Target="../slideLayouts/slideLayout7.xml"/><Relationship Id="rId4" Type="http://schemas.openxmlformats.org/officeDocument/2006/relationships/image" Target="../media/image64.svg"/></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22.xml"/></Relationships>
</file>

<file path=ppt/slides/_rels/slide4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image" Target="../media/image65.jpeg"/><Relationship Id="rId1" Type="http://schemas.openxmlformats.org/officeDocument/2006/relationships/slideLayout" Target="../slideLayouts/slideLayout6.xml"/><Relationship Id="rId5" Type="http://schemas.openxmlformats.org/officeDocument/2006/relationships/image" Target="../media/image68.svg"/><Relationship Id="rId4" Type="http://schemas.openxmlformats.org/officeDocument/2006/relationships/image" Target="../media/image67.png"/></Relationships>
</file>

<file path=ppt/slides/_rels/slide44.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jpeg"/><Relationship Id="rId1" Type="http://schemas.openxmlformats.org/officeDocument/2006/relationships/slideLayout" Target="../slideLayouts/slideLayout6.xml"/><Relationship Id="rId4" Type="http://schemas.openxmlformats.org/officeDocument/2006/relationships/image" Target="../media/image71.jpeg"/></Relationships>
</file>

<file path=ppt/slides/_rels/slide45.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image" Target="../media/image72.png"/><Relationship Id="rId1" Type="http://schemas.openxmlformats.org/officeDocument/2006/relationships/slideLayout" Target="../slideLayouts/slideLayout6.xml"/><Relationship Id="rId5" Type="http://schemas.openxmlformats.org/officeDocument/2006/relationships/image" Target="../media/image75.svg"/><Relationship Id="rId4" Type="http://schemas.openxmlformats.org/officeDocument/2006/relationships/image" Target="../media/image74.png"/></Relationships>
</file>

<file path=ppt/slides/_rels/slide4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8.xml"/><Relationship Id="rId1" Type="http://schemas.openxmlformats.org/officeDocument/2006/relationships/slideLayout" Target="../slideLayouts/slideLayout14.xml"/><Relationship Id="rId4" Type="http://schemas.openxmlformats.org/officeDocument/2006/relationships/image" Target="../media/image77.sv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81.png"/><Relationship Id="rId5" Type="http://schemas.openxmlformats.org/officeDocument/2006/relationships/image" Target="../media/image80.svg"/><Relationship Id="rId4" Type="http://schemas.openxmlformats.org/officeDocument/2006/relationships/image" Target="../media/image79.png"/></Relationships>
</file>

<file path=ppt/slides/_rels/slide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5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Layout" Target="../slideLayouts/slideLayout6.xml"/><Relationship Id="rId6" Type="http://schemas.openxmlformats.org/officeDocument/2006/relationships/image" Target="../media/image84.png"/><Relationship Id="rId5" Type="http://schemas.openxmlformats.org/officeDocument/2006/relationships/image" Target="../media/image83.svg"/><Relationship Id="rId4" Type="http://schemas.openxmlformats.org/officeDocument/2006/relationships/image" Target="../media/image82.png"/></Relationships>
</file>

<file path=ppt/slides/_rels/slide53.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42.xml"/><Relationship Id="rId1" Type="http://schemas.openxmlformats.org/officeDocument/2006/relationships/slideLayout" Target="../slideLayouts/slideLayout7.xml"/><Relationship Id="rId4" Type="http://schemas.openxmlformats.org/officeDocument/2006/relationships/image" Target="../media/image86.svg"/></Relationships>
</file>

<file path=ppt/slides/_rels/slide5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3.xml"/><Relationship Id="rId1" Type="http://schemas.openxmlformats.org/officeDocument/2006/relationships/slideLayout" Target="../slideLayouts/slideLayout5.xml"/><Relationship Id="rId4" Type="http://schemas.openxmlformats.org/officeDocument/2006/relationships/image" Target="../media/image88.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Layout" Target="../slideLayouts/slideLayout6.xml"/><Relationship Id="rId4"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Picture 75"/>
          <p:cNvPicPr>
            <a:picLocks noChangeAspect="1"/>
          </p:cNvPicPr>
          <p:nvPr/>
        </p:nvPicPr>
        <p:blipFill>
          <a:blip r:embed="rId3"/>
          <a:stretch>
            <a:fillRect/>
          </a:stretch>
        </p:blipFill>
        <p:spPr>
          <a:xfrm>
            <a:off x="3172460" y="2715895"/>
            <a:ext cx="4106545" cy="914400"/>
          </a:xfrm>
          <a:prstGeom prst="rect">
            <a:avLst/>
          </a:prstGeom>
        </p:spPr>
      </p:pic>
      <p:pic>
        <p:nvPicPr>
          <p:cNvPr id="3" name="Picture 2"/>
          <p:cNvPicPr>
            <a:picLocks noChangeAspect="1"/>
          </p:cNvPicPr>
          <p:nvPr/>
        </p:nvPicPr>
        <p:blipFill>
          <a:blip r:embed="rId4"/>
          <a:stretch>
            <a:fillRect/>
          </a:stretch>
        </p:blipFill>
        <p:spPr>
          <a:xfrm>
            <a:off x="828527" y="1368242"/>
            <a:ext cx="7600950" cy="1619250"/>
          </a:xfrm>
          <a:prstGeom prst="rect">
            <a:avLst/>
          </a:prstGeom>
        </p:spPr>
      </p:pic>
      <p:pic>
        <p:nvPicPr>
          <p:cNvPr id="6" name="Picture 5"/>
          <p:cNvPicPr>
            <a:picLocks noChangeAspect="1"/>
          </p:cNvPicPr>
          <p:nvPr/>
        </p:nvPicPr>
        <p:blipFill>
          <a:blip r:embed="rId5"/>
          <a:stretch>
            <a:fillRect/>
          </a:stretch>
        </p:blipFill>
        <p:spPr>
          <a:xfrm>
            <a:off x="2916555" y="481965"/>
            <a:ext cx="3228975" cy="86677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1"/>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flipH="1" flipV="1">
            <a:off x="412115" y="1604645"/>
            <a:ext cx="5798185" cy="2654935"/>
          </a:xfrm>
          <a:prstGeom prst="rect">
            <a:avLst/>
          </a:prstGeom>
        </p:spPr>
      </p:pic>
      <p:sp>
        <p:nvSpPr>
          <p:cNvPr id="7" name="Text Box 6"/>
          <p:cNvSpPr txBox="1"/>
          <p:nvPr/>
        </p:nvSpPr>
        <p:spPr>
          <a:xfrm>
            <a:off x="861253" y="2671127"/>
            <a:ext cx="4975004" cy="521970"/>
          </a:xfrm>
          <a:prstGeom prst="rect">
            <a:avLst/>
          </a:prstGeom>
          <a:noFill/>
        </p:spPr>
        <p:txBody>
          <a:bodyPr wrap="square" rtlCol="0" anchor="t">
            <a:spAutoFit/>
          </a:bodyPr>
          <a:lstStyle/>
          <a:p>
            <a:r>
              <a:rPr lang="en-GB" altLang="en-US" sz="2800" b="1">
                <a:solidFill>
                  <a:schemeClr val="bg1"/>
                </a:solidFill>
                <a:sym typeface="+mn-ea"/>
              </a:rPr>
              <a:t>Mời bạn cùng xem video! </a:t>
            </a:r>
          </a:p>
        </p:txBody>
      </p:sp>
      <p:pic>
        <p:nvPicPr>
          <p:cNvPr id="36" name="图片 35"/>
          <p:cNvPicPr>
            <a:picLocks noChangeAspect="1"/>
          </p:cNvPicPr>
          <p:nvPr/>
        </p:nvPicPr>
        <p:blipFill>
          <a:blip r:embed="rId4" cstate="screen"/>
          <a:stretch>
            <a:fillRect/>
          </a:stretch>
        </p:blipFill>
        <p:spPr>
          <a:xfrm>
            <a:off x="3803650" y="0"/>
            <a:ext cx="3644900" cy="522986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lip.Trước cổng trời. Tuần 8">
            <a:hlinkClick r:id="" action="ppaction://media"/>
          </p:cNvPr>
          <p:cNvPicPr/>
          <p:nvPr>
            <a:videoFile r:link="rId2"/>
            <p:extLst>
              <p:ext uri="{DAA4B4D4-6D71-4841-9C94-3DE7FCFB9230}">
                <p14:media xmlns:p14="http://schemas.microsoft.com/office/powerpoint/2010/main" r:embed="rId1"/>
              </p:ext>
            </p:extLst>
          </p:nvPr>
        </p:nvPicPr>
        <p:blipFill>
          <a:blip r:embed="rId4"/>
          <a:stretch>
            <a:fillRect/>
          </a:stretch>
        </p:blipFill>
        <p:spPr>
          <a:xfrm>
            <a:off x="-635" y="0"/>
            <a:ext cx="9144635" cy="51435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video>
              <p:cMediaNode>
                <p:cTn id="2" fill="hold" display="1">
                  <p:stCondLst>
                    <p:cond delay="indefinite"/>
                  </p:stCondLst>
                </p:cTn>
                <p:tgtEl>
                  <p:spTgt spid="5"/>
                </p:tgtEl>
              </p:cMediaNode>
            </p:video>
            <p:seq concurrent="1" nextAc="seek">
              <p:cTn id="3" restart="whenNotActive" fill="hold" evtFilter="cancelBubble" nodeType="interactiveSeq">
                <p:stCondLst>
                  <p:cond evt="onClick" delay="0">
                    <p:tgtEl>
                      <p:spTgt spid="5"/>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additive="base">
                                        <p:cTn id="7"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2644775" y="156845"/>
            <a:ext cx="4286250" cy="1200150"/>
          </a:xfrm>
          <a:prstGeom prst="rect">
            <a:avLst/>
          </a:prstGeom>
        </p:spPr>
      </p:pic>
      <p:sp>
        <p:nvSpPr>
          <p:cNvPr id="9" name="Rectangles 8"/>
          <p:cNvSpPr/>
          <p:nvPr/>
        </p:nvSpPr>
        <p:spPr>
          <a:xfrm>
            <a:off x="1310323" y="1356995"/>
            <a:ext cx="6523355" cy="1198880"/>
          </a:xfrm>
          <a:prstGeom prst="rect">
            <a:avLst/>
          </a:prstGeom>
          <a:noFill/>
          <a:ln>
            <a:noFill/>
          </a:ln>
        </p:spPr>
        <p:txBody>
          <a:bodyPr wrap="none" rtlCol="0" anchor="t">
            <a:spAutoFit/>
          </a:bodyPr>
          <a:lstStyle/>
          <a:p>
            <a:pPr algn="ctr"/>
            <a:r>
              <a:rPr lang="en-GB" altLang="en-US" sz="3600" b="1">
                <a:ln/>
                <a:solidFill>
                  <a:schemeClr val="accent2"/>
                </a:solidFill>
                <a:effectLst>
                  <a:outerShdw blurRad="38100" dist="25400" dir="5400000" algn="ctr" rotWithShape="0">
                    <a:srgbClr val="6E747A">
                      <a:alpha val="43000"/>
                    </a:srgbClr>
                  </a:outerShdw>
                </a:effectLst>
              </a:rPr>
              <a:t>Khung cảnh em vừa xem </a:t>
            </a:r>
          </a:p>
          <a:p>
            <a:pPr algn="ctr"/>
            <a:r>
              <a:rPr lang="en-GB" altLang="en-US" sz="3600" b="1">
                <a:ln/>
                <a:solidFill>
                  <a:schemeClr val="accent2"/>
                </a:solidFill>
                <a:effectLst>
                  <a:outerShdw blurRad="38100" dist="25400" dir="5400000" algn="ctr" rotWithShape="0">
                    <a:srgbClr val="6E747A">
                      <a:alpha val="43000"/>
                    </a:srgbClr>
                  </a:outerShdw>
                </a:effectLst>
              </a:rPr>
              <a:t>ở vùng nào của đất nước ta?</a:t>
            </a:r>
          </a:p>
        </p:txBody>
      </p:sp>
      <p:sp>
        <p:nvSpPr>
          <p:cNvPr id="10" name="Rounded Rectangle 9"/>
          <p:cNvSpPr/>
          <p:nvPr/>
        </p:nvSpPr>
        <p:spPr>
          <a:xfrm>
            <a:off x="39751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A. Vùng đồng bằng</a:t>
            </a:r>
          </a:p>
        </p:txBody>
      </p:sp>
      <p:sp>
        <p:nvSpPr>
          <p:cNvPr id="11" name="Rounded Rectangle 10"/>
          <p:cNvSpPr/>
          <p:nvPr/>
        </p:nvSpPr>
        <p:spPr>
          <a:xfrm>
            <a:off x="334264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B. Vùng đồi, núi</a:t>
            </a:r>
          </a:p>
        </p:txBody>
      </p:sp>
      <p:sp>
        <p:nvSpPr>
          <p:cNvPr id="12" name="Rounded Rectangle 11"/>
          <p:cNvSpPr/>
          <p:nvPr/>
        </p:nvSpPr>
        <p:spPr>
          <a:xfrm>
            <a:off x="626999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C. Vùng biển</a:t>
            </a: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arn(outVertical)">
                                      <p:cBhvr>
                                        <p:cTn id="19" dur="500"/>
                                        <p:tgtEl>
                                          <p:spTgt spid="10"/>
                                        </p:tgtEl>
                                      </p:cBhvr>
                                    </p:animEffect>
                                  </p:childTnLst>
                                </p:cTn>
                              </p:par>
                              <p:par>
                                <p:cTn id="20" presetID="16" presetClass="entr" presetSubtype="37" fill="hold" grpId="0" nodeType="withEffect">
                                  <p:stCondLst>
                                    <p:cond delay="0"/>
                                  </p:stCondLst>
                                  <p:iterate type="lt">
                                    <p:tmPct val="0"/>
                                  </p:iterate>
                                  <p:childTnLst>
                                    <p:set>
                                      <p:cBhvr>
                                        <p:cTn id="21" dur="1" fill="hold">
                                          <p:stCondLst>
                                            <p:cond delay="0"/>
                                          </p:stCondLst>
                                        </p:cTn>
                                        <p:tgtEl>
                                          <p:spTgt spid="11"/>
                                        </p:tgtEl>
                                        <p:attrNameLst>
                                          <p:attrName>style.visibility</p:attrName>
                                        </p:attrNameLst>
                                      </p:cBhvr>
                                      <p:to>
                                        <p:strVal val="visible"/>
                                      </p:to>
                                    </p:set>
                                    <p:animEffect transition="in" filter="barn(outVertical)">
                                      <p:cBhvr>
                                        <p:cTn id="22" dur="500"/>
                                        <p:tgtEl>
                                          <p:spTgt spid="11"/>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barn(outVertical)">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32" presetClass="emph" presetSubtype="0" fill="hold" grpId="1" nodeType="clickEffect">
                                  <p:stCondLst>
                                    <p:cond delay="0"/>
                                  </p:stCondLst>
                                  <p:iterate type="lt">
                                    <p:tmPct val="0"/>
                                  </p:iterate>
                                  <p:childTnLst>
                                    <p:animRot by="120000">
                                      <p:cBhvr>
                                        <p:cTn id="29" dur="100" fill="hold">
                                          <p:stCondLst>
                                            <p:cond delay="0"/>
                                          </p:stCondLst>
                                        </p:cTn>
                                        <p:tgtEl>
                                          <p:spTgt spid="11"/>
                                        </p:tgtEl>
                                        <p:attrNameLst>
                                          <p:attrName>r</p:attrName>
                                        </p:attrNameLst>
                                      </p:cBhvr>
                                    </p:animRot>
                                    <p:animRot by="-240000">
                                      <p:cBhvr>
                                        <p:cTn id="30" dur="200" fill="hold">
                                          <p:stCondLst>
                                            <p:cond delay="200"/>
                                          </p:stCondLst>
                                        </p:cTn>
                                        <p:tgtEl>
                                          <p:spTgt spid="11"/>
                                        </p:tgtEl>
                                        <p:attrNameLst>
                                          <p:attrName>r</p:attrName>
                                        </p:attrNameLst>
                                      </p:cBhvr>
                                    </p:animRot>
                                    <p:animRot by="240000">
                                      <p:cBhvr>
                                        <p:cTn id="31" dur="200" fill="hold">
                                          <p:stCondLst>
                                            <p:cond delay="400"/>
                                          </p:stCondLst>
                                        </p:cTn>
                                        <p:tgtEl>
                                          <p:spTgt spid="11"/>
                                        </p:tgtEl>
                                        <p:attrNameLst>
                                          <p:attrName>r</p:attrName>
                                        </p:attrNameLst>
                                      </p:cBhvr>
                                    </p:animRot>
                                    <p:animRot by="-240000">
                                      <p:cBhvr>
                                        <p:cTn id="32" dur="200" fill="hold">
                                          <p:stCondLst>
                                            <p:cond delay="600"/>
                                          </p:stCondLst>
                                        </p:cTn>
                                        <p:tgtEl>
                                          <p:spTgt spid="11"/>
                                        </p:tgtEl>
                                        <p:attrNameLst>
                                          <p:attrName>r</p:attrName>
                                        </p:attrNameLst>
                                      </p:cBhvr>
                                    </p:animRot>
                                    <p:animRot by="120000">
                                      <p:cBhvr>
                                        <p:cTn id="33" dur="200" fill="hold">
                                          <p:stCondLst>
                                            <p:cond delay="800"/>
                                          </p:stCondLst>
                                        </p:cTn>
                                        <p:tgtEl>
                                          <p:spTgt spid="11"/>
                                        </p:tgtEl>
                                        <p:attrNameLst>
                                          <p:attrName>r</p:attrName>
                                        </p:attrNameLst>
                                      </p:cBhvr>
                                    </p:animRot>
                                  </p:childTnLst>
                                </p:cTn>
                              </p:par>
                              <p:par>
                                <p:cTn id="34" presetID="10" presetClass="exit" presetSubtype="0" fill="hold" grpId="1" nodeType="withEffect">
                                  <p:stCondLst>
                                    <p:cond delay="0"/>
                                  </p:stCondLst>
                                  <p:childTnLst>
                                    <p:animEffect transition="out" filter="fade">
                                      <p:cBhvr>
                                        <p:cTn id="35" dur="500"/>
                                        <p:tgtEl>
                                          <p:spTgt spid="10"/>
                                        </p:tgtEl>
                                      </p:cBhvr>
                                    </p:animEffect>
                                    <p:set>
                                      <p:cBhvr>
                                        <p:cTn id="36" dur="1" fill="hold">
                                          <p:stCondLst>
                                            <p:cond delay="499"/>
                                          </p:stCondLst>
                                        </p:cTn>
                                        <p:tgtEl>
                                          <p:spTgt spid="10"/>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12"/>
                                        </p:tgtEl>
                                      </p:cBhvr>
                                    </p:animEffect>
                                    <p:set>
                                      <p:cBhvr>
                                        <p:cTn id="39"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0" grpId="1" animBg="1"/>
      <p:bldP spid="11" grpId="0" animBg="1"/>
      <p:bldP spid="11" grpId="1" animBg="1"/>
      <p:bldP spid="12" grpId="0" animBg="1"/>
      <p:bldP spid="12"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Picture 75"/>
          <p:cNvPicPr>
            <a:picLocks noChangeAspect="1"/>
          </p:cNvPicPr>
          <p:nvPr/>
        </p:nvPicPr>
        <p:blipFill>
          <a:blip r:embed="rId3"/>
          <a:stretch>
            <a:fillRect/>
          </a:stretch>
        </p:blipFill>
        <p:spPr>
          <a:xfrm>
            <a:off x="3172460" y="2715895"/>
            <a:ext cx="4106545" cy="914400"/>
          </a:xfrm>
          <a:prstGeom prst="rect">
            <a:avLst/>
          </a:prstGeom>
        </p:spPr>
      </p:pic>
      <p:pic>
        <p:nvPicPr>
          <p:cNvPr id="3" name="Picture 2"/>
          <p:cNvPicPr>
            <a:picLocks noChangeAspect="1"/>
          </p:cNvPicPr>
          <p:nvPr/>
        </p:nvPicPr>
        <p:blipFill>
          <a:blip r:embed="rId4"/>
          <a:stretch>
            <a:fillRect/>
          </a:stretch>
        </p:blipFill>
        <p:spPr>
          <a:xfrm>
            <a:off x="828527" y="1368242"/>
            <a:ext cx="7600950" cy="1619250"/>
          </a:xfrm>
          <a:prstGeom prst="rect">
            <a:avLst/>
          </a:prstGeom>
        </p:spPr>
      </p:pic>
      <p:pic>
        <p:nvPicPr>
          <p:cNvPr id="6" name="Picture 5"/>
          <p:cNvPicPr>
            <a:picLocks noChangeAspect="1"/>
          </p:cNvPicPr>
          <p:nvPr/>
        </p:nvPicPr>
        <p:blipFill>
          <a:blip r:embed="rId5"/>
          <a:stretch>
            <a:fillRect/>
          </a:stretch>
        </p:blipFill>
        <p:spPr>
          <a:xfrm>
            <a:off x="2916555" y="481965"/>
            <a:ext cx="3228975" cy="866775"/>
          </a:xfrm>
          <a:prstGeom prst="rect">
            <a:avLst/>
          </a:prstGeom>
        </p:spPr>
      </p:pic>
    </p:spTree>
    <p:extLst>
      <p:ext uri="{BB962C8B-B14F-4D97-AF65-F5344CB8AC3E}">
        <p14:creationId xmlns:p14="http://schemas.microsoft.com/office/powerpoint/2010/main" val="3159039670"/>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3"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10490" y="-16510"/>
            <a:ext cx="4928235" cy="3289300"/>
          </a:xfrm>
          <a:prstGeom prst="rect">
            <a:avLst/>
          </a:prstGeom>
        </p:spPr>
      </p:pic>
      <p:sp>
        <p:nvSpPr>
          <p:cNvPr id="13" name="Rectangles 12"/>
          <p:cNvSpPr/>
          <p:nvPr/>
        </p:nvSpPr>
        <p:spPr>
          <a:xfrm>
            <a:off x="512445" y="1028700"/>
            <a:ext cx="4375785" cy="1198880"/>
          </a:xfrm>
          <a:prstGeom prst="rect">
            <a:avLst/>
          </a:prstGeom>
          <a:noFill/>
          <a:ln>
            <a:noFill/>
          </a:ln>
        </p:spPr>
        <p:txBody>
          <a:bodyPr wrap="square" rtlCol="0" anchor="t">
            <a:spAutoFit/>
          </a:bodyPr>
          <a:lstStyle/>
          <a:p>
            <a:pPr algn="ctr"/>
            <a:r>
              <a:rPr lang="en-GB" altLang="en-US" sz="2400" b="1">
                <a:solidFill>
                  <a:schemeClr val="bg1"/>
                </a:solidFill>
                <a:effectLst>
                  <a:outerShdw blurRad="38100" dist="19050" dir="2700000" algn="tl" rotWithShape="0">
                    <a:schemeClr val="dk1">
                      <a:alpha val="40000"/>
                    </a:schemeClr>
                  </a:outerShdw>
                </a:effectLst>
              </a:rPr>
              <a:t>Đây là bài thơ nên các em chú ý, cố gắng thuộc bài ngay trong tiết học luôn nhé!</a:t>
            </a:r>
          </a:p>
        </p:txBody>
      </p:sp>
      <p:pic>
        <p:nvPicPr>
          <p:cNvPr id="5" name="Picture 5"/>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4654649" y="1028897"/>
            <a:ext cx="3754755" cy="4114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933" name="Google Shape;7933;p34"/>
          <p:cNvSpPr txBox="1">
            <a:spLocks noGrp="1"/>
          </p:cNvSpPr>
          <p:nvPr>
            <p:ph type="subTitle" idx="1"/>
          </p:nvPr>
        </p:nvSpPr>
        <p:spPr>
          <a:xfrm>
            <a:off x="1697990" y="1153795"/>
            <a:ext cx="6631305" cy="101282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Hiểu nội dung: Ca ngợi vẻ đẹp thơ mộng của thiên nhiên vùng núi cao và cuộc sống thanh bình trong lao động của đồng bào các dân tộc. </a:t>
            </a:r>
          </a:p>
        </p:txBody>
      </p:sp>
      <p:sp>
        <p:nvSpPr>
          <p:cNvPr id="7936" name="Google Shape;7936;p34"/>
          <p:cNvSpPr txBox="1">
            <a:spLocks noGrp="1"/>
          </p:cNvSpPr>
          <p:nvPr>
            <p:ph type="subTitle" idx="4"/>
          </p:nvPr>
        </p:nvSpPr>
        <p:spPr>
          <a:xfrm>
            <a:off x="1713230" y="2707640"/>
            <a:ext cx="6526530" cy="544195"/>
          </a:xfrm>
          <a:prstGeom prst="rect">
            <a:avLst/>
          </a:prstGeom>
        </p:spPr>
        <p:txBody>
          <a:bodyPr spcFirstLastPara="1" wrap="square" lIns="91425" tIns="91425" rIns="91425" bIns="91425" anchor="ctr" anchorCtr="0">
            <a:noAutofit/>
          </a:bodyPr>
          <a:lstStyle/>
          <a:p>
            <a:pPr marL="0" lvl="0" algn="l" rtl="0">
              <a:spcBef>
                <a:spcPts val="0"/>
              </a:spcBef>
              <a:spcAft>
                <a:spcPts val="0"/>
              </a:spcAft>
              <a:buNone/>
            </a:pPr>
            <a:r>
              <a:rPr lang="en-GB" sz="2400">
                <a:latin typeface="Arial" panose="020B0604020202020204" pitchFamily="34" charset="0"/>
                <a:cs typeface="Arial" panose="020B0604020202020204" pitchFamily="34" charset="0"/>
              </a:rPr>
              <a:t>Biết đọc diễn cảm bài thơ thể hiện cảm xúc tự hào trước vẻ đẹp thiên nhiên vùng núi cao </a:t>
            </a:r>
          </a:p>
        </p:txBody>
      </p:sp>
      <p:sp>
        <p:nvSpPr>
          <p:cNvPr id="7938" name="Google Shape;7938;p34"/>
          <p:cNvSpPr txBox="1">
            <a:spLocks noGrp="1"/>
          </p:cNvSpPr>
          <p:nvPr>
            <p:ph type="subTitle" idx="6"/>
          </p:nvPr>
        </p:nvSpPr>
        <p:spPr>
          <a:xfrm>
            <a:off x="1802130" y="3870325"/>
            <a:ext cx="6166485" cy="54419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Giáo dục học sinh yêu thiên nhiên, có những hành động thiết thực bảo vệ thiên nhiên.</a:t>
            </a:r>
            <a:r>
              <a:rPr lang="en-GB"/>
              <a:t> </a:t>
            </a:r>
          </a:p>
        </p:txBody>
      </p:sp>
      <p:pic>
        <p:nvPicPr>
          <p:cNvPr id="15" name="Picture 14"/>
          <p:cNvPicPr>
            <a:picLocks noChangeAspect="1"/>
          </p:cNvPicPr>
          <p:nvPr/>
        </p:nvPicPr>
        <p:blipFill>
          <a:blip r:embed="rId3"/>
          <a:stretch>
            <a:fillRect/>
          </a:stretch>
        </p:blipFill>
        <p:spPr>
          <a:xfrm>
            <a:off x="3616325" y="126365"/>
            <a:ext cx="2276475" cy="714375"/>
          </a:xfrm>
          <a:prstGeom prst="rect">
            <a:avLst/>
          </a:prstGeom>
        </p:spPr>
      </p:pic>
      <p:grpSp>
        <p:nvGrpSpPr>
          <p:cNvPr id="9757" name="Google Shape;9757;p90"/>
          <p:cNvGrpSpPr/>
          <p:nvPr/>
        </p:nvGrpSpPr>
        <p:grpSpPr>
          <a:xfrm>
            <a:off x="958215" y="998855"/>
            <a:ext cx="738505" cy="802640"/>
            <a:chOff x="4147908" y="2303017"/>
            <a:chExt cx="361194" cy="359355"/>
          </a:xfrm>
        </p:grpSpPr>
        <p:sp>
          <p:nvSpPr>
            <p:cNvPr id="9758"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9757;p90"/>
          <p:cNvGrpSpPr/>
          <p:nvPr/>
        </p:nvGrpSpPr>
        <p:grpSpPr>
          <a:xfrm>
            <a:off x="958215" y="2449830"/>
            <a:ext cx="738505" cy="802640"/>
            <a:chOff x="4147908" y="2303017"/>
            <a:chExt cx="361194" cy="359355"/>
          </a:xfrm>
        </p:grpSpPr>
        <p:sp>
          <p:nvSpPr>
            <p:cNvPr id="20"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9757;p90"/>
          <p:cNvGrpSpPr/>
          <p:nvPr/>
        </p:nvGrpSpPr>
        <p:grpSpPr>
          <a:xfrm>
            <a:off x="958215" y="3614420"/>
            <a:ext cx="738505" cy="802640"/>
            <a:chOff x="4147908" y="2303017"/>
            <a:chExt cx="361194" cy="359355"/>
          </a:xfrm>
        </p:grpSpPr>
        <p:sp>
          <p:nvSpPr>
            <p:cNvPr id="35"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nodeType="clickEffect">
                                  <p:stCondLst>
                                    <p:cond delay="0"/>
                                  </p:stCondLst>
                                  <p:childTnLst>
                                    <p:set>
                                      <p:cBhvr>
                                        <p:cTn id="11" dur="1" fill="hold">
                                          <p:stCondLst>
                                            <p:cond delay="0"/>
                                          </p:stCondLst>
                                        </p:cTn>
                                        <p:tgtEl>
                                          <p:spTgt spid="9757"/>
                                        </p:tgtEl>
                                        <p:attrNameLst>
                                          <p:attrName>style.visibility</p:attrName>
                                        </p:attrNameLst>
                                      </p:cBhvr>
                                      <p:to>
                                        <p:strVal val="visible"/>
                                      </p:to>
                                    </p:set>
                                    <p:animEffect transition="in" filter="wipe(down)">
                                      <p:cBhvr>
                                        <p:cTn id="12" dur="580">
                                          <p:stCondLst>
                                            <p:cond delay="0"/>
                                          </p:stCondLst>
                                        </p:cTn>
                                        <p:tgtEl>
                                          <p:spTgt spid="9757"/>
                                        </p:tgtEl>
                                      </p:cBhvr>
                                    </p:animEffect>
                                    <p:anim calcmode="lin" valueType="num">
                                      <p:cBhvr>
                                        <p:cTn id="13" dur="1822" tmFilter="0,0; 0.14,0.36; 0.43,0.73; 0.71,0.91; 1.0,1.0">
                                          <p:stCondLst>
                                            <p:cond delay="0"/>
                                          </p:stCondLst>
                                        </p:cTn>
                                        <p:tgtEl>
                                          <p:spTgt spid="9757"/>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9757"/>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9757"/>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9757"/>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9757"/>
                                        </p:tgtEl>
                                        <p:attrNameLst>
                                          <p:attrName>ppt_y</p:attrName>
                                        </p:attrNameLst>
                                      </p:cBhvr>
                                      <p:tavLst>
                                        <p:tav tm="0" fmla="#ppt_y-sin(pi*$)/81">
                                          <p:val>
                                            <p:fltVal val="0"/>
                                          </p:val>
                                        </p:tav>
                                        <p:tav tm="100000">
                                          <p:val>
                                            <p:fltVal val="1"/>
                                          </p:val>
                                        </p:tav>
                                      </p:tavLst>
                                    </p:anim>
                                    <p:animScale>
                                      <p:cBhvr>
                                        <p:cTn id="18" dur="26">
                                          <p:stCondLst>
                                            <p:cond delay="650"/>
                                          </p:stCondLst>
                                        </p:cTn>
                                        <p:tgtEl>
                                          <p:spTgt spid="9757"/>
                                        </p:tgtEl>
                                      </p:cBhvr>
                                      <p:to x="100000" y="60000"/>
                                    </p:animScale>
                                    <p:animScale>
                                      <p:cBhvr>
                                        <p:cTn id="19" dur="166" decel="50000">
                                          <p:stCondLst>
                                            <p:cond delay="676"/>
                                          </p:stCondLst>
                                        </p:cTn>
                                        <p:tgtEl>
                                          <p:spTgt spid="9757"/>
                                        </p:tgtEl>
                                      </p:cBhvr>
                                      <p:to x="100000" y="100000"/>
                                    </p:animScale>
                                    <p:animScale>
                                      <p:cBhvr>
                                        <p:cTn id="20" dur="26">
                                          <p:stCondLst>
                                            <p:cond delay="1312"/>
                                          </p:stCondLst>
                                        </p:cTn>
                                        <p:tgtEl>
                                          <p:spTgt spid="9757"/>
                                        </p:tgtEl>
                                      </p:cBhvr>
                                      <p:to x="100000" y="80000"/>
                                    </p:animScale>
                                    <p:animScale>
                                      <p:cBhvr>
                                        <p:cTn id="21" dur="166" decel="50000">
                                          <p:stCondLst>
                                            <p:cond delay="1338"/>
                                          </p:stCondLst>
                                        </p:cTn>
                                        <p:tgtEl>
                                          <p:spTgt spid="9757"/>
                                        </p:tgtEl>
                                      </p:cBhvr>
                                      <p:to x="100000" y="100000"/>
                                    </p:animScale>
                                    <p:animScale>
                                      <p:cBhvr>
                                        <p:cTn id="22" dur="26">
                                          <p:stCondLst>
                                            <p:cond delay="1642"/>
                                          </p:stCondLst>
                                        </p:cTn>
                                        <p:tgtEl>
                                          <p:spTgt spid="9757"/>
                                        </p:tgtEl>
                                      </p:cBhvr>
                                      <p:to x="100000" y="90000"/>
                                    </p:animScale>
                                    <p:animScale>
                                      <p:cBhvr>
                                        <p:cTn id="23" dur="166" decel="50000">
                                          <p:stCondLst>
                                            <p:cond delay="1668"/>
                                          </p:stCondLst>
                                        </p:cTn>
                                        <p:tgtEl>
                                          <p:spTgt spid="9757"/>
                                        </p:tgtEl>
                                      </p:cBhvr>
                                      <p:to x="100000" y="100000"/>
                                    </p:animScale>
                                    <p:animScale>
                                      <p:cBhvr>
                                        <p:cTn id="24" dur="26">
                                          <p:stCondLst>
                                            <p:cond delay="1808"/>
                                          </p:stCondLst>
                                        </p:cTn>
                                        <p:tgtEl>
                                          <p:spTgt spid="9757"/>
                                        </p:tgtEl>
                                      </p:cBhvr>
                                      <p:to x="100000" y="95000"/>
                                    </p:animScale>
                                    <p:animScale>
                                      <p:cBhvr>
                                        <p:cTn id="25" dur="166" decel="50000">
                                          <p:stCondLst>
                                            <p:cond delay="1834"/>
                                          </p:stCondLst>
                                        </p:cTn>
                                        <p:tgtEl>
                                          <p:spTgt spid="9757"/>
                                        </p:tgtEl>
                                      </p:cBhvr>
                                      <p:to x="100000" y="100000"/>
                                    </p:animScale>
                                  </p:childTnLst>
                                </p:cTn>
                              </p:par>
                              <p:par>
                                <p:cTn id="26" presetID="26" presetClass="entr" presetSubtype="0" fill="hold" grpId="0" nodeType="withEffect">
                                  <p:stCondLst>
                                    <p:cond delay="0"/>
                                  </p:stCondLst>
                                  <p:childTnLst>
                                    <p:set>
                                      <p:cBhvr>
                                        <p:cTn id="27" dur="1" fill="hold">
                                          <p:stCondLst>
                                            <p:cond delay="0"/>
                                          </p:stCondLst>
                                        </p:cTn>
                                        <p:tgtEl>
                                          <p:spTgt spid="7933">
                                            <p:txEl>
                                              <p:pRg st="0" end="0"/>
                                            </p:txEl>
                                          </p:spTgt>
                                        </p:tgtEl>
                                        <p:attrNameLst>
                                          <p:attrName>style.visibility</p:attrName>
                                        </p:attrNameLst>
                                      </p:cBhvr>
                                      <p:to>
                                        <p:strVal val="visible"/>
                                      </p:to>
                                    </p:set>
                                    <p:animEffect transition="in" filter="wipe(down)">
                                      <p:cBhvr>
                                        <p:cTn id="28" dur="580">
                                          <p:stCondLst>
                                            <p:cond delay="0"/>
                                          </p:stCondLst>
                                        </p:cTn>
                                        <p:tgtEl>
                                          <p:spTgt spid="7933">
                                            <p:txEl>
                                              <p:pRg st="0" end="0"/>
                                            </p:txEl>
                                          </p:spTgt>
                                        </p:tgtEl>
                                      </p:cBhvr>
                                    </p:animEffect>
                                    <p:anim calcmode="lin" valueType="num">
                                      <p:cBhvr>
                                        <p:cTn id="29" dur="1822" tmFilter="0,0; 0.14,0.36; 0.43,0.73; 0.71,0.91; 1.0,1.0">
                                          <p:stCondLst>
                                            <p:cond delay="0"/>
                                          </p:stCondLst>
                                        </p:cTn>
                                        <p:tgtEl>
                                          <p:spTgt spid="7933">
                                            <p:txEl>
                                              <p:pRg st="0" end="0"/>
                                            </p:txEl>
                                          </p:spTgt>
                                        </p:tgtEl>
                                        <p:attrNameLst>
                                          <p:attrName>ppt_x</p:attrName>
                                        </p:attrNameLst>
                                      </p:cBhvr>
                                      <p:tavLst>
                                        <p:tav tm="0">
                                          <p:val>
                                            <p:strVal val="#ppt_x-0.25"/>
                                          </p:val>
                                        </p:tav>
                                        <p:tav tm="100000">
                                          <p:val>
                                            <p:strVal val="#ppt_x"/>
                                          </p:val>
                                        </p:tav>
                                      </p:tavLst>
                                    </p:anim>
                                    <p:anim calcmode="lin" valueType="num">
                                      <p:cBhvr>
                                        <p:cTn id="30" dur="664" tmFilter="0.0,0.0; 0.25,0.07; 0.50,0.2; 0.75,0.467; 1.0,1.0">
                                          <p:stCondLst>
                                            <p:cond delay="0"/>
                                          </p:stCondLst>
                                        </p:cTn>
                                        <p:tgtEl>
                                          <p:spTgt spid="7933">
                                            <p:txEl>
                                              <p:pRg st="0" end="0"/>
                                            </p:txEl>
                                          </p:spTgt>
                                        </p:tgtEl>
                                        <p:attrNameLst>
                                          <p:attrName>ppt_y</p:attrName>
                                        </p:attrNameLst>
                                      </p:cBhvr>
                                      <p:tavLst>
                                        <p:tav tm="0" fmla="#ppt_y-sin(pi*$)/3">
                                          <p:val>
                                            <p:fltVal val="0.5"/>
                                          </p:val>
                                        </p:tav>
                                        <p:tav tm="100000">
                                          <p:val>
                                            <p:fltVal val="1"/>
                                          </p:val>
                                        </p:tav>
                                      </p:tavLst>
                                    </p:anim>
                                    <p:anim calcmode="lin" valueType="num">
                                      <p:cBhvr>
                                        <p:cTn id="31" dur="664" tmFilter="0, 0; 0.125,0.2665; 0.25,0.4; 0.375,0.465; 0.5,0.5;  0.625,0.535; 0.75,0.6; 0.875,0.7335; 1,1">
                                          <p:stCondLst>
                                            <p:cond delay="664"/>
                                          </p:stCondLst>
                                        </p:cTn>
                                        <p:tgtEl>
                                          <p:spTgt spid="7933">
                                            <p:txEl>
                                              <p:pRg st="0" end="0"/>
                                            </p:txEl>
                                          </p:spTgt>
                                        </p:tgtEl>
                                        <p:attrNameLst>
                                          <p:attrName>ppt_y</p:attrName>
                                        </p:attrNameLst>
                                      </p:cBhvr>
                                      <p:tavLst>
                                        <p:tav tm="0" fmla="#ppt_y-sin(pi*$)/9">
                                          <p:val>
                                            <p:fltVal val="0"/>
                                          </p:val>
                                        </p:tav>
                                        <p:tav tm="100000">
                                          <p:val>
                                            <p:fltVal val="1"/>
                                          </p:val>
                                        </p:tav>
                                      </p:tavLst>
                                    </p:anim>
                                    <p:anim calcmode="lin" valueType="num">
                                      <p:cBhvr>
                                        <p:cTn id="32" dur="332" tmFilter="0, 0; 0.125,0.2665; 0.25,0.4; 0.375,0.465; 0.5,0.5;  0.625,0.535; 0.75,0.6; 0.875,0.7335; 1,1">
                                          <p:stCondLst>
                                            <p:cond delay="1324"/>
                                          </p:stCondLst>
                                        </p:cTn>
                                        <p:tgtEl>
                                          <p:spTgt spid="7933">
                                            <p:txEl>
                                              <p:pRg st="0" end="0"/>
                                            </p:txEl>
                                          </p:spTgt>
                                        </p:tgtEl>
                                        <p:attrNameLst>
                                          <p:attrName>ppt_y</p:attrName>
                                        </p:attrNameLst>
                                      </p:cBhvr>
                                      <p:tavLst>
                                        <p:tav tm="0" fmla="#ppt_y-sin(pi*$)/27">
                                          <p:val>
                                            <p:fltVal val="0"/>
                                          </p:val>
                                        </p:tav>
                                        <p:tav tm="100000">
                                          <p:val>
                                            <p:fltVal val="1"/>
                                          </p:val>
                                        </p:tav>
                                      </p:tavLst>
                                    </p:anim>
                                    <p:anim calcmode="lin" valueType="num">
                                      <p:cBhvr>
                                        <p:cTn id="33" dur="164" tmFilter="0, 0; 0.125,0.2665; 0.25,0.4; 0.375,0.465; 0.5,0.5;  0.625,0.535; 0.75,0.6; 0.875,0.7335; 1,1">
                                          <p:stCondLst>
                                            <p:cond delay="1656"/>
                                          </p:stCondLst>
                                        </p:cTn>
                                        <p:tgtEl>
                                          <p:spTgt spid="7933">
                                            <p:txEl>
                                              <p:pRg st="0" end="0"/>
                                            </p:txEl>
                                          </p:spTgt>
                                        </p:tgtEl>
                                        <p:attrNameLst>
                                          <p:attrName>ppt_y</p:attrName>
                                        </p:attrNameLst>
                                      </p:cBhvr>
                                      <p:tavLst>
                                        <p:tav tm="0" fmla="#ppt_y-sin(pi*$)/81">
                                          <p:val>
                                            <p:fltVal val="0"/>
                                          </p:val>
                                        </p:tav>
                                        <p:tav tm="100000">
                                          <p:val>
                                            <p:fltVal val="1"/>
                                          </p:val>
                                        </p:tav>
                                      </p:tavLst>
                                    </p:anim>
                                    <p:animScale>
                                      <p:cBhvr>
                                        <p:cTn id="34" dur="26">
                                          <p:stCondLst>
                                            <p:cond delay="650"/>
                                          </p:stCondLst>
                                        </p:cTn>
                                        <p:tgtEl>
                                          <p:spTgt spid="7933">
                                            <p:txEl>
                                              <p:pRg st="0" end="0"/>
                                            </p:txEl>
                                          </p:spTgt>
                                        </p:tgtEl>
                                      </p:cBhvr>
                                      <p:to x="100000" y="60000"/>
                                    </p:animScale>
                                    <p:animScale>
                                      <p:cBhvr>
                                        <p:cTn id="35" dur="166" decel="50000">
                                          <p:stCondLst>
                                            <p:cond delay="676"/>
                                          </p:stCondLst>
                                        </p:cTn>
                                        <p:tgtEl>
                                          <p:spTgt spid="7933">
                                            <p:txEl>
                                              <p:pRg st="0" end="0"/>
                                            </p:txEl>
                                          </p:spTgt>
                                        </p:tgtEl>
                                      </p:cBhvr>
                                      <p:to x="100000" y="100000"/>
                                    </p:animScale>
                                    <p:animScale>
                                      <p:cBhvr>
                                        <p:cTn id="36" dur="26">
                                          <p:stCondLst>
                                            <p:cond delay="1312"/>
                                          </p:stCondLst>
                                        </p:cTn>
                                        <p:tgtEl>
                                          <p:spTgt spid="7933">
                                            <p:txEl>
                                              <p:pRg st="0" end="0"/>
                                            </p:txEl>
                                          </p:spTgt>
                                        </p:tgtEl>
                                      </p:cBhvr>
                                      <p:to x="100000" y="80000"/>
                                    </p:animScale>
                                    <p:animScale>
                                      <p:cBhvr>
                                        <p:cTn id="37" dur="166" decel="50000">
                                          <p:stCondLst>
                                            <p:cond delay="1338"/>
                                          </p:stCondLst>
                                        </p:cTn>
                                        <p:tgtEl>
                                          <p:spTgt spid="7933">
                                            <p:txEl>
                                              <p:pRg st="0" end="0"/>
                                            </p:txEl>
                                          </p:spTgt>
                                        </p:tgtEl>
                                      </p:cBhvr>
                                      <p:to x="100000" y="100000"/>
                                    </p:animScale>
                                    <p:animScale>
                                      <p:cBhvr>
                                        <p:cTn id="38" dur="26">
                                          <p:stCondLst>
                                            <p:cond delay="1642"/>
                                          </p:stCondLst>
                                        </p:cTn>
                                        <p:tgtEl>
                                          <p:spTgt spid="7933">
                                            <p:txEl>
                                              <p:pRg st="0" end="0"/>
                                            </p:txEl>
                                          </p:spTgt>
                                        </p:tgtEl>
                                      </p:cBhvr>
                                      <p:to x="100000" y="90000"/>
                                    </p:animScale>
                                    <p:animScale>
                                      <p:cBhvr>
                                        <p:cTn id="39" dur="166" decel="50000">
                                          <p:stCondLst>
                                            <p:cond delay="1668"/>
                                          </p:stCondLst>
                                        </p:cTn>
                                        <p:tgtEl>
                                          <p:spTgt spid="7933">
                                            <p:txEl>
                                              <p:pRg st="0" end="0"/>
                                            </p:txEl>
                                          </p:spTgt>
                                        </p:tgtEl>
                                      </p:cBhvr>
                                      <p:to x="100000" y="100000"/>
                                    </p:animScale>
                                    <p:animScale>
                                      <p:cBhvr>
                                        <p:cTn id="40" dur="26">
                                          <p:stCondLst>
                                            <p:cond delay="1808"/>
                                          </p:stCondLst>
                                        </p:cTn>
                                        <p:tgtEl>
                                          <p:spTgt spid="7933">
                                            <p:txEl>
                                              <p:pRg st="0" end="0"/>
                                            </p:txEl>
                                          </p:spTgt>
                                        </p:tgtEl>
                                      </p:cBhvr>
                                      <p:to x="100000" y="95000"/>
                                    </p:animScale>
                                    <p:animScale>
                                      <p:cBhvr>
                                        <p:cTn id="41" dur="166" decel="50000">
                                          <p:stCondLst>
                                            <p:cond delay="1834"/>
                                          </p:stCondLst>
                                        </p:cTn>
                                        <p:tgtEl>
                                          <p:spTgt spid="7933">
                                            <p:txEl>
                                              <p:pRg st="0" end="0"/>
                                            </p:txEl>
                                          </p:spTgt>
                                        </p:tgtEl>
                                      </p:cBhvr>
                                      <p:to x="100000" y="100000"/>
                                    </p:animScale>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nodeType="click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down)">
                                      <p:cBhvr>
                                        <p:cTn id="46" dur="580">
                                          <p:stCondLst>
                                            <p:cond delay="0"/>
                                          </p:stCondLst>
                                        </p:cTn>
                                        <p:tgtEl>
                                          <p:spTgt spid="19"/>
                                        </p:tgtEl>
                                      </p:cBhvr>
                                    </p:animEffect>
                                    <p:anim calcmode="lin" valueType="num">
                                      <p:cBhvr>
                                        <p:cTn id="47"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52" dur="26">
                                          <p:stCondLst>
                                            <p:cond delay="650"/>
                                          </p:stCondLst>
                                        </p:cTn>
                                        <p:tgtEl>
                                          <p:spTgt spid="19"/>
                                        </p:tgtEl>
                                      </p:cBhvr>
                                      <p:to x="100000" y="60000"/>
                                    </p:animScale>
                                    <p:animScale>
                                      <p:cBhvr>
                                        <p:cTn id="53" dur="166" decel="50000">
                                          <p:stCondLst>
                                            <p:cond delay="676"/>
                                          </p:stCondLst>
                                        </p:cTn>
                                        <p:tgtEl>
                                          <p:spTgt spid="19"/>
                                        </p:tgtEl>
                                      </p:cBhvr>
                                      <p:to x="100000" y="100000"/>
                                    </p:animScale>
                                    <p:animScale>
                                      <p:cBhvr>
                                        <p:cTn id="54" dur="26">
                                          <p:stCondLst>
                                            <p:cond delay="1312"/>
                                          </p:stCondLst>
                                        </p:cTn>
                                        <p:tgtEl>
                                          <p:spTgt spid="19"/>
                                        </p:tgtEl>
                                      </p:cBhvr>
                                      <p:to x="100000" y="80000"/>
                                    </p:animScale>
                                    <p:animScale>
                                      <p:cBhvr>
                                        <p:cTn id="55" dur="166" decel="50000">
                                          <p:stCondLst>
                                            <p:cond delay="1338"/>
                                          </p:stCondLst>
                                        </p:cTn>
                                        <p:tgtEl>
                                          <p:spTgt spid="19"/>
                                        </p:tgtEl>
                                      </p:cBhvr>
                                      <p:to x="100000" y="100000"/>
                                    </p:animScale>
                                    <p:animScale>
                                      <p:cBhvr>
                                        <p:cTn id="56" dur="26">
                                          <p:stCondLst>
                                            <p:cond delay="1642"/>
                                          </p:stCondLst>
                                        </p:cTn>
                                        <p:tgtEl>
                                          <p:spTgt spid="19"/>
                                        </p:tgtEl>
                                      </p:cBhvr>
                                      <p:to x="100000" y="90000"/>
                                    </p:animScale>
                                    <p:animScale>
                                      <p:cBhvr>
                                        <p:cTn id="57" dur="166" decel="50000">
                                          <p:stCondLst>
                                            <p:cond delay="1668"/>
                                          </p:stCondLst>
                                        </p:cTn>
                                        <p:tgtEl>
                                          <p:spTgt spid="19"/>
                                        </p:tgtEl>
                                      </p:cBhvr>
                                      <p:to x="100000" y="100000"/>
                                    </p:animScale>
                                    <p:animScale>
                                      <p:cBhvr>
                                        <p:cTn id="58" dur="26">
                                          <p:stCondLst>
                                            <p:cond delay="1808"/>
                                          </p:stCondLst>
                                        </p:cTn>
                                        <p:tgtEl>
                                          <p:spTgt spid="19"/>
                                        </p:tgtEl>
                                      </p:cBhvr>
                                      <p:to x="100000" y="95000"/>
                                    </p:animScale>
                                    <p:animScale>
                                      <p:cBhvr>
                                        <p:cTn id="59" dur="166" decel="50000">
                                          <p:stCondLst>
                                            <p:cond delay="1834"/>
                                          </p:stCondLst>
                                        </p:cTn>
                                        <p:tgtEl>
                                          <p:spTgt spid="19"/>
                                        </p:tgtEl>
                                      </p:cBhvr>
                                      <p:to x="100000" y="100000"/>
                                    </p:animScale>
                                  </p:childTnLst>
                                </p:cTn>
                              </p:par>
                              <p:par>
                                <p:cTn id="60" presetID="26" presetClass="entr" presetSubtype="0" fill="hold" grpId="0" nodeType="withEffect">
                                  <p:stCondLst>
                                    <p:cond delay="0"/>
                                  </p:stCondLst>
                                  <p:childTnLst>
                                    <p:set>
                                      <p:cBhvr>
                                        <p:cTn id="61" dur="1" fill="hold">
                                          <p:stCondLst>
                                            <p:cond delay="0"/>
                                          </p:stCondLst>
                                        </p:cTn>
                                        <p:tgtEl>
                                          <p:spTgt spid="7936">
                                            <p:txEl>
                                              <p:pRg st="0" end="0"/>
                                            </p:txEl>
                                          </p:spTgt>
                                        </p:tgtEl>
                                        <p:attrNameLst>
                                          <p:attrName>style.visibility</p:attrName>
                                        </p:attrNameLst>
                                      </p:cBhvr>
                                      <p:to>
                                        <p:strVal val="visible"/>
                                      </p:to>
                                    </p:set>
                                    <p:animEffect transition="in" filter="wipe(down)">
                                      <p:cBhvr>
                                        <p:cTn id="62" dur="580">
                                          <p:stCondLst>
                                            <p:cond delay="0"/>
                                          </p:stCondLst>
                                        </p:cTn>
                                        <p:tgtEl>
                                          <p:spTgt spid="7936">
                                            <p:txEl>
                                              <p:pRg st="0" end="0"/>
                                            </p:txEl>
                                          </p:spTgt>
                                        </p:tgtEl>
                                      </p:cBhvr>
                                    </p:animEffect>
                                    <p:anim calcmode="lin" valueType="num">
                                      <p:cBhvr>
                                        <p:cTn id="63" dur="1822" tmFilter="0,0; 0.14,0.36; 0.43,0.73; 0.71,0.91; 1.0,1.0">
                                          <p:stCondLst>
                                            <p:cond delay="0"/>
                                          </p:stCondLst>
                                        </p:cTn>
                                        <p:tgtEl>
                                          <p:spTgt spid="7936">
                                            <p:txEl>
                                              <p:pRg st="0" end="0"/>
                                            </p:txEl>
                                          </p:spTgt>
                                        </p:tgtEl>
                                        <p:attrNameLst>
                                          <p:attrName>ppt_x</p:attrName>
                                        </p:attrNameLst>
                                      </p:cBhvr>
                                      <p:tavLst>
                                        <p:tav tm="0">
                                          <p:val>
                                            <p:strVal val="#ppt_x-0.25"/>
                                          </p:val>
                                        </p:tav>
                                        <p:tav tm="100000">
                                          <p:val>
                                            <p:strVal val="#ppt_x"/>
                                          </p:val>
                                        </p:tav>
                                      </p:tavLst>
                                    </p:anim>
                                    <p:anim calcmode="lin" valueType="num">
                                      <p:cBhvr>
                                        <p:cTn id="64" dur="664" tmFilter="0.0,0.0; 0.25,0.07; 0.50,0.2; 0.75,0.467; 1.0,1.0">
                                          <p:stCondLst>
                                            <p:cond delay="0"/>
                                          </p:stCondLst>
                                        </p:cTn>
                                        <p:tgtEl>
                                          <p:spTgt spid="7936">
                                            <p:txEl>
                                              <p:pRg st="0" end="0"/>
                                            </p:txEl>
                                          </p:spTgt>
                                        </p:tgtEl>
                                        <p:attrNameLst>
                                          <p:attrName>ppt_y</p:attrName>
                                        </p:attrNameLst>
                                      </p:cBhvr>
                                      <p:tavLst>
                                        <p:tav tm="0" fmla="#ppt_y-sin(pi*$)/3">
                                          <p:val>
                                            <p:fltVal val="0.5"/>
                                          </p:val>
                                        </p:tav>
                                        <p:tav tm="100000">
                                          <p:val>
                                            <p:fltVal val="1"/>
                                          </p:val>
                                        </p:tav>
                                      </p:tavLst>
                                    </p:anim>
                                    <p:anim calcmode="lin" valueType="num">
                                      <p:cBhvr>
                                        <p:cTn id="65" dur="664" tmFilter="0, 0; 0.125,0.2665; 0.25,0.4; 0.375,0.465; 0.5,0.5;  0.625,0.535; 0.75,0.6; 0.875,0.7335; 1,1">
                                          <p:stCondLst>
                                            <p:cond delay="664"/>
                                          </p:stCondLst>
                                        </p:cTn>
                                        <p:tgtEl>
                                          <p:spTgt spid="7936">
                                            <p:txEl>
                                              <p:pRg st="0" end="0"/>
                                            </p:txEl>
                                          </p:spTgt>
                                        </p:tgtEl>
                                        <p:attrNameLst>
                                          <p:attrName>ppt_y</p:attrName>
                                        </p:attrNameLst>
                                      </p:cBhvr>
                                      <p:tavLst>
                                        <p:tav tm="0" fmla="#ppt_y-sin(pi*$)/9">
                                          <p:val>
                                            <p:fltVal val="0"/>
                                          </p:val>
                                        </p:tav>
                                        <p:tav tm="100000">
                                          <p:val>
                                            <p:fltVal val="1"/>
                                          </p:val>
                                        </p:tav>
                                      </p:tavLst>
                                    </p:anim>
                                    <p:anim calcmode="lin" valueType="num">
                                      <p:cBhvr>
                                        <p:cTn id="66" dur="332" tmFilter="0, 0; 0.125,0.2665; 0.25,0.4; 0.375,0.465; 0.5,0.5;  0.625,0.535; 0.75,0.6; 0.875,0.7335; 1,1">
                                          <p:stCondLst>
                                            <p:cond delay="1324"/>
                                          </p:stCondLst>
                                        </p:cTn>
                                        <p:tgtEl>
                                          <p:spTgt spid="7936">
                                            <p:txEl>
                                              <p:pRg st="0" end="0"/>
                                            </p:txEl>
                                          </p:spTgt>
                                        </p:tgtEl>
                                        <p:attrNameLst>
                                          <p:attrName>ppt_y</p:attrName>
                                        </p:attrNameLst>
                                      </p:cBhvr>
                                      <p:tavLst>
                                        <p:tav tm="0" fmla="#ppt_y-sin(pi*$)/27">
                                          <p:val>
                                            <p:fltVal val="0"/>
                                          </p:val>
                                        </p:tav>
                                        <p:tav tm="100000">
                                          <p:val>
                                            <p:fltVal val="1"/>
                                          </p:val>
                                        </p:tav>
                                      </p:tavLst>
                                    </p:anim>
                                    <p:anim calcmode="lin" valueType="num">
                                      <p:cBhvr>
                                        <p:cTn id="67" dur="164" tmFilter="0, 0; 0.125,0.2665; 0.25,0.4; 0.375,0.465; 0.5,0.5;  0.625,0.535; 0.75,0.6; 0.875,0.7335; 1,1">
                                          <p:stCondLst>
                                            <p:cond delay="1656"/>
                                          </p:stCondLst>
                                        </p:cTn>
                                        <p:tgtEl>
                                          <p:spTgt spid="7936">
                                            <p:txEl>
                                              <p:pRg st="0" end="0"/>
                                            </p:txEl>
                                          </p:spTgt>
                                        </p:tgtEl>
                                        <p:attrNameLst>
                                          <p:attrName>ppt_y</p:attrName>
                                        </p:attrNameLst>
                                      </p:cBhvr>
                                      <p:tavLst>
                                        <p:tav tm="0" fmla="#ppt_y-sin(pi*$)/81">
                                          <p:val>
                                            <p:fltVal val="0"/>
                                          </p:val>
                                        </p:tav>
                                        <p:tav tm="100000">
                                          <p:val>
                                            <p:fltVal val="1"/>
                                          </p:val>
                                        </p:tav>
                                      </p:tavLst>
                                    </p:anim>
                                    <p:animScale>
                                      <p:cBhvr>
                                        <p:cTn id="68" dur="26">
                                          <p:stCondLst>
                                            <p:cond delay="650"/>
                                          </p:stCondLst>
                                        </p:cTn>
                                        <p:tgtEl>
                                          <p:spTgt spid="7936">
                                            <p:txEl>
                                              <p:pRg st="0" end="0"/>
                                            </p:txEl>
                                          </p:spTgt>
                                        </p:tgtEl>
                                      </p:cBhvr>
                                      <p:to x="100000" y="60000"/>
                                    </p:animScale>
                                    <p:animScale>
                                      <p:cBhvr>
                                        <p:cTn id="69" dur="166" decel="50000">
                                          <p:stCondLst>
                                            <p:cond delay="676"/>
                                          </p:stCondLst>
                                        </p:cTn>
                                        <p:tgtEl>
                                          <p:spTgt spid="7936">
                                            <p:txEl>
                                              <p:pRg st="0" end="0"/>
                                            </p:txEl>
                                          </p:spTgt>
                                        </p:tgtEl>
                                      </p:cBhvr>
                                      <p:to x="100000" y="100000"/>
                                    </p:animScale>
                                    <p:animScale>
                                      <p:cBhvr>
                                        <p:cTn id="70" dur="26">
                                          <p:stCondLst>
                                            <p:cond delay="1312"/>
                                          </p:stCondLst>
                                        </p:cTn>
                                        <p:tgtEl>
                                          <p:spTgt spid="7936">
                                            <p:txEl>
                                              <p:pRg st="0" end="0"/>
                                            </p:txEl>
                                          </p:spTgt>
                                        </p:tgtEl>
                                      </p:cBhvr>
                                      <p:to x="100000" y="80000"/>
                                    </p:animScale>
                                    <p:animScale>
                                      <p:cBhvr>
                                        <p:cTn id="71" dur="166" decel="50000">
                                          <p:stCondLst>
                                            <p:cond delay="1338"/>
                                          </p:stCondLst>
                                        </p:cTn>
                                        <p:tgtEl>
                                          <p:spTgt spid="7936">
                                            <p:txEl>
                                              <p:pRg st="0" end="0"/>
                                            </p:txEl>
                                          </p:spTgt>
                                        </p:tgtEl>
                                      </p:cBhvr>
                                      <p:to x="100000" y="100000"/>
                                    </p:animScale>
                                    <p:animScale>
                                      <p:cBhvr>
                                        <p:cTn id="72" dur="26">
                                          <p:stCondLst>
                                            <p:cond delay="1642"/>
                                          </p:stCondLst>
                                        </p:cTn>
                                        <p:tgtEl>
                                          <p:spTgt spid="7936">
                                            <p:txEl>
                                              <p:pRg st="0" end="0"/>
                                            </p:txEl>
                                          </p:spTgt>
                                        </p:tgtEl>
                                      </p:cBhvr>
                                      <p:to x="100000" y="90000"/>
                                    </p:animScale>
                                    <p:animScale>
                                      <p:cBhvr>
                                        <p:cTn id="73" dur="166" decel="50000">
                                          <p:stCondLst>
                                            <p:cond delay="1668"/>
                                          </p:stCondLst>
                                        </p:cTn>
                                        <p:tgtEl>
                                          <p:spTgt spid="7936">
                                            <p:txEl>
                                              <p:pRg st="0" end="0"/>
                                            </p:txEl>
                                          </p:spTgt>
                                        </p:tgtEl>
                                      </p:cBhvr>
                                      <p:to x="100000" y="100000"/>
                                    </p:animScale>
                                    <p:animScale>
                                      <p:cBhvr>
                                        <p:cTn id="74" dur="26">
                                          <p:stCondLst>
                                            <p:cond delay="1808"/>
                                          </p:stCondLst>
                                        </p:cTn>
                                        <p:tgtEl>
                                          <p:spTgt spid="7936">
                                            <p:txEl>
                                              <p:pRg st="0" end="0"/>
                                            </p:txEl>
                                          </p:spTgt>
                                        </p:tgtEl>
                                      </p:cBhvr>
                                      <p:to x="100000" y="95000"/>
                                    </p:animScale>
                                    <p:animScale>
                                      <p:cBhvr>
                                        <p:cTn id="75" dur="166" decel="50000">
                                          <p:stCondLst>
                                            <p:cond delay="1834"/>
                                          </p:stCondLst>
                                        </p:cTn>
                                        <p:tgtEl>
                                          <p:spTgt spid="7936">
                                            <p:txEl>
                                              <p:pRg st="0" end="0"/>
                                            </p:txEl>
                                          </p:spTgt>
                                        </p:tgtEl>
                                      </p:cBhvr>
                                      <p:to x="100000" y="100000"/>
                                    </p:animScale>
                                  </p:childTnLst>
                                </p:cTn>
                              </p:par>
                            </p:childTnLst>
                          </p:cTn>
                        </p:par>
                      </p:childTnLst>
                    </p:cTn>
                  </p:par>
                  <p:par>
                    <p:cTn id="76" fill="hold">
                      <p:stCondLst>
                        <p:cond delay="indefinite"/>
                      </p:stCondLst>
                      <p:childTnLst>
                        <p:par>
                          <p:cTn id="77" fill="hold">
                            <p:stCondLst>
                              <p:cond delay="0"/>
                            </p:stCondLst>
                            <p:childTnLst>
                              <p:par>
                                <p:cTn id="78" presetID="26" presetClass="entr" presetSubtype="0" fill="hold" nodeType="click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wipe(down)">
                                      <p:cBhvr>
                                        <p:cTn id="80" dur="580">
                                          <p:stCondLst>
                                            <p:cond delay="0"/>
                                          </p:stCondLst>
                                        </p:cTn>
                                        <p:tgtEl>
                                          <p:spTgt spid="34"/>
                                        </p:tgtEl>
                                      </p:cBhvr>
                                    </p:animEffect>
                                    <p:anim calcmode="lin" valueType="num">
                                      <p:cBhvr>
                                        <p:cTn id="81"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2"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83"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84"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85"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86" dur="26">
                                          <p:stCondLst>
                                            <p:cond delay="650"/>
                                          </p:stCondLst>
                                        </p:cTn>
                                        <p:tgtEl>
                                          <p:spTgt spid="34"/>
                                        </p:tgtEl>
                                      </p:cBhvr>
                                      <p:to x="100000" y="60000"/>
                                    </p:animScale>
                                    <p:animScale>
                                      <p:cBhvr>
                                        <p:cTn id="87" dur="166" decel="50000">
                                          <p:stCondLst>
                                            <p:cond delay="676"/>
                                          </p:stCondLst>
                                        </p:cTn>
                                        <p:tgtEl>
                                          <p:spTgt spid="34"/>
                                        </p:tgtEl>
                                      </p:cBhvr>
                                      <p:to x="100000" y="100000"/>
                                    </p:animScale>
                                    <p:animScale>
                                      <p:cBhvr>
                                        <p:cTn id="88" dur="26">
                                          <p:stCondLst>
                                            <p:cond delay="1312"/>
                                          </p:stCondLst>
                                        </p:cTn>
                                        <p:tgtEl>
                                          <p:spTgt spid="34"/>
                                        </p:tgtEl>
                                      </p:cBhvr>
                                      <p:to x="100000" y="80000"/>
                                    </p:animScale>
                                    <p:animScale>
                                      <p:cBhvr>
                                        <p:cTn id="89" dur="166" decel="50000">
                                          <p:stCondLst>
                                            <p:cond delay="1338"/>
                                          </p:stCondLst>
                                        </p:cTn>
                                        <p:tgtEl>
                                          <p:spTgt spid="34"/>
                                        </p:tgtEl>
                                      </p:cBhvr>
                                      <p:to x="100000" y="100000"/>
                                    </p:animScale>
                                    <p:animScale>
                                      <p:cBhvr>
                                        <p:cTn id="90" dur="26">
                                          <p:stCondLst>
                                            <p:cond delay="1642"/>
                                          </p:stCondLst>
                                        </p:cTn>
                                        <p:tgtEl>
                                          <p:spTgt spid="34"/>
                                        </p:tgtEl>
                                      </p:cBhvr>
                                      <p:to x="100000" y="90000"/>
                                    </p:animScale>
                                    <p:animScale>
                                      <p:cBhvr>
                                        <p:cTn id="91" dur="166" decel="50000">
                                          <p:stCondLst>
                                            <p:cond delay="1668"/>
                                          </p:stCondLst>
                                        </p:cTn>
                                        <p:tgtEl>
                                          <p:spTgt spid="34"/>
                                        </p:tgtEl>
                                      </p:cBhvr>
                                      <p:to x="100000" y="100000"/>
                                    </p:animScale>
                                    <p:animScale>
                                      <p:cBhvr>
                                        <p:cTn id="92" dur="26">
                                          <p:stCondLst>
                                            <p:cond delay="1808"/>
                                          </p:stCondLst>
                                        </p:cTn>
                                        <p:tgtEl>
                                          <p:spTgt spid="34"/>
                                        </p:tgtEl>
                                      </p:cBhvr>
                                      <p:to x="100000" y="95000"/>
                                    </p:animScale>
                                    <p:animScale>
                                      <p:cBhvr>
                                        <p:cTn id="93" dur="166" decel="50000">
                                          <p:stCondLst>
                                            <p:cond delay="1834"/>
                                          </p:stCondLst>
                                        </p:cTn>
                                        <p:tgtEl>
                                          <p:spTgt spid="34"/>
                                        </p:tgtEl>
                                      </p:cBhvr>
                                      <p:to x="100000" y="100000"/>
                                    </p:animScale>
                                  </p:childTnLst>
                                </p:cTn>
                              </p:par>
                              <p:par>
                                <p:cTn id="94" presetID="26" presetClass="entr" presetSubtype="0" fill="hold" grpId="0" nodeType="withEffect">
                                  <p:stCondLst>
                                    <p:cond delay="0"/>
                                  </p:stCondLst>
                                  <p:childTnLst>
                                    <p:set>
                                      <p:cBhvr>
                                        <p:cTn id="95" dur="1" fill="hold">
                                          <p:stCondLst>
                                            <p:cond delay="0"/>
                                          </p:stCondLst>
                                        </p:cTn>
                                        <p:tgtEl>
                                          <p:spTgt spid="7938">
                                            <p:txEl>
                                              <p:pRg st="0" end="0"/>
                                            </p:txEl>
                                          </p:spTgt>
                                        </p:tgtEl>
                                        <p:attrNameLst>
                                          <p:attrName>style.visibility</p:attrName>
                                        </p:attrNameLst>
                                      </p:cBhvr>
                                      <p:to>
                                        <p:strVal val="visible"/>
                                      </p:to>
                                    </p:set>
                                    <p:animEffect transition="in" filter="wipe(down)">
                                      <p:cBhvr>
                                        <p:cTn id="96" dur="580">
                                          <p:stCondLst>
                                            <p:cond delay="0"/>
                                          </p:stCondLst>
                                        </p:cTn>
                                        <p:tgtEl>
                                          <p:spTgt spid="7938">
                                            <p:txEl>
                                              <p:pRg st="0" end="0"/>
                                            </p:txEl>
                                          </p:spTgt>
                                        </p:tgtEl>
                                      </p:cBhvr>
                                    </p:animEffect>
                                    <p:anim calcmode="lin" valueType="num">
                                      <p:cBhvr>
                                        <p:cTn id="97" dur="1822" tmFilter="0,0; 0.14,0.36; 0.43,0.73; 0.71,0.91; 1.0,1.0">
                                          <p:stCondLst>
                                            <p:cond delay="0"/>
                                          </p:stCondLst>
                                        </p:cTn>
                                        <p:tgtEl>
                                          <p:spTgt spid="7938">
                                            <p:txEl>
                                              <p:pRg st="0" end="0"/>
                                            </p:txEl>
                                          </p:spTgt>
                                        </p:tgtEl>
                                        <p:attrNameLst>
                                          <p:attrName>ppt_x</p:attrName>
                                        </p:attrNameLst>
                                      </p:cBhvr>
                                      <p:tavLst>
                                        <p:tav tm="0">
                                          <p:val>
                                            <p:strVal val="#ppt_x-0.25"/>
                                          </p:val>
                                        </p:tav>
                                        <p:tav tm="100000">
                                          <p:val>
                                            <p:strVal val="#ppt_x"/>
                                          </p:val>
                                        </p:tav>
                                      </p:tavLst>
                                    </p:anim>
                                    <p:anim calcmode="lin" valueType="num">
                                      <p:cBhvr>
                                        <p:cTn id="98" dur="664" tmFilter="0.0,0.0; 0.25,0.07; 0.50,0.2; 0.75,0.467; 1.0,1.0">
                                          <p:stCondLst>
                                            <p:cond delay="0"/>
                                          </p:stCondLst>
                                        </p:cTn>
                                        <p:tgtEl>
                                          <p:spTgt spid="7938">
                                            <p:txEl>
                                              <p:pRg st="0" end="0"/>
                                            </p:txEl>
                                          </p:spTgt>
                                        </p:tgtEl>
                                        <p:attrNameLst>
                                          <p:attrName>ppt_y</p:attrName>
                                        </p:attrNameLst>
                                      </p:cBhvr>
                                      <p:tavLst>
                                        <p:tav tm="0" fmla="#ppt_y-sin(pi*$)/3">
                                          <p:val>
                                            <p:fltVal val="0.5"/>
                                          </p:val>
                                        </p:tav>
                                        <p:tav tm="100000">
                                          <p:val>
                                            <p:fltVal val="1"/>
                                          </p:val>
                                        </p:tav>
                                      </p:tavLst>
                                    </p:anim>
                                    <p:anim calcmode="lin" valueType="num">
                                      <p:cBhvr>
                                        <p:cTn id="99" dur="664" tmFilter="0, 0; 0.125,0.2665; 0.25,0.4; 0.375,0.465; 0.5,0.5;  0.625,0.535; 0.75,0.6; 0.875,0.7335; 1,1">
                                          <p:stCondLst>
                                            <p:cond delay="664"/>
                                          </p:stCondLst>
                                        </p:cTn>
                                        <p:tgtEl>
                                          <p:spTgt spid="7938">
                                            <p:txEl>
                                              <p:pRg st="0" end="0"/>
                                            </p:txEl>
                                          </p:spTgt>
                                        </p:tgtEl>
                                        <p:attrNameLst>
                                          <p:attrName>ppt_y</p:attrName>
                                        </p:attrNameLst>
                                      </p:cBhvr>
                                      <p:tavLst>
                                        <p:tav tm="0" fmla="#ppt_y-sin(pi*$)/9">
                                          <p:val>
                                            <p:fltVal val="0"/>
                                          </p:val>
                                        </p:tav>
                                        <p:tav tm="100000">
                                          <p:val>
                                            <p:fltVal val="1"/>
                                          </p:val>
                                        </p:tav>
                                      </p:tavLst>
                                    </p:anim>
                                    <p:anim calcmode="lin" valueType="num">
                                      <p:cBhvr>
                                        <p:cTn id="100" dur="332" tmFilter="0, 0; 0.125,0.2665; 0.25,0.4; 0.375,0.465; 0.5,0.5;  0.625,0.535; 0.75,0.6; 0.875,0.7335; 1,1">
                                          <p:stCondLst>
                                            <p:cond delay="1324"/>
                                          </p:stCondLst>
                                        </p:cTn>
                                        <p:tgtEl>
                                          <p:spTgt spid="7938">
                                            <p:txEl>
                                              <p:pRg st="0" end="0"/>
                                            </p:txEl>
                                          </p:spTgt>
                                        </p:tgtEl>
                                        <p:attrNameLst>
                                          <p:attrName>ppt_y</p:attrName>
                                        </p:attrNameLst>
                                      </p:cBhvr>
                                      <p:tavLst>
                                        <p:tav tm="0" fmla="#ppt_y-sin(pi*$)/27">
                                          <p:val>
                                            <p:fltVal val="0"/>
                                          </p:val>
                                        </p:tav>
                                        <p:tav tm="100000">
                                          <p:val>
                                            <p:fltVal val="1"/>
                                          </p:val>
                                        </p:tav>
                                      </p:tavLst>
                                    </p:anim>
                                    <p:anim calcmode="lin" valueType="num">
                                      <p:cBhvr>
                                        <p:cTn id="101" dur="164" tmFilter="0, 0; 0.125,0.2665; 0.25,0.4; 0.375,0.465; 0.5,0.5;  0.625,0.535; 0.75,0.6; 0.875,0.7335; 1,1">
                                          <p:stCondLst>
                                            <p:cond delay="1656"/>
                                          </p:stCondLst>
                                        </p:cTn>
                                        <p:tgtEl>
                                          <p:spTgt spid="7938">
                                            <p:txEl>
                                              <p:pRg st="0" end="0"/>
                                            </p:txEl>
                                          </p:spTgt>
                                        </p:tgtEl>
                                        <p:attrNameLst>
                                          <p:attrName>ppt_y</p:attrName>
                                        </p:attrNameLst>
                                      </p:cBhvr>
                                      <p:tavLst>
                                        <p:tav tm="0" fmla="#ppt_y-sin(pi*$)/81">
                                          <p:val>
                                            <p:fltVal val="0"/>
                                          </p:val>
                                        </p:tav>
                                        <p:tav tm="100000">
                                          <p:val>
                                            <p:fltVal val="1"/>
                                          </p:val>
                                        </p:tav>
                                      </p:tavLst>
                                    </p:anim>
                                    <p:animScale>
                                      <p:cBhvr>
                                        <p:cTn id="102" dur="26">
                                          <p:stCondLst>
                                            <p:cond delay="650"/>
                                          </p:stCondLst>
                                        </p:cTn>
                                        <p:tgtEl>
                                          <p:spTgt spid="7938">
                                            <p:txEl>
                                              <p:pRg st="0" end="0"/>
                                            </p:txEl>
                                          </p:spTgt>
                                        </p:tgtEl>
                                      </p:cBhvr>
                                      <p:to x="100000" y="60000"/>
                                    </p:animScale>
                                    <p:animScale>
                                      <p:cBhvr>
                                        <p:cTn id="103" dur="166" decel="50000">
                                          <p:stCondLst>
                                            <p:cond delay="676"/>
                                          </p:stCondLst>
                                        </p:cTn>
                                        <p:tgtEl>
                                          <p:spTgt spid="7938">
                                            <p:txEl>
                                              <p:pRg st="0" end="0"/>
                                            </p:txEl>
                                          </p:spTgt>
                                        </p:tgtEl>
                                      </p:cBhvr>
                                      <p:to x="100000" y="100000"/>
                                    </p:animScale>
                                    <p:animScale>
                                      <p:cBhvr>
                                        <p:cTn id="104" dur="26">
                                          <p:stCondLst>
                                            <p:cond delay="1312"/>
                                          </p:stCondLst>
                                        </p:cTn>
                                        <p:tgtEl>
                                          <p:spTgt spid="7938">
                                            <p:txEl>
                                              <p:pRg st="0" end="0"/>
                                            </p:txEl>
                                          </p:spTgt>
                                        </p:tgtEl>
                                      </p:cBhvr>
                                      <p:to x="100000" y="80000"/>
                                    </p:animScale>
                                    <p:animScale>
                                      <p:cBhvr>
                                        <p:cTn id="105" dur="166" decel="50000">
                                          <p:stCondLst>
                                            <p:cond delay="1338"/>
                                          </p:stCondLst>
                                        </p:cTn>
                                        <p:tgtEl>
                                          <p:spTgt spid="7938">
                                            <p:txEl>
                                              <p:pRg st="0" end="0"/>
                                            </p:txEl>
                                          </p:spTgt>
                                        </p:tgtEl>
                                      </p:cBhvr>
                                      <p:to x="100000" y="100000"/>
                                    </p:animScale>
                                    <p:animScale>
                                      <p:cBhvr>
                                        <p:cTn id="106" dur="26">
                                          <p:stCondLst>
                                            <p:cond delay="1642"/>
                                          </p:stCondLst>
                                        </p:cTn>
                                        <p:tgtEl>
                                          <p:spTgt spid="7938">
                                            <p:txEl>
                                              <p:pRg st="0" end="0"/>
                                            </p:txEl>
                                          </p:spTgt>
                                        </p:tgtEl>
                                      </p:cBhvr>
                                      <p:to x="100000" y="90000"/>
                                    </p:animScale>
                                    <p:animScale>
                                      <p:cBhvr>
                                        <p:cTn id="107" dur="166" decel="50000">
                                          <p:stCondLst>
                                            <p:cond delay="1668"/>
                                          </p:stCondLst>
                                        </p:cTn>
                                        <p:tgtEl>
                                          <p:spTgt spid="7938">
                                            <p:txEl>
                                              <p:pRg st="0" end="0"/>
                                            </p:txEl>
                                          </p:spTgt>
                                        </p:tgtEl>
                                      </p:cBhvr>
                                      <p:to x="100000" y="100000"/>
                                    </p:animScale>
                                    <p:animScale>
                                      <p:cBhvr>
                                        <p:cTn id="108" dur="26">
                                          <p:stCondLst>
                                            <p:cond delay="1808"/>
                                          </p:stCondLst>
                                        </p:cTn>
                                        <p:tgtEl>
                                          <p:spTgt spid="7938">
                                            <p:txEl>
                                              <p:pRg st="0" end="0"/>
                                            </p:txEl>
                                          </p:spTgt>
                                        </p:tgtEl>
                                      </p:cBhvr>
                                      <p:to x="100000" y="95000"/>
                                    </p:animScale>
                                    <p:animScale>
                                      <p:cBhvr>
                                        <p:cTn id="109" dur="166" decel="50000">
                                          <p:stCondLst>
                                            <p:cond delay="1834"/>
                                          </p:stCondLst>
                                        </p:cTn>
                                        <p:tgtEl>
                                          <p:spTgt spid="7938">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33" grpId="0" build="p"/>
      <p:bldP spid="7936" grpId="0" build="p"/>
      <p:bldP spid="7938"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sp>
        <p:nvSpPr>
          <p:cNvPr id="15" name="Rectangle 14"/>
          <p:cNvSpPr/>
          <p:nvPr/>
        </p:nvSpPr>
        <p:spPr>
          <a:xfrm>
            <a:off x="2570480" y="2472055"/>
            <a:ext cx="680402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1:</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Từ đầu đến ...</a:t>
            </a:r>
            <a:r>
              <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trên mặt đất?</a:t>
            </a:r>
            <a:endPar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6" name="Rectangle 15"/>
          <p:cNvSpPr/>
          <p:nvPr/>
        </p:nvSpPr>
        <p:spPr>
          <a:xfrm>
            <a:off x="2570480" y="3182620"/>
            <a:ext cx="647890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2:</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Nhìn ra xa ... hoang dã</a:t>
            </a:r>
            <a:endPar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8" name="Rectangle 17"/>
          <p:cNvSpPr/>
          <p:nvPr/>
        </p:nvSpPr>
        <p:spPr>
          <a:xfrm>
            <a:off x="2570480" y="3893185"/>
            <a:ext cx="568261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3:</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Còn lại</a:t>
            </a:r>
            <a:endPar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pic>
        <p:nvPicPr>
          <p:cNvPr id="37" name="Picture 7"/>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121410" y="0"/>
            <a:ext cx="3717925" cy="5194300"/>
          </a:xfrm>
          <a:prstGeom prst="rect">
            <a:avLst/>
          </a:prstGeom>
        </p:spPr>
      </p:pic>
      <p:grpSp>
        <p:nvGrpSpPr>
          <p:cNvPr id="8151" name="Google Shape;8151;p36"/>
          <p:cNvGrpSpPr/>
          <p:nvPr/>
        </p:nvGrpSpPr>
        <p:grpSpPr>
          <a:xfrm rot="20340000">
            <a:off x="2887980" y="642620"/>
            <a:ext cx="4248785" cy="185547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 name="Picture 39"/>
          <p:cNvPicPr>
            <a:picLocks noChangeAspect="1"/>
          </p:cNvPicPr>
          <p:nvPr/>
        </p:nvPicPr>
        <p:blipFill>
          <a:blip r:embed="rId5"/>
          <a:stretch>
            <a:fillRect/>
          </a:stretch>
        </p:blipFill>
        <p:spPr>
          <a:xfrm>
            <a:off x="3555365" y="1129665"/>
            <a:ext cx="2705100" cy="96202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1000" fill="hold"/>
                                        <p:tgtEl>
                                          <p:spTgt spid="4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Effect transition="in" filter="fade">
                                      <p:cBhvr>
                                        <p:cTn id="12" dur="1000"/>
                                        <p:tgtEl>
                                          <p:spTgt spid="8151"/>
                                        </p:tgtEl>
                                      </p:cBhvr>
                                    </p:animEffect>
                                    <p:anim calcmode="lin" valueType="num">
                                      <p:cBhvr>
                                        <p:cTn id="13" dur="1000" fill="hold"/>
                                        <p:tgtEl>
                                          <p:spTgt spid="8151"/>
                                        </p:tgtEl>
                                        <p:attrNameLst>
                                          <p:attrName>ppt_x</p:attrName>
                                        </p:attrNameLst>
                                      </p:cBhvr>
                                      <p:tavLst>
                                        <p:tav tm="0">
                                          <p:val>
                                            <p:strVal val="#ppt_x"/>
                                          </p:val>
                                        </p:tav>
                                        <p:tav tm="100000">
                                          <p:val>
                                            <p:strVal val="#ppt_x"/>
                                          </p:val>
                                        </p:tav>
                                      </p:tavLst>
                                    </p:anim>
                                    <p:anim calcmode="lin" valueType="num">
                                      <p:cBhvr>
                                        <p:cTn id="14" dur="1000" fill="hold"/>
                                        <p:tgtEl>
                                          <p:spTgt spid="815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circle(in)">
                                      <p:cBhvr>
                                        <p:cTn id="19" dur="20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circle(in)">
                                      <p:cBhvr>
                                        <p:cTn id="24" dur="2000"/>
                                        <p:tgtEl>
                                          <p:spTgt spid="16"/>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inVertical)">
                                      <p:cBhvr>
                                        <p:cTn id="2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grpSp>
        <p:nvGrpSpPr>
          <p:cNvPr id="2" name="Group 1"/>
          <p:cNvGrpSpPr/>
          <p:nvPr/>
        </p:nvGrpSpPr>
        <p:grpSpPr>
          <a:xfrm>
            <a:off x="559435" y="950595"/>
            <a:ext cx="1844040" cy="1024890"/>
            <a:chOff x="156" y="1497"/>
            <a:chExt cx="2904" cy="1614"/>
          </a:xfrm>
        </p:grpSpPr>
        <p:sp>
          <p:nvSpPr>
            <p:cNvPr id="3848"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1</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23" name="Google Shape;7898;p32"/>
          <p:cNvGrpSpPr/>
          <p:nvPr/>
        </p:nvGrpSpPr>
        <p:grpSpPr>
          <a:xfrm>
            <a:off x="2637790" y="962025"/>
            <a:ext cx="5871210" cy="764540"/>
            <a:chOff x="2023945" y="2856088"/>
            <a:chExt cx="5096097" cy="477025"/>
          </a:xfrm>
        </p:grpSpPr>
        <p:sp>
          <p:nvSpPr>
            <p:cNvPr id="24"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7898;p32"/>
          <p:cNvGrpSpPr/>
          <p:nvPr/>
        </p:nvGrpSpPr>
        <p:grpSpPr>
          <a:xfrm>
            <a:off x="2637790" y="2115185"/>
            <a:ext cx="5871210" cy="764540"/>
            <a:chOff x="2023945" y="2856088"/>
            <a:chExt cx="5096097" cy="477025"/>
          </a:xfrm>
        </p:grpSpPr>
        <p:sp>
          <p:nvSpPr>
            <p:cNvPr id="2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7898;p32"/>
          <p:cNvGrpSpPr/>
          <p:nvPr/>
        </p:nvGrpSpPr>
        <p:grpSpPr>
          <a:xfrm>
            <a:off x="2637790" y="3268345"/>
            <a:ext cx="5871210" cy="764540"/>
            <a:chOff x="2023945" y="2856088"/>
            <a:chExt cx="5096097" cy="477025"/>
          </a:xfrm>
        </p:grpSpPr>
        <p:sp>
          <p:nvSpPr>
            <p:cNvPr id="32"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p:cNvGrpSpPr/>
          <p:nvPr/>
        </p:nvGrpSpPr>
        <p:grpSpPr>
          <a:xfrm>
            <a:off x="559435" y="2145030"/>
            <a:ext cx="1844040" cy="1025525"/>
            <a:chOff x="156" y="1497"/>
            <a:chExt cx="2904" cy="1615"/>
          </a:xfrm>
        </p:grpSpPr>
        <p:sp>
          <p:nvSpPr>
            <p:cNvPr id="4"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2</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6" name="Group 5"/>
          <p:cNvGrpSpPr/>
          <p:nvPr/>
        </p:nvGrpSpPr>
        <p:grpSpPr>
          <a:xfrm>
            <a:off x="559435" y="3213735"/>
            <a:ext cx="1844040" cy="1025525"/>
            <a:chOff x="156" y="1497"/>
            <a:chExt cx="2904" cy="1615"/>
          </a:xfrm>
        </p:grpSpPr>
        <p:sp>
          <p:nvSpPr>
            <p:cNvPr id="7"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3</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sp>
        <p:nvSpPr>
          <p:cNvPr id="9" name="Rectangles 8"/>
          <p:cNvSpPr/>
          <p:nvPr/>
        </p:nvSpPr>
        <p:spPr>
          <a:xfrm>
            <a:off x="3399790" y="1099185"/>
            <a:ext cx="3955415" cy="521970"/>
          </a:xfrm>
          <a:prstGeom prst="rect">
            <a:avLst/>
          </a:prstGeom>
          <a:noFill/>
          <a:ln>
            <a:noFill/>
          </a:ln>
        </p:spPr>
        <p:txBody>
          <a:bodyPr wrap="none" rtlCol="0" anchor="t">
            <a:spAutoFit/>
          </a:bodyPr>
          <a:lstStyle/>
          <a:p>
            <a:pPr algn="l"/>
            <a:r>
              <a:rPr lang="en-GB" altLang="en-US" sz="2800" b="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Giới thiệu về “cổng trời”</a:t>
            </a:r>
          </a:p>
        </p:txBody>
      </p:sp>
      <p:sp>
        <p:nvSpPr>
          <p:cNvPr id="10" name="Rectangles 9"/>
          <p:cNvSpPr/>
          <p:nvPr/>
        </p:nvSpPr>
        <p:spPr>
          <a:xfrm>
            <a:off x="3399790" y="2252345"/>
            <a:ext cx="4935220" cy="52197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Vẻ đẹp bức tranh thiên nhiên </a:t>
            </a:r>
          </a:p>
        </p:txBody>
      </p:sp>
      <p:sp>
        <p:nvSpPr>
          <p:cNvPr id="11" name="Rectangles 10"/>
          <p:cNvSpPr/>
          <p:nvPr/>
        </p:nvSpPr>
        <p:spPr>
          <a:xfrm>
            <a:off x="3399790" y="3405505"/>
            <a:ext cx="4495165" cy="52197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Hoạt động của con người </a:t>
            </a: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7"/>
                                        </p:tgtEl>
                                        <p:attrNameLst>
                                          <p:attrName>style.visibility</p:attrName>
                                        </p:attrNameLst>
                                      </p:cBhvr>
                                      <p:to>
                                        <p:strVal val="visible"/>
                                      </p:to>
                                    </p:set>
                                    <p:anim calcmode="lin" valueType="num">
                                      <p:cBhvr additive="base">
                                        <p:cTn id="29" dur="500" fill="hold"/>
                                        <p:tgtEl>
                                          <p:spTgt spid="27"/>
                                        </p:tgtEl>
                                        <p:attrNameLst>
                                          <p:attrName>ppt_x</p:attrName>
                                        </p:attrNameLst>
                                      </p:cBhvr>
                                      <p:tavLst>
                                        <p:tav tm="0">
                                          <p:val>
                                            <p:strVal val="0-#ppt_w/2"/>
                                          </p:val>
                                        </p:tav>
                                        <p:tav tm="100000">
                                          <p:val>
                                            <p:strVal val="#ppt_x"/>
                                          </p:val>
                                        </p:tav>
                                      </p:tavLst>
                                    </p:anim>
                                    <p:anim calcmode="lin" valueType="num">
                                      <p:cBhvr additive="base">
                                        <p:cTn id="30"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0-#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0-#ppt_w/2"/>
                                          </p:val>
                                        </p:tav>
                                        <p:tav tm="100000">
                                          <p:val>
                                            <p:strVal val="#ppt_x"/>
                                          </p:val>
                                        </p:tav>
                                      </p:tavLst>
                                    </p:anim>
                                    <p:anim calcmode="lin" valueType="num">
                                      <p:cBhvr additive="base">
                                        <p:cTn id="40" dur="500" fill="hold"/>
                                        <p:tgtEl>
                                          <p:spTgt spid="11"/>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fill="hold"/>
                                        <p:tgtEl>
                                          <p:spTgt spid="31"/>
                                        </p:tgtEl>
                                        <p:attrNameLst>
                                          <p:attrName>ppt_x</p:attrName>
                                        </p:attrNameLst>
                                      </p:cBhvr>
                                      <p:tavLst>
                                        <p:tav tm="0">
                                          <p:val>
                                            <p:strVal val="0-#ppt_w/2"/>
                                          </p:val>
                                        </p:tav>
                                        <p:tav tm="100000">
                                          <p:val>
                                            <p:strVal val="#ppt_x"/>
                                          </p:val>
                                        </p:tav>
                                      </p:tavLst>
                                    </p:anim>
                                    <p:anim calcmode="lin" valueType="num">
                                      <p:cBhvr additive="base">
                                        <p:cTn id="44"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030066" y="445625"/>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156627" y="2104248"/>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01</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4290626" y="2932506"/>
            <a:ext cx="4620260" cy="1200329"/>
          </a:xfrm>
          <a:prstGeom prst="rect">
            <a:avLst/>
          </a:prstGeom>
          <a:noFill/>
        </p:spPr>
        <p:txBody>
          <a:bodyPr wrap="square" rtlCol="0" anchor="t">
            <a:spAutoFit/>
          </a:bodyPr>
          <a:lstStyle/>
          <a:p>
            <a:r>
              <a:rPr lang="en-GB" altLang="en-US" sz="7200" b="1">
                <a:latin typeface="iCiel Cadena" panose="02000503000000020004" pitchFamily="2" charset="0"/>
                <a:cs typeface="+mn-lt"/>
              </a:rPr>
              <a:t>Luyện đọc</a:t>
            </a: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151"/>
                                        </p:tgtEl>
                                        <p:attrNameLst>
                                          <p:attrName>style.visibility</p:attrName>
                                        </p:attrNameLst>
                                      </p:cBhvr>
                                      <p:to>
                                        <p:strVal val="visible"/>
                                      </p:to>
                                    </p:set>
                                    <p:animEffect transition="in" filter="fade">
                                      <p:cBhvr>
                                        <p:cTn id="7" dur="1000"/>
                                        <p:tgtEl>
                                          <p:spTgt spid="8151"/>
                                        </p:tgtEl>
                                      </p:cBhvr>
                                    </p:animEffect>
                                    <p:anim calcmode="lin" valueType="num">
                                      <p:cBhvr>
                                        <p:cTn id="8" dur="1000" fill="hold"/>
                                        <p:tgtEl>
                                          <p:spTgt spid="8151"/>
                                        </p:tgtEl>
                                        <p:attrNameLst>
                                          <p:attrName>ppt_x</p:attrName>
                                        </p:attrNameLst>
                                      </p:cBhvr>
                                      <p:tavLst>
                                        <p:tav tm="0">
                                          <p:val>
                                            <p:strVal val="#ppt_x"/>
                                          </p:val>
                                        </p:tav>
                                        <p:tav tm="100000">
                                          <p:val>
                                            <p:strVal val="#ppt_x"/>
                                          </p:val>
                                        </p:tav>
                                      </p:tavLst>
                                    </p:anim>
                                    <p:anim calcmode="lin" valueType="num">
                                      <p:cBhvr>
                                        <p:cTn id="9" dur="1000" fill="hold"/>
                                        <p:tgtEl>
                                          <p:spTgt spid="815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957"/>
                                        </p:tgtEl>
                                        <p:attrNameLst>
                                          <p:attrName>style.visibility</p:attrName>
                                        </p:attrNameLst>
                                      </p:cBhvr>
                                      <p:to>
                                        <p:strVal val="visible"/>
                                      </p:to>
                                    </p:set>
                                    <p:animEffect transition="in" filter="fade">
                                      <p:cBhvr>
                                        <p:cTn id="17" dur="1000"/>
                                        <p:tgtEl>
                                          <p:spTgt spid="7957"/>
                                        </p:tgtEl>
                                      </p:cBhvr>
                                    </p:animEffect>
                                    <p:anim calcmode="lin" valueType="num">
                                      <p:cBhvr>
                                        <p:cTn id="18" dur="1000" fill="hold"/>
                                        <p:tgtEl>
                                          <p:spTgt spid="7957"/>
                                        </p:tgtEl>
                                        <p:attrNameLst>
                                          <p:attrName>ppt_x</p:attrName>
                                        </p:attrNameLst>
                                      </p:cBhvr>
                                      <p:tavLst>
                                        <p:tav tm="0">
                                          <p:val>
                                            <p:strVal val="#ppt_x"/>
                                          </p:val>
                                        </p:tav>
                                        <p:tav tm="100000">
                                          <p:val>
                                            <p:strVal val="#ppt_x"/>
                                          </p:val>
                                        </p:tav>
                                      </p:tavLst>
                                    </p:anim>
                                    <p:anim calcmode="lin" valueType="num">
                                      <p:cBhvr>
                                        <p:cTn id="19" dur="1000" fill="hold"/>
                                        <p:tgtEl>
                                          <p:spTgt spid="79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lstStyle/>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1. Giữa hai bên vách đá</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Mở ra một khoảng trời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Có gió thoảng, mây trôi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Cổng trời trên mặt đất?</a:t>
            </a:r>
          </a:p>
        </p:txBody>
      </p:sp>
      <p:sp>
        <p:nvSpPr>
          <p:cNvPr id="4" name="Text Box 3"/>
          <p:cNvSpPr txBox="1"/>
          <p:nvPr/>
        </p:nvSpPr>
        <p:spPr>
          <a:xfrm>
            <a:off x="2085975" y="1489075"/>
            <a:ext cx="1130935" cy="460375"/>
          </a:xfrm>
          <a:prstGeom prst="rect">
            <a:avLst/>
          </a:prstGeom>
          <a:noFill/>
        </p:spPr>
        <p:txBody>
          <a:bodyPr wrap="none" rtlCol="0" anchor="t">
            <a:spAutoFit/>
          </a:bodyPr>
          <a:lstStyle/>
          <a:p>
            <a:pPr algn="ctr">
              <a:lnSpc>
                <a:spcPct val="100000"/>
              </a:lnSpc>
            </a:pPr>
            <a:r>
              <a:rPr lang="en-GB" altLang="en-US" sz="2400" b="1">
                <a:latin typeface="+mj-ea"/>
                <a:cs typeface="+mj-ea"/>
                <a:sym typeface="+mn-ea"/>
              </a:rPr>
              <a:t>(Trích)</a:t>
            </a: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15240" y="499745"/>
            <a:ext cx="5010150" cy="101917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grpSp>
        <p:nvGrpSpPr>
          <p:cNvPr id="4" name="Group 3"/>
          <p:cNvGrpSpPr/>
          <p:nvPr/>
        </p:nvGrpSpPr>
        <p:grpSpPr>
          <a:xfrm>
            <a:off x="4812665" y="0"/>
            <a:ext cx="4331335" cy="5203825"/>
            <a:chOff x="7579" y="0"/>
            <a:chExt cx="6821" cy="8195"/>
          </a:xfrm>
        </p:grpSpPr>
        <p:sp>
          <p:nvSpPr>
            <p:cNvPr id="8197" name="Google Shape;8197;p39"/>
            <p:cNvSpPr/>
            <p:nvPr/>
          </p:nvSpPr>
          <p:spPr>
            <a:xfrm>
              <a:off x="8179" y="4462"/>
              <a:ext cx="1566" cy="1311"/>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9829" y="4205"/>
              <a:ext cx="1566" cy="1308"/>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10558" y="5868"/>
              <a:ext cx="3675" cy="2322"/>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11264" y="6097"/>
              <a:ext cx="889" cy="710"/>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8972" y="7707"/>
              <a:ext cx="1911" cy="480"/>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8167" y="3985"/>
              <a:ext cx="2212" cy="1647"/>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8237" y="4073"/>
              <a:ext cx="2142" cy="1381"/>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9174" y="3438"/>
              <a:ext cx="2209" cy="1647"/>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10534" y="4205"/>
              <a:ext cx="849" cy="857"/>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8826" y="6522"/>
              <a:ext cx="922" cy="696"/>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8826" y="6531"/>
              <a:ext cx="819" cy="618"/>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9107" y="6651"/>
              <a:ext cx="1004" cy="901"/>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9127" y="6651"/>
              <a:ext cx="556" cy="334"/>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8352" y="6066"/>
              <a:ext cx="1361" cy="1027"/>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9013" y="6230"/>
              <a:ext cx="717" cy="86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8355" y="6086"/>
              <a:ext cx="606" cy="925"/>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8673" y="6159"/>
              <a:ext cx="383" cy="296"/>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9431" y="4840"/>
              <a:ext cx="2280" cy="3348"/>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10283" y="4936"/>
              <a:ext cx="1425" cy="3251"/>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9431" y="4840"/>
              <a:ext cx="1185" cy="732"/>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8024" y="2810"/>
              <a:ext cx="3230" cy="2536"/>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10736" y="3927"/>
              <a:ext cx="161" cy="585"/>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9150" y="3942"/>
              <a:ext cx="2103" cy="1401"/>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8024" y="2812"/>
              <a:ext cx="1677" cy="2449"/>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10906" y="5232"/>
              <a:ext cx="1250" cy="995"/>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10994" y="5446"/>
              <a:ext cx="1118" cy="705"/>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11085" y="5761"/>
              <a:ext cx="337" cy="945"/>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10862" y="5094"/>
              <a:ext cx="1249" cy="995"/>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10903" y="5258"/>
              <a:ext cx="1209" cy="831"/>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9765" y="5870"/>
              <a:ext cx="398" cy="2318"/>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9335" y="2411"/>
              <a:ext cx="2800" cy="167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9829" y="2631"/>
              <a:ext cx="2239" cy="1252"/>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10534" y="2970"/>
              <a:ext cx="2306" cy="1331"/>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11553" y="3596"/>
              <a:ext cx="989" cy="705"/>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11199" y="3207"/>
              <a:ext cx="840" cy="574"/>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8062" y="35"/>
              <a:ext cx="6338" cy="3222"/>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8559" y="442"/>
              <a:ext cx="5841" cy="2373"/>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13502" y="1238"/>
              <a:ext cx="898" cy="189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13502" y="1308"/>
              <a:ext cx="898" cy="1639"/>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11831" y="1179"/>
              <a:ext cx="2569" cy="7016"/>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12047" y="2475"/>
              <a:ext cx="1042" cy="5715"/>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11831" y="1179"/>
              <a:ext cx="2569" cy="314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12229" y="0"/>
              <a:ext cx="2171" cy="1048"/>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7579" y="0"/>
              <a:ext cx="6361" cy="2002"/>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13943" y="890"/>
              <a:ext cx="457" cy="1103"/>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9162" y="2183"/>
              <a:ext cx="2815" cy="1607"/>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11676" y="5685"/>
              <a:ext cx="2440" cy="1343"/>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13320" y="6086"/>
              <a:ext cx="793" cy="890"/>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12258" y="4582"/>
              <a:ext cx="2142" cy="2572"/>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13595" y="5086"/>
              <a:ext cx="805" cy="1557"/>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10043" y="6250"/>
              <a:ext cx="4357" cy="1937"/>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7579" y="0"/>
              <a:ext cx="5923" cy="2002"/>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13943" y="890"/>
              <a:ext cx="457" cy="1103"/>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8624" y="339"/>
              <a:ext cx="1062" cy="52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13733" y="0"/>
              <a:ext cx="208" cy="682"/>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9162" y="2183"/>
              <a:ext cx="2107" cy="149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8252" y="3985"/>
              <a:ext cx="585" cy="854"/>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10496" y="2751"/>
              <a:ext cx="1481" cy="989"/>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10868" y="5094"/>
              <a:ext cx="699" cy="448"/>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11825" y="7219"/>
              <a:ext cx="2575" cy="969"/>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12167" y="6251"/>
              <a:ext cx="2233" cy="1237"/>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10046" y="7505"/>
              <a:ext cx="1782" cy="682"/>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5981700" y="233045"/>
            <a:ext cx="1773555" cy="2102485"/>
          </a:xfrm>
          <a:prstGeom prst="rect">
            <a:avLst/>
          </a:prstGeom>
        </p:spPr>
      </p:pic>
      <p:grpSp>
        <p:nvGrpSpPr>
          <p:cNvPr id="219" name="Group 20"/>
          <p:cNvGrpSpPr>
            <a:grpSpLocks noChangeAspect="1"/>
          </p:cNvGrpSpPr>
          <p:nvPr/>
        </p:nvGrpSpPr>
        <p:grpSpPr bwMode="auto">
          <a:xfrm flipH="1">
            <a:off x="819785" y="728980"/>
            <a:ext cx="4557395" cy="3201035"/>
            <a:chOff x="4686" y="624"/>
            <a:chExt cx="1229" cy="1434"/>
          </a:xfrm>
          <a:solidFill>
            <a:srgbClr val="C97946"/>
          </a:solidFill>
        </p:grpSpPr>
        <p:sp>
          <p:nvSpPr>
            <p:cNvPr id="221" name="Freeform 21"/>
            <p:cNvSpPr/>
            <p:nvPr/>
          </p:nvSpPr>
          <p:spPr bwMode="auto">
            <a:xfrm>
              <a:off x="4723" y="867"/>
              <a:ext cx="1192" cy="1141"/>
            </a:xfrm>
            <a:custGeom>
              <a:avLst/>
              <a:gdLst>
                <a:gd name="T0" fmla="*/ 535 w 547"/>
                <a:gd name="T1" fmla="*/ 173 h 525"/>
                <a:gd name="T2" fmla="*/ 507 w 547"/>
                <a:gd name="T3" fmla="*/ 136 h 525"/>
                <a:gd name="T4" fmla="*/ 470 w 547"/>
                <a:gd name="T5" fmla="*/ 107 h 525"/>
                <a:gd name="T6" fmla="*/ 400 w 547"/>
                <a:gd name="T7" fmla="*/ 67 h 525"/>
                <a:gd name="T8" fmla="*/ 365 w 547"/>
                <a:gd name="T9" fmla="*/ 52 h 525"/>
                <a:gd name="T10" fmla="*/ 354 w 547"/>
                <a:gd name="T11" fmla="*/ 47 h 525"/>
                <a:gd name="T12" fmla="*/ 207 w 547"/>
                <a:gd name="T13" fmla="*/ 4 h 525"/>
                <a:gd name="T14" fmla="*/ 160 w 547"/>
                <a:gd name="T15" fmla="*/ 0 h 525"/>
                <a:gd name="T16" fmla="*/ 87 w 547"/>
                <a:gd name="T17" fmla="*/ 16 h 525"/>
                <a:gd name="T18" fmla="*/ 34 w 547"/>
                <a:gd name="T19" fmla="*/ 63 h 525"/>
                <a:gd name="T20" fmla="*/ 17 w 547"/>
                <a:gd name="T21" fmla="*/ 98 h 525"/>
                <a:gd name="T22" fmla="*/ 1 w 547"/>
                <a:gd name="T23" fmla="*/ 180 h 525"/>
                <a:gd name="T24" fmla="*/ 20 w 547"/>
                <a:gd name="T25" fmla="*/ 305 h 525"/>
                <a:gd name="T26" fmla="*/ 40 w 547"/>
                <a:gd name="T27" fmla="*/ 337 h 525"/>
                <a:gd name="T28" fmla="*/ 98 w 547"/>
                <a:gd name="T29" fmla="*/ 377 h 525"/>
                <a:gd name="T30" fmla="*/ 144 w 547"/>
                <a:gd name="T31" fmla="*/ 393 h 525"/>
                <a:gd name="T32" fmla="*/ 147 w 547"/>
                <a:gd name="T33" fmla="*/ 393 h 525"/>
                <a:gd name="T34" fmla="*/ 162 w 547"/>
                <a:gd name="T35" fmla="*/ 398 h 525"/>
                <a:gd name="T36" fmla="*/ 247 w 547"/>
                <a:gd name="T37" fmla="*/ 420 h 525"/>
                <a:gd name="T38" fmla="*/ 175 w 547"/>
                <a:gd name="T39" fmla="*/ 502 h 525"/>
                <a:gd name="T40" fmla="*/ 144 w 547"/>
                <a:gd name="T41" fmla="*/ 520 h 525"/>
                <a:gd name="T42" fmla="*/ 143 w 547"/>
                <a:gd name="T43" fmla="*/ 523 h 525"/>
                <a:gd name="T44" fmla="*/ 144 w 547"/>
                <a:gd name="T45" fmla="*/ 524 h 525"/>
                <a:gd name="T46" fmla="*/ 208 w 547"/>
                <a:gd name="T47" fmla="*/ 516 h 525"/>
                <a:gd name="T48" fmla="*/ 267 w 547"/>
                <a:gd name="T49" fmla="*/ 493 h 525"/>
                <a:gd name="T50" fmla="*/ 322 w 547"/>
                <a:gd name="T51" fmla="*/ 458 h 525"/>
                <a:gd name="T52" fmla="*/ 375 w 547"/>
                <a:gd name="T53" fmla="*/ 452 h 525"/>
                <a:gd name="T54" fmla="*/ 418 w 547"/>
                <a:gd name="T55" fmla="*/ 447 h 525"/>
                <a:gd name="T56" fmla="*/ 456 w 547"/>
                <a:gd name="T57" fmla="*/ 432 h 525"/>
                <a:gd name="T58" fmla="*/ 487 w 547"/>
                <a:gd name="T59" fmla="*/ 403 h 525"/>
                <a:gd name="T60" fmla="*/ 527 w 547"/>
                <a:gd name="T61" fmla="*/ 326 h 525"/>
                <a:gd name="T62" fmla="*/ 547 w 547"/>
                <a:gd name="T63" fmla="*/ 237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7" h="525">
                  <a:moveTo>
                    <a:pt x="542" y="193"/>
                  </a:moveTo>
                  <a:cubicBezTo>
                    <a:pt x="540" y="186"/>
                    <a:pt x="538" y="179"/>
                    <a:pt x="535" y="173"/>
                  </a:cubicBezTo>
                  <a:cubicBezTo>
                    <a:pt x="532" y="166"/>
                    <a:pt x="528" y="160"/>
                    <a:pt x="523" y="153"/>
                  </a:cubicBezTo>
                  <a:cubicBezTo>
                    <a:pt x="519" y="148"/>
                    <a:pt x="514" y="142"/>
                    <a:pt x="507" y="136"/>
                  </a:cubicBezTo>
                  <a:cubicBezTo>
                    <a:pt x="502" y="131"/>
                    <a:pt x="497" y="126"/>
                    <a:pt x="490" y="121"/>
                  </a:cubicBezTo>
                  <a:cubicBezTo>
                    <a:pt x="484" y="116"/>
                    <a:pt x="477" y="112"/>
                    <a:pt x="470" y="107"/>
                  </a:cubicBezTo>
                  <a:cubicBezTo>
                    <a:pt x="463" y="102"/>
                    <a:pt x="455" y="98"/>
                    <a:pt x="447" y="93"/>
                  </a:cubicBezTo>
                  <a:cubicBezTo>
                    <a:pt x="432" y="83"/>
                    <a:pt x="416" y="75"/>
                    <a:pt x="400" y="67"/>
                  </a:cubicBezTo>
                  <a:cubicBezTo>
                    <a:pt x="392" y="63"/>
                    <a:pt x="384" y="60"/>
                    <a:pt x="377" y="56"/>
                  </a:cubicBezTo>
                  <a:cubicBezTo>
                    <a:pt x="373" y="55"/>
                    <a:pt x="369" y="53"/>
                    <a:pt x="365" y="52"/>
                  </a:cubicBezTo>
                  <a:cubicBezTo>
                    <a:pt x="362" y="51"/>
                    <a:pt x="359" y="49"/>
                    <a:pt x="356" y="48"/>
                  </a:cubicBezTo>
                  <a:cubicBezTo>
                    <a:pt x="354" y="47"/>
                    <a:pt x="354" y="47"/>
                    <a:pt x="354" y="47"/>
                  </a:cubicBezTo>
                  <a:cubicBezTo>
                    <a:pt x="315" y="33"/>
                    <a:pt x="285" y="22"/>
                    <a:pt x="256" y="15"/>
                  </a:cubicBezTo>
                  <a:cubicBezTo>
                    <a:pt x="239" y="10"/>
                    <a:pt x="223" y="7"/>
                    <a:pt x="207" y="4"/>
                  </a:cubicBezTo>
                  <a:cubicBezTo>
                    <a:pt x="199" y="3"/>
                    <a:pt x="190" y="2"/>
                    <a:pt x="182" y="1"/>
                  </a:cubicBezTo>
                  <a:cubicBezTo>
                    <a:pt x="174" y="0"/>
                    <a:pt x="167" y="0"/>
                    <a:pt x="160" y="0"/>
                  </a:cubicBezTo>
                  <a:cubicBezTo>
                    <a:pt x="147" y="0"/>
                    <a:pt x="134" y="1"/>
                    <a:pt x="121" y="4"/>
                  </a:cubicBezTo>
                  <a:cubicBezTo>
                    <a:pt x="109" y="7"/>
                    <a:pt x="98" y="11"/>
                    <a:pt x="87" y="16"/>
                  </a:cubicBezTo>
                  <a:cubicBezTo>
                    <a:pt x="76" y="21"/>
                    <a:pt x="66" y="28"/>
                    <a:pt x="57" y="35"/>
                  </a:cubicBezTo>
                  <a:cubicBezTo>
                    <a:pt x="49" y="43"/>
                    <a:pt x="41" y="53"/>
                    <a:pt x="34" y="63"/>
                  </a:cubicBezTo>
                  <a:cubicBezTo>
                    <a:pt x="30" y="68"/>
                    <a:pt x="27" y="74"/>
                    <a:pt x="24" y="80"/>
                  </a:cubicBezTo>
                  <a:cubicBezTo>
                    <a:pt x="22" y="85"/>
                    <a:pt x="19" y="91"/>
                    <a:pt x="17" y="98"/>
                  </a:cubicBezTo>
                  <a:cubicBezTo>
                    <a:pt x="13" y="111"/>
                    <a:pt x="9" y="124"/>
                    <a:pt x="7" y="138"/>
                  </a:cubicBezTo>
                  <a:cubicBezTo>
                    <a:pt x="4" y="151"/>
                    <a:pt x="2" y="166"/>
                    <a:pt x="1" y="180"/>
                  </a:cubicBezTo>
                  <a:cubicBezTo>
                    <a:pt x="0" y="195"/>
                    <a:pt x="0" y="209"/>
                    <a:pt x="0" y="224"/>
                  </a:cubicBezTo>
                  <a:cubicBezTo>
                    <a:pt x="2" y="255"/>
                    <a:pt x="9" y="282"/>
                    <a:pt x="20" y="305"/>
                  </a:cubicBezTo>
                  <a:cubicBezTo>
                    <a:pt x="22" y="311"/>
                    <a:pt x="26" y="317"/>
                    <a:pt x="29" y="322"/>
                  </a:cubicBezTo>
                  <a:cubicBezTo>
                    <a:pt x="32" y="327"/>
                    <a:pt x="36" y="332"/>
                    <a:pt x="40" y="337"/>
                  </a:cubicBezTo>
                  <a:cubicBezTo>
                    <a:pt x="47" y="345"/>
                    <a:pt x="56" y="353"/>
                    <a:pt x="66" y="360"/>
                  </a:cubicBezTo>
                  <a:cubicBezTo>
                    <a:pt x="75" y="366"/>
                    <a:pt x="86" y="372"/>
                    <a:pt x="98" y="377"/>
                  </a:cubicBezTo>
                  <a:cubicBezTo>
                    <a:pt x="108" y="382"/>
                    <a:pt x="120" y="386"/>
                    <a:pt x="133" y="390"/>
                  </a:cubicBezTo>
                  <a:cubicBezTo>
                    <a:pt x="137" y="391"/>
                    <a:pt x="140" y="392"/>
                    <a:pt x="144" y="393"/>
                  </a:cubicBezTo>
                  <a:cubicBezTo>
                    <a:pt x="144" y="393"/>
                    <a:pt x="145" y="393"/>
                    <a:pt x="146" y="393"/>
                  </a:cubicBezTo>
                  <a:cubicBezTo>
                    <a:pt x="147" y="393"/>
                    <a:pt x="147" y="393"/>
                    <a:pt x="147" y="393"/>
                  </a:cubicBezTo>
                  <a:cubicBezTo>
                    <a:pt x="149" y="394"/>
                    <a:pt x="151" y="395"/>
                    <a:pt x="154" y="396"/>
                  </a:cubicBezTo>
                  <a:cubicBezTo>
                    <a:pt x="156" y="396"/>
                    <a:pt x="159" y="397"/>
                    <a:pt x="162" y="398"/>
                  </a:cubicBezTo>
                  <a:cubicBezTo>
                    <a:pt x="170" y="400"/>
                    <a:pt x="179" y="403"/>
                    <a:pt x="187" y="406"/>
                  </a:cubicBezTo>
                  <a:cubicBezTo>
                    <a:pt x="207" y="412"/>
                    <a:pt x="227" y="417"/>
                    <a:pt x="247" y="420"/>
                  </a:cubicBezTo>
                  <a:cubicBezTo>
                    <a:pt x="240" y="434"/>
                    <a:pt x="231" y="448"/>
                    <a:pt x="220" y="461"/>
                  </a:cubicBezTo>
                  <a:cubicBezTo>
                    <a:pt x="208" y="476"/>
                    <a:pt x="192" y="490"/>
                    <a:pt x="175" y="502"/>
                  </a:cubicBezTo>
                  <a:cubicBezTo>
                    <a:pt x="175" y="502"/>
                    <a:pt x="175" y="502"/>
                    <a:pt x="175" y="502"/>
                  </a:cubicBezTo>
                  <a:cubicBezTo>
                    <a:pt x="165" y="509"/>
                    <a:pt x="155" y="515"/>
                    <a:pt x="144" y="520"/>
                  </a:cubicBezTo>
                  <a:cubicBezTo>
                    <a:pt x="143" y="520"/>
                    <a:pt x="143" y="521"/>
                    <a:pt x="143" y="521"/>
                  </a:cubicBezTo>
                  <a:cubicBezTo>
                    <a:pt x="143" y="522"/>
                    <a:pt x="143" y="522"/>
                    <a:pt x="143" y="523"/>
                  </a:cubicBezTo>
                  <a:cubicBezTo>
                    <a:pt x="143" y="523"/>
                    <a:pt x="143" y="523"/>
                    <a:pt x="143" y="523"/>
                  </a:cubicBezTo>
                  <a:cubicBezTo>
                    <a:pt x="143" y="524"/>
                    <a:pt x="144" y="524"/>
                    <a:pt x="144" y="524"/>
                  </a:cubicBezTo>
                  <a:cubicBezTo>
                    <a:pt x="149" y="525"/>
                    <a:pt x="154" y="525"/>
                    <a:pt x="158" y="525"/>
                  </a:cubicBezTo>
                  <a:cubicBezTo>
                    <a:pt x="173" y="525"/>
                    <a:pt x="189" y="522"/>
                    <a:pt x="208" y="516"/>
                  </a:cubicBezTo>
                  <a:cubicBezTo>
                    <a:pt x="217" y="514"/>
                    <a:pt x="226" y="510"/>
                    <a:pt x="238" y="506"/>
                  </a:cubicBezTo>
                  <a:cubicBezTo>
                    <a:pt x="248" y="502"/>
                    <a:pt x="257" y="498"/>
                    <a:pt x="267" y="493"/>
                  </a:cubicBezTo>
                  <a:cubicBezTo>
                    <a:pt x="280" y="487"/>
                    <a:pt x="293" y="479"/>
                    <a:pt x="304" y="471"/>
                  </a:cubicBezTo>
                  <a:cubicBezTo>
                    <a:pt x="310" y="467"/>
                    <a:pt x="316" y="462"/>
                    <a:pt x="322" y="458"/>
                  </a:cubicBezTo>
                  <a:cubicBezTo>
                    <a:pt x="327" y="453"/>
                    <a:pt x="331" y="449"/>
                    <a:pt x="335" y="445"/>
                  </a:cubicBezTo>
                  <a:cubicBezTo>
                    <a:pt x="347" y="449"/>
                    <a:pt x="360" y="451"/>
                    <a:pt x="375" y="452"/>
                  </a:cubicBezTo>
                  <a:cubicBezTo>
                    <a:pt x="377" y="452"/>
                    <a:pt x="379" y="452"/>
                    <a:pt x="381" y="452"/>
                  </a:cubicBezTo>
                  <a:cubicBezTo>
                    <a:pt x="393" y="452"/>
                    <a:pt x="405" y="450"/>
                    <a:pt x="418" y="447"/>
                  </a:cubicBezTo>
                  <a:cubicBezTo>
                    <a:pt x="424" y="446"/>
                    <a:pt x="431" y="444"/>
                    <a:pt x="438" y="441"/>
                  </a:cubicBezTo>
                  <a:cubicBezTo>
                    <a:pt x="444" y="439"/>
                    <a:pt x="450" y="436"/>
                    <a:pt x="456" y="432"/>
                  </a:cubicBezTo>
                  <a:cubicBezTo>
                    <a:pt x="462" y="429"/>
                    <a:pt x="467" y="424"/>
                    <a:pt x="473" y="419"/>
                  </a:cubicBezTo>
                  <a:cubicBezTo>
                    <a:pt x="477" y="415"/>
                    <a:pt x="482" y="409"/>
                    <a:pt x="487" y="403"/>
                  </a:cubicBezTo>
                  <a:cubicBezTo>
                    <a:pt x="495" y="393"/>
                    <a:pt x="502" y="381"/>
                    <a:pt x="510" y="365"/>
                  </a:cubicBezTo>
                  <a:cubicBezTo>
                    <a:pt x="517" y="352"/>
                    <a:pt x="523" y="338"/>
                    <a:pt x="527" y="326"/>
                  </a:cubicBezTo>
                  <a:cubicBezTo>
                    <a:pt x="533" y="311"/>
                    <a:pt x="538" y="296"/>
                    <a:pt x="541" y="282"/>
                  </a:cubicBezTo>
                  <a:cubicBezTo>
                    <a:pt x="544" y="266"/>
                    <a:pt x="546" y="251"/>
                    <a:pt x="547" y="237"/>
                  </a:cubicBezTo>
                  <a:cubicBezTo>
                    <a:pt x="547" y="221"/>
                    <a:pt x="546" y="207"/>
                    <a:pt x="542" y="19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2" name="Freeform 22"/>
            <p:cNvSpPr/>
            <p:nvPr/>
          </p:nvSpPr>
          <p:spPr bwMode="auto">
            <a:xfrm>
              <a:off x="5680" y="1867"/>
              <a:ext cx="85" cy="191"/>
            </a:xfrm>
            <a:custGeom>
              <a:avLst/>
              <a:gdLst>
                <a:gd name="T0" fmla="*/ 2 w 39"/>
                <a:gd name="T1" fmla="*/ 0 h 88"/>
                <a:gd name="T2" fmla="*/ 1 w 39"/>
                <a:gd name="T3" fmla="*/ 1 h 88"/>
                <a:gd name="T4" fmla="*/ 0 w 39"/>
                <a:gd name="T5" fmla="*/ 1 h 88"/>
                <a:gd name="T6" fmla="*/ 0 w 39"/>
                <a:gd name="T7" fmla="*/ 1 h 88"/>
                <a:gd name="T8" fmla="*/ 0 w 39"/>
                <a:gd name="T9" fmla="*/ 3 h 88"/>
                <a:gd name="T10" fmla="*/ 2 w 39"/>
                <a:gd name="T11" fmla="*/ 17 h 88"/>
                <a:gd name="T12" fmla="*/ 4 w 39"/>
                <a:gd name="T13" fmla="*/ 24 h 88"/>
                <a:gd name="T14" fmla="*/ 6 w 39"/>
                <a:gd name="T15" fmla="*/ 34 h 88"/>
                <a:gd name="T16" fmla="*/ 6 w 39"/>
                <a:gd name="T17" fmla="*/ 35 h 88"/>
                <a:gd name="T18" fmla="*/ 7 w 39"/>
                <a:gd name="T19" fmla="*/ 43 h 88"/>
                <a:gd name="T20" fmla="*/ 7 w 39"/>
                <a:gd name="T21" fmla="*/ 43 h 88"/>
                <a:gd name="T22" fmla="*/ 8 w 39"/>
                <a:gd name="T23" fmla="*/ 49 h 88"/>
                <a:gd name="T24" fmla="*/ 10 w 39"/>
                <a:gd name="T25" fmla="*/ 67 h 88"/>
                <a:gd name="T26" fmla="*/ 14 w 39"/>
                <a:gd name="T27" fmla="*/ 78 h 88"/>
                <a:gd name="T28" fmla="*/ 17 w 39"/>
                <a:gd name="T29" fmla="*/ 82 h 88"/>
                <a:gd name="T30" fmla="*/ 22 w 39"/>
                <a:gd name="T31" fmla="*/ 86 h 88"/>
                <a:gd name="T32" fmla="*/ 27 w 39"/>
                <a:gd name="T33" fmla="*/ 88 h 88"/>
                <a:gd name="T34" fmla="*/ 28 w 39"/>
                <a:gd name="T35" fmla="*/ 88 h 88"/>
                <a:gd name="T36" fmla="*/ 29 w 39"/>
                <a:gd name="T37" fmla="*/ 88 h 88"/>
                <a:gd name="T38" fmla="*/ 31 w 39"/>
                <a:gd name="T39" fmla="*/ 87 h 88"/>
                <a:gd name="T40" fmla="*/ 33 w 39"/>
                <a:gd name="T41" fmla="*/ 86 h 88"/>
                <a:gd name="T42" fmla="*/ 35 w 39"/>
                <a:gd name="T43" fmla="*/ 84 h 88"/>
                <a:gd name="T44" fmla="*/ 36 w 39"/>
                <a:gd name="T45" fmla="*/ 81 h 88"/>
                <a:gd name="T46" fmla="*/ 37 w 39"/>
                <a:gd name="T47" fmla="*/ 78 h 88"/>
                <a:gd name="T48" fmla="*/ 38 w 39"/>
                <a:gd name="T49" fmla="*/ 67 h 88"/>
                <a:gd name="T50" fmla="*/ 36 w 39"/>
                <a:gd name="T51" fmla="*/ 56 h 88"/>
                <a:gd name="T52" fmla="*/ 30 w 39"/>
                <a:gd name="T53" fmla="*/ 41 h 88"/>
                <a:gd name="T54" fmla="*/ 22 w 39"/>
                <a:gd name="T55" fmla="*/ 25 h 88"/>
                <a:gd name="T56" fmla="*/ 3 w 39"/>
                <a:gd name="T57" fmla="*/ 1 h 88"/>
                <a:gd name="T58" fmla="*/ 2 w 39"/>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88">
                  <a:moveTo>
                    <a:pt x="2" y="0"/>
                  </a:moveTo>
                  <a:cubicBezTo>
                    <a:pt x="1" y="0"/>
                    <a:pt x="1" y="0"/>
                    <a:pt x="1" y="1"/>
                  </a:cubicBezTo>
                  <a:cubicBezTo>
                    <a:pt x="0" y="1"/>
                    <a:pt x="0" y="1"/>
                    <a:pt x="0" y="1"/>
                  </a:cubicBezTo>
                  <a:cubicBezTo>
                    <a:pt x="0" y="1"/>
                    <a:pt x="0" y="1"/>
                    <a:pt x="0" y="1"/>
                  </a:cubicBezTo>
                  <a:cubicBezTo>
                    <a:pt x="0" y="2"/>
                    <a:pt x="0" y="2"/>
                    <a:pt x="0" y="3"/>
                  </a:cubicBezTo>
                  <a:cubicBezTo>
                    <a:pt x="1" y="7"/>
                    <a:pt x="2" y="12"/>
                    <a:pt x="2" y="17"/>
                  </a:cubicBezTo>
                  <a:cubicBezTo>
                    <a:pt x="4" y="24"/>
                    <a:pt x="4" y="24"/>
                    <a:pt x="4" y="24"/>
                  </a:cubicBezTo>
                  <a:cubicBezTo>
                    <a:pt x="4" y="27"/>
                    <a:pt x="5" y="31"/>
                    <a:pt x="6" y="34"/>
                  </a:cubicBezTo>
                  <a:cubicBezTo>
                    <a:pt x="6" y="35"/>
                    <a:pt x="6" y="35"/>
                    <a:pt x="6" y="35"/>
                  </a:cubicBezTo>
                  <a:cubicBezTo>
                    <a:pt x="6" y="38"/>
                    <a:pt x="7" y="41"/>
                    <a:pt x="7" y="43"/>
                  </a:cubicBezTo>
                  <a:cubicBezTo>
                    <a:pt x="7" y="43"/>
                    <a:pt x="7" y="43"/>
                    <a:pt x="7" y="43"/>
                  </a:cubicBezTo>
                  <a:cubicBezTo>
                    <a:pt x="7" y="45"/>
                    <a:pt x="7" y="47"/>
                    <a:pt x="8" y="49"/>
                  </a:cubicBezTo>
                  <a:cubicBezTo>
                    <a:pt x="8" y="55"/>
                    <a:pt x="9" y="61"/>
                    <a:pt x="10" y="67"/>
                  </a:cubicBezTo>
                  <a:cubicBezTo>
                    <a:pt x="11" y="71"/>
                    <a:pt x="13" y="74"/>
                    <a:pt x="14" y="78"/>
                  </a:cubicBezTo>
                  <a:cubicBezTo>
                    <a:pt x="15" y="79"/>
                    <a:pt x="16" y="80"/>
                    <a:pt x="17" y="82"/>
                  </a:cubicBezTo>
                  <a:cubicBezTo>
                    <a:pt x="18" y="83"/>
                    <a:pt x="20" y="85"/>
                    <a:pt x="22" y="86"/>
                  </a:cubicBezTo>
                  <a:cubicBezTo>
                    <a:pt x="23" y="87"/>
                    <a:pt x="25" y="88"/>
                    <a:pt x="27" y="88"/>
                  </a:cubicBezTo>
                  <a:cubicBezTo>
                    <a:pt x="27" y="88"/>
                    <a:pt x="27" y="88"/>
                    <a:pt x="28" y="88"/>
                  </a:cubicBezTo>
                  <a:cubicBezTo>
                    <a:pt x="28" y="88"/>
                    <a:pt x="29" y="88"/>
                    <a:pt x="29" y="88"/>
                  </a:cubicBezTo>
                  <a:cubicBezTo>
                    <a:pt x="30" y="88"/>
                    <a:pt x="30" y="87"/>
                    <a:pt x="31" y="87"/>
                  </a:cubicBezTo>
                  <a:cubicBezTo>
                    <a:pt x="32" y="87"/>
                    <a:pt x="33" y="86"/>
                    <a:pt x="33" y="86"/>
                  </a:cubicBezTo>
                  <a:cubicBezTo>
                    <a:pt x="34" y="85"/>
                    <a:pt x="34" y="84"/>
                    <a:pt x="35" y="84"/>
                  </a:cubicBezTo>
                  <a:cubicBezTo>
                    <a:pt x="35" y="83"/>
                    <a:pt x="36" y="82"/>
                    <a:pt x="36" y="81"/>
                  </a:cubicBezTo>
                  <a:cubicBezTo>
                    <a:pt x="37" y="81"/>
                    <a:pt x="37" y="79"/>
                    <a:pt x="37" y="78"/>
                  </a:cubicBezTo>
                  <a:cubicBezTo>
                    <a:pt x="38" y="75"/>
                    <a:pt x="39" y="71"/>
                    <a:pt x="38" y="67"/>
                  </a:cubicBezTo>
                  <a:cubicBezTo>
                    <a:pt x="38" y="64"/>
                    <a:pt x="37" y="60"/>
                    <a:pt x="36" y="56"/>
                  </a:cubicBezTo>
                  <a:cubicBezTo>
                    <a:pt x="35" y="52"/>
                    <a:pt x="33" y="47"/>
                    <a:pt x="30" y="41"/>
                  </a:cubicBezTo>
                  <a:cubicBezTo>
                    <a:pt x="28" y="36"/>
                    <a:pt x="25" y="31"/>
                    <a:pt x="22" y="25"/>
                  </a:cubicBezTo>
                  <a:cubicBezTo>
                    <a:pt x="16" y="17"/>
                    <a:pt x="10" y="9"/>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3" name="Freeform 23"/>
            <p:cNvSpPr/>
            <p:nvPr/>
          </p:nvSpPr>
          <p:spPr bwMode="auto">
            <a:xfrm>
              <a:off x="5749" y="1849"/>
              <a:ext cx="127" cy="128"/>
            </a:xfrm>
            <a:custGeom>
              <a:avLst/>
              <a:gdLst>
                <a:gd name="T0" fmla="*/ 2 w 58"/>
                <a:gd name="T1" fmla="*/ 0 h 59"/>
                <a:gd name="T2" fmla="*/ 0 w 58"/>
                <a:gd name="T3" fmla="*/ 2 h 59"/>
                <a:gd name="T4" fmla="*/ 0 w 58"/>
                <a:gd name="T5" fmla="*/ 3 h 59"/>
                <a:gd name="T6" fmla="*/ 1 w 58"/>
                <a:gd name="T7" fmla="*/ 5 h 59"/>
                <a:gd name="T8" fmla="*/ 2 w 58"/>
                <a:gd name="T9" fmla="*/ 6 h 59"/>
                <a:gd name="T10" fmla="*/ 7 w 58"/>
                <a:gd name="T11" fmla="*/ 13 h 59"/>
                <a:gd name="T12" fmla="*/ 8 w 58"/>
                <a:gd name="T13" fmla="*/ 14 h 59"/>
                <a:gd name="T14" fmla="*/ 10 w 58"/>
                <a:gd name="T15" fmla="*/ 17 h 59"/>
                <a:gd name="T16" fmla="*/ 13 w 58"/>
                <a:gd name="T17" fmla="*/ 22 h 59"/>
                <a:gd name="T18" fmla="*/ 13 w 58"/>
                <a:gd name="T19" fmla="*/ 23 h 59"/>
                <a:gd name="T20" fmla="*/ 23 w 58"/>
                <a:gd name="T21" fmla="*/ 39 h 59"/>
                <a:gd name="T22" fmla="*/ 29 w 58"/>
                <a:gd name="T23" fmla="*/ 47 h 59"/>
                <a:gd name="T24" fmla="*/ 36 w 58"/>
                <a:gd name="T25" fmla="*/ 54 h 59"/>
                <a:gd name="T26" fmla="*/ 42 w 58"/>
                <a:gd name="T27" fmla="*/ 58 h 59"/>
                <a:gd name="T28" fmla="*/ 45 w 58"/>
                <a:gd name="T29" fmla="*/ 59 h 59"/>
                <a:gd name="T30" fmla="*/ 47 w 58"/>
                <a:gd name="T31" fmla="*/ 59 h 59"/>
                <a:gd name="T32" fmla="*/ 49 w 58"/>
                <a:gd name="T33" fmla="*/ 59 h 59"/>
                <a:gd name="T34" fmla="*/ 52 w 58"/>
                <a:gd name="T35" fmla="*/ 58 h 59"/>
                <a:gd name="T36" fmla="*/ 55 w 58"/>
                <a:gd name="T37" fmla="*/ 56 h 59"/>
                <a:gd name="T38" fmla="*/ 57 w 58"/>
                <a:gd name="T39" fmla="*/ 51 h 59"/>
                <a:gd name="T40" fmla="*/ 55 w 58"/>
                <a:gd name="T41" fmla="*/ 40 h 59"/>
                <a:gd name="T42" fmla="*/ 51 w 58"/>
                <a:gd name="T43" fmla="*/ 34 h 59"/>
                <a:gd name="T44" fmla="*/ 45 w 58"/>
                <a:gd name="T45" fmla="*/ 28 h 59"/>
                <a:gd name="T46" fmla="*/ 31 w 58"/>
                <a:gd name="T47" fmla="*/ 16 h 59"/>
                <a:gd name="T48" fmla="*/ 14 w 58"/>
                <a:gd name="T49" fmla="*/ 6 h 59"/>
                <a:gd name="T50" fmla="*/ 7 w 58"/>
                <a:gd name="T51" fmla="*/ 2 h 59"/>
                <a:gd name="T52" fmla="*/ 2 w 58"/>
                <a:gd name="T53" fmla="*/ 0 h 59"/>
                <a:gd name="T54" fmla="*/ 2 w 58"/>
                <a:gd name="T5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59">
                  <a:moveTo>
                    <a:pt x="2" y="0"/>
                  </a:moveTo>
                  <a:cubicBezTo>
                    <a:pt x="1" y="0"/>
                    <a:pt x="0" y="1"/>
                    <a:pt x="0" y="2"/>
                  </a:cubicBezTo>
                  <a:cubicBezTo>
                    <a:pt x="0" y="2"/>
                    <a:pt x="0" y="3"/>
                    <a:pt x="0" y="3"/>
                  </a:cubicBezTo>
                  <a:cubicBezTo>
                    <a:pt x="0" y="4"/>
                    <a:pt x="0" y="4"/>
                    <a:pt x="1" y="5"/>
                  </a:cubicBezTo>
                  <a:cubicBezTo>
                    <a:pt x="2" y="6"/>
                    <a:pt x="2" y="6"/>
                    <a:pt x="2" y="6"/>
                  </a:cubicBezTo>
                  <a:cubicBezTo>
                    <a:pt x="4" y="8"/>
                    <a:pt x="6" y="11"/>
                    <a:pt x="7" y="13"/>
                  </a:cubicBezTo>
                  <a:cubicBezTo>
                    <a:pt x="8" y="14"/>
                    <a:pt x="8" y="14"/>
                    <a:pt x="8" y="14"/>
                  </a:cubicBezTo>
                  <a:cubicBezTo>
                    <a:pt x="8" y="15"/>
                    <a:pt x="9" y="16"/>
                    <a:pt x="10" y="17"/>
                  </a:cubicBezTo>
                  <a:cubicBezTo>
                    <a:pt x="11" y="19"/>
                    <a:pt x="12" y="20"/>
                    <a:pt x="13" y="22"/>
                  </a:cubicBezTo>
                  <a:cubicBezTo>
                    <a:pt x="13" y="23"/>
                    <a:pt x="13" y="23"/>
                    <a:pt x="13" y="23"/>
                  </a:cubicBezTo>
                  <a:cubicBezTo>
                    <a:pt x="16" y="28"/>
                    <a:pt x="20" y="34"/>
                    <a:pt x="23" y="39"/>
                  </a:cubicBezTo>
                  <a:cubicBezTo>
                    <a:pt x="25" y="42"/>
                    <a:pt x="27" y="45"/>
                    <a:pt x="29" y="47"/>
                  </a:cubicBezTo>
                  <a:cubicBezTo>
                    <a:pt x="32" y="50"/>
                    <a:pt x="34" y="52"/>
                    <a:pt x="36" y="54"/>
                  </a:cubicBezTo>
                  <a:cubicBezTo>
                    <a:pt x="38" y="56"/>
                    <a:pt x="40" y="57"/>
                    <a:pt x="42" y="58"/>
                  </a:cubicBezTo>
                  <a:cubicBezTo>
                    <a:pt x="43" y="58"/>
                    <a:pt x="44" y="59"/>
                    <a:pt x="45" y="59"/>
                  </a:cubicBezTo>
                  <a:cubicBezTo>
                    <a:pt x="46" y="59"/>
                    <a:pt x="46" y="59"/>
                    <a:pt x="47" y="59"/>
                  </a:cubicBezTo>
                  <a:cubicBezTo>
                    <a:pt x="48" y="59"/>
                    <a:pt x="48" y="59"/>
                    <a:pt x="49" y="59"/>
                  </a:cubicBezTo>
                  <a:cubicBezTo>
                    <a:pt x="50" y="59"/>
                    <a:pt x="51" y="58"/>
                    <a:pt x="52" y="58"/>
                  </a:cubicBezTo>
                  <a:cubicBezTo>
                    <a:pt x="53" y="57"/>
                    <a:pt x="54" y="56"/>
                    <a:pt x="55" y="56"/>
                  </a:cubicBezTo>
                  <a:cubicBezTo>
                    <a:pt x="56" y="54"/>
                    <a:pt x="57" y="53"/>
                    <a:pt x="57" y="51"/>
                  </a:cubicBezTo>
                  <a:cubicBezTo>
                    <a:pt x="58" y="48"/>
                    <a:pt x="57" y="44"/>
                    <a:pt x="55" y="40"/>
                  </a:cubicBezTo>
                  <a:cubicBezTo>
                    <a:pt x="54" y="37"/>
                    <a:pt x="52" y="35"/>
                    <a:pt x="51" y="34"/>
                  </a:cubicBezTo>
                  <a:cubicBezTo>
                    <a:pt x="49" y="32"/>
                    <a:pt x="47" y="30"/>
                    <a:pt x="45" y="28"/>
                  </a:cubicBezTo>
                  <a:cubicBezTo>
                    <a:pt x="41" y="24"/>
                    <a:pt x="36" y="20"/>
                    <a:pt x="31" y="16"/>
                  </a:cubicBezTo>
                  <a:cubicBezTo>
                    <a:pt x="25" y="12"/>
                    <a:pt x="19" y="9"/>
                    <a:pt x="14" y="6"/>
                  </a:cubicBezTo>
                  <a:cubicBezTo>
                    <a:pt x="11" y="4"/>
                    <a:pt x="9" y="3"/>
                    <a:pt x="7" y="2"/>
                  </a:cubicBezTo>
                  <a:cubicBezTo>
                    <a:pt x="5" y="1"/>
                    <a:pt x="4"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4" name="Freeform 24"/>
            <p:cNvSpPr/>
            <p:nvPr/>
          </p:nvSpPr>
          <p:spPr bwMode="auto">
            <a:xfrm>
              <a:off x="4686" y="741"/>
              <a:ext cx="161" cy="165"/>
            </a:xfrm>
            <a:custGeom>
              <a:avLst/>
              <a:gdLst>
                <a:gd name="T0" fmla="*/ 9 w 74"/>
                <a:gd name="T1" fmla="*/ 0 h 76"/>
                <a:gd name="T2" fmla="*/ 2 w 74"/>
                <a:gd name="T3" fmla="*/ 3 h 76"/>
                <a:gd name="T4" fmla="*/ 0 w 74"/>
                <a:gd name="T5" fmla="*/ 10 h 76"/>
                <a:gd name="T6" fmla="*/ 0 w 74"/>
                <a:gd name="T7" fmla="*/ 14 h 76"/>
                <a:gd name="T8" fmla="*/ 2 w 74"/>
                <a:gd name="T9" fmla="*/ 18 h 76"/>
                <a:gd name="T10" fmla="*/ 7 w 74"/>
                <a:gd name="T11" fmla="*/ 25 h 76"/>
                <a:gd name="T12" fmla="*/ 14 w 74"/>
                <a:gd name="T13" fmla="*/ 32 h 76"/>
                <a:gd name="T14" fmla="*/ 32 w 74"/>
                <a:gd name="T15" fmla="*/ 46 h 76"/>
                <a:gd name="T16" fmla="*/ 41 w 74"/>
                <a:gd name="T17" fmla="*/ 52 h 76"/>
                <a:gd name="T18" fmla="*/ 46 w 74"/>
                <a:gd name="T19" fmla="*/ 55 h 76"/>
                <a:gd name="T20" fmla="*/ 56 w 74"/>
                <a:gd name="T21" fmla="*/ 63 h 76"/>
                <a:gd name="T22" fmla="*/ 56 w 74"/>
                <a:gd name="T23" fmla="*/ 63 h 76"/>
                <a:gd name="T24" fmla="*/ 62 w 74"/>
                <a:gd name="T25" fmla="*/ 68 h 76"/>
                <a:gd name="T26" fmla="*/ 63 w 74"/>
                <a:gd name="T27" fmla="*/ 69 h 76"/>
                <a:gd name="T28" fmla="*/ 69 w 74"/>
                <a:gd name="T29" fmla="*/ 75 h 76"/>
                <a:gd name="T30" fmla="*/ 71 w 74"/>
                <a:gd name="T31" fmla="*/ 76 h 76"/>
                <a:gd name="T32" fmla="*/ 72 w 74"/>
                <a:gd name="T33" fmla="*/ 76 h 76"/>
                <a:gd name="T34" fmla="*/ 72 w 74"/>
                <a:gd name="T35" fmla="*/ 76 h 76"/>
                <a:gd name="T36" fmla="*/ 73 w 74"/>
                <a:gd name="T37" fmla="*/ 75 h 76"/>
                <a:gd name="T38" fmla="*/ 74 w 74"/>
                <a:gd name="T39" fmla="*/ 74 h 76"/>
                <a:gd name="T40" fmla="*/ 71 w 74"/>
                <a:gd name="T41" fmla="*/ 60 h 76"/>
                <a:gd name="T42" fmla="*/ 65 w 74"/>
                <a:gd name="T43" fmla="*/ 47 h 76"/>
                <a:gd name="T44" fmla="*/ 57 w 74"/>
                <a:gd name="T45" fmla="*/ 34 h 76"/>
                <a:gd name="T46" fmla="*/ 48 w 74"/>
                <a:gd name="T47" fmla="*/ 22 h 76"/>
                <a:gd name="T48" fmla="*/ 37 w 74"/>
                <a:gd name="T49" fmla="*/ 13 h 76"/>
                <a:gd name="T50" fmla="*/ 31 w 74"/>
                <a:gd name="T51" fmla="*/ 8 h 76"/>
                <a:gd name="T52" fmla="*/ 24 w 74"/>
                <a:gd name="T53" fmla="*/ 4 h 76"/>
                <a:gd name="T54" fmla="*/ 16 w 74"/>
                <a:gd name="T55" fmla="*/ 1 h 76"/>
                <a:gd name="T56" fmla="*/ 9 w 74"/>
                <a:gd name="T5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76">
                  <a:moveTo>
                    <a:pt x="9" y="0"/>
                  </a:moveTo>
                  <a:cubicBezTo>
                    <a:pt x="6" y="0"/>
                    <a:pt x="4" y="1"/>
                    <a:pt x="2" y="3"/>
                  </a:cubicBezTo>
                  <a:cubicBezTo>
                    <a:pt x="0" y="4"/>
                    <a:pt x="0" y="7"/>
                    <a:pt x="0" y="10"/>
                  </a:cubicBezTo>
                  <a:cubicBezTo>
                    <a:pt x="0" y="11"/>
                    <a:pt x="0" y="13"/>
                    <a:pt x="0" y="14"/>
                  </a:cubicBezTo>
                  <a:cubicBezTo>
                    <a:pt x="0" y="15"/>
                    <a:pt x="1" y="17"/>
                    <a:pt x="2" y="18"/>
                  </a:cubicBezTo>
                  <a:cubicBezTo>
                    <a:pt x="3" y="21"/>
                    <a:pt x="5" y="23"/>
                    <a:pt x="7" y="25"/>
                  </a:cubicBezTo>
                  <a:cubicBezTo>
                    <a:pt x="8" y="27"/>
                    <a:pt x="11" y="30"/>
                    <a:pt x="14" y="32"/>
                  </a:cubicBezTo>
                  <a:cubicBezTo>
                    <a:pt x="20" y="38"/>
                    <a:pt x="26" y="42"/>
                    <a:pt x="32" y="46"/>
                  </a:cubicBezTo>
                  <a:cubicBezTo>
                    <a:pt x="35" y="48"/>
                    <a:pt x="38" y="50"/>
                    <a:pt x="41" y="52"/>
                  </a:cubicBezTo>
                  <a:cubicBezTo>
                    <a:pt x="46" y="55"/>
                    <a:pt x="46" y="55"/>
                    <a:pt x="46" y="55"/>
                  </a:cubicBezTo>
                  <a:cubicBezTo>
                    <a:pt x="50" y="58"/>
                    <a:pt x="53" y="60"/>
                    <a:pt x="56" y="63"/>
                  </a:cubicBezTo>
                  <a:cubicBezTo>
                    <a:pt x="56" y="63"/>
                    <a:pt x="56" y="63"/>
                    <a:pt x="56" y="63"/>
                  </a:cubicBezTo>
                  <a:cubicBezTo>
                    <a:pt x="58" y="64"/>
                    <a:pt x="60" y="66"/>
                    <a:pt x="62" y="68"/>
                  </a:cubicBezTo>
                  <a:cubicBezTo>
                    <a:pt x="63" y="69"/>
                    <a:pt x="63" y="69"/>
                    <a:pt x="63" y="69"/>
                  </a:cubicBezTo>
                  <a:cubicBezTo>
                    <a:pt x="65" y="71"/>
                    <a:pt x="67" y="73"/>
                    <a:pt x="69" y="75"/>
                  </a:cubicBezTo>
                  <a:cubicBezTo>
                    <a:pt x="70" y="75"/>
                    <a:pt x="70" y="76"/>
                    <a:pt x="71" y="76"/>
                  </a:cubicBezTo>
                  <a:cubicBezTo>
                    <a:pt x="71" y="76"/>
                    <a:pt x="71" y="76"/>
                    <a:pt x="72" y="76"/>
                  </a:cubicBezTo>
                  <a:cubicBezTo>
                    <a:pt x="72" y="76"/>
                    <a:pt x="72" y="76"/>
                    <a:pt x="72" y="76"/>
                  </a:cubicBezTo>
                  <a:cubicBezTo>
                    <a:pt x="72" y="76"/>
                    <a:pt x="73" y="76"/>
                    <a:pt x="73" y="75"/>
                  </a:cubicBezTo>
                  <a:cubicBezTo>
                    <a:pt x="73" y="75"/>
                    <a:pt x="74" y="75"/>
                    <a:pt x="74" y="74"/>
                  </a:cubicBezTo>
                  <a:cubicBezTo>
                    <a:pt x="73" y="70"/>
                    <a:pt x="72" y="65"/>
                    <a:pt x="71" y="60"/>
                  </a:cubicBezTo>
                  <a:cubicBezTo>
                    <a:pt x="70" y="56"/>
                    <a:pt x="68" y="51"/>
                    <a:pt x="65" y="47"/>
                  </a:cubicBezTo>
                  <a:cubicBezTo>
                    <a:pt x="63" y="42"/>
                    <a:pt x="60" y="38"/>
                    <a:pt x="57" y="34"/>
                  </a:cubicBezTo>
                  <a:cubicBezTo>
                    <a:pt x="54" y="30"/>
                    <a:pt x="51" y="26"/>
                    <a:pt x="48" y="22"/>
                  </a:cubicBezTo>
                  <a:cubicBezTo>
                    <a:pt x="44" y="19"/>
                    <a:pt x="41" y="16"/>
                    <a:pt x="37" y="13"/>
                  </a:cubicBezTo>
                  <a:cubicBezTo>
                    <a:pt x="35" y="11"/>
                    <a:pt x="34" y="10"/>
                    <a:pt x="31" y="8"/>
                  </a:cubicBezTo>
                  <a:cubicBezTo>
                    <a:pt x="29" y="7"/>
                    <a:pt x="27" y="6"/>
                    <a:pt x="24" y="4"/>
                  </a:cubicBezTo>
                  <a:cubicBezTo>
                    <a:pt x="21" y="3"/>
                    <a:pt x="18" y="2"/>
                    <a:pt x="16" y="1"/>
                  </a:cubicBezTo>
                  <a:cubicBezTo>
                    <a:pt x="13" y="0"/>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5" name="Freeform 25"/>
            <p:cNvSpPr/>
            <p:nvPr/>
          </p:nvSpPr>
          <p:spPr bwMode="auto">
            <a:xfrm>
              <a:off x="4771" y="624"/>
              <a:ext cx="76" cy="160"/>
            </a:xfrm>
            <a:custGeom>
              <a:avLst/>
              <a:gdLst>
                <a:gd name="T0" fmla="*/ 10 w 35"/>
                <a:gd name="T1" fmla="*/ 0 h 74"/>
                <a:gd name="T2" fmla="*/ 7 w 35"/>
                <a:gd name="T3" fmla="*/ 0 h 74"/>
                <a:gd name="T4" fmla="*/ 4 w 35"/>
                <a:gd name="T5" fmla="*/ 3 h 74"/>
                <a:gd name="T6" fmla="*/ 1 w 35"/>
                <a:gd name="T7" fmla="*/ 7 h 74"/>
                <a:gd name="T8" fmla="*/ 1 w 35"/>
                <a:gd name="T9" fmla="*/ 10 h 74"/>
                <a:gd name="T10" fmla="*/ 0 w 35"/>
                <a:gd name="T11" fmla="*/ 14 h 74"/>
                <a:gd name="T12" fmla="*/ 2 w 35"/>
                <a:gd name="T13" fmla="*/ 22 h 74"/>
                <a:gd name="T14" fmla="*/ 5 w 35"/>
                <a:gd name="T15" fmla="*/ 31 h 74"/>
                <a:gd name="T16" fmla="*/ 10 w 35"/>
                <a:gd name="T17" fmla="*/ 41 h 74"/>
                <a:gd name="T18" fmla="*/ 21 w 35"/>
                <a:gd name="T19" fmla="*/ 58 h 74"/>
                <a:gd name="T20" fmla="*/ 27 w 35"/>
                <a:gd name="T21" fmla="*/ 66 h 74"/>
                <a:gd name="T22" fmla="*/ 30 w 35"/>
                <a:gd name="T23" fmla="*/ 72 h 74"/>
                <a:gd name="T24" fmla="*/ 32 w 35"/>
                <a:gd name="T25" fmla="*/ 74 h 74"/>
                <a:gd name="T26" fmla="*/ 34 w 35"/>
                <a:gd name="T27" fmla="*/ 72 h 74"/>
                <a:gd name="T28" fmla="*/ 33 w 35"/>
                <a:gd name="T29" fmla="*/ 41 h 74"/>
                <a:gd name="T30" fmla="*/ 26 w 35"/>
                <a:gd name="T31" fmla="*/ 16 h 74"/>
                <a:gd name="T32" fmla="*/ 21 w 35"/>
                <a:gd name="T33" fmla="*/ 8 h 74"/>
                <a:gd name="T34" fmla="*/ 14 w 35"/>
                <a:gd name="T35" fmla="*/ 1 h 74"/>
                <a:gd name="T36" fmla="*/ 11 w 35"/>
                <a:gd name="T37" fmla="*/ 0 h 74"/>
                <a:gd name="T38" fmla="*/ 10 w 35"/>
                <a:gd name="T3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74">
                  <a:moveTo>
                    <a:pt x="10" y="0"/>
                  </a:moveTo>
                  <a:cubicBezTo>
                    <a:pt x="9" y="0"/>
                    <a:pt x="8" y="0"/>
                    <a:pt x="7" y="0"/>
                  </a:cubicBezTo>
                  <a:cubicBezTo>
                    <a:pt x="6" y="1"/>
                    <a:pt x="5" y="2"/>
                    <a:pt x="4" y="3"/>
                  </a:cubicBezTo>
                  <a:cubicBezTo>
                    <a:pt x="3" y="4"/>
                    <a:pt x="2" y="6"/>
                    <a:pt x="1" y="7"/>
                  </a:cubicBezTo>
                  <a:cubicBezTo>
                    <a:pt x="1" y="8"/>
                    <a:pt x="1" y="9"/>
                    <a:pt x="1" y="10"/>
                  </a:cubicBezTo>
                  <a:cubicBezTo>
                    <a:pt x="0" y="12"/>
                    <a:pt x="0" y="13"/>
                    <a:pt x="0" y="14"/>
                  </a:cubicBezTo>
                  <a:cubicBezTo>
                    <a:pt x="0" y="17"/>
                    <a:pt x="1" y="19"/>
                    <a:pt x="2" y="22"/>
                  </a:cubicBezTo>
                  <a:cubicBezTo>
                    <a:pt x="3" y="25"/>
                    <a:pt x="4" y="28"/>
                    <a:pt x="5" y="31"/>
                  </a:cubicBezTo>
                  <a:cubicBezTo>
                    <a:pt x="7" y="34"/>
                    <a:pt x="8" y="37"/>
                    <a:pt x="10" y="41"/>
                  </a:cubicBezTo>
                  <a:cubicBezTo>
                    <a:pt x="14" y="47"/>
                    <a:pt x="18" y="53"/>
                    <a:pt x="21" y="58"/>
                  </a:cubicBezTo>
                  <a:cubicBezTo>
                    <a:pt x="23" y="61"/>
                    <a:pt x="25" y="63"/>
                    <a:pt x="27" y="66"/>
                  </a:cubicBezTo>
                  <a:cubicBezTo>
                    <a:pt x="28" y="68"/>
                    <a:pt x="29" y="70"/>
                    <a:pt x="30" y="72"/>
                  </a:cubicBezTo>
                  <a:cubicBezTo>
                    <a:pt x="30" y="73"/>
                    <a:pt x="31" y="74"/>
                    <a:pt x="32" y="74"/>
                  </a:cubicBezTo>
                  <a:cubicBezTo>
                    <a:pt x="33" y="74"/>
                    <a:pt x="34" y="73"/>
                    <a:pt x="34" y="72"/>
                  </a:cubicBezTo>
                  <a:cubicBezTo>
                    <a:pt x="35" y="61"/>
                    <a:pt x="35" y="50"/>
                    <a:pt x="33" y="41"/>
                  </a:cubicBezTo>
                  <a:cubicBezTo>
                    <a:pt x="32" y="31"/>
                    <a:pt x="30" y="23"/>
                    <a:pt x="26" y="16"/>
                  </a:cubicBezTo>
                  <a:cubicBezTo>
                    <a:pt x="24" y="13"/>
                    <a:pt x="23" y="10"/>
                    <a:pt x="21" y="8"/>
                  </a:cubicBezTo>
                  <a:cubicBezTo>
                    <a:pt x="19" y="5"/>
                    <a:pt x="17" y="3"/>
                    <a:pt x="14" y="1"/>
                  </a:cubicBezTo>
                  <a:cubicBezTo>
                    <a:pt x="13" y="1"/>
                    <a:pt x="12" y="0"/>
                    <a:pt x="11"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6" name="Freeform 26"/>
            <p:cNvSpPr>
              <a:spLocks noEditPoints="1"/>
            </p:cNvSpPr>
            <p:nvPr/>
          </p:nvSpPr>
          <p:spPr bwMode="auto">
            <a:xfrm>
              <a:off x="4773" y="1015"/>
              <a:ext cx="394" cy="686"/>
            </a:xfrm>
            <a:custGeom>
              <a:avLst/>
              <a:gdLst>
                <a:gd name="T0" fmla="*/ 14 w 181"/>
                <a:gd name="T1" fmla="*/ 71 h 316"/>
                <a:gd name="T2" fmla="*/ 14 w 181"/>
                <a:gd name="T3" fmla="*/ 70 h 316"/>
                <a:gd name="T4" fmla="*/ 14 w 181"/>
                <a:gd name="T5" fmla="*/ 71 h 316"/>
                <a:gd name="T6" fmla="*/ 26 w 181"/>
                <a:gd name="T7" fmla="*/ 0 h 316"/>
                <a:gd name="T8" fmla="*/ 23 w 181"/>
                <a:gd name="T9" fmla="*/ 2 h 316"/>
                <a:gd name="T10" fmla="*/ 10 w 181"/>
                <a:gd name="T11" fmla="*/ 51 h 316"/>
                <a:gd name="T12" fmla="*/ 2 w 181"/>
                <a:gd name="T13" fmla="*/ 101 h 316"/>
                <a:gd name="T14" fmla="*/ 1 w 181"/>
                <a:gd name="T15" fmla="*/ 150 h 316"/>
                <a:gd name="T16" fmla="*/ 10 w 181"/>
                <a:gd name="T17" fmla="*/ 197 h 316"/>
                <a:gd name="T18" fmla="*/ 27 w 181"/>
                <a:gd name="T19" fmla="*/ 235 h 316"/>
                <a:gd name="T20" fmla="*/ 56 w 181"/>
                <a:gd name="T21" fmla="*/ 269 h 316"/>
                <a:gd name="T22" fmla="*/ 76 w 181"/>
                <a:gd name="T23" fmla="*/ 283 h 316"/>
                <a:gd name="T24" fmla="*/ 101 w 181"/>
                <a:gd name="T25" fmla="*/ 295 h 316"/>
                <a:gd name="T26" fmla="*/ 132 w 181"/>
                <a:gd name="T27" fmla="*/ 305 h 316"/>
                <a:gd name="T28" fmla="*/ 147 w 181"/>
                <a:gd name="T29" fmla="*/ 310 h 316"/>
                <a:gd name="T30" fmla="*/ 164 w 181"/>
                <a:gd name="T31" fmla="*/ 315 h 316"/>
                <a:gd name="T32" fmla="*/ 167 w 181"/>
                <a:gd name="T33" fmla="*/ 316 h 316"/>
                <a:gd name="T34" fmla="*/ 178 w 181"/>
                <a:gd name="T35" fmla="*/ 310 h 316"/>
                <a:gd name="T36" fmla="*/ 173 w 181"/>
                <a:gd name="T37" fmla="*/ 293 h 316"/>
                <a:gd name="T38" fmla="*/ 137 w 181"/>
                <a:gd name="T39" fmla="*/ 280 h 316"/>
                <a:gd name="T40" fmla="*/ 104 w 181"/>
                <a:gd name="T41" fmla="*/ 269 h 316"/>
                <a:gd name="T42" fmla="*/ 68 w 181"/>
                <a:gd name="T43" fmla="*/ 248 h 316"/>
                <a:gd name="T44" fmla="*/ 44 w 181"/>
                <a:gd name="T45" fmla="*/ 224 h 316"/>
                <a:gd name="T46" fmla="*/ 25 w 181"/>
                <a:gd name="T47" fmla="*/ 193 h 316"/>
                <a:gd name="T48" fmla="*/ 13 w 181"/>
                <a:gd name="T49" fmla="*/ 147 h 316"/>
                <a:gd name="T50" fmla="*/ 13 w 181"/>
                <a:gd name="T51" fmla="*/ 147 h 316"/>
                <a:gd name="T52" fmla="*/ 13 w 181"/>
                <a:gd name="T53" fmla="*/ 147 h 316"/>
                <a:gd name="T54" fmla="*/ 13 w 181"/>
                <a:gd name="T55" fmla="*/ 147 h 316"/>
                <a:gd name="T56" fmla="*/ 14 w 181"/>
                <a:gd name="T57" fmla="*/ 70 h 316"/>
                <a:gd name="T58" fmla="*/ 29 w 181"/>
                <a:gd name="T59" fmla="*/ 4 h 316"/>
                <a:gd name="T60" fmla="*/ 27 w 181"/>
                <a:gd name="T61" fmla="*/ 0 h 316"/>
                <a:gd name="T62" fmla="*/ 26 w 181"/>
                <a:gd name="T6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1" h="316">
                  <a:moveTo>
                    <a:pt x="14" y="71"/>
                  </a:moveTo>
                  <a:cubicBezTo>
                    <a:pt x="14" y="70"/>
                    <a:pt x="14" y="70"/>
                    <a:pt x="14" y="70"/>
                  </a:cubicBezTo>
                  <a:cubicBezTo>
                    <a:pt x="14" y="71"/>
                    <a:pt x="14" y="71"/>
                    <a:pt x="14" y="71"/>
                  </a:cubicBezTo>
                  <a:moveTo>
                    <a:pt x="26" y="0"/>
                  </a:moveTo>
                  <a:cubicBezTo>
                    <a:pt x="25" y="0"/>
                    <a:pt x="24" y="1"/>
                    <a:pt x="23" y="2"/>
                  </a:cubicBezTo>
                  <a:cubicBezTo>
                    <a:pt x="18" y="18"/>
                    <a:pt x="13" y="34"/>
                    <a:pt x="10" y="51"/>
                  </a:cubicBezTo>
                  <a:cubicBezTo>
                    <a:pt x="6" y="67"/>
                    <a:pt x="3" y="84"/>
                    <a:pt x="2" y="101"/>
                  </a:cubicBezTo>
                  <a:cubicBezTo>
                    <a:pt x="0" y="117"/>
                    <a:pt x="0" y="133"/>
                    <a:pt x="1" y="150"/>
                  </a:cubicBezTo>
                  <a:cubicBezTo>
                    <a:pt x="2" y="166"/>
                    <a:pt x="5" y="182"/>
                    <a:pt x="10" y="197"/>
                  </a:cubicBezTo>
                  <a:cubicBezTo>
                    <a:pt x="14" y="210"/>
                    <a:pt x="19" y="223"/>
                    <a:pt x="27" y="235"/>
                  </a:cubicBezTo>
                  <a:cubicBezTo>
                    <a:pt x="35" y="248"/>
                    <a:pt x="44" y="259"/>
                    <a:pt x="56" y="269"/>
                  </a:cubicBezTo>
                  <a:cubicBezTo>
                    <a:pt x="62" y="274"/>
                    <a:pt x="69" y="278"/>
                    <a:pt x="76" y="283"/>
                  </a:cubicBezTo>
                  <a:cubicBezTo>
                    <a:pt x="84" y="287"/>
                    <a:pt x="92" y="291"/>
                    <a:pt x="101" y="295"/>
                  </a:cubicBezTo>
                  <a:cubicBezTo>
                    <a:pt x="111" y="299"/>
                    <a:pt x="122" y="302"/>
                    <a:pt x="132" y="305"/>
                  </a:cubicBezTo>
                  <a:cubicBezTo>
                    <a:pt x="137" y="307"/>
                    <a:pt x="142" y="309"/>
                    <a:pt x="147" y="310"/>
                  </a:cubicBezTo>
                  <a:cubicBezTo>
                    <a:pt x="153" y="312"/>
                    <a:pt x="158" y="314"/>
                    <a:pt x="164" y="315"/>
                  </a:cubicBezTo>
                  <a:cubicBezTo>
                    <a:pt x="165" y="316"/>
                    <a:pt x="166" y="316"/>
                    <a:pt x="167" y="316"/>
                  </a:cubicBezTo>
                  <a:cubicBezTo>
                    <a:pt x="171" y="316"/>
                    <a:pt x="176" y="314"/>
                    <a:pt x="178" y="310"/>
                  </a:cubicBezTo>
                  <a:cubicBezTo>
                    <a:pt x="181" y="304"/>
                    <a:pt x="179" y="296"/>
                    <a:pt x="173" y="293"/>
                  </a:cubicBezTo>
                  <a:cubicBezTo>
                    <a:pt x="162" y="287"/>
                    <a:pt x="150" y="284"/>
                    <a:pt x="137" y="280"/>
                  </a:cubicBezTo>
                  <a:cubicBezTo>
                    <a:pt x="126" y="277"/>
                    <a:pt x="115" y="273"/>
                    <a:pt x="104" y="269"/>
                  </a:cubicBezTo>
                  <a:cubicBezTo>
                    <a:pt x="91" y="263"/>
                    <a:pt x="79" y="256"/>
                    <a:pt x="68" y="248"/>
                  </a:cubicBezTo>
                  <a:cubicBezTo>
                    <a:pt x="59" y="241"/>
                    <a:pt x="51" y="233"/>
                    <a:pt x="44" y="224"/>
                  </a:cubicBezTo>
                  <a:cubicBezTo>
                    <a:pt x="37" y="214"/>
                    <a:pt x="30" y="204"/>
                    <a:pt x="25" y="193"/>
                  </a:cubicBezTo>
                  <a:cubicBezTo>
                    <a:pt x="19" y="178"/>
                    <a:pt x="16" y="163"/>
                    <a:pt x="13" y="147"/>
                  </a:cubicBezTo>
                  <a:cubicBezTo>
                    <a:pt x="13" y="147"/>
                    <a:pt x="13" y="147"/>
                    <a:pt x="13" y="147"/>
                  </a:cubicBezTo>
                  <a:cubicBezTo>
                    <a:pt x="13" y="147"/>
                    <a:pt x="13" y="147"/>
                    <a:pt x="13" y="147"/>
                  </a:cubicBezTo>
                  <a:cubicBezTo>
                    <a:pt x="13" y="147"/>
                    <a:pt x="13" y="147"/>
                    <a:pt x="13" y="147"/>
                  </a:cubicBezTo>
                  <a:cubicBezTo>
                    <a:pt x="10" y="121"/>
                    <a:pt x="11" y="95"/>
                    <a:pt x="14" y="70"/>
                  </a:cubicBezTo>
                  <a:cubicBezTo>
                    <a:pt x="17" y="48"/>
                    <a:pt x="22" y="25"/>
                    <a:pt x="29" y="4"/>
                  </a:cubicBezTo>
                  <a:cubicBezTo>
                    <a:pt x="30" y="2"/>
                    <a:pt x="29" y="0"/>
                    <a:pt x="27" y="0"/>
                  </a:cubicBezTo>
                  <a:cubicBezTo>
                    <a:pt x="26" y="0"/>
                    <a:pt x="26"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7" name="Oval 27"/>
            <p:cNvSpPr>
              <a:spLocks noChangeArrowheads="1"/>
            </p:cNvSpPr>
            <p:nvPr/>
          </p:nvSpPr>
          <p:spPr bwMode="auto">
            <a:xfrm>
              <a:off x="5178" y="1669"/>
              <a:ext cx="40"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8" name="Freeform 28"/>
            <p:cNvSpPr>
              <a:spLocks noEditPoints="1"/>
            </p:cNvSpPr>
            <p:nvPr/>
          </p:nvSpPr>
          <p:spPr bwMode="auto">
            <a:xfrm>
              <a:off x="5213" y="1812"/>
              <a:ext cx="203" cy="139"/>
            </a:xfrm>
            <a:custGeom>
              <a:avLst/>
              <a:gdLst>
                <a:gd name="T0" fmla="*/ 37 w 93"/>
                <a:gd name="T1" fmla="*/ 40 h 64"/>
                <a:gd name="T2" fmla="*/ 37 w 93"/>
                <a:gd name="T3" fmla="*/ 40 h 64"/>
                <a:gd name="T4" fmla="*/ 37 w 93"/>
                <a:gd name="T5" fmla="*/ 40 h 64"/>
                <a:gd name="T6" fmla="*/ 87 w 93"/>
                <a:gd name="T7" fmla="*/ 0 h 64"/>
                <a:gd name="T8" fmla="*/ 83 w 93"/>
                <a:gd name="T9" fmla="*/ 2 h 64"/>
                <a:gd name="T10" fmla="*/ 73 w 93"/>
                <a:gd name="T11" fmla="*/ 11 h 64"/>
                <a:gd name="T12" fmla="*/ 61 w 93"/>
                <a:gd name="T13" fmla="*/ 21 h 64"/>
                <a:gd name="T14" fmla="*/ 49 w 93"/>
                <a:gd name="T15" fmla="*/ 31 h 64"/>
                <a:gd name="T16" fmla="*/ 37 w 93"/>
                <a:gd name="T17" fmla="*/ 40 h 64"/>
                <a:gd name="T18" fmla="*/ 32 w 93"/>
                <a:gd name="T19" fmla="*/ 43 h 64"/>
                <a:gd name="T20" fmla="*/ 33 w 93"/>
                <a:gd name="T21" fmla="*/ 43 h 64"/>
                <a:gd name="T22" fmla="*/ 17 w 93"/>
                <a:gd name="T23" fmla="*/ 53 h 64"/>
                <a:gd name="T24" fmla="*/ 1 w 93"/>
                <a:gd name="T25" fmla="*/ 62 h 64"/>
                <a:gd name="T26" fmla="*/ 0 w 93"/>
                <a:gd name="T27" fmla="*/ 64 h 64"/>
                <a:gd name="T28" fmla="*/ 1 w 93"/>
                <a:gd name="T29" fmla="*/ 64 h 64"/>
                <a:gd name="T30" fmla="*/ 2 w 93"/>
                <a:gd name="T31" fmla="*/ 64 h 64"/>
                <a:gd name="T32" fmla="*/ 25 w 93"/>
                <a:gd name="T33" fmla="*/ 54 h 64"/>
                <a:gd name="T34" fmla="*/ 37 w 93"/>
                <a:gd name="T35" fmla="*/ 48 h 64"/>
                <a:gd name="T36" fmla="*/ 49 w 93"/>
                <a:gd name="T37" fmla="*/ 42 h 64"/>
                <a:gd name="T38" fmla="*/ 72 w 93"/>
                <a:gd name="T39" fmla="*/ 27 h 64"/>
                <a:gd name="T40" fmla="*/ 82 w 93"/>
                <a:gd name="T41" fmla="*/ 19 h 64"/>
                <a:gd name="T42" fmla="*/ 87 w 93"/>
                <a:gd name="T43" fmla="*/ 15 h 64"/>
                <a:gd name="T44" fmla="*/ 92 w 93"/>
                <a:gd name="T45" fmla="*/ 9 h 64"/>
                <a:gd name="T46" fmla="*/ 93 w 93"/>
                <a:gd name="T47" fmla="*/ 6 h 64"/>
                <a:gd name="T48" fmla="*/ 91 w 93"/>
                <a:gd name="T49" fmla="*/ 2 h 64"/>
                <a:gd name="T50" fmla="*/ 87 w 93"/>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4">
                  <a:moveTo>
                    <a:pt x="37" y="40"/>
                  </a:moveTo>
                  <a:cubicBezTo>
                    <a:pt x="37" y="40"/>
                    <a:pt x="37" y="40"/>
                    <a:pt x="37" y="40"/>
                  </a:cubicBezTo>
                  <a:cubicBezTo>
                    <a:pt x="37" y="40"/>
                    <a:pt x="37" y="40"/>
                    <a:pt x="37" y="40"/>
                  </a:cubicBezTo>
                  <a:moveTo>
                    <a:pt x="87" y="0"/>
                  </a:moveTo>
                  <a:cubicBezTo>
                    <a:pt x="86" y="0"/>
                    <a:pt x="84" y="1"/>
                    <a:pt x="83" y="2"/>
                  </a:cubicBezTo>
                  <a:cubicBezTo>
                    <a:pt x="80" y="5"/>
                    <a:pt x="76" y="8"/>
                    <a:pt x="73" y="11"/>
                  </a:cubicBezTo>
                  <a:cubicBezTo>
                    <a:pt x="69" y="15"/>
                    <a:pt x="65" y="18"/>
                    <a:pt x="61" y="21"/>
                  </a:cubicBezTo>
                  <a:cubicBezTo>
                    <a:pt x="57" y="25"/>
                    <a:pt x="53" y="28"/>
                    <a:pt x="49" y="31"/>
                  </a:cubicBezTo>
                  <a:cubicBezTo>
                    <a:pt x="45" y="34"/>
                    <a:pt x="41" y="37"/>
                    <a:pt x="37" y="40"/>
                  </a:cubicBezTo>
                  <a:cubicBezTo>
                    <a:pt x="35" y="41"/>
                    <a:pt x="34" y="42"/>
                    <a:pt x="32" y="43"/>
                  </a:cubicBezTo>
                  <a:cubicBezTo>
                    <a:pt x="33" y="43"/>
                    <a:pt x="33" y="43"/>
                    <a:pt x="33" y="43"/>
                  </a:cubicBezTo>
                  <a:cubicBezTo>
                    <a:pt x="27" y="47"/>
                    <a:pt x="22" y="50"/>
                    <a:pt x="17" y="53"/>
                  </a:cubicBezTo>
                  <a:cubicBezTo>
                    <a:pt x="12" y="56"/>
                    <a:pt x="6" y="59"/>
                    <a:pt x="1" y="62"/>
                  </a:cubicBezTo>
                  <a:cubicBezTo>
                    <a:pt x="0" y="62"/>
                    <a:pt x="0" y="63"/>
                    <a:pt x="0" y="64"/>
                  </a:cubicBezTo>
                  <a:cubicBezTo>
                    <a:pt x="1" y="64"/>
                    <a:pt x="1" y="64"/>
                    <a:pt x="1" y="64"/>
                  </a:cubicBezTo>
                  <a:cubicBezTo>
                    <a:pt x="2" y="64"/>
                    <a:pt x="2" y="64"/>
                    <a:pt x="2" y="64"/>
                  </a:cubicBezTo>
                  <a:cubicBezTo>
                    <a:pt x="10" y="61"/>
                    <a:pt x="17" y="57"/>
                    <a:pt x="25" y="54"/>
                  </a:cubicBezTo>
                  <a:cubicBezTo>
                    <a:pt x="29" y="52"/>
                    <a:pt x="33" y="50"/>
                    <a:pt x="37" y="48"/>
                  </a:cubicBezTo>
                  <a:cubicBezTo>
                    <a:pt x="41" y="46"/>
                    <a:pt x="45" y="44"/>
                    <a:pt x="49" y="42"/>
                  </a:cubicBezTo>
                  <a:cubicBezTo>
                    <a:pt x="57" y="38"/>
                    <a:pt x="65" y="33"/>
                    <a:pt x="72" y="27"/>
                  </a:cubicBezTo>
                  <a:cubicBezTo>
                    <a:pt x="76" y="25"/>
                    <a:pt x="79" y="22"/>
                    <a:pt x="82" y="19"/>
                  </a:cubicBezTo>
                  <a:cubicBezTo>
                    <a:pt x="84" y="18"/>
                    <a:pt x="85" y="16"/>
                    <a:pt x="87" y="15"/>
                  </a:cubicBezTo>
                  <a:cubicBezTo>
                    <a:pt x="89" y="13"/>
                    <a:pt x="90" y="11"/>
                    <a:pt x="92" y="9"/>
                  </a:cubicBezTo>
                  <a:cubicBezTo>
                    <a:pt x="92" y="8"/>
                    <a:pt x="93" y="7"/>
                    <a:pt x="93" y="6"/>
                  </a:cubicBezTo>
                  <a:cubicBezTo>
                    <a:pt x="93" y="5"/>
                    <a:pt x="92" y="3"/>
                    <a:pt x="91" y="2"/>
                  </a:cubicBezTo>
                  <a:cubicBezTo>
                    <a:pt x="90" y="1"/>
                    <a:pt x="89" y="0"/>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9" name="Freeform 29"/>
            <p:cNvSpPr/>
            <p:nvPr/>
          </p:nvSpPr>
          <p:spPr bwMode="auto">
            <a:xfrm>
              <a:off x="5662" y="1091"/>
              <a:ext cx="235" cy="337"/>
            </a:xfrm>
            <a:custGeom>
              <a:avLst/>
              <a:gdLst>
                <a:gd name="T0" fmla="*/ 2 w 108"/>
                <a:gd name="T1" fmla="*/ 0 h 155"/>
                <a:gd name="T2" fmla="*/ 1 w 108"/>
                <a:gd name="T3" fmla="*/ 0 h 155"/>
                <a:gd name="T4" fmla="*/ 1 w 108"/>
                <a:gd name="T5" fmla="*/ 2 h 155"/>
                <a:gd name="T6" fmla="*/ 50 w 108"/>
                <a:gd name="T7" fmla="*/ 36 h 155"/>
                <a:gd name="T8" fmla="*/ 50 w 108"/>
                <a:gd name="T9" fmla="*/ 36 h 155"/>
                <a:gd name="T10" fmla="*/ 75 w 108"/>
                <a:gd name="T11" fmla="*/ 63 h 155"/>
                <a:gd name="T12" fmla="*/ 86 w 108"/>
                <a:gd name="T13" fmla="*/ 86 h 155"/>
                <a:gd name="T14" fmla="*/ 90 w 108"/>
                <a:gd name="T15" fmla="*/ 107 h 155"/>
                <a:gd name="T16" fmla="*/ 88 w 108"/>
                <a:gd name="T17" fmla="*/ 138 h 155"/>
                <a:gd name="T18" fmla="*/ 86 w 108"/>
                <a:gd name="T19" fmla="*/ 146 h 155"/>
                <a:gd name="T20" fmla="*/ 92 w 108"/>
                <a:gd name="T21" fmla="*/ 155 h 155"/>
                <a:gd name="T22" fmla="*/ 95 w 108"/>
                <a:gd name="T23" fmla="*/ 155 h 155"/>
                <a:gd name="T24" fmla="*/ 103 w 108"/>
                <a:gd name="T25" fmla="*/ 149 h 155"/>
                <a:gd name="T26" fmla="*/ 105 w 108"/>
                <a:gd name="T27" fmla="*/ 141 h 155"/>
                <a:gd name="T28" fmla="*/ 107 w 108"/>
                <a:gd name="T29" fmla="*/ 130 h 155"/>
                <a:gd name="T30" fmla="*/ 107 w 108"/>
                <a:gd name="T31" fmla="*/ 111 h 155"/>
                <a:gd name="T32" fmla="*/ 103 w 108"/>
                <a:gd name="T33" fmla="*/ 95 h 155"/>
                <a:gd name="T34" fmla="*/ 100 w 108"/>
                <a:gd name="T35" fmla="*/ 86 h 155"/>
                <a:gd name="T36" fmla="*/ 97 w 108"/>
                <a:gd name="T37" fmla="*/ 79 h 155"/>
                <a:gd name="T38" fmla="*/ 88 w 108"/>
                <a:gd name="T39" fmla="*/ 65 h 155"/>
                <a:gd name="T40" fmla="*/ 77 w 108"/>
                <a:gd name="T41" fmla="*/ 53 h 155"/>
                <a:gd name="T42" fmla="*/ 52 w 108"/>
                <a:gd name="T43" fmla="*/ 31 h 155"/>
                <a:gd name="T44" fmla="*/ 3 w 108"/>
                <a:gd name="T45" fmla="*/ 0 h 155"/>
                <a:gd name="T46" fmla="*/ 2 w 108"/>
                <a:gd name="T4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155">
                  <a:moveTo>
                    <a:pt x="2" y="0"/>
                  </a:moveTo>
                  <a:cubicBezTo>
                    <a:pt x="1" y="0"/>
                    <a:pt x="1" y="0"/>
                    <a:pt x="1" y="0"/>
                  </a:cubicBezTo>
                  <a:cubicBezTo>
                    <a:pt x="0" y="1"/>
                    <a:pt x="0" y="2"/>
                    <a:pt x="1" y="2"/>
                  </a:cubicBezTo>
                  <a:cubicBezTo>
                    <a:pt x="19" y="12"/>
                    <a:pt x="35" y="23"/>
                    <a:pt x="50" y="36"/>
                  </a:cubicBezTo>
                  <a:cubicBezTo>
                    <a:pt x="50" y="36"/>
                    <a:pt x="50" y="36"/>
                    <a:pt x="50" y="36"/>
                  </a:cubicBezTo>
                  <a:cubicBezTo>
                    <a:pt x="60" y="44"/>
                    <a:pt x="68" y="53"/>
                    <a:pt x="75" y="63"/>
                  </a:cubicBezTo>
                  <a:cubicBezTo>
                    <a:pt x="80" y="71"/>
                    <a:pt x="83" y="78"/>
                    <a:pt x="86" y="86"/>
                  </a:cubicBezTo>
                  <a:cubicBezTo>
                    <a:pt x="88" y="93"/>
                    <a:pt x="89" y="100"/>
                    <a:pt x="90" y="107"/>
                  </a:cubicBezTo>
                  <a:cubicBezTo>
                    <a:pt x="91" y="117"/>
                    <a:pt x="90" y="127"/>
                    <a:pt x="88" y="138"/>
                  </a:cubicBezTo>
                  <a:cubicBezTo>
                    <a:pt x="87" y="141"/>
                    <a:pt x="87" y="143"/>
                    <a:pt x="86" y="146"/>
                  </a:cubicBezTo>
                  <a:cubicBezTo>
                    <a:pt x="86" y="150"/>
                    <a:pt x="89" y="154"/>
                    <a:pt x="92" y="155"/>
                  </a:cubicBezTo>
                  <a:cubicBezTo>
                    <a:pt x="93" y="155"/>
                    <a:pt x="94" y="155"/>
                    <a:pt x="95" y="155"/>
                  </a:cubicBezTo>
                  <a:cubicBezTo>
                    <a:pt x="98" y="155"/>
                    <a:pt x="102" y="153"/>
                    <a:pt x="103" y="149"/>
                  </a:cubicBezTo>
                  <a:cubicBezTo>
                    <a:pt x="103" y="146"/>
                    <a:pt x="104" y="144"/>
                    <a:pt x="105" y="141"/>
                  </a:cubicBezTo>
                  <a:cubicBezTo>
                    <a:pt x="106" y="137"/>
                    <a:pt x="107" y="133"/>
                    <a:pt x="107" y="130"/>
                  </a:cubicBezTo>
                  <a:cubicBezTo>
                    <a:pt x="108" y="123"/>
                    <a:pt x="108" y="117"/>
                    <a:pt x="107" y="111"/>
                  </a:cubicBezTo>
                  <a:cubicBezTo>
                    <a:pt x="106" y="105"/>
                    <a:pt x="105" y="100"/>
                    <a:pt x="103" y="95"/>
                  </a:cubicBezTo>
                  <a:cubicBezTo>
                    <a:pt x="103" y="92"/>
                    <a:pt x="102" y="89"/>
                    <a:pt x="100" y="86"/>
                  </a:cubicBezTo>
                  <a:cubicBezTo>
                    <a:pt x="99" y="84"/>
                    <a:pt x="98" y="81"/>
                    <a:pt x="97" y="79"/>
                  </a:cubicBezTo>
                  <a:cubicBezTo>
                    <a:pt x="94" y="74"/>
                    <a:pt x="91" y="70"/>
                    <a:pt x="88" y="65"/>
                  </a:cubicBezTo>
                  <a:cubicBezTo>
                    <a:pt x="85" y="61"/>
                    <a:pt x="81" y="57"/>
                    <a:pt x="77" y="53"/>
                  </a:cubicBezTo>
                  <a:cubicBezTo>
                    <a:pt x="70" y="45"/>
                    <a:pt x="61" y="38"/>
                    <a:pt x="52" y="31"/>
                  </a:cubicBezTo>
                  <a:cubicBezTo>
                    <a:pt x="36" y="19"/>
                    <a:pt x="20" y="1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grpSp>
      <p:sp>
        <p:nvSpPr>
          <p:cNvPr id="6" name="Text Box 5"/>
          <p:cNvSpPr txBox="1"/>
          <p:nvPr/>
        </p:nvSpPr>
        <p:spPr>
          <a:xfrm>
            <a:off x="1160780" y="1871345"/>
            <a:ext cx="3738245" cy="953135"/>
          </a:xfrm>
          <a:prstGeom prst="rect">
            <a:avLst/>
          </a:prstGeom>
          <a:noFill/>
        </p:spPr>
        <p:txBody>
          <a:bodyPr wrap="square" rtlCol="0" anchor="t">
            <a:spAutoFit/>
          </a:bodyPr>
          <a:lstStyle/>
          <a:p>
            <a:pPr algn="ctr"/>
            <a:r>
              <a:rPr lang="en-GB" altLang="x-none" sz="2800" b="1" dirty="0">
                <a:solidFill>
                  <a:schemeClr val="bg1"/>
                </a:solidFill>
                <a:latin typeface="Times New Roman" panose="02020603050405020304" charset="0"/>
                <a:cs typeface="Times New Roman" panose="02020603050405020304" charset="0"/>
                <a:sym typeface="+mn-ea"/>
              </a:rPr>
              <a:t>Tiết tập đọc trước </a:t>
            </a:r>
          </a:p>
          <a:p>
            <a:pPr algn="ctr"/>
            <a:r>
              <a:rPr lang="en-GB" altLang="x-none" sz="2800" b="1" dirty="0">
                <a:solidFill>
                  <a:schemeClr val="bg1"/>
                </a:solidFill>
                <a:latin typeface="Times New Roman" panose="02020603050405020304" charset="0"/>
                <a:cs typeface="Times New Roman" panose="02020603050405020304" charset="0"/>
                <a:sym typeface="+mn-ea"/>
              </a:rPr>
              <a:t>các bạn học bài gì?</a:t>
            </a:r>
            <a:endParaRPr lang="en-GB" altLang="x-none" sz="2800" b="1" dirty="0">
              <a:solidFill>
                <a:schemeClr val="bg1"/>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1"/>
                                        </p:tgtEl>
                                        <p:attrNameLst>
                                          <p:attrName>r</p:attrName>
                                        </p:attrNameLst>
                                      </p:cBhvr>
                                    </p:animRot>
                                    <p:animRot by="-240000">
                                      <p:cBhvr>
                                        <p:cTn id="7" dur="200" fill="hold">
                                          <p:stCondLst>
                                            <p:cond delay="200"/>
                                          </p:stCondLst>
                                        </p:cTn>
                                        <p:tgtEl>
                                          <p:spTgt spid="11"/>
                                        </p:tgtEl>
                                        <p:attrNameLst>
                                          <p:attrName>r</p:attrName>
                                        </p:attrNameLst>
                                      </p:cBhvr>
                                    </p:animRot>
                                    <p:animRot by="240000">
                                      <p:cBhvr>
                                        <p:cTn id="8" dur="200" fill="hold">
                                          <p:stCondLst>
                                            <p:cond delay="400"/>
                                          </p:stCondLst>
                                        </p:cTn>
                                        <p:tgtEl>
                                          <p:spTgt spid="11"/>
                                        </p:tgtEl>
                                        <p:attrNameLst>
                                          <p:attrName>r</p:attrName>
                                        </p:attrNameLst>
                                      </p:cBhvr>
                                    </p:animRot>
                                    <p:animRot by="-240000">
                                      <p:cBhvr>
                                        <p:cTn id="9" dur="200" fill="hold">
                                          <p:stCondLst>
                                            <p:cond delay="600"/>
                                          </p:stCondLst>
                                        </p:cTn>
                                        <p:tgtEl>
                                          <p:spTgt spid="11"/>
                                        </p:tgtEl>
                                        <p:attrNameLst>
                                          <p:attrName>r</p:attrName>
                                        </p:attrNameLst>
                                      </p:cBhvr>
                                    </p:animRot>
                                    <p:animRot by="120000">
                                      <p:cBhvr>
                                        <p:cTn id="10" dur="200" fill="hold">
                                          <p:stCondLst>
                                            <p:cond delay="800"/>
                                          </p:stCondLst>
                                        </p:cTn>
                                        <p:tgtEl>
                                          <p:spTgt spid="1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53" presetClass="entr" presetSubtype="16" fill="hold" nodeType="withEffect">
                                  <p:stCondLst>
                                    <p:cond delay="0"/>
                                  </p:stCondLst>
                                  <p:childTnLst>
                                    <p:set>
                                      <p:cBhvr>
                                        <p:cTn id="19" dur="1" fill="hold">
                                          <p:stCondLst>
                                            <p:cond delay="0"/>
                                          </p:stCondLst>
                                        </p:cTn>
                                        <p:tgtEl>
                                          <p:spTgt spid="219"/>
                                        </p:tgtEl>
                                        <p:attrNameLst>
                                          <p:attrName>style.visibility</p:attrName>
                                        </p:attrNameLst>
                                      </p:cBhvr>
                                      <p:to>
                                        <p:strVal val="visible"/>
                                      </p:to>
                                    </p:set>
                                    <p:anim calcmode="lin" valueType="num">
                                      <p:cBhvr>
                                        <p:cTn id="20" dur="500" fill="hold"/>
                                        <p:tgtEl>
                                          <p:spTgt spid="219"/>
                                        </p:tgtEl>
                                        <p:attrNameLst>
                                          <p:attrName>ppt_w</p:attrName>
                                        </p:attrNameLst>
                                      </p:cBhvr>
                                      <p:tavLst>
                                        <p:tav tm="0">
                                          <p:val>
                                            <p:fltVal val="0"/>
                                          </p:val>
                                        </p:tav>
                                        <p:tav tm="100000">
                                          <p:val>
                                            <p:strVal val="#ppt_w"/>
                                          </p:val>
                                        </p:tav>
                                      </p:tavLst>
                                    </p:anim>
                                    <p:anim calcmode="lin" valueType="num">
                                      <p:cBhvr>
                                        <p:cTn id="21" dur="500" fill="hold"/>
                                        <p:tgtEl>
                                          <p:spTgt spid="219"/>
                                        </p:tgtEl>
                                        <p:attrNameLst>
                                          <p:attrName>ppt_h</p:attrName>
                                        </p:attrNameLst>
                                      </p:cBhvr>
                                      <p:tavLst>
                                        <p:tav tm="0">
                                          <p:val>
                                            <p:fltVal val="0"/>
                                          </p:val>
                                        </p:tav>
                                        <p:tav tm="100000">
                                          <p:val>
                                            <p:strVal val="#ppt_h"/>
                                          </p:val>
                                        </p:tav>
                                      </p:tavLst>
                                    </p:anim>
                                    <p:animEffect transition="in" filter="fade">
                                      <p:cBhvr>
                                        <p:cTn id="22"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2. Nhìn ra xa ngút ngát </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Bao sắc màu cỏ hoa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Con thác réo ngân nga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Đàn dê soi đáy suối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ngút ngàn cây trái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Dọc vùng rừng nguyên sơ</a:t>
            </a:r>
          </a:p>
          <a:p>
            <a:endParaRPr lang="en-GB" altLang="en-US"/>
          </a:p>
          <a:p>
            <a:endParaRPr lang="en-GB" altLang="en-US"/>
          </a:p>
        </p:txBody>
      </p:sp>
      <p:pic>
        <p:nvPicPr>
          <p:cNvPr id="7"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870585" y="754380"/>
            <a:ext cx="2218055" cy="240157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Không biết thực hay mơ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Ráng chiều như hơi khói...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vạt nương màu mật</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Lúa chín ngập lòng thung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tiếng nhạc ngựa rung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Suốt triền rừng hoang dã</a:t>
            </a:r>
          </a:p>
        </p:txBody>
      </p:sp>
      <p:pic>
        <p:nvPicPr>
          <p:cNvPr id="15" name="Picture 1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58750" y="2695575"/>
            <a:ext cx="3702050" cy="2447925"/>
          </a:xfrm>
          <a:prstGeom prst="rect">
            <a:avLst/>
          </a:prstGeom>
        </p:spPr>
      </p:pic>
      <p:pic>
        <p:nvPicPr>
          <p:cNvPr id="9" name="Picture 9"/>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808480" y="0"/>
            <a:ext cx="2367280" cy="176403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3. Người Tày đi khắp ngả</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gặt lúa, trồng rau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người Giáy, người Dao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tìm măng, hái nấm</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Vạt áo chàm thấp thoáng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Nhuộm xanh cả nắng chiều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gió thổi, suối reo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Ấm giữa rùng sương giá.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                       NGUYỄN ĐÌNH ẢNH</a:t>
            </a: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r>
              <a:rPr lang="en-GB" altLang="en-US"/>
              <a:t> </a:t>
            </a:r>
          </a:p>
          <a:p>
            <a:endParaRPr lang="en-GB" altLang="en-US"/>
          </a:p>
          <a:p>
            <a:endParaRPr lang="en-GB" altLang="en-US"/>
          </a:p>
        </p:txBody>
      </p:sp>
      <p:pic>
        <p:nvPicPr>
          <p:cNvPr id="4" name="Picture 3" descr="—Pngtree—ethnic cute girl_5942893"/>
          <p:cNvPicPr>
            <a:picLocks noChangeAspect="1"/>
          </p:cNvPicPr>
          <p:nvPr/>
        </p:nvPicPr>
        <p:blipFill>
          <a:blip r:embed="rId3"/>
          <a:stretch>
            <a:fillRect/>
          </a:stretch>
        </p:blipFill>
        <p:spPr>
          <a:xfrm>
            <a:off x="5569585" y="652780"/>
            <a:ext cx="3954145" cy="395414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sp>
        <p:nvSpPr>
          <p:cNvPr id="8887" name="Google Shape;8887;p43"/>
          <p:cNvSpPr txBox="1">
            <a:spLocks noGrp="1"/>
          </p:cNvSpPr>
          <p:nvPr>
            <p:ph type="title"/>
          </p:nvPr>
        </p:nvSpPr>
        <p:spPr>
          <a:xfrm>
            <a:off x="3773170" y="0"/>
            <a:ext cx="18808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Chú thích</a:t>
            </a:r>
          </a:p>
        </p:txBody>
      </p:sp>
      <p:graphicFrame>
        <p:nvGraphicFramePr>
          <p:cNvPr id="8888" name="Google Shape;8888;p43"/>
          <p:cNvGraphicFramePr/>
          <p:nvPr/>
        </p:nvGraphicFramePr>
        <p:xfrm>
          <a:off x="2925445" y="1316355"/>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val="20000"/>
                    </a:ext>
                  </a:extLst>
                </a:gridCol>
                <a:gridCol w="996950">
                  <a:extLst>
                    <a:ext uri="{9D8B030D-6E8A-4147-A177-3AD203B41FA5}">
                      <a16:colId xmlns:a16="http://schemas.microsoft.com/office/drawing/2014/main" val="20001"/>
                    </a:ext>
                  </a:extLst>
                </a:gridCol>
                <a:gridCol w="1426210">
                  <a:extLst>
                    <a:ext uri="{9D8B030D-6E8A-4147-A177-3AD203B41FA5}">
                      <a16:colId xmlns:a16="http://schemas.microsoft.com/office/drawing/2014/main" val="20002"/>
                    </a:ext>
                  </a:extLst>
                </a:gridCol>
                <a:gridCol w="1365885">
                  <a:extLst>
                    <a:ext uri="{9D8B030D-6E8A-4147-A177-3AD203B41FA5}">
                      <a16:colId xmlns:a16="http://schemas.microsoft.com/office/drawing/2014/main"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bl>
          </a:graphicData>
        </a:graphic>
      </p:graphicFrame>
      <p:graphicFrame>
        <p:nvGraphicFramePr>
          <p:cNvPr id="8889" name="Google Shape;8889;p43"/>
          <p:cNvGraphicFramePr/>
          <p:nvPr/>
        </p:nvGraphicFramePr>
        <p:xfrm>
          <a:off x="713740" y="91186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val="20000"/>
                    </a:ext>
                  </a:extLst>
                </a:gridCol>
                <a:gridCol w="572135">
                  <a:extLst>
                    <a:ext uri="{9D8B030D-6E8A-4147-A177-3AD203B41FA5}">
                      <a16:colId xmlns:a16="http://schemas.microsoft.com/office/drawing/2014/main" val="20001"/>
                    </a:ext>
                  </a:extLst>
                </a:gridCol>
                <a:gridCol w="817880">
                  <a:extLst>
                    <a:ext uri="{9D8B030D-6E8A-4147-A177-3AD203B41FA5}">
                      <a16:colId xmlns:a16="http://schemas.microsoft.com/office/drawing/2014/main" val="20002"/>
                    </a:ext>
                  </a:extLst>
                </a:gridCol>
                <a:gridCol w="78295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bl>
          </a:graphicData>
        </a:graphic>
      </p:graphicFrame>
      <p:graphicFrame>
        <p:nvGraphicFramePr>
          <p:cNvPr id="2" name="Google Shape;8888;p43"/>
          <p:cNvGraphicFramePr/>
          <p:nvPr/>
        </p:nvGraphicFramePr>
        <p:xfrm>
          <a:off x="713740" y="3354070"/>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val="20000"/>
                    </a:ext>
                  </a:extLst>
                </a:gridCol>
                <a:gridCol w="996950">
                  <a:extLst>
                    <a:ext uri="{9D8B030D-6E8A-4147-A177-3AD203B41FA5}">
                      <a16:colId xmlns:a16="http://schemas.microsoft.com/office/drawing/2014/main" val="20001"/>
                    </a:ext>
                  </a:extLst>
                </a:gridCol>
                <a:gridCol w="1426210">
                  <a:extLst>
                    <a:ext uri="{9D8B030D-6E8A-4147-A177-3AD203B41FA5}">
                      <a16:colId xmlns:a16="http://schemas.microsoft.com/office/drawing/2014/main" val="20002"/>
                    </a:ext>
                  </a:extLst>
                </a:gridCol>
                <a:gridCol w="1365885">
                  <a:extLst>
                    <a:ext uri="{9D8B030D-6E8A-4147-A177-3AD203B41FA5}">
                      <a16:colId xmlns:a16="http://schemas.microsoft.com/office/drawing/2014/main"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val="10000"/>
                  </a:ext>
                </a:extLst>
              </a:tr>
            </a:tbl>
          </a:graphicData>
        </a:graphic>
      </p:graphicFrame>
      <p:graphicFrame>
        <p:nvGraphicFramePr>
          <p:cNvPr id="3" name="Google Shape;8889;p43"/>
          <p:cNvGraphicFramePr/>
          <p:nvPr/>
        </p:nvGraphicFramePr>
        <p:xfrm>
          <a:off x="4301490" y="2867660"/>
          <a:ext cx="3677285" cy="2188845"/>
        </p:xfrm>
        <a:graphic>
          <a:graphicData uri="http://schemas.openxmlformats.org/drawingml/2006/table">
            <a:tbl>
              <a:tblPr>
                <a:noFill/>
                <a:tableStyleId>{D193DD6F-2D56-429E-BE97-902881775F97}</a:tableStyleId>
              </a:tblPr>
              <a:tblGrid>
                <a:gridCol w="582930">
                  <a:extLst>
                    <a:ext uri="{9D8B030D-6E8A-4147-A177-3AD203B41FA5}">
                      <a16:colId xmlns:a16="http://schemas.microsoft.com/office/drawing/2014/main" val="20000"/>
                    </a:ext>
                  </a:extLst>
                </a:gridCol>
                <a:gridCol w="814705">
                  <a:extLst>
                    <a:ext uri="{9D8B030D-6E8A-4147-A177-3AD203B41FA5}">
                      <a16:colId xmlns:a16="http://schemas.microsoft.com/office/drawing/2014/main" val="20001"/>
                    </a:ext>
                  </a:extLst>
                </a:gridCol>
                <a:gridCol w="1164590">
                  <a:extLst>
                    <a:ext uri="{9D8B030D-6E8A-4147-A177-3AD203B41FA5}">
                      <a16:colId xmlns:a16="http://schemas.microsoft.com/office/drawing/2014/main" val="20002"/>
                    </a:ext>
                  </a:extLst>
                </a:gridCol>
                <a:gridCol w="1115060">
                  <a:extLst>
                    <a:ext uri="{9D8B030D-6E8A-4147-A177-3AD203B41FA5}">
                      <a16:colId xmlns:a16="http://schemas.microsoft.com/office/drawing/2014/main" val="20003"/>
                    </a:ext>
                  </a:extLst>
                </a:gridCol>
              </a:tblGrid>
              <a:tr h="2188845">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val="10000"/>
                  </a:ext>
                </a:extLst>
              </a:tr>
            </a:tbl>
          </a:graphicData>
        </a:graphic>
      </p:graphicFrame>
      <p:sp>
        <p:nvSpPr>
          <p:cNvPr id="4" name="Rectangles 3"/>
          <p:cNvSpPr/>
          <p:nvPr/>
        </p:nvSpPr>
        <p:spPr>
          <a:xfrm>
            <a:off x="3093085" y="1682115"/>
            <a:ext cx="455104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Vẫn còn nguyên vẻ tự nhiên như lúc ban đầu</a:t>
            </a:r>
          </a:p>
        </p:txBody>
      </p:sp>
      <p:pic>
        <p:nvPicPr>
          <p:cNvPr id="7" name="Picture 6" descr="đèo mã phục"/>
          <p:cNvPicPr>
            <a:picLocks noChangeAspect="1"/>
          </p:cNvPicPr>
          <p:nvPr/>
        </p:nvPicPr>
        <p:blipFill>
          <a:blip r:embed="rId3"/>
          <a:stretch>
            <a:fillRect/>
          </a:stretch>
        </p:blipFill>
        <p:spPr>
          <a:xfrm>
            <a:off x="132715" y="1115060"/>
            <a:ext cx="2959735" cy="1976120"/>
          </a:xfrm>
          <a:prstGeom prst="rect">
            <a:avLst/>
          </a:prstGeom>
        </p:spPr>
      </p:pic>
      <p:sp>
        <p:nvSpPr>
          <p:cNvPr id="2946" name="Google Shape;2946;p39"/>
          <p:cNvSpPr/>
          <p:nvPr/>
        </p:nvSpPr>
        <p:spPr>
          <a:xfrm>
            <a:off x="3773170" y="91122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nguyên sơ</a:t>
            </a:r>
          </a:p>
        </p:txBody>
      </p:sp>
      <p:sp>
        <p:nvSpPr>
          <p:cNvPr id="5" name="Google Shape;2946;p39"/>
          <p:cNvSpPr/>
          <p:nvPr/>
        </p:nvSpPr>
        <p:spPr>
          <a:xfrm>
            <a:off x="1598295" y="2867660"/>
            <a:ext cx="2703830" cy="79121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vạt nương</a:t>
            </a:r>
          </a:p>
        </p:txBody>
      </p:sp>
      <p:sp>
        <p:nvSpPr>
          <p:cNvPr id="6" name="Rectangles 5"/>
          <p:cNvSpPr/>
          <p:nvPr/>
        </p:nvSpPr>
        <p:spPr>
          <a:xfrm>
            <a:off x="357505" y="3658870"/>
            <a:ext cx="421576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mảnh đất trồng trọt</a:t>
            </a:r>
          </a:p>
          <a:p>
            <a:pPr algn="ctr"/>
            <a:r>
              <a:rPr lang="en-GB" altLang="en-US" sz="2800" b="1">
                <a:solidFill>
                  <a:schemeClr val="accent2"/>
                </a:solidFill>
                <a:effectLst>
                  <a:outerShdw blurRad="38100" dist="19050" dir="2700000" algn="tl" rotWithShape="0">
                    <a:schemeClr val="dk1">
                      <a:alpha val="40000"/>
                    </a:schemeClr>
                  </a:outerShdw>
                </a:effectLst>
              </a:rPr>
              <a:t>trải dài trên đồi núi</a:t>
            </a:r>
          </a:p>
        </p:txBody>
      </p:sp>
      <p:pic>
        <p:nvPicPr>
          <p:cNvPr id="8" name="Picture 7" descr="25a3c390ec"/>
          <p:cNvPicPr>
            <a:picLocks noChangeAspect="1"/>
          </p:cNvPicPr>
          <p:nvPr/>
        </p:nvPicPr>
        <p:blipFill>
          <a:blip r:embed="rId4"/>
          <a:stretch>
            <a:fillRect/>
          </a:stretch>
        </p:blipFill>
        <p:spPr>
          <a:xfrm>
            <a:off x="4577080" y="2975610"/>
            <a:ext cx="2959100" cy="197294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946"/>
                                        </p:tgtEl>
                                        <p:attrNameLst>
                                          <p:attrName>style.visibility</p:attrName>
                                        </p:attrNameLst>
                                      </p:cBhvr>
                                      <p:to>
                                        <p:strVal val="visible"/>
                                      </p:to>
                                    </p:set>
                                    <p:animEffect transition="in" filter="randombar(horizontal)">
                                      <p:cBhvr>
                                        <p:cTn id="10" dur="500"/>
                                        <p:tgtEl>
                                          <p:spTgt spid="2946"/>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randombar(horizontal)">
                                      <p:cBhvr>
                                        <p:cTn id="13" dur="500"/>
                                        <p:tgtEl>
                                          <p:spTgt spid="4"/>
                                        </p:tgtEl>
                                      </p:cBhvr>
                                    </p:animEffect>
                                  </p:childTnLst>
                                </p:cTn>
                              </p:par>
                              <p:par>
                                <p:cTn id="14" presetID="14" presetClass="entr" presetSubtype="10" fill="hold" nodeType="withEffect">
                                  <p:stCondLst>
                                    <p:cond delay="0"/>
                                  </p:stCondLst>
                                  <p:childTnLst>
                                    <p:set>
                                      <p:cBhvr>
                                        <p:cTn id="15" dur="1" fill="hold">
                                          <p:stCondLst>
                                            <p:cond delay="0"/>
                                          </p:stCondLst>
                                        </p:cTn>
                                        <p:tgtEl>
                                          <p:spTgt spid="8889"/>
                                        </p:tgtEl>
                                        <p:attrNameLst>
                                          <p:attrName>style.visibility</p:attrName>
                                        </p:attrNameLst>
                                      </p:cBhvr>
                                      <p:to>
                                        <p:strVal val="visible"/>
                                      </p:to>
                                    </p:set>
                                    <p:animEffect transition="in" filter="randombar(horizontal)">
                                      <p:cBhvr>
                                        <p:cTn id="16" dur="500"/>
                                        <p:tgtEl>
                                          <p:spTgt spid="8889"/>
                                        </p:tgtEl>
                                      </p:cBhvr>
                                    </p:animEffect>
                                  </p:childTnLst>
                                </p:cTn>
                              </p:par>
                              <p:par>
                                <p:cTn id="17" presetID="14" presetClass="entr" presetSubtype="10" fill="hold" nodeType="withEffect">
                                  <p:stCondLst>
                                    <p:cond delay="0"/>
                                  </p:stCondLst>
                                  <p:childTnLst>
                                    <p:set>
                                      <p:cBhvr>
                                        <p:cTn id="18" dur="1" fill="hold">
                                          <p:stCondLst>
                                            <p:cond delay="0"/>
                                          </p:stCondLst>
                                        </p:cTn>
                                        <p:tgtEl>
                                          <p:spTgt spid="8888"/>
                                        </p:tgtEl>
                                        <p:attrNameLst>
                                          <p:attrName>style.visibility</p:attrName>
                                        </p:attrNameLst>
                                      </p:cBhvr>
                                      <p:to>
                                        <p:strVal val="visible"/>
                                      </p:to>
                                    </p:set>
                                    <p:animEffect transition="in" filter="randombar(horizontal)">
                                      <p:cBhvr>
                                        <p:cTn id="19" dur="500"/>
                                        <p:tgtEl>
                                          <p:spTgt spid="8888"/>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par>
                                <p:cTn id="25" presetID="14" presetClass="entr" presetSubtype="10"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randombar(horizontal)">
                                      <p:cBhvr>
                                        <p:cTn id="27" dur="500"/>
                                        <p:tgtEl>
                                          <p:spTgt spid="2"/>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randombar(horizontal)">
                                      <p:cBhvr>
                                        <p:cTn id="30" dur="500"/>
                                        <p:tgtEl>
                                          <p:spTgt spid="5"/>
                                        </p:tgtEl>
                                      </p:cBhvr>
                                    </p:animEffect>
                                  </p:childTnLst>
                                </p:cTn>
                              </p:par>
                              <p:par>
                                <p:cTn id="31" presetID="14" presetClass="entr" presetSubtype="1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randombar(horizontal)">
                                      <p:cBhvr>
                                        <p:cTn id="33" dur="500"/>
                                        <p:tgtEl>
                                          <p:spTgt spid="3"/>
                                        </p:tgtEl>
                                      </p:cBhvr>
                                    </p:animEffect>
                                  </p:childTnLst>
                                </p:cTn>
                              </p:par>
                              <p:par>
                                <p:cTn id="34" presetID="14" presetClass="entr" presetSubtype="10" fill="hold"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randombar(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946" grpId="0" animBg="1"/>
      <p:bldP spid="5" grpId="0" animBg="1"/>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graphicFrame>
        <p:nvGraphicFramePr>
          <p:cNvPr id="9" name="Google Shape;8888;p43"/>
          <p:cNvGraphicFramePr/>
          <p:nvPr>
            <p:extLst>
              <p:ext uri="{D42A27DB-BD31-4B8C-83A1-F6EECF244321}">
                <p14:modId xmlns:p14="http://schemas.microsoft.com/office/powerpoint/2010/main" val="1528904666"/>
              </p:ext>
            </p:extLst>
          </p:nvPr>
        </p:nvGraphicFramePr>
        <p:xfrm>
          <a:off x="878205" y="746125"/>
          <a:ext cx="4187190" cy="1591310"/>
        </p:xfrm>
        <a:graphic>
          <a:graphicData uri="http://schemas.openxmlformats.org/drawingml/2006/table">
            <a:tbl>
              <a:tblPr>
                <a:noFill/>
                <a:tableStyleId>{D193DD6F-2D56-429E-BE97-902881775F97}</a:tableStyleId>
              </a:tblPr>
              <a:tblGrid>
                <a:gridCol w="664845">
                  <a:extLst>
                    <a:ext uri="{9D8B030D-6E8A-4147-A177-3AD203B41FA5}">
                      <a16:colId xmlns:a16="http://schemas.microsoft.com/office/drawing/2014/main" val="20000"/>
                    </a:ext>
                  </a:extLst>
                </a:gridCol>
                <a:gridCol w="927100">
                  <a:extLst>
                    <a:ext uri="{9D8B030D-6E8A-4147-A177-3AD203B41FA5}">
                      <a16:colId xmlns:a16="http://schemas.microsoft.com/office/drawing/2014/main" val="20001"/>
                    </a:ext>
                  </a:extLst>
                </a:gridCol>
                <a:gridCol w="1325245">
                  <a:extLst>
                    <a:ext uri="{9D8B030D-6E8A-4147-A177-3AD203B41FA5}">
                      <a16:colId xmlns:a16="http://schemas.microsoft.com/office/drawing/2014/main" val="20002"/>
                    </a:ext>
                  </a:extLst>
                </a:gridCol>
                <a:gridCol w="1270000">
                  <a:extLst>
                    <a:ext uri="{9D8B030D-6E8A-4147-A177-3AD203B41FA5}">
                      <a16:colId xmlns:a16="http://schemas.microsoft.com/office/drawing/2014/main" val="20003"/>
                    </a:ext>
                  </a:extLst>
                </a:gridCol>
              </a:tblGrid>
              <a:tr h="159131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val="10000"/>
                  </a:ext>
                </a:extLst>
              </a:tr>
            </a:tbl>
          </a:graphicData>
        </a:graphic>
      </p:graphicFrame>
      <p:graphicFrame>
        <p:nvGraphicFramePr>
          <p:cNvPr id="10" name="Google Shape;8889;p43"/>
          <p:cNvGraphicFramePr/>
          <p:nvPr/>
        </p:nvGraphicFramePr>
        <p:xfrm>
          <a:off x="4777740" y="260350"/>
          <a:ext cx="2776220" cy="2320290"/>
        </p:xfrm>
        <a:graphic>
          <a:graphicData uri="http://schemas.openxmlformats.org/drawingml/2006/table">
            <a:tbl>
              <a:tblPr>
                <a:noFill/>
                <a:tableStyleId>{D193DD6F-2D56-429E-BE97-902881775F97}</a:tableStyleId>
              </a:tblPr>
              <a:tblGrid>
                <a:gridCol w="440055">
                  <a:extLst>
                    <a:ext uri="{9D8B030D-6E8A-4147-A177-3AD203B41FA5}">
                      <a16:colId xmlns:a16="http://schemas.microsoft.com/office/drawing/2014/main" val="20000"/>
                    </a:ext>
                  </a:extLst>
                </a:gridCol>
                <a:gridCol w="615315">
                  <a:extLst>
                    <a:ext uri="{9D8B030D-6E8A-4147-A177-3AD203B41FA5}">
                      <a16:colId xmlns:a16="http://schemas.microsoft.com/office/drawing/2014/main" val="20001"/>
                    </a:ext>
                  </a:extLst>
                </a:gridCol>
                <a:gridCol w="879475">
                  <a:extLst>
                    <a:ext uri="{9D8B030D-6E8A-4147-A177-3AD203B41FA5}">
                      <a16:colId xmlns:a16="http://schemas.microsoft.com/office/drawing/2014/main" val="20002"/>
                    </a:ext>
                  </a:extLst>
                </a:gridCol>
                <a:gridCol w="84137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val="10000"/>
                  </a:ext>
                </a:extLst>
              </a:tr>
            </a:tbl>
          </a:graphicData>
        </a:graphic>
      </p:graphicFrame>
      <p:graphicFrame>
        <p:nvGraphicFramePr>
          <p:cNvPr id="8888" name="Google Shape;8888;p43"/>
          <p:cNvGraphicFramePr/>
          <p:nvPr/>
        </p:nvGraphicFramePr>
        <p:xfrm>
          <a:off x="4390390" y="3681730"/>
          <a:ext cx="3345815" cy="1047750"/>
        </p:xfrm>
        <a:graphic>
          <a:graphicData uri="http://schemas.openxmlformats.org/drawingml/2006/table">
            <a:tbl>
              <a:tblPr>
                <a:noFill/>
                <a:tableStyleId>{D193DD6F-2D56-429E-BE97-902881775F97}</a:tableStyleId>
              </a:tblPr>
              <a:tblGrid>
                <a:gridCol w="530860">
                  <a:extLst>
                    <a:ext uri="{9D8B030D-6E8A-4147-A177-3AD203B41FA5}">
                      <a16:colId xmlns:a16="http://schemas.microsoft.com/office/drawing/2014/main" val="20000"/>
                    </a:ext>
                  </a:extLst>
                </a:gridCol>
                <a:gridCol w="741045">
                  <a:extLst>
                    <a:ext uri="{9D8B030D-6E8A-4147-A177-3AD203B41FA5}">
                      <a16:colId xmlns:a16="http://schemas.microsoft.com/office/drawing/2014/main" val="20001"/>
                    </a:ext>
                  </a:extLst>
                </a:gridCol>
                <a:gridCol w="1059180">
                  <a:extLst>
                    <a:ext uri="{9D8B030D-6E8A-4147-A177-3AD203B41FA5}">
                      <a16:colId xmlns:a16="http://schemas.microsoft.com/office/drawing/2014/main" val="20002"/>
                    </a:ext>
                  </a:extLst>
                </a:gridCol>
                <a:gridCol w="1014730">
                  <a:extLst>
                    <a:ext uri="{9D8B030D-6E8A-4147-A177-3AD203B41FA5}">
                      <a16:colId xmlns:a16="http://schemas.microsoft.com/office/drawing/2014/main" val="20003"/>
                    </a:ext>
                  </a:extLst>
                </a:gridCol>
              </a:tblGrid>
              <a:tr h="104775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bl>
          </a:graphicData>
        </a:graphic>
      </p:graphicFrame>
      <p:graphicFrame>
        <p:nvGraphicFramePr>
          <p:cNvPr id="8889" name="Google Shape;8889;p43"/>
          <p:cNvGraphicFramePr/>
          <p:nvPr/>
        </p:nvGraphicFramePr>
        <p:xfrm>
          <a:off x="1807845" y="258064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val="20000"/>
                    </a:ext>
                  </a:extLst>
                </a:gridCol>
                <a:gridCol w="572135">
                  <a:extLst>
                    <a:ext uri="{9D8B030D-6E8A-4147-A177-3AD203B41FA5}">
                      <a16:colId xmlns:a16="http://schemas.microsoft.com/office/drawing/2014/main" val="20001"/>
                    </a:ext>
                  </a:extLst>
                </a:gridCol>
                <a:gridCol w="817880">
                  <a:extLst>
                    <a:ext uri="{9D8B030D-6E8A-4147-A177-3AD203B41FA5}">
                      <a16:colId xmlns:a16="http://schemas.microsoft.com/office/drawing/2014/main" val="20002"/>
                    </a:ext>
                  </a:extLst>
                </a:gridCol>
                <a:gridCol w="78295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bl>
          </a:graphicData>
        </a:graphic>
      </p:graphicFrame>
      <p:sp>
        <p:nvSpPr>
          <p:cNvPr id="11" name="Rectangles 10"/>
          <p:cNvSpPr/>
          <p:nvPr/>
        </p:nvSpPr>
        <p:spPr>
          <a:xfrm>
            <a:off x="878205" y="953770"/>
            <a:ext cx="3900170" cy="1383665"/>
          </a:xfrm>
          <a:prstGeom prst="rect">
            <a:avLst/>
          </a:prstGeom>
          <a:noFill/>
          <a:ln>
            <a:noFill/>
          </a:ln>
        </p:spPr>
        <p:txBody>
          <a:bodyPr wrap="square" rtlCol="0" anchor="t">
            <a:spAutoFit/>
          </a:bodyPr>
          <a:lstStyle/>
          <a:p>
            <a:pPr algn="l"/>
            <a:r>
              <a:rPr lang="en-GB" altLang="en-US" sz="2800" b="1">
                <a:solidFill>
                  <a:schemeClr val="accent2"/>
                </a:solidFill>
                <a:effectLst>
                  <a:outerShdw blurRad="38100" dist="19050" dir="2700000" algn="tl" rotWithShape="0">
                    <a:schemeClr val="dk1">
                      <a:alpha val="40000"/>
                    </a:schemeClr>
                  </a:outerShdw>
                </a:effectLst>
              </a:rPr>
              <a:t>dải đất thoai thoải ở hai bên bờ sông hoặc hai bên sườn núi</a:t>
            </a:r>
          </a:p>
        </p:txBody>
      </p:sp>
      <p:pic>
        <p:nvPicPr>
          <p:cNvPr id="12" name="Picture 11" descr="1476148415-05"/>
          <p:cNvPicPr>
            <a:picLocks noChangeAspect="1"/>
          </p:cNvPicPr>
          <p:nvPr/>
        </p:nvPicPr>
        <p:blipFill>
          <a:blip r:embed="rId3"/>
          <a:stretch>
            <a:fillRect/>
          </a:stretch>
        </p:blipFill>
        <p:spPr>
          <a:xfrm>
            <a:off x="5065395" y="340995"/>
            <a:ext cx="3148965" cy="2159000"/>
          </a:xfrm>
          <a:prstGeom prst="rect">
            <a:avLst/>
          </a:prstGeom>
        </p:spPr>
      </p:pic>
      <p:pic>
        <p:nvPicPr>
          <p:cNvPr id="13" name="Picture 12" descr="suong-gia-xuat-hien"/>
          <p:cNvPicPr>
            <a:picLocks noChangeAspect="1"/>
          </p:cNvPicPr>
          <p:nvPr/>
        </p:nvPicPr>
        <p:blipFill>
          <a:blip r:embed="rId4"/>
          <a:srcRect t="9717"/>
          <a:stretch>
            <a:fillRect/>
          </a:stretch>
        </p:blipFill>
        <p:spPr>
          <a:xfrm>
            <a:off x="1170305" y="2752725"/>
            <a:ext cx="2918460" cy="1976755"/>
          </a:xfrm>
          <a:prstGeom prst="rect">
            <a:avLst/>
          </a:prstGeom>
        </p:spPr>
      </p:pic>
      <p:sp>
        <p:nvSpPr>
          <p:cNvPr id="14" name="Rectangles 13"/>
          <p:cNvSpPr/>
          <p:nvPr/>
        </p:nvSpPr>
        <p:spPr>
          <a:xfrm>
            <a:off x="4390390" y="3852545"/>
            <a:ext cx="3138805" cy="953135"/>
          </a:xfrm>
          <a:prstGeom prst="rect">
            <a:avLst/>
          </a:prstGeom>
          <a:noFill/>
          <a:ln>
            <a:noFill/>
          </a:ln>
        </p:spPr>
        <p:txBody>
          <a:bodyPr wrap="square" rtlCol="0" anchor="t">
            <a:spAutoFit/>
          </a:bodyPr>
          <a:lstStyle/>
          <a:p>
            <a:pPr algn="r"/>
            <a:r>
              <a:rPr lang="en-GB" altLang="en-US" sz="2800" b="1">
                <a:solidFill>
                  <a:schemeClr val="accent2"/>
                </a:solidFill>
                <a:effectLst>
                  <a:outerShdw blurRad="38100" dist="19050" dir="2700000" algn="tl" rotWithShape="0">
                    <a:schemeClr val="dk1">
                      <a:alpha val="40000"/>
                    </a:schemeClr>
                  </a:outerShdw>
                </a:effectLst>
              </a:rPr>
              <a:t>sương lạnh buốt vào mùa đông</a:t>
            </a:r>
          </a:p>
        </p:txBody>
      </p:sp>
      <p:sp>
        <p:nvSpPr>
          <p:cNvPr id="15" name="Google Shape;2946;p39"/>
          <p:cNvSpPr/>
          <p:nvPr/>
        </p:nvSpPr>
        <p:spPr>
          <a:xfrm>
            <a:off x="1951990" y="264795"/>
            <a:ext cx="175260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triền </a:t>
            </a:r>
          </a:p>
        </p:txBody>
      </p:sp>
      <p:sp>
        <p:nvSpPr>
          <p:cNvPr id="16" name="Google Shape;2946;p39"/>
          <p:cNvSpPr/>
          <p:nvPr/>
        </p:nvSpPr>
        <p:spPr>
          <a:xfrm>
            <a:off x="4695190" y="308165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sương giá</a:t>
            </a: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randombar(horizontal)">
                                      <p:cBhvr>
                                        <p:cTn id="7" dur="500"/>
                                        <p:tgtEl>
                                          <p:spTgt spid="11"/>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randombar(horizontal)">
                                      <p:cBhvr>
                                        <p:cTn id="10" dur="500"/>
                                        <p:tgtEl>
                                          <p:spTgt spid="15"/>
                                        </p:tgtEl>
                                      </p:cBhvr>
                                    </p:animEffect>
                                  </p:childTnLst>
                                </p:cTn>
                              </p:par>
                              <p:par>
                                <p:cTn id="11" presetID="14" presetClass="entr" presetSubtype="1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randombar(horizontal)">
                                      <p:cBhvr>
                                        <p:cTn id="13" dur="500"/>
                                        <p:tgtEl>
                                          <p:spTgt spid="9"/>
                                        </p:tgtEl>
                                      </p:cBhvr>
                                    </p:animEffect>
                                  </p:childTnLst>
                                </p:cTn>
                              </p:par>
                              <p:par>
                                <p:cTn id="14" presetID="14" presetClass="entr" presetSubtype="10"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randombar(horizontal)">
                                      <p:cBhvr>
                                        <p:cTn id="16" dur="500"/>
                                        <p:tgtEl>
                                          <p:spTgt spid="12"/>
                                        </p:tgtEl>
                                      </p:cBhvr>
                                    </p:animEffect>
                                  </p:childTnLst>
                                </p:cTn>
                              </p:par>
                              <p:par>
                                <p:cTn id="17" presetID="14" presetClass="entr" presetSubtype="1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randombar(horizontal)">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par>
                                <p:cTn id="25" presetID="14" presetClass="entr" presetSubtype="10" fill="hold" nodeType="withEffect">
                                  <p:stCondLst>
                                    <p:cond delay="0"/>
                                  </p:stCondLst>
                                  <p:childTnLst>
                                    <p:set>
                                      <p:cBhvr>
                                        <p:cTn id="26" dur="1" fill="hold">
                                          <p:stCondLst>
                                            <p:cond delay="0"/>
                                          </p:stCondLst>
                                        </p:cTn>
                                        <p:tgtEl>
                                          <p:spTgt spid="8889"/>
                                        </p:tgtEl>
                                        <p:attrNameLst>
                                          <p:attrName>style.visibility</p:attrName>
                                        </p:attrNameLst>
                                      </p:cBhvr>
                                      <p:to>
                                        <p:strVal val="visible"/>
                                      </p:to>
                                    </p:set>
                                    <p:animEffect transition="in" filter="randombar(horizontal)">
                                      <p:cBhvr>
                                        <p:cTn id="27" dur="500"/>
                                        <p:tgtEl>
                                          <p:spTgt spid="8889"/>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randombar(horizontal)">
                                      <p:cBhvr>
                                        <p:cTn id="30" dur="500"/>
                                        <p:tgtEl>
                                          <p:spTgt spid="14"/>
                                        </p:tgtEl>
                                      </p:cBhvr>
                                    </p:animEffect>
                                  </p:childTnLst>
                                </p:cTn>
                              </p:par>
                              <p:par>
                                <p:cTn id="31" presetID="14" presetClass="entr" presetSubtype="10" fill="hold" nodeType="withEffect">
                                  <p:stCondLst>
                                    <p:cond delay="0"/>
                                  </p:stCondLst>
                                  <p:childTnLst>
                                    <p:set>
                                      <p:cBhvr>
                                        <p:cTn id="32" dur="1" fill="hold">
                                          <p:stCondLst>
                                            <p:cond delay="0"/>
                                          </p:stCondLst>
                                        </p:cTn>
                                        <p:tgtEl>
                                          <p:spTgt spid="8888"/>
                                        </p:tgtEl>
                                        <p:attrNameLst>
                                          <p:attrName>style.visibility</p:attrName>
                                        </p:attrNameLst>
                                      </p:cBhvr>
                                      <p:to>
                                        <p:strVal val="visible"/>
                                      </p:to>
                                    </p:set>
                                    <p:animEffect transition="in" filter="randombar(horizontal)">
                                      <p:cBhvr>
                                        <p:cTn id="33" dur="500"/>
                                        <p:tgtEl>
                                          <p:spTgt spid="8888"/>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randombar(horizontal)">
                                      <p:cBhvr>
                                        <p:cTn id="3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5" grpId="0" animBg="1"/>
      <p:bldP spid="1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950"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D6C1FC"/>
          </a:solidFill>
          <a:ln>
            <a:solidFill>
              <a:srgbClr val="D6C1FC"/>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98450" y="2396490"/>
            <a:ext cx="2185035" cy="768350"/>
          </a:xfrm>
          <a:prstGeom prst="rect">
            <a:avLst/>
          </a:prstGeom>
          <a:noFill/>
        </p:spPr>
        <p:txBody>
          <a:bodyPr wrap="none" rtlCol="0" anchor="t">
            <a:spAutoFit/>
          </a:bodyPr>
          <a:lstStyle/>
          <a:p>
            <a:r>
              <a:rPr lang="en-GB"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á</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o ch</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sym typeface="+mn-ea"/>
              </a:rPr>
              <a:t>à</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m</a:t>
            </a:r>
            <a:endParaRPr lang="en-GB" altLang="en-US"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pic>
        <p:nvPicPr>
          <p:cNvPr id="13316" name="Picture 7" descr="Kết quả hình ảnh cho áo chàm"/>
          <p:cNvPicPr>
            <a:picLocks noChangeAspect="1"/>
          </p:cNvPicPr>
          <p:nvPr/>
        </p:nvPicPr>
        <p:blipFill>
          <a:blip r:embed="rId5"/>
          <a:srcRect l="26644"/>
          <a:stretch>
            <a:fillRect/>
          </a:stretch>
        </p:blipFill>
        <p:spPr>
          <a:xfrm>
            <a:off x="3056255" y="1720850"/>
            <a:ext cx="3229610" cy="3004820"/>
          </a:xfrm>
          <a:prstGeom prst="rect">
            <a:avLst/>
          </a:prstGeom>
          <a:noFill/>
          <a:ln w="9525">
            <a:noFill/>
          </a:ln>
        </p:spPr>
      </p:pic>
      <p:sp>
        <p:nvSpPr>
          <p:cNvPr id="6" name="Text Box 5"/>
          <p:cNvSpPr txBox="1"/>
          <p:nvPr/>
        </p:nvSpPr>
        <p:spPr>
          <a:xfrm>
            <a:off x="6476365" y="2109470"/>
            <a:ext cx="2392680" cy="1938020"/>
          </a:xfrm>
          <a:prstGeom prst="rect">
            <a:avLst/>
          </a:prstGeom>
          <a:solidFill>
            <a:srgbClr val="D6C1FC"/>
          </a:solidFill>
          <a:ln>
            <a:solidFill>
              <a:srgbClr val="D6C1FC"/>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cs typeface="Times New Roman" panose="02020603050405020304" charset="0"/>
                <a:sym typeface="+mn-ea"/>
              </a:rPr>
              <a:t>Áo nhuộm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lá ch</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xanh đen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 đồng b</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o miền núi thường mặc.</a:t>
            </a:r>
            <a:endParaRPr lang="en-GB" altLang="en-US" sz="2400" b="1" dirty="0">
              <a:solidFill>
                <a:schemeClr val="accent2"/>
              </a:solidFill>
              <a:latin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887"/>
                                        </p:tgtEl>
                                        <p:attrNameLst>
                                          <p:attrName>style.visibility</p:attrName>
                                        </p:attrNameLst>
                                      </p:cBhvr>
                                      <p:to>
                                        <p:strVal val="visible"/>
                                      </p:to>
                                    </p:set>
                                    <p:animEffect transition="in" filter="barn(outVertical)">
                                      <p:cBhvr>
                                        <p:cTn id="7" dur="500"/>
                                        <p:tgtEl>
                                          <p:spTgt spid="8887"/>
                                        </p:tgtEl>
                                      </p:cBhvr>
                                    </p:animEffect>
                                  </p:childTnLst>
                                </p:cTn>
                              </p:par>
                              <p:par>
                                <p:cTn id="8" presetID="16" presetClass="entr" presetSubtype="37"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out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986"/>
                                        </p:tgtEl>
                                        <p:attrNameLst>
                                          <p:attrName>style.visibility</p:attrName>
                                        </p:attrNameLst>
                                      </p:cBhvr>
                                      <p:to>
                                        <p:strVal val="visible"/>
                                      </p:to>
                                    </p:set>
                                    <p:animEffect transition="in" filter="randombar(horizontal)">
                                      <p:cBhvr>
                                        <p:cTn id="18" dur="500"/>
                                        <p:tgtEl>
                                          <p:spTgt spid="986"/>
                                        </p:tgtEl>
                                      </p:cBhvr>
                                    </p:animEffect>
                                  </p:childTnLst>
                                </p:cTn>
                              </p:par>
                              <p:par>
                                <p:cTn id="19" presetID="14" presetClass="entr" presetSubtype="10" fill="hold" nodeType="withEffect">
                                  <p:stCondLst>
                                    <p:cond delay="0"/>
                                  </p:stCondLst>
                                  <p:childTnLst>
                                    <p:set>
                                      <p:cBhvr>
                                        <p:cTn id="20" dur="1" fill="hold">
                                          <p:stCondLst>
                                            <p:cond delay="0"/>
                                          </p:stCondLst>
                                        </p:cTn>
                                        <p:tgtEl>
                                          <p:spTgt spid="13316"/>
                                        </p:tgtEl>
                                        <p:attrNameLst>
                                          <p:attrName>style.visibility</p:attrName>
                                        </p:attrNameLst>
                                      </p:cBhvr>
                                      <p:to>
                                        <p:strVal val="visible"/>
                                      </p:to>
                                    </p:set>
                                    <p:animEffect transition="in" filter="randombar(horizontal)">
                                      <p:cBhvr>
                                        <p:cTn id="21" dur="500"/>
                                        <p:tgtEl>
                                          <p:spTgt spid="13316"/>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7" grpId="0"/>
      <p:bldP spid="986" grpId="0" animBg="1"/>
      <p:bldP spid="4" grpId="0"/>
      <p:bldP spid="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315"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52730" y="2396490"/>
            <a:ext cx="2449830" cy="706755"/>
          </a:xfrm>
          <a:prstGeom prst="rect">
            <a:avLst/>
          </a:prstGeom>
          <a:noFill/>
        </p:spPr>
        <p:txBody>
          <a:bodyPr wrap="none" rtlCol="0" anchor="t">
            <a:spAutoFit/>
          </a:bodyPr>
          <a:lstStyle/>
          <a:p>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nhạc ngựa</a:t>
            </a:r>
          </a:p>
        </p:txBody>
      </p:sp>
      <p:sp>
        <p:nvSpPr>
          <p:cNvPr id="6" name="Text Box 5"/>
          <p:cNvSpPr txBox="1"/>
          <p:nvPr/>
        </p:nvSpPr>
        <p:spPr>
          <a:xfrm>
            <a:off x="6571615" y="2110105"/>
            <a:ext cx="2392680" cy="1938020"/>
          </a:xfrm>
          <a:prstGeom prst="rect">
            <a:avLst/>
          </a:prstGeom>
          <a:solidFill>
            <a:schemeClr val="bg2">
              <a:lumMod val="75000"/>
            </a:schemeClr>
          </a:solidFill>
          <a:ln>
            <a:solidFill>
              <a:schemeClr val="bg2">
                <a:lumMod val="75000"/>
              </a:schemeClr>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sym typeface="+mn-ea"/>
              </a:rPr>
              <a:t>Chuông nhỏ, trong đó có hạt, khi rung kêu từng tiếng, đeo ở cổ ngựa.</a:t>
            </a:r>
          </a:p>
        </p:txBody>
      </p:sp>
      <p:pic>
        <p:nvPicPr>
          <p:cNvPr id="15363" name="Picture 5" descr="Kết quả hình ảnh cho đeo chuông cho ngựa"/>
          <p:cNvPicPr>
            <a:picLocks noChangeAspect="1"/>
          </p:cNvPicPr>
          <p:nvPr/>
        </p:nvPicPr>
        <p:blipFill>
          <a:blip r:embed="rId5"/>
          <a:stretch>
            <a:fillRect/>
          </a:stretch>
        </p:blipFill>
        <p:spPr>
          <a:xfrm>
            <a:off x="2933065" y="1651635"/>
            <a:ext cx="3543300" cy="2854325"/>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86"/>
                                        </p:tgtEl>
                                        <p:attrNameLst>
                                          <p:attrName>style.visibility</p:attrName>
                                        </p:attrNameLst>
                                      </p:cBhvr>
                                      <p:to>
                                        <p:strVal val="visible"/>
                                      </p:to>
                                    </p:set>
                                    <p:animEffect transition="in" filter="randombar(horizontal)">
                                      <p:cBhvr>
                                        <p:cTn id="7" dur="500"/>
                                        <p:tgtEl>
                                          <p:spTgt spid="986"/>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par>
                                <p:cTn id="11" presetID="14" presetClass="entr" presetSubtype="10" fill="hold" nodeType="withEffect">
                                  <p:stCondLst>
                                    <p:cond delay="0"/>
                                  </p:stCondLst>
                                  <p:childTnLst>
                                    <p:set>
                                      <p:cBhvr>
                                        <p:cTn id="12" dur="1" fill="hold">
                                          <p:stCondLst>
                                            <p:cond delay="0"/>
                                          </p:stCondLst>
                                        </p:cTn>
                                        <p:tgtEl>
                                          <p:spTgt spid="15363"/>
                                        </p:tgtEl>
                                        <p:attrNameLst>
                                          <p:attrName>style.visibility</p:attrName>
                                        </p:attrNameLst>
                                      </p:cBhvr>
                                      <p:to>
                                        <p:strVal val="visible"/>
                                      </p:to>
                                    </p:set>
                                    <p:animEffect transition="in" filter="randombar(horizontal)">
                                      <p:cBhvr>
                                        <p:cTn id="13" dur="500"/>
                                        <p:tgtEl>
                                          <p:spTgt spid="15363"/>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randombar(horizontal)">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P spid="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117188">
            <a:off x="350520" y="1119505"/>
            <a:ext cx="311023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C1F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380365" y="2230755"/>
            <a:ext cx="2878455" cy="1322070"/>
          </a:xfrm>
          <a:prstGeom prst="rect">
            <a:avLst/>
          </a:prstGeom>
          <a:noFill/>
        </p:spPr>
        <p:txBody>
          <a:bodyPr wrap="none" rtlCol="0" anchor="t">
            <a:spAutoFit/>
          </a:bodyPr>
          <a:lstStyle/>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a:t>
            </a:r>
          </a:p>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 lũng)</a:t>
            </a:r>
          </a:p>
        </p:txBody>
      </p:sp>
      <p:pic>
        <p:nvPicPr>
          <p:cNvPr id="17411" name="Picture 11" descr="JulyBacsonHaiThinh"/>
          <p:cNvPicPr>
            <a:picLocks noChangeAspect="1"/>
          </p:cNvPicPr>
          <p:nvPr/>
        </p:nvPicPr>
        <p:blipFill>
          <a:blip r:embed="rId5"/>
          <a:stretch>
            <a:fillRect/>
          </a:stretch>
        </p:blipFill>
        <p:spPr>
          <a:xfrm>
            <a:off x="3961130" y="1381760"/>
            <a:ext cx="4077335" cy="3400425"/>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86"/>
                                        </p:tgtEl>
                                        <p:attrNameLst>
                                          <p:attrName>style.visibility</p:attrName>
                                        </p:attrNameLst>
                                      </p:cBhvr>
                                      <p:to>
                                        <p:strVal val="visible"/>
                                      </p:to>
                                    </p:set>
                                    <p:animEffect transition="in" filter="randombar(horizontal)">
                                      <p:cBhvr>
                                        <p:cTn id="10" dur="500"/>
                                        <p:tgtEl>
                                          <p:spTgt spid="986"/>
                                        </p:tgtEl>
                                      </p:cBhvr>
                                    </p:animEffect>
                                  </p:childTnLst>
                                </p:cTn>
                              </p:par>
                              <p:par>
                                <p:cTn id="11" presetID="14" presetClass="entr" presetSubtype="10" fill="hold" nodeType="withEffect">
                                  <p:stCondLst>
                                    <p:cond delay="0"/>
                                  </p:stCondLst>
                                  <p:childTnLst>
                                    <p:set>
                                      <p:cBhvr>
                                        <p:cTn id="12" dur="1" fill="hold">
                                          <p:stCondLst>
                                            <p:cond delay="0"/>
                                          </p:stCondLst>
                                        </p:cTn>
                                        <p:tgtEl>
                                          <p:spTgt spid="17411"/>
                                        </p:tgtEl>
                                        <p:attrNameLst>
                                          <p:attrName>style.visibility</p:attrName>
                                        </p:attrNameLst>
                                      </p:cBhvr>
                                      <p:to>
                                        <p:strVal val="visible"/>
                                      </p:to>
                                    </p:set>
                                    <p:animEffect transition="in" filter="randombar(horizontal)">
                                      <p:cBhvr>
                                        <p:cTn id="13" dur="500"/>
                                        <p:tgtEl>
                                          <p:spTgt spid="17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13" name="Rectangle 6"/>
          <p:cNvSpPr/>
          <p:nvPr/>
        </p:nvSpPr>
        <p:spPr>
          <a:xfrm>
            <a:off x="1353820" y="2436495"/>
            <a:ext cx="6436360" cy="164020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cs typeface="Times New Roman" panose="02020603050405020304" charset="0"/>
              </a:rPr>
              <a:t> To</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n b</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i đọc với giọng to vừa đủ nghe, thể hiện niềm xúc động của tác giả trước vẻ đẹp hoang sơ, thơ mộng vừa ấm cúng thân thương của bức tranh vùng cao.</a:t>
            </a:r>
            <a:endParaRPr sz="2800" b="1" dirty="0">
              <a:solidFill>
                <a:schemeClr val="accent2"/>
              </a:solidFill>
              <a:latin typeface="Times New Roman" panose="02020603050405020304" charset="0"/>
              <a:ea typeface="Times New Roman" panose="02020603050405020304" charset="0"/>
              <a:cs typeface="Times New Roman" panose="02020603050405020304" charset="0"/>
            </a:endParaRPr>
          </a:p>
        </p:txBody>
      </p:sp>
      <p:pic>
        <p:nvPicPr>
          <p:cNvPr id="3" name="Picture 2"/>
          <p:cNvPicPr>
            <a:picLocks noChangeAspect="1"/>
          </p:cNvPicPr>
          <p:nvPr/>
        </p:nvPicPr>
        <p:blipFill>
          <a:blip r:embed="rId3"/>
          <a:stretch>
            <a:fillRect/>
          </a:stretch>
        </p:blipFill>
        <p:spPr>
          <a:xfrm>
            <a:off x="2820035" y="981710"/>
            <a:ext cx="3911600" cy="66675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513"/>
                                        </p:tgtEl>
                                        <p:attrNameLst>
                                          <p:attrName>style.visibility</p:attrName>
                                        </p:attrNameLst>
                                      </p:cBhvr>
                                      <p:to>
                                        <p:strVal val="visible"/>
                                      </p:to>
                                    </p:set>
                                    <p:anim calcmode="lin" valueType="num">
                                      <p:cBhvr>
                                        <p:cTn id="17" dur="500" fill="hold"/>
                                        <p:tgtEl>
                                          <p:spTgt spid="21513"/>
                                        </p:tgtEl>
                                        <p:attrNameLst>
                                          <p:attrName>ppt_w</p:attrName>
                                        </p:attrNameLst>
                                      </p:cBhvr>
                                      <p:tavLst>
                                        <p:tav tm="0">
                                          <p:val>
                                            <p:fltVal val="0"/>
                                          </p:val>
                                        </p:tav>
                                        <p:tav tm="100000">
                                          <p:val>
                                            <p:strVal val="#ppt_w"/>
                                          </p:val>
                                        </p:tav>
                                      </p:tavLst>
                                    </p:anim>
                                    <p:anim calcmode="lin" valueType="num">
                                      <p:cBhvr>
                                        <p:cTn id="18" dur="500" fill="hold"/>
                                        <p:tgtEl>
                                          <p:spTgt spid="21513"/>
                                        </p:tgtEl>
                                        <p:attrNameLst>
                                          <p:attrName>ppt_h</p:attrName>
                                        </p:attrNameLst>
                                      </p:cBhvr>
                                      <p:tavLst>
                                        <p:tav tm="0">
                                          <p:val>
                                            <p:fltVal val="0"/>
                                          </p:val>
                                        </p:tav>
                                        <p:tav tm="100000">
                                          <p:val>
                                            <p:strVal val="#ppt_h"/>
                                          </p:val>
                                        </p:tav>
                                      </p:tavLst>
                                    </p:anim>
                                    <p:animEffect transition="in" filter="fade">
                                      <p:cBhvr>
                                        <p:cTn id="19" dur="500"/>
                                        <p:tgtEl>
                                          <p:spTgt spid="21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417195" y="618490"/>
            <a:ext cx="3385820" cy="1582420"/>
          </a:xfrm>
          <a:prstGeom prst="rect">
            <a:avLst/>
          </a:prstGeom>
        </p:spPr>
      </p:pic>
      <p:sp>
        <p:nvSpPr>
          <p:cNvPr id="21513" name="Rectangle 6"/>
          <p:cNvSpPr/>
          <p:nvPr/>
        </p:nvSpPr>
        <p:spPr>
          <a:xfrm>
            <a:off x="255905" y="1170305"/>
            <a:ext cx="2039620" cy="47815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rPr>
              <a:t> Nhấn giọng </a:t>
            </a:r>
          </a:p>
        </p:txBody>
      </p:sp>
      <p:sp>
        <p:nvSpPr>
          <p:cNvPr id="2" name="Text Box 1"/>
          <p:cNvSpPr txBox="1"/>
          <p:nvPr/>
        </p:nvSpPr>
        <p:spPr>
          <a:xfrm>
            <a:off x="1107440" y="2008505"/>
            <a:ext cx="2451735" cy="2844800"/>
          </a:xfrm>
          <a:prstGeom prst="rect">
            <a:avLst/>
          </a:prstGeom>
          <a:noFill/>
        </p:spPr>
        <p:txBody>
          <a:bodyPr wrap="square" rtlCol="0" anchor="t">
            <a:spAutoFit/>
            <a:scene3d>
              <a:camera prst="orthographicFront"/>
              <a:lightRig rig="threePt" dir="t"/>
            </a:scene3d>
          </a:bodyPr>
          <a:lstStyle/>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gân nga</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út ngàn</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nguyên sơ</a:t>
            </a: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vạt nương</a:t>
            </a:r>
            <a:endPar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ngựa rung</a:t>
            </a:r>
          </a:p>
          <a:p>
            <a:pPr algn="r">
              <a:lnSpc>
                <a:spcPct val="90000"/>
              </a:lnSpc>
              <a:spcBef>
                <a:spcPct val="20000"/>
              </a:spcBef>
            </a:pPr>
            <a:endPar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p:txBody>
      </p:sp>
      <p:sp>
        <p:nvSpPr>
          <p:cNvPr id="3" name="Text Box 2"/>
          <p:cNvSpPr txBox="1"/>
          <p:nvPr/>
        </p:nvSpPr>
        <p:spPr>
          <a:xfrm>
            <a:off x="5424170" y="2026920"/>
            <a:ext cx="4039235" cy="2371090"/>
          </a:xfrm>
          <a:prstGeom prst="rect">
            <a:avLst/>
          </a:prstGeom>
          <a:noFill/>
        </p:spPr>
        <p:txBody>
          <a:bodyPr wrap="square" rtlCol="0" anchor="t">
            <a:spAutoFit/>
          </a:bodyPr>
          <a:lstStyle/>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hoang dã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khắp ngả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gặt lúa</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trồng rau</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thấp thoáng...</a:t>
            </a:r>
          </a:p>
        </p:txBody>
      </p:sp>
      <p:pic>
        <p:nvPicPr>
          <p:cNvPr id="5" name="Picture 4"/>
          <p:cNvPicPr>
            <a:picLocks noChangeAspect="1"/>
          </p:cNvPicPr>
          <p:nvPr/>
        </p:nvPicPr>
        <p:blipFill>
          <a:blip r:embed="rId5"/>
          <a:stretch>
            <a:fillRect/>
          </a:stretch>
        </p:blipFill>
        <p:spPr>
          <a:xfrm rot="5400000">
            <a:off x="3286146" y="3314692"/>
            <a:ext cx="3023692" cy="649602"/>
          </a:xfrm>
          <a:prstGeom prst="rect">
            <a:avLst/>
          </a:prstGeom>
        </p:spPr>
      </p:pic>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p:cNvPicPr>
            <a:picLocks noChangeAspect="1"/>
          </p:cNvPicPr>
          <p:nvPr/>
        </p:nvPicPr>
        <p:blipFill>
          <a:blip r:embed="rId6"/>
          <a:stretch>
            <a:fillRect/>
          </a:stretch>
        </p:blipFill>
        <p:spPr>
          <a:xfrm>
            <a:off x="2820035" y="981710"/>
            <a:ext cx="3911600" cy="66675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21513"/>
                                        </p:tgtEl>
                                        <p:attrNameLst>
                                          <p:attrName>style.visibility</p:attrName>
                                        </p:attrNameLst>
                                      </p:cBhvr>
                                      <p:to>
                                        <p:strVal val="visible"/>
                                      </p:to>
                                    </p:set>
                                    <p:anim calcmode="lin" valueType="num">
                                      <p:cBhvr>
                                        <p:cTn id="15" dur="1000" fill="hold"/>
                                        <p:tgtEl>
                                          <p:spTgt spid="21513"/>
                                        </p:tgtEl>
                                        <p:attrNameLst>
                                          <p:attrName>ppt_w</p:attrName>
                                        </p:attrNameLst>
                                      </p:cBhvr>
                                      <p:tavLst>
                                        <p:tav tm="0">
                                          <p:val>
                                            <p:fltVal val="0"/>
                                          </p:val>
                                        </p:tav>
                                        <p:tav tm="100000">
                                          <p:val>
                                            <p:strVal val="#ppt_w"/>
                                          </p:val>
                                        </p:tav>
                                      </p:tavLst>
                                    </p:anim>
                                    <p:anim calcmode="lin" valueType="num">
                                      <p:cBhvr>
                                        <p:cTn id="16" dur="1000" fill="hold"/>
                                        <p:tgtEl>
                                          <p:spTgt spid="21513"/>
                                        </p:tgtEl>
                                        <p:attrNameLst>
                                          <p:attrName>ppt_h</p:attrName>
                                        </p:attrNameLst>
                                      </p:cBhvr>
                                      <p:tavLst>
                                        <p:tav tm="0">
                                          <p:val>
                                            <p:fltVal val="0"/>
                                          </p:val>
                                        </p:tav>
                                        <p:tav tm="100000">
                                          <p:val>
                                            <p:strVal val="#ppt_h"/>
                                          </p:val>
                                        </p:tav>
                                      </p:tavLst>
                                    </p:anim>
                                    <p:anim calcmode="lin" valueType="num">
                                      <p:cBhvr>
                                        <p:cTn id="17" dur="1000" fill="hold"/>
                                        <p:tgtEl>
                                          <p:spTgt spid="21513"/>
                                        </p:tgtEl>
                                        <p:attrNameLst>
                                          <p:attrName>style.rotation</p:attrName>
                                        </p:attrNameLst>
                                      </p:cBhvr>
                                      <p:tavLst>
                                        <p:tav tm="0">
                                          <p:val>
                                            <p:fltVal val="90"/>
                                          </p:val>
                                        </p:tav>
                                        <p:tav tm="100000">
                                          <p:val>
                                            <p:fltVal val="0"/>
                                          </p:val>
                                        </p:tav>
                                      </p:tavLst>
                                    </p:anim>
                                    <p:animEffect transition="in" filter="fade">
                                      <p:cBhvr>
                                        <p:cTn id="18" dur="1000"/>
                                        <p:tgtEl>
                                          <p:spTgt spid="21513"/>
                                        </p:tgtEl>
                                      </p:cBhvr>
                                    </p:animEffect>
                                  </p:childTnLst>
                                </p:cTn>
                              </p:par>
                              <p:par>
                                <p:cTn id="19" presetID="3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1000" fill="hold"/>
                                        <p:tgtEl>
                                          <p:spTgt spid="11"/>
                                        </p:tgtEl>
                                        <p:attrNameLst>
                                          <p:attrName>ppt_w</p:attrName>
                                        </p:attrNameLst>
                                      </p:cBhvr>
                                      <p:tavLst>
                                        <p:tav tm="0">
                                          <p:val>
                                            <p:fltVal val="0"/>
                                          </p:val>
                                        </p:tav>
                                        <p:tav tm="100000">
                                          <p:val>
                                            <p:strVal val="#ppt_w"/>
                                          </p:val>
                                        </p:tav>
                                      </p:tavLst>
                                    </p:anim>
                                    <p:anim calcmode="lin" valueType="num">
                                      <p:cBhvr>
                                        <p:cTn id="22" dur="1000" fill="hold"/>
                                        <p:tgtEl>
                                          <p:spTgt spid="11"/>
                                        </p:tgtEl>
                                        <p:attrNameLst>
                                          <p:attrName>ppt_h</p:attrName>
                                        </p:attrNameLst>
                                      </p:cBhvr>
                                      <p:tavLst>
                                        <p:tav tm="0">
                                          <p:val>
                                            <p:fltVal val="0"/>
                                          </p:val>
                                        </p:tav>
                                        <p:tav tm="100000">
                                          <p:val>
                                            <p:strVal val="#ppt_h"/>
                                          </p:val>
                                        </p:tav>
                                      </p:tavLst>
                                    </p:anim>
                                    <p:anim calcmode="lin" valueType="num">
                                      <p:cBhvr>
                                        <p:cTn id="23" dur="1000" fill="hold"/>
                                        <p:tgtEl>
                                          <p:spTgt spid="11"/>
                                        </p:tgtEl>
                                        <p:attrNameLst>
                                          <p:attrName>style.rotation</p:attrName>
                                        </p:attrNameLst>
                                      </p:cBhvr>
                                      <p:tavLst>
                                        <p:tav tm="0">
                                          <p:val>
                                            <p:fltVal val="90"/>
                                          </p:val>
                                        </p:tav>
                                        <p:tav tm="100000">
                                          <p:val>
                                            <p:fltVal val="0"/>
                                          </p:val>
                                        </p:tav>
                                      </p:tavLst>
                                    </p:anim>
                                    <p:animEffect transition="in" filter="fade">
                                      <p:cBhvr>
                                        <p:cTn id="24"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P spid="2" grpId="0"/>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a:spLocks noChangeAspect="1"/>
          </p:cNvSpPr>
          <p:nvPr>
            <p:custDataLst>
              <p:tags r:id="rId1"/>
            </p:custDataLst>
          </p:nvPr>
        </p:nvSpPr>
        <p:spPr>
          <a:xfrm>
            <a:off x="0" y="0"/>
            <a:ext cx="9144000" cy="5143500"/>
          </a:xfrm>
          <a:prstGeom prst="rect">
            <a:avLst/>
          </a:prstGeom>
          <a:blipFill dpi="0" rotWithShape="0">
            <a:blip r:embed="rId3">
              <a:extLst>
                <a:ext uri="{28A0092B-C50C-407E-A947-70E740481C1C}">
                  <a14:useLocalDpi xmlns:a14="http://schemas.microsoft.com/office/drawing/2010/main" val="0"/>
                </a:ext>
              </a:extLst>
            </a:blip>
            <a:srcRect/>
            <a:stretch>
              <a:fillRect t="-16697" b="-1669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204" name="Group 4"/>
          <p:cNvGrpSpPr>
            <a:grpSpLocks noChangeAspect="1"/>
          </p:cNvGrpSpPr>
          <p:nvPr/>
        </p:nvGrpSpPr>
        <p:grpSpPr bwMode="auto">
          <a:xfrm>
            <a:off x="2331720" y="550545"/>
            <a:ext cx="4881880" cy="2406015"/>
            <a:chOff x="1670" y="678"/>
            <a:chExt cx="1834" cy="2021"/>
          </a:xfrm>
          <a:solidFill>
            <a:srgbClr val="FF9400"/>
          </a:solidFill>
        </p:grpSpPr>
        <p:sp>
          <p:nvSpPr>
            <p:cNvPr id="206" name="Freeform 5"/>
            <p:cNvSpPr/>
            <p:nvPr/>
          </p:nvSpPr>
          <p:spPr bwMode="auto">
            <a:xfrm>
              <a:off x="1670" y="721"/>
              <a:ext cx="1834" cy="1627"/>
            </a:xfrm>
            <a:custGeom>
              <a:avLst/>
              <a:gdLst>
                <a:gd name="T0" fmla="*/ 499 w 507"/>
                <a:gd name="T1" fmla="*/ 206 h 451"/>
                <a:gd name="T2" fmla="*/ 481 w 507"/>
                <a:gd name="T3" fmla="*/ 179 h 451"/>
                <a:gd name="T4" fmla="*/ 445 w 507"/>
                <a:gd name="T5" fmla="*/ 153 h 451"/>
                <a:gd name="T6" fmla="*/ 431 w 507"/>
                <a:gd name="T7" fmla="*/ 151 h 451"/>
                <a:gd name="T8" fmla="*/ 445 w 507"/>
                <a:gd name="T9" fmla="*/ 126 h 451"/>
                <a:gd name="T10" fmla="*/ 450 w 507"/>
                <a:gd name="T11" fmla="*/ 93 h 451"/>
                <a:gd name="T12" fmla="*/ 430 w 507"/>
                <a:gd name="T13" fmla="*/ 39 h 451"/>
                <a:gd name="T14" fmla="*/ 381 w 507"/>
                <a:gd name="T15" fmla="*/ 6 h 451"/>
                <a:gd name="T16" fmla="*/ 351 w 507"/>
                <a:gd name="T17" fmla="*/ 1 h 451"/>
                <a:gd name="T18" fmla="*/ 295 w 507"/>
                <a:gd name="T19" fmla="*/ 20 h 451"/>
                <a:gd name="T20" fmla="*/ 279 w 507"/>
                <a:gd name="T21" fmla="*/ 42 h 451"/>
                <a:gd name="T22" fmla="*/ 250 w 507"/>
                <a:gd name="T23" fmla="*/ 11 h 451"/>
                <a:gd name="T24" fmla="*/ 200 w 507"/>
                <a:gd name="T25" fmla="*/ 0 h 451"/>
                <a:gd name="T26" fmla="*/ 175 w 507"/>
                <a:gd name="T27" fmla="*/ 2 h 451"/>
                <a:gd name="T28" fmla="*/ 126 w 507"/>
                <a:gd name="T29" fmla="*/ 25 h 451"/>
                <a:gd name="T30" fmla="*/ 98 w 507"/>
                <a:gd name="T31" fmla="*/ 83 h 451"/>
                <a:gd name="T32" fmla="*/ 87 w 507"/>
                <a:gd name="T33" fmla="*/ 121 h 451"/>
                <a:gd name="T34" fmla="*/ 70 w 507"/>
                <a:gd name="T35" fmla="*/ 123 h 451"/>
                <a:gd name="T36" fmla="*/ 44 w 507"/>
                <a:gd name="T37" fmla="*/ 134 h 451"/>
                <a:gd name="T38" fmla="*/ 9 w 507"/>
                <a:gd name="T39" fmla="*/ 180 h 451"/>
                <a:gd name="T40" fmla="*/ 3 w 507"/>
                <a:gd name="T41" fmla="*/ 237 h 451"/>
                <a:gd name="T42" fmla="*/ 33 w 507"/>
                <a:gd name="T43" fmla="*/ 290 h 451"/>
                <a:gd name="T44" fmla="*/ 55 w 507"/>
                <a:gd name="T45" fmla="*/ 301 h 451"/>
                <a:gd name="T46" fmla="*/ 70 w 507"/>
                <a:gd name="T47" fmla="*/ 303 h 451"/>
                <a:gd name="T48" fmla="*/ 70 w 507"/>
                <a:gd name="T49" fmla="*/ 312 h 451"/>
                <a:gd name="T50" fmla="*/ 67 w 507"/>
                <a:gd name="T51" fmla="*/ 353 h 451"/>
                <a:gd name="T52" fmla="*/ 96 w 507"/>
                <a:gd name="T53" fmla="*/ 399 h 451"/>
                <a:gd name="T54" fmla="*/ 123 w 507"/>
                <a:gd name="T55" fmla="*/ 412 h 451"/>
                <a:gd name="T56" fmla="*/ 182 w 507"/>
                <a:gd name="T57" fmla="*/ 411 h 451"/>
                <a:gd name="T58" fmla="*/ 202 w 507"/>
                <a:gd name="T59" fmla="*/ 398 h 451"/>
                <a:gd name="T60" fmla="*/ 205 w 507"/>
                <a:gd name="T61" fmla="*/ 395 h 451"/>
                <a:gd name="T62" fmla="*/ 229 w 507"/>
                <a:gd name="T63" fmla="*/ 427 h 451"/>
                <a:gd name="T64" fmla="*/ 296 w 507"/>
                <a:gd name="T65" fmla="*/ 451 h 451"/>
                <a:gd name="T66" fmla="*/ 348 w 507"/>
                <a:gd name="T67" fmla="*/ 438 h 451"/>
                <a:gd name="T68" fmla="*/ 387 w 507"/>
                <a:gd name="T69" fmla="*/ 396 h 451"/>
                <a:gd name="T70" fmla="*/ 406 w 507"/>
                <a:gd name="T71" fmla="*/ 377 h 451"/>
                <a:gd name="T72" fmla="*/ 420 w 507"/>
                <a:gd name="T73" fmla="*/ 376 h 451"/>
                <a:gd name="T74" fmla="*/ 449 w 507"/>
                <a:gd name="T75" fmla="*/ 363 h 451"/>
                <a:gd name="T76" fmla="*/ 481 w 507"/>
                <a:gd name="T77" fmla="*/ 333 h 451"/>
                <a:gd name="T78" fmla="*/ 502 w 507"/>
                <a:gd name="T79" fmla="*/ 289 h 451"/>
                <a:gd name="T80" fmla="*/ 504 w 507"/>
                <a:gd name="T81" fmla="*/ 22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7" h="451">
                  <a:moveTo>
                    <a:pt x="504" y="222"/>
                  </a:moveTo>
                  <a:cubicBezTo>
                    <a:pt x="503" y="217"/>
                    <a:pt x="501" y="211"/>
                    <a:pt x="499" y="206"/>
                  </a:cubicBezTo>
                  <a:cubicBezTo>
                    <a:pt x="498" y="203"/>
                    <a:pt x="496" y="199"/>
                    <a:pt x="494" y="196"/>
                  </a:cubicBezTo>
                  <a:cubicBezTo>
                    <a:pt x="491" y="190"/>
                    <a:pt x="487" y="184"/>
                    <a:pt x="481" y="179"/>
                  </a:cubicBezTo>
                  <a:cubicBezTo>
                    <a:pt x="476" y="173"/>
                    <a:pt x="470" y="167"/>
                    <a:pt x="464" y="163"/>
                  </a:cubicBezTo>
                  <a:cubicBezTo>
                    <a:pt x="458" y="158"/>
                    <a:pt x="452" y="155"/>
                    <a:pt x="445" y="153"/>
                  </a:cubicBezTo>
                  <a:cubicBezTo>
                    <a:pt x="441" y="152"/>
                    <a:pt x="437" y="151"/>
                    <a:pt x="433" y="151"/>
                  </a:cubicBezTo>
                  <a:cubicBezTo>
                    <a:pt x="432" y="151"/>
                    <a:pt x="432" y="151"/>
                    <a:pt x="431" y="151"/>
                  </a:cubicBezTo>
                  <a:cubicBezTo>
                    <a:pt x="434" y="148"/>
                    <a:pt x="436" y="145"/>
                    <a:pt x="438" y="141"/>
                  </a:cubicBezTo>
                  <a:cubicBezTo>
                    <a:pt x="441" y="136"/>
                    <a:pt x="443" y="131"/>
                    <a:pt x="445" y="126"/>
                  </a:cubicBezTo>
                  <a:cubicBezTo>
                    <a:pt x="447" y="121"/>
                    <a:pt x="448" y="115"/>
                    <a:pt x="449" y="109"/>
                  </a:cubicBezTo>
                  <a:cubicBezTo>
                    <a:pt x="450" y="103"/>
                    <a:pt x="450" y="98"/>
                    <a:pt x="450" y="93"/>
                  </a:cubicBezTo>
                  <a:cubicBezTo>
                    <a:pt x="451" y="84"/>
                    <a:pt x="449" y="74"/>
                    <a:pt x="445" y="64"/>
                  </a:cubicBezTo>
                  <a:cubicBezTo>
                    <a:pt x="442" y="55"/>
                    <a:pt x="437" y="47"/>
                    <a:pt x="430" y="39"/>
                  </a:cubicBezTo>
                  <a:cubicBezTo>
                    <a:pt x="424" y="32"/>
                    <a:pt x="417" y="25"/>
                    <a:pt x="408" y="19"/>
                  </a:cubicBezTo>
                  <a:cubicBezTo>
                    <a:pt x="400" y="14"/>
                    <a:pt x="391" y="10"/>
                    <a:pt x="381" y="6"/>
                  </a:cubicBezTo>
                  <a:cubicBezTo>
                    <a:pt x="372" y="3"/>
                    <a:pt x="363" y="2"/>
                    <a:pt x="354" y="1"/>
                  </a:cubicBezTo>
                  <a:cubicBezTo>
                    <a:pt x="353" y="1"/>
                    <a:pt x="352" y="1"/>
                    <a:pt x="351" y="1"/>
                  </a:cubicBezTo>
                  <a:cubicBezTo>
                    <a:pt x="343" y="1"/>
                    <a:pt x="335" y="2"/>
                    <a:pt x="327" y="4"/>
                  </a:cubicBezTo>
                  <a:cubicBezTo>
                    <a:pt x="315" y="7"/>
                    <a:pt x="304" y="13"/>
                    <a:pt x="295" y="20"/>
                  </a:cubicBezTo>
                  <a:cubicBezTo>
                    <a:pt x="291" y="24"/>
                    <a:pt x="287" y="28"/>
                    <a:pt x="284" y="33"/>
                  </a:cubicBezTo>
                  <a:cubicBezTo>
                    <a:pt x="282" y="36"/>
                    <a:pt x="280" y="39"/>
                    <a:pt x="279" y="42"/>
                  </a:cubicBezTo>
                  <a:cubicBezTo>
                    <a:pt x="277" y="36"/>
                    <a:pt x="274" y="31"/>
                    <a:pt x="269" y="26"/>
                  </a:cubicBezTo>
                  <a:cubicBezTo>
                    <a:pt x="264" y="20"/>
                    <a:pt x="258" y="15"/>
                    <a:pt x="250" y="11"/>
                  </a:cubicBezTo>
                  <a:cubicBezTo>
                    <a:pt x="243" y="8"/>
                    <a:pt x="235" y="5"/>
                    <a:pt x="226" y="3"/>
                  </a:cubicBezTo>
                  <a:cubicBezTo>
                    <a:pt x="217" y="1"/>
                    <a:pt x="209" y="0"/>
                    <a:pt x="200" y="0"/>
                  </a:cubicBezTo>
                  <a:cubicBezTo>
                    <a:pt x="199" y="0"/>
                    <a:pt x="198" y="0"/>
                    <a:pt x="197" y="0"/>
                  </a:cubicBezTo>
                  <a:cubicBezTo>
                    <a:pt x="190" y="0"/>
                    <a:pt x="182" y="1"/>
                    <a:pt x="175" y="2"/>
                  </a:cubicBezTo>
                  <a:cubicBezTo>
                    <a:pt x="167" y="3"/>
                    <a:pt x="159" y="6"/>
                    <a:pt x="150" y="10"/>
                  </a:cubicBezTo>
                  <a:cubicBezTo>
                    <a:pt x="142" y="14"/>
                    <a:pt x="133" y="19"/>
                    <a:pt x="126" y="25"/>
                  </a:cubicBezTo>
                  <a:cubicBezTo>
                    <a:pt x="120" y="31"/>
                    <a:pt x="114" y="38"/>
                    <a:pt x="110" y="46"/>
                  </a:cubicBezTo>
                  <a:cubicBezTo>
                    <a:pt x="104" y="57"/>
                    <a:pt x="100" y="69"/>
                    <a:pt x="98" y="83"/>
                  </a:cubicBezTo>
                  <a:cubicBezTo>
                    <a:pt x="97" y="95"/>
                    <a:pt x="97" y="108"/>
                    <a:pt x="100" y="122"/>
                  </a:cubicBezTo>
                  <a:cubicBezTo>
                    <a:pt x="96" y="121"/>
                    <a:pt x="91" y="121"/>
                    <a:pt x="87" y="121"/>
                  </a:cubicBezTo>
                  <a:cubicBezTo>
                    <a:pt x="85" y="121"/>
                    <a:pt x="85" y="121"/>
                    <a:pt x="85" y="121"/>
                  </a:cubicBezTo>
                  <a:cubicBezTo>
                    <a:pt x="80" y="121"/>
                    <a:pt x="75" y="122"/>
                    <a:pt x="70" y="123"/>
                  </a:cubicBezTo>
                  <a:cubicBezTo>
                    <a:pt x="66" y="124"/>
                    <a:pt x="61" y="125"/>
                    <a:pt x="56" y="127"/>
                  </a:cubicBezTo>
                  <a:cubicBezTo>
                    <a:pt x="52" y="129"/>
                    <a:pt x="48" y="131"/>
                    <a:pt x="44" y="134"/>
                  </a:cubicBezTo>
                  <a:cubicBezTo>
                    <a:pt x="36" y="139"/>
                    <a:pt x="29" y="146"/>
                    <a:pt x="23" y="154"/>
                  </a:cubicBezTo>
                  <a:cubicBezTo>
                    <a:pt x="17" y="162"/>
                    <a:pt x="12" y="170"/>
                    <a:pt x="9" y="180"/>
                  </a:cubicBezTo>
                  <a:cubicBezTo>
                    <a:pt x="5" y="189"/>
                    <a:pt x="3" y="198"/>
                    <a:pt x="1" y="208"/>
                  </a:cubicBezTo>
                  <a:cubicBezTo>
                    <a:pt x="0" y="217"/>
                    <a:pt x="1" y="227"/>
                    <a:pt x="3" y="237"/>
                  </a:cubicBezTo>
                  <a:cubicBezTo>
                    <a:pt x="5" y="248"/>
                    <a:pt x="9" y="258"/>
                    <a:pt x="14" y="267"/>
                  </a:cubicBezTo>
                  <a:cubicBezTo>
                    <a:pt x="19" y="276"/>
                    <a:pt x="25" y="284"/>
                    <a:pt x="33" y="290"/>
                  </a:cubicBezTo>
                  <a:cubicBezTo>
                    <a:pt x="36" y="292"/>
                    <a:pt x="39" y="295"/>
                    <a:pt x="43" y="296"/>
                  </a:cubicBezTo>
                  <a:cubicBezTo>
                    <a:pt x="47" y="298"/>
                    <a:pt x="50" y="299"/>
                    <a:pt x="55" y="301"/>
                  </a:cubicBezTo>
                  <a:cubicBezTo>
                    <a:pt x="58" y="301"/>
                    <a:pt x="62" y="302"/>
                    <a:pt x="66" y="303"/>
                  </a:cubicBezTo>
                  <a:cubicBezTo>
                    <a:pt x="70" y="303"/>
                    <a:pt x="70" y="303"/>
                    <a:pt x="70" y="303"/>
                  </a:cubicBezTo>
                  <a:cubicBezTo>
                    <a:pt x="71" y="304"/>
                    <a:pt x="73" y="304"/>
                    <a:pt x="75" y="304"/>
                  </a:cubicBezTo>
                  <a:cubicBezTo>
                    <a:pt x="73" y="307"/>
                    <a:pt x="72" y="309"/>
                    <a:pt x="70" y="312"/>
                  </a:cubicBezTo>
                  <a:cubicBezTo>
                    <a:pt x="69" y="316"/>
                    <a:pt x="67" y="320"/>
                    <a:pt x="67" y="325"/>
                  </a:cubicBezTo>
                  <a:cubicBezTo>
                    <a:pt x="65" y="334"/>
                    <a:pt x="65" y="343"/>
                    <a:pt x="67" y="353"/>
                  </a:cubicBezTo>
                  <a:cubicBezTo>
                    <a:pt x="69" y="362"/>
                    <a:pt x="73" y="371"/>
                    <a:pt x="78" y="379"/>
                  </a:cubicBezTo>
                  <a:cubicBezTo>
                    <a:pt x="83" y="387"/>
                    <a:pt x="89" y="394"/>
                    <a:pt x="96" y="399"/>
                  </a:cubicBezTo>
                  <a:cubicBezTo>
                    <a:pt x="100" y="401"/>
                    <a:pt x="104" y="404"/>
                    <a:pt x="109" y="406"/>
                  </a:cubicBezTo>
                  <a:cubicBezTo>
                    <a:pt x="113" y="408"/>
                    <a:pt x="118" y="410"/>
                    <a:pt x="123" y="412"/>
                  </a:cubicBezTo>
                  <a:cubicBezTo>
                    <a:pt x="133" y="415"/>
                    <a:pt x="143" y="417"/>
                    <a:pt x="153" y="417"/>
                  </a:cubicBezTo>
                  <a:cubicBezTo>
                    <a:pt x="163" y="417"/>
                    <a:pt x="173" y="415"/>
                    <a:pt x="182" y="411"/>
                  </a:cubicBezTo>
                  <a:cubicBezTo>
                    <a:pt x="187" y="409"/>
                    <a:pt x="191" y="407"/>
                    <a:pt x="196" y="404"/>
                  </a:cubicBezTo>
                  <a:cubicBezTo>
                    <a:pt x="198" y="402"/>
                    <a:pt x="200" y="400"/>
                    <a:pt x="202" y="398"/>
                  </a:cubicBezTo>
                  <a:cubicBezTo>
                    <a:pt x="203" y="397"/>
                    <a:pt x="203" y="397"/>
                    <a:pt x="204" y="396"/>
                  </a:cubicBezTo>
                  <a:cubicBezTo>
                    <a:pt x="205" y="395"/>
                    <a:pt x="205" y="395"/>
                    <a:pt x="205" y="395"/>
                  </a:cubicBezTo>
                  <a:cubicBezTo>
                    <a:pt x="208" y="401"/>
                    <a:pt x="211" y="406"/>
                    <a:pt x="215" y="412"/>
                  </a:cubicBezTo>
                  <a:cubicBezTo>
                    <a:pt x="219" y="417"/>
                    <a:pt x="224" y="423"/>
                    <a:pt x="229" y="427"/>
                  </a:cubicBezTo>
                  <a:cubicBezTo>
                    <a:pt x="239" y="436"/>
                    <a:pt x="252" y="443"/>
                    <a:pt x="266" y="447"/>
                  </a:cubicBezTo>
                  <a:cubicBezTo>
                    <a:pt x="276" y="449"/>
                    <a:pt x="286" y="451"/>
                    <a:pt x="296" y="451"/>
                  </a:cubicBezTo>
                  <a:cubicBezTo>
                    <a:pt x="300" y="451"/>
                    <a:pt x="304" y="451"/>
                    <a:pt x="308" y="450"/>
                  </a:cubicBezTo>
                  <a:cubicBezTo>
                    <a:pt x="322" y="449"/>
                    <a:pt x="336" y="445"/>
                    <a:pt x="348" y="438"/>
                  </a:cubicBezTo>
                  <a:cubicBezTo>
                    <a:pt x="359" y="432"/>
                    <a:pt x="369" y="423"/>
                    <a:pt x="377" y="413"/>
                  </a:cubicBezTo>
                  <a:cubicBezTo>
                    <a:pt x="381" y="408"/>
                    <a:pt x="384" y="402"/>
                    <a:pt x="387" y="396"/>
                  </a:cubicBezTo>
                  <a:cubicBezTo>
                    <a:pt x="390" y="389"/>
                    <a:pt x="392" y="382"/>
                    <a:pt x="393" y="375"/>
                  </a:cubicBezTo>
                  <a:cubicBezTo>
                    <a:pt x="397" y="376"/>
                    <a:pt x="401" y="377"/>
                    <a:pt x="406" y="377"/>
                  </a:cubicBezTo>
                  <a:cubicBezTo>
                    <a:pt x="407" y="377"/>
                    <a:pt x="408" y="377"/>
                    <a:pt x="408" y="377"/>
                  </a:cubicBezTo>
                  <a:cubicBezTo>
                    <a:pt x="412" y="377"/>
                    <a:pt x="416" y="377"/>
                    <a:pt x="420" y="376"/>
                  </a:cubicBezTo>
                  <a:cubicBezTo>
                    <a:pt x="425" y="375"/>
                    <a:pt x="429" y="373"/>
                    <a:pt x="435" y="371"/>
                  </a:cubicBezTo>
                  <a:cubicBezTo>
                    <a:pt x="439" y="369"/>
                    <a:pt x="444" y="367"/>
                    <a:pt x="449" y="363"/>
                  </a:cubicBezTo>
                  <a:cubicBezTo>
                    <a:pt x="457" y="358"/>
                    <a:pt x="465" y="351"/>
                    <a:pt x="472" y="344"/>
                  </a:cubicBezTo>
                  <a:cubicBezTo>
                    <a:pt x="475" y="340"/>
                    <a:pt x="478" y="337"/>
                    <a:pt x="481" y="333"/>
                  </a:cubicBezTo>
                  <a:cubicBezTo>
                    <a:pt x="484" y="329"/>
                    <a:pt x="487" y="325"/>
                    <a:pt x="490" y="320"/>
                  </a:cubicBezTo>
                  <a:cubicBezTo>
                    <a:pt x="495" y="310"/>
                    <a:pt x="499" y="300"/>
                    <a:pt x="502" y="289"/>
                  </a:cubicBezTo>
                  <a:cubicBezTo>
                    <a:pt x="505" y="278"/>
                    <a:pt x="506" y="267"/>
                    <a:pt x="507" y="255"/>
                  </a:cubicBezTo>
                  <a:cubicBezTo>
                    <a:pt x="507" y="244"/>
                    <a:pt x="506" y="233"/>
                    <a:pt x="504" y="2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7" name="Freeform 6"/>
            <p:cNvSpPr/>
            <p:nvPr/>
          </p:nvSpPr>
          <p:spPr bwMode="auto">
            <a:xfrm>
              <a:off x="3114" y="2161"/>
              <a:ext cx="256" cy="234"/>
            </a:xfrm>
            <a:custGeom>
              <a:avLst/>
              <a:gdLst>
                <a:gd name="T0" fmla="*/ 50 w 71"/>
                <a:gd name="T1" fmla="*/ 0 h 65"/>
                <a:gd name="T2" fmla="*/ 46 w 71"/>
                <a:gd name="T3" fmla="*/ 0 h 65"/>
                <a:gd name="T4" fmla="*/ 36 w 71"/>
                <a:gd name="T5" fmla="*/ 4 h 65"/>
                <a:gd name="T6" fmla="*/ 33 w 71"/>
                <a:gd name="T7" fmla="*/ 9 h 65"/>
                <a:gd name="T8" fmla="*/ 32 w 71"/>
                <a:gd name="T9" fmla="*/ 12 h 65"/>
                <a:gd name="T10" fmla="*/ 26 w 71"/>
                <a:gd name="T11" fmla="*/ 9 h 65"/>
                <a:gd name="T12" fmla="*/ 22 w 71"/>
                <a:gd name="T13" fmla="*/ 8 h 65"/>
                <a:gd name="T14" fmla="*/ 18 w 71"/>
                <a:gd name="T15" fmla="*/ 9 h 65"/>
                <a:gd name="T16" fmla="*/ 5 w 71"/>
                <a:gd name="T17" fmla="*/ 19 h 65"/>
                <a:gd name="T18" fmla="*/ 1 w 71"/>
                <a:gd name="T19" fmla="*/ 26 h 65"/>
                <a:gd name="T20" fmla="*/ 0 w 71"/>
                <a:gd name="T21" fmla="*/ 34 h 65"/>
                <a:gd name="T22" fmla="*/ 3 w 71"/>
                <a:gd name="T23" fmla="*/ 41 h 65"/>
                <a:gd name="T24" fmla="*/ 5 w 71"/>
                <a:gd name="T25" fmla="*/ 44 h 65"/>
                <a:gd name="T26" fmla="*/ 9 w 71"/>
                <a:gd name="T27" fmla="*/ 47 h 65"/>
                <a:gd name="T28" fmla="*/ 12 w 71"/>
                <a:gd name="T29" fmla="*/ 48 h 65"/>
                <a:gd name="T30" fmla="*/ 14 w 71"/>
                <a:gd name="T31" fmla="*/ 48 h 65"/>
                <a:gd name="T32" fmla="*/ 13 w 71"/>
                <a:gd name="T33" fmla="*/ 58 h 65"/>
                <a:gd name="T34" fmla="*/ 23 w 71"/>
                <a:gd name="T35" fmla="*/ 65 h 65"/>
                <a:gd name="T36" fmla="*/ 30 w 71"/>
                <a:gd name="T37" fmla="*/ 65 h 65"/>
                <a:gd name="T38" fmla="*/ 37 w 71"/>
                <a:gd name="T39" fmla="*/ 65 h 65"/>
                <a:gd name="T40" fmla="*/ 51 w 71"/>
                <a:gd name="T41" fmla="*/ 59 h 65"/>
                <a:gd name="T42" fmla="*/ 55 w 71"/>
                <a:gd name="T43" fmla="*/ 55 h 65"/>
                <a:gd name="T44" fmla="*/ 57 w 71"/>
                <a:gd name="T45" fmla="*/ 49 h 65"/>
                <a:gd name="T46" fmla="*/ 57 w 71"/>
                <a:gd name="T47" fmla="*/ 43 h 65"/>
                <a:gd name="T48" fmla="*/ 55 w 71"/>
                <a:gd name="T49" fmla="*/ 39 h 65"/>
                <a:gd name="T50" fmla="*/ 57 w 71"/>
                <a:gd name="T51" fmla="*/ 38 h 65"/>
                <a:gd name="T52" fmla="*/ 62 w 71"/>
                <a:gd name="T53" fmla="*/ 35 h 65"/>
                <a:gd name="T54" fmla="*/ 66 w 71"/>
                <a:gd name="T55" fmla="*/ 31 h 65"/>
                <a:gd name="T56" fmla="*/ 69 w 71"/>
                <a:gd name="T57" fmla="*/ 27 h 65"/>
                <a:gd name="T58" fmla="*/ 71 w 71"/>
                <a:gd name="T59" fmla="*/ 22 h 65"/>
                <a:gd name="T60" fmla="*/ 71 w 71"/>
                <a:gd name="T61" fmla="*/ 17 h 65"/>
                <a:gd name="T62" fmla="*/ 67 w 71"/>
                <a:gd name="T63" fmla="*/ 7 h 65"/>
                <a:gd name="T64" fmla="*/ 63 w 71"/>
                <a:gd name="T65" fmla="*/ 3 h 65"/>
                <a:gd name="T66" fmla="*/ 57 w 71"/>
                <a:gd name="T67" fmla="*/ 1 h 65"/>
                <a:gd name="T68" fmla="*/ 50 w 71"/>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65">
                  <a:moveTo>
                    <a:pt x="50" y="0"/>
                  </a:moveTo>
                  <a:cubicBezTo>
                    <a:pt x="49" y="0"/>
                    <a:pt x="48" y="0"/>
                    <a:pt x="46" y="0"/>
                  </a:cubicBezTo>
                  <a:cubicBezTo>
                    <a:pt x="43" y="1"/>
                    <a:pt x="39" y="2"/>
                    <a:pt x="36" y="4"/>
                  </a:cubicBezTo>
                  <a:cubicBezTo>
                    <a:pt x="35" y="6"/>
                    <a:pt x="34" y="7"/>
                    <a:pt x="33" y="9"/>
                  </a:cubicBezTo>
                  <a:cubicBezTo>
                    <a:pt x="33" y="10"/>
                    <a:pt x="32" y="11"/>
                    <a:pt x="32" y="12"/>
                  </a:cubicBezTo>
                  <a:cubicBezTo>
                    <a:pt x="30" y="10"/>
                    <a:pt x="28" y="9"/>
                    <a:pt x="26" y="9"/>
                  </a:cubicBezTo>
                  <a:cubicBezTo>
                    <a:pt x="25" y="8"/>
                    <a:pt x="23" y="8"/>
                    <a:pt x="22" y="8"/>
                  </a:cubicBezTo>
                  <a:cubicBezTo>
                    <a:pt x="21" y="8"/>
                    <a:pt x="19" y="8"/>
                    <a:pt x="18" y="9"/>
                  </a:cubicBezTo>
                  <a:cubicBezTo>
                    <a:pt x="13" y="10"/>
                    <a:pt x="8" y="13"/>
                    <a:pt x="5" y="19"/>
                  </a:cubicBezTo>
                  <a:cubicBezTo>
                    <a:pt x="4" y="21"/>
                    <a:pt x="2" y="23"/>
                    <a:pt x="1" y="26"/>
                  </a:cubicBezTo>
                  <a:cubicBezTo>
                    <a:pt x="1" y="29"/>
                    <a:pt x="0" y="31"/>
                    <a:pt x="0" y="34"/>
                  </a:cubicBezTo>
                  <a:cubicBezTo>
                    <a:pt x="1" y="37"/>
                    <a:pt x="1" y="39"/>
                    <a:pt x="3" y="41"/>
                  </a:cubicBezTo>
                  <a:cubicBezTo>
                    <a:pt x="3" y="42"/>
                    <a:pt x="4" y="43"/>
                    <a:pt x="5" y="44"/>
                  </a:cubicBezTo>
                  <a:cubicBezTo>
                    <a:pt x="6" y="45"/>
                    <a:pt x="7" y="46"/>
                    <a:pt x="9" y="47"/>
                  </a:cubicBezTo>
                  <a:cubicBezTo>
                    <a:pt x="10" y="47"/>
                    <a:pt x="11" y="47"/>
                    <a:pt x="12" y="48"/>
                  </a:cubicBezTo>
                  <a:cubicBezTo>
                    <a:pt x="13" y="48"/>
                    <a:pt x="14" y="48"/>
                    <a:pt x="14" y="48"/>
                  </a:cubicBezTo>
                  <a:cubicBezTo>
                    <a:pt x="12" y="52"/>
                    <a:pt x="12" y="55"/>
                    <a:pt x="13" y="58"/>
                  </a:cubicBezTo>
                  <a:cubicBezTo>
                    <a:pt x="15" y="62"/>
                    <a:pt x="20" y="64"/>
                    <a:pt x="23" y="65"/>
                  </a:cubicBezTo>
                  <a:cubicBezTo>
                    <a:pt x="25" y="65"/>
                    <a:pt x="27" y="65"/>
                    <a:pt x="30" y="65"/>
                  </a:cubicBezTo>
                  <a:cubicBezTo>
                    <a:pt x="32" y="65"/>
                    <a:pt x="34" y="65"/>
                    <a:pt x="37" y="65"/>
                  </a:cubicBezTo>
                  <a:cubicBezTo>
                    <a:pt x="42" y="64"/>
                    <a:pt x="47" y="62"/>
                    <a:pt x="51" y="59"/>
                  </a:cubicBezTo>
                  <a:cubicBezTo>
                    <a:pt x="52" y="58"/>
                    <a:pt x="54" y="56"/>
                    <a:pt x="55" y="55"/>
                  </a:cubicBezTo>
                  <a:cubicBezTo>
                    <a:pt x="56" y="53"/>
                    <a:pt x="57" y="51"/>
                    <a:pt x="57" y="49"/>
                  </a:cubicBezTo>
                  <a:cubicBezTo>
                    <a:pt x="58" y="47"/>
                    <a:pt x="57" y="45"/>
                    <a:pt x="57" y="43"/>
                  </a:cubicBezTo>
                  <a:cubicBezTo>
                    <a:pt x="56" y="42"/>
                    <a:pt x="56" y="40"/>
                    <a:pt x="55" y="39"/>
                  </a:cubicBezTo>
                  <a:cubicBezTo>
                    <a:pt x="56" y="38"/>
                    <a:pt x="57" y="38"/>
                    <a:pt x="57" y="38"/>
                  </a:cubicBezTo>
                  <a:cubicBezTo>
                    <a:pt x="59" y="37"/>
                    <a:pt x="61" y="36"/>
                    <a:pt x="62" y="35"/>
                  </a:cubicBezTo>
                  <a:cubicBezTo>
                    <a:pt x="64" y="34"/>
                    <a:pt x="65" y="33"/>
                    <a:pt x="66" y="31"/>
                  </a:cubicBezTo>
                  <a:cubicBezTo>
                    <a:pt x="67" y="30"/>
                    <a:pt x="68" y="29"/>
                    <a:pt x="69" y="27"/>
                  </a:cubicBezTo>
                  <a:cubicBezTo>
                    <a:pt x="70" y="25"/>
                    <a:pt x="70" y="23"/>
                    <a:pt x="71" y="22"/>
                  </a:cubicBezTo>
                  <a:cubicBezTo>
                    <a:pt x="71" y="21"/>
                    <a:pt x="71" y="19"/>
                    <a:pt x="71" y="17"/>
                  </a:cubicBezTo>
                  <a:cubicBezTo>
                    <a:pt x="71" y="13"/>
                    <a:pt x="69" y="10"/>
                    <a:pt x="67" y="7"/>
                  </a:cubicBezTo>
                  <a:cubicBezTo>
                    <a:pt x="66" y="6"/>
                    <a:pt x="64" y="4"/>
                    <a:pt x="63" y="3"/>
                  </a:cubicBezTo>
                  <a:cubicBezTo>
                    <a:pt x="61" y="2"/>
                    <a:pt x="59" y="1"/>
                    <a:pt x="57" y="1"/>
                  </a:cubicBezTo>
                  <a:cubicBezTo>
                    <a:pt x="55" y="0"/>
                    <a:pt x="53" y="0"/>
                    <a:pt x="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8" name="Freeform 7"/>
            <p:cNvSpPr/>
            <p:nvPr/>
          </p:nvSpPr>
          <p:spPr bwMode="auto">
            <a:xfrm>
              <a:off x="3211" y="2413"/>
              <a:ext cx="188" cy="170"/>
            </a:xfrm>
            <a:custGeom>
              <a:avLst/>
              <a:gdLst>
                <a:gd name="T0" fmla="*/ 37 w 52"/>
                <a:gd name="T1" fmla="*/ 0 h 47"/>
                <a:gd name="T2" fmla="*/ 34 w 52"/>
                <a:gd name="T3" fmla="*/ 1 h 47"/>
                <a:gd name="T4" fmla="*/ 28 w 52"/>
                <a:gd name="T5" fmla="*/ 4 h 47"/>
                <a:gd name="T6" fmla="*/ 25 w 52"/>
                <a:gd name="T7" fmla="*/ 8 h 47"/>
                <a:gd name="T8" fmla="*/ 23 w 52"/>
                <a:gd name="T9" fmla="*/ 5 h 47"/>
                <a:gd name="T10" fmla="*/ 17 w 52"/>
                <a:gd name="T11" fmla="*/ 4 h 47"/>
                <a:gd name="T12" fmla="*/ 14 w 52"/>
                <a:gd name="T13" fmla="*/ 4 h 47"/>
                <a:gd name="T14" fmla="*/ 7 w 52"/>
                <a:gd name="T15" fmla="*/ 7 h 47"/>
                <a:gd name="T16" fmla="*/ 1 w 52"/>
                <a:gd name="T17" fmla="*/ 15 h 47"/>
                <a:gd name="T18" fmla="*/ 1 w 52"/>
                <a:gd name="T19" fmla="*/ 22 h 47"/>
                <a:gd name="T20" fmla="*/ 4 w 52"/>
                <a:gd name="T21" fmla="*/ 29 h 47"/>
                <a:gd name="T22" fmla="*/ 7 w 52"/>
                <a:gd name="T23" fmla="*/ 32 h 47"/>
                <a:gd name="T24" fmla="*/ 10 w 52"/>
                <a:gd name="T25" fmla="*/ 33 h 47"/>
                <a:gd name="T26" fmla="*/ 12 w 52"/>
                <a:gd name="T27" fmla="*/ 33 h 47"/>
                <a:gd name="T28" fmla="*/ 14 w 52"/>
                <a:gd name="T29" fmla="*/ 33 h 47"/>
                <a:gd name="T30" fmla="*/ 14 w 52"/>
                <a:gd name="T31" fmla="*/ 38 h 47"/>
                <a:gd name="T32" fmla="*/ 18 w 52"/>
                <a:gd name="T33" fmla="*/ 44 h 47"/>
                <a:gd name="T34" fmla="*/ 22 w 52"/>
                <a:gd name="T35" fmla="*/ 46 h 47"/>
                <a:gd name="T36" fmla="*/ 26 w 52"/>
                <a:gd name="T37" fmla="*/ 47 h 47"/>
                <a:gd name="T38" fmla="*/ 28 w 52"/>
                <a:gd name="T39" fmla="*/ 47 h 47"/>
                <a:gd name="T40" fmla="*/ 35 w 52"/>
                <a:gd name="T41" fmla="*/ 46 h 47"/>
                <a:gd name="T42" fmla="*/ 48 w 52"/>
                <a:gd name="T43" fmla="*/ 34 h 47"/>
                <a:gd name="T44" fmla="*/ 49 w 52"/>
                <a:gd name="T45" fmla="*/ 30 h 47"/>
                <a:gd name="T46" fmla="*/ 48 w 52"/>
                <a:gd name="T47" fmla="*/ 25 h 47"/>
                <a:gd name="T48" fmla="*/ 48 w 52"/>
                <a:gd name="T49" fmla="*/ 24 h 47"/>
                <a:gd name="T50" fmla="*/ 46 w 52"/>
                <a:gd name="T51" fmla="*/ 22 h 47"/>
                <a:gd name="T52" fmla="*/ 49 w 52"/>
                <a:gd name="T53" fmla="*/ 20 h 47"/>
                <a:gd name="T54" fmla="*/ 51 w 52"/>
                <a:gd name="T55" fmla="*/ 14 h 47"/>
                <a:gd name="T56" fmla="*/ 50 w 52"/>
                <a:gd name="T57" fmla="*/ 9 h 47"/>
                <a:gd name="T58" fmla="*/ 46 w 52"/>
                <a:gd name="T59" fmla="*/ 4 h 47"/>
                <a:gd name="T60" fmla="*/ 41 w 52"/>
                <a:gd name="T61" fmla="*/ 1 h 47"/>
                <a:gd name="T62" fmla="*/ 37 w 52"/>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47">
                  <a:moveTo>
                    <a:pt x="37" y="0"/>
                  </a:moveTo>
                  <a:cubicBezTo>
                    <a:pt x="36" y="0"/>
                    <a:pt x="35" y="1"/>
                    <a:pt x="34" y="1"/>
                  </a:cubicBezTo>
                  <a:cubicBezTo>
                    <a:pt x="32" y="1"/>
                    <a:pt x="30" y="2"/>
                    <a:pt x="28" y="4"/>
                  </a:cubicBezTo>
                  <a:cubicBezTo>
                    <a:pt x="27" y="5"/>
                    <a:pt x="26" y="6"/>
                    <a:pt x="25" y="8"/>
                  </a:cubicBezTo>
                  <a:cubicBezTo>
                    <a:pt x="24" y="7"/>
                    <a:pt x="23" y="6"/>
                    <a:pt x="23" y="5"/>
                  </a:cubicBezTo>
                  <a:cubicBezTo>
                    <a:pt x="21" y="5"/>
                    <a:pt x="19" y="4"/>
                    <a:pt x="17" y="4"/>
                  </a:cubicBezTo>
                  <a:cubicBezTo>
                    <a:pt x="16" y="4"/>
                    <a:pt x="15" y="4"/>
                    <a:pt x="14" y="4"/>
                  </a:cubicBezTo>
                  <a:cubicBezTo>
                    <a:pt x="12" y="5"/>
                    <a:pt x="9" y="6"/>
                    <a:pt x="7" y="7"/>
                  </a:cubicBezTo>
                  <a:cubicBezTo>
                    <a:pt x="4" y="9"/>
                    <a:pt x="2" y="12"/>
                    <a:pt x="1" y="15"/>
                  </a:cubicBezTo>
                  <a:cubicBezTo>
                    <a:pt x="0" y="17"/>
                    <a:pt x="0" y="20"/>
                    <a:pt x="1" y="22"/>
                  </a:cubicBezTo>
                  <a:cubicBezTo>
                    <a:pt x="1" y="25"/>
                    <a:pt x="2" y="28"/>
                    <a:pt x="4" y="29"/>
                  </a:cubicBezTo>
                  <a:cubicBezTo>
                    <a:pt x="5" y="30"/>
                    <a:pt x="6" y="31"/>
                    <a:pt x="7" y="32"/>
                  </a:cubicBezTo>
                  <a:cubicBezTo>
                    <a:pt x="8" y="32"/>
                    <a:pt x="9" y="33"/>
                    <a:pt x="10" y="33"/>
                  </a:cubicBezTo>
                  <a:cubicBezTo>
                    <a:pt x="11" y="33"/>
                    <a:pt x="11" y="33"/>
                    <a:pt x="12" y="33"/>
                  </a:cubicBezTo>
                  <a:cubicBezTo>
                    <a:pt x="13" y="33"/>
                    <a:pt x="13" y="33"/>
                    <a:pt x="14" y="33"/>
                  </a:cubicBezTo>
                  <a:cubicBezTo>
                    <a:pt x="14" y="35"/>
                    <a:pt x="14" y="36"/>
                    <a:pt x="14" y="38"/>
                  </a:cubicBezTo>
                  <a:cubicBezTo>
                    <a:pt x="15" y="40"/>
                    <a:pt x="16" y="43"/>
                    <a:pt x="18" y="44"/>
                  </a:cubicBezTo>
                  <a:cubicBezTo>
                    <a:pt x="19" y="45"/>
                    <a:pt x="21" y="46"/>
                    <a:pt x="22" y="46"/>
                  </a:cubicBezTo>
                  <a:cubicBezTo>
                    <a:pt x="23" y="47"/>
                    <a:pt x="24" y="47"/>
                    <a:pt x="26" y="47"/>
                  </a:cubicBezTo>
                  <a:cubicBezTo>
                    <a:pt x="27" y="47"/>
                    <a:pt x="28" y="47"/>
                    <a:pt x="28" y="47"/>
                  </a:cubicBezTo>
                  <a:cubicBezTo>
                    <a:pt x="31" y="47"/>
                    <a:pt x="33" y="47"/>
                    <a:pt x="35" y="46"/>
                  </a:cubicBezTo>
                  <a:cubicBezTo>
                    <a:pt x="42" y="44"/>
                    <a:pt x="46" y="38"/>
                    <a:pt x="48" y="34"/>
                  </a:cubicBezTo>
                  <a:cubicBezTo>
                    <a:pt x="48" y="33"/>
                    <a:pt x="48" y="31"/>
                    <a:pt x="49" y="30"/>
                  </a:cubicBezTo>
                  <a:cubicBezTo>
                    <a:pt x="49" y="28"/>
                    <a:pt x="49" y="27"/>
                    <a:pt x="48" y="25"/>
                  </a:cubicBezTo>
                  <a:cubicBezTo>
                    <a:pt x="48" y="25"/>
                    <a:pt x="48" y="24"/>
                    <a:pt x="48" y="24"/>
                  </a:cubicBezTo>
                  <a:cubicBezTo>
                    <a:pt x="47" y="23"/>
                    <a:pt x="47" y="23"/>
                    <a:pt x="46" y="22"/>
                  </a:cubicBezTo>
                  <a:cubicBezTo>
                    <a:pt x="47" y="21"/>
                    <a:pt x="48" y="21"/>
                    <a:pt x="49" y="20"/>
                  </a:cubicBezTo>
                  <a:cubicBezTo>
                    <a:pt x="50" y="18"/>
                    <a:pt x="51" y="16"/>
                    <a:pt x="51" y="14"/>
                  </a:cubicBezTo>
                  <a:cubicBezTo>
                    <a:pt x="52" y="12"/>
                    <a:pt x="51" y="10"/>
                    <a:pt x="50" y="9"/>
                  </a:cubicBezTo>
                  <a:cubicBezTo>
                    <a:pt x="49" y="7"/>
                    <a:pt x="48" y="5"/>
                    <a:pt x="46" y="4"/>
                  </a:cubicBezTo>
                  <a:cubicBezTo>
                    <a:pt x="45" y="3"/>
                    <a:pt x="43" y="2"/>
                    <a:pt x="41" y="1"/>
                  </a:cubicBezTo>
                  <a:cubicBezTo>
                    <a:pt x="39" y="1"/>
                    <a:pt x="38"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9" name="Freeform 8"/>
            <p:cNvSpPr/>
            <p:nvPr/>
          </p:nvSpPr>
          <p:spPr bwMode="auto">
            <a:xfrm>
              <a:off x="3157" y="2587"/>
              <a:ext cx="108" cy="112"/>
            </a:xfrm>
            <a:custGeom>
              <a:avLst/>
              <a:gdLst>
                <a:gd name="T0" fmla="*/ 10 w 30"/>
                <a:gd name="T1" fmla="*/ 0 h 31"/>
                <a:gd name="T2" fmla="*/ 9 w 30"/>
                <a:gd name="T3" fmla="*/ 0 h 31"/>
                <a:gd name="T4" fmla="*/ 7 w 30"/>
                <a:gd name="T5" fmla="*/ 0 h 31"/>
                <a:gd name="T6" fmla="*/ 4 w 30"/>
                <a:gd name="T7" fmla="*/ 2 h 31"/>
                <a:gd name="T8" fmla="*/ 2 w 30"/>
                <a:gd name="T9" fmla="*/ 6 h 31"/>
                <a:gd name="T10" fmla="*/ 1 w 30"/>
                <a:gd name="T11" fmla="*/ 11 h 31"/>
                <a:gd name="T12" fmla="*/ 3 w 30"/>
                <a:gd name="T13" fmla="*/ 15 h 31"/>
                <a:gd name="T14" fmla="*/ 4 w 30"/>
                <a:gd name="T15" fmla="*/ 16 h 31"/>
                <a:gd name="T16" fmla="*/ 2 w 30"/>
                <a:gd name="T17" fmla="*/ 17 h 31"/>
                <a:gd name="T18" fmla="*/ 1 w 30"/>
                <a:gd name="T19" fmla="*/ 19 h 31"/>
                <a:gd name="T20" fmla="*/ 0 w 30"/>
                <a:gd name="T21" fmla="*/ 23 h 31"/>
                <a:gd name="T22" fmla="*/ 1 w 30"/>
                <a:gd name="T23" fmla="*/ 26 h 31"/>
                <a:gd name="T24" fmla="*/ 7 w 30"/>
                <a:gd name="T25" fmla="*/ 30 h 31"/>
                <a:gd name="T26" fmla="*/ 7 w 30"/>
                <a:gd name="T27" fmla="*/ 30 h 31"/>
                <a:gd name="T28" fmla="*/ 12 w 30"/>
                <a:gd name="T29" fmla="*/ 27 h 31"/>
                <a:gd name="T30" fmla="*/ 13 w 30"/>
                <a:gd name="T31" fmla="*/ 28 h 31"/>
                <a:gd name="T32" fmla="*/ 16 w 30"/>
                <a:gd name="T33" fmla="*/ 30 h 31"/>
                <a:gd name="T34" fmla="*/ 19 w 30"/>
                <a:gd name="T35" fmla="*/ 31 h 31"/>
                <a:gd name="T36" fmla="*/ 19 w 30"/>
                <a:gd name="T37" fmla="*/ 31 h 31"/>
                <a:gd name="T38" fmla="*/ 22 w 30"/>
                <a:gd name="T39" fmla="*/ 30 h 31"/>
                <a:gd name="T40" fmla="*/ 24 w 30"/>
                <a:gd name="T41" fmla="*/ 29 h 31"/>
                <a:gd name="T42" fmla="*/ 26 w 30"/>
                <a:gd name="T43" fmla="*/ 27 h 31"/>
                <a:gd name="T44" fmla="*/ 29 w 30"/>
                <a:gd name="T45" fmla="*/ 21 h 31"/>
                <a:gd name="T46" fmla="*/ 30 w 30"/>
                <a:gd name="T47" fmla="*/ 16 h 31"/>
                <a:gd name="T48" fmla="*/ 29 w 30"/>
                <a:gd name="T49" fmla="*/ 10 h 31"/>
                <a:gd name="T50" fmla="*/ 24 w 30"/>
                <a:gd name="T51" fmla="*/ 8 h 31"/>
                <a:gd name="T52" fmla="*/ 23 w 30"/>
                <a:gd name="T53" fmla="*/ 7 h 31"/>
                <a:gd name="T54" fmla="*/ 21 w 30"/>
                <a:gd name="T55" fmla="*/ 8 h 31"/>
                <a:gd name="T56" fmla="*/ 20 w 30"/>
                <a:gd name="T57" fmla="*/ 8 h 31"/>
                <a:gd name="T58" fmla="*/ 20 w 30"/>
                <a:gd name="T59" fmla="*/ 6 h 31"/>
                <a:gd name="T60" fmla="*/ 15 w 30"/>
                <a:gd name="T61" fmla="*/ 1 h 31"/>
                <a:gd name="T62" fmla="*/ 13 w 30"/>
                <a:gd name="T63" fmla="*/ 0 h 31"/>
                <a:gd name="T64" fmla="*/ 10 w 30"/>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1">
                  <a:moveTo>
                    <a:pt x="10" y="0"/>
                  </a:moveTo>
                  <a:cubicBezTo>
                    <a:pt x="9" y="0"/>
                    <a:pt x="9" y="0"/>
                    <a:pt x="9" y="0"/>
                  </a:cubicBezTo>
                  <a:cubicBezTo>
                    <a:pt x="8" y="0"/>
                    <a:pt x="7" y="0"/>
                    <a:pt x="7" y="0"/>
                  </a:cubicBezTo>
                  <a:cubicBezTo>
                    <a:pt x="6" y="1"/>
                    <a:pt x="5" y="1"/>
                    <a:pt x="4" y="2"/>
                  </a:cubicBezTo>
                  <a:cubicBezTo>
                    <a:pt x="3" y="3"/>
                    <a:pt x="2" y="4"/>
                    <a:pt x="2" y="6"/>
                  </a:cubicBezTo>
                  <a:cubicBezTo>
                    <a:pt x="1" y="7"/>
                    <a:pt x="1" y="9"/>
                    <a:pt x="1" y="11"/>
                  </a:cubicBezTo>
                  <a:cubicBezTo>
                    <a:pt x="1" y="12"/>
                    <a:pt x="2" y="13"/>
                    <a:pt x="3" y="15"/>
                  </a:cubicBezTo>
                  <a:cubicBezTo>
                    <a:pt x="4" y="16"/>
                    <a:pt x="4" y="16"/>
                    <a:pt x="4" y="16"/>
                  </a:cubicBezTo>
                  <a:cubicBezTo>
                    <a:pt x="3" y="16"/>
                    <a:pt x="2" y="17"/>
                    <a:pt x="2" y="17"/>
                  </a:cubicBezTo>
                  <a:cubicBezTo>
                    <a:pt x="1" y="18"/>
                    <a:pt x="1" y="18"/>
                    <a:pt x="1" y="19"/>
                  </a:cubicBezTo>
                  <a:cubicBezTo>
                    <a:pt x="0" y="20"/>
                    <a:pt x="0" y="22"/>
                    <a:pt x="0" y="23"/>
                  </a:cubicBezTo>
                  <a:cubicBezTo>
                    <a:pt x="0" y="24"/>
                    <a:pt x="0" y="25"/>
                    <a:pt x="1" y="26"/>
                  </a:cubicBezTo>
                  <a:cubicBezTo>
                    <a:pt x="3" y="28"/>
                    <a:pt x="5" y="30"/>
                    <a:pt x="7" y="30"/>
                  </a:cubicBezTo>
                  <a:cubicBezTo>
                    <a:pt x="7" y="30"/>
                    <a:pt x="7" y="30"/>
                    <a:pt x="7" y="30"/>
                  </a:cubicBezTo>
                  <a:cubicBezTo>
                    <a:pt x="9" y="30"/>
                    <a:pt x="11" y="29"/>
                    <a:pt x="12" y="27"/>
                  </a:cubicBezTo>
                  <a:cubicBezTo>
                    <a:pt x="13" y="27"/>
                    <a:pt x="13" y="28"/>
                    <a:pt x="13" y="28"/>
                  </a:cubicBezTo>
                  <a:cubicBezTo>
                    <a:pt x="14" y="29"/>
                    <a:pt x="15" y="30"/>
                    <a:pt x="16" y="30"/>
                  </a:cubicBezTo>
                  <a:cubicBezTo>
                    <a:pt x="17" y="30"/>
                    <a:pt x="18" y="31"/>
                    <a:pt x="19" y="31"/>
                  </a:cubicBezTo>
                  <a:cubicBezTo>
                    <a:pt x="19" y="31"/>
                    <a:pt x="19" y="31"/>
                    <a:pt x="19" y="31"/>
                  </a:cubicBezTo>
                  <a:cubicBezTo>
                    <a:pt x="20" y="31"/>
                    <a:pt x="21" y="31"/>
                    <a:pt x="22" y="30"/>
                  </a:cubicBezTo>
                  <a:cubicBezTo>
                    <a:pt x="23" y="30"/>
                    <a:pt x="24" y="29"/>
                    <a:pt x="24" y="29"/>
                  </a:cubicBezTo>
                  <a:cubicBezTo>
                    <a:pt x="25" y="28"/>
                    <a:pt x="26" y="28"/>
                    <a:pt x="26" y="27"/>
                  </a:cubicBezTo>
                  <a:cubicBezTo>
                    <a:pt x="28" y="25"/>
                    <a:pt x="28" y="24"/>
                    <a:pt x="29" y="21"/>
                  </a:cubicBezTo>
                  <a:cubicBezTo>
                    <a:pt x="30" y="19"/>
                    <a:pt x="30" y="17"/>
                    <a:pt x="30" y="16"/>
                  </a:cubicBezTo>
                  <a:cubicBezTo>
                    <a:pt x="30" y="13"/>
                    <a:pt x="29" y="12"/>
                    <a:pt x="29" y="10"/>
                  </a:cubicBezTo>
                  <a:cubicBezTo>
                    <a:pt x="28" y="9"/>
                    <a:pt x="26" y="8"/>
                    <a:pt x="24" y="8"/>
                  </a:cubicBezTo>
                  <a:cubicBezTo>
                    <a:pt x="23" y="7"/>
                    <a:pt x="23" y="7"/>
                    <a:pt x="23" y="7"/>
                  </a:cubicBezTo>
                  <a:cubicBezTo>
                    <a:pt x="23" y="7"/>
                    <a:pt x="22" y="8"/>
                    <a:pt x="21" y="8"/>
                  </a:cubicBezTo>
                  <a:cubicBezTo>
                    <a:pt x="20" y="8"/>
                    <a:pt x="20" y="8"/>
                    <a:pt x="20" y="8"/>
                  </a:cubicBezTo>
                  <a:cubicBezTo>
                    <a:pt x="20" y="7"/>
                    <a:pt x="20" y="7"/>
                    <a:pt x="20" y="6"/>
                  </a:cubicBezTo>
                  <a:cubicBezTo>
                    <a:pt x="19" y="4"/>
                    <a:pt x="18" y="2"/>
                    <a:pt x="15" y="1"/>
                  </a:cubicBezTo>
                  <a:cubicBezTo>
                    <a:pt x="15" y="1"/>
                    <a:pt x="14"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0" name="Freeform 9"/>
            <p:cNvSpPr>
              <a:spLocks noEditPoints="1"/>
            </p:cNvSpPr>
            <p:nvPr/>
          </p:nvSpPr>
          <p:spPr bwMode="auto">
            <a:xfrm>
              <a:off x="1837" y="1883"/>
              <a:ext cx="246" cy="393"/>
            </a:xfrm>
            <a:custGeom>
              <a:avLst/>
              <a:gdLst>
                <a:gd name="T0" fmla="*/ 2 w 68"/>
                <a:gd name="T1" fmla="*/ 1 h 109"/>
                <a:gd name="T2" fmla="*/ 1 w 68"/>
                <a:gd name="T3" fmla="*/ 29 h 109"/>
                <a:gd name="T4" fmla="*/ 7 w 68"/>
                <a:gd name="T5" fmla="*/ 57 h 109"/>
                <a:gd name="T6" fmla="*/ 13 w 68"/>
                <a:gd name="T7" fmla="*/ 71 h 109"/>
                <a:gd name="T8" fmla="*/ 21 w 68"/>
                <a:gd name="T9" fmla="*/ 83 h 109"/>
                <a:gd name="T10" fmla="*/ 31 w 68"/>
                <a:gd name="T11" fmla="*/ 94 h 109"/>
                <a:gd name="T12" fmla="*/ 44 w 68"/>
                <a:gd name="T13" fmla="*/ 102 h 109"/>
                <a:gd name="T14" fmla="*/ 60 w 68"/>
                <a:gd name="T15" fmla="*/ 108 h 109"/>
                <a:gd name="T16" fmla="*/ 65 w 68"/>
                <a:gd name="T17" fmla="*/ 108 h 109"/>
                <a:gd name="T18" fmla="*/ 68 w 68"/>
                <a:gd name="T19" fmla="*/ 104 h 109"/>
                <a:gd name="T20" fmla="*/ 67 w 68"/>
                <a:gd name="T21" fmla="*/ 100 h 109"/>
                <a:gd name="T22" fmla="*/ 64 w 68"/>
                <a:gd name="T23" fmla="*/ 97 h 109"/>
                <a:gd name="T24" fmla="*/ 57 w 68"/>
                <a:gd name="T25" fmla="*/ 94 h 109"/>
                <a:gd name="T26" fmla="*/ 38 w 68"/>
                <a:gd name="T27" fmla="*/ 83 h 109"/>
                <a:gd name="T28" fmla="*/ 23 w 68"/>
                <a:gd name="T29" fmla="*/ 68 h 109"/>
                <a:gd name="T30" fmla="*/ 11 w 68"/>
                <a:gd name="T31" fmla="*/ 48 h 109"/>
                <a:gd name="T32" fmla="*/ 5 w 68"/>
                <a:gd name="T33" fmla="*/ 27 h 109"/>
                <a:gd name="T34" fmla="*/ 6 w 68"/>
                <a:gd name="T35" fmla="*/ 27 h 109"/>
                <a:gd name="T36" fmla="*/ 5 w 68"/>
                <a:gd name="T37" fmla="*/ 27 h 109"/>
                <a:gd name="T38" fmla="*/ 5 w 68"/>
                <a:gd name="T39" fmla="*/ 27 h 109"/>
                <a:gd name="T40" fmla="*/ 5 w 68"/>
                <a:gd name="T41" fmla="*/ 27 h 109"/>
                <a:gd name="T42" fmla="*/ 5 w 68"/>
                <a:gd name="T43" fmla="*/ 6 h 109"/>
                <a:gd name="T44" fmla="*/ 6 w 68"/>
                <a:gd name="T45" fmla="*/ 2 h 109"/>
                <a:gd name="T46" fmla="*/ 5 w 68"/>
                <a:gd name="T47" fmla="*/ 0 h 109"/>
                <a:gd name="T48" fmla="*/ 4 w 68"/>
                <a:gd name="T49" fmla="*/ 0 h 109"/>
                <a:gd name="T50" fmla="*/ 2 w 68"/>
                <a:gd name="T51" fmla="*/ 1 h 109"/>
                <a:gd name="T52" fmla="*/ 11 w 68"/>
                <a:gd name="T53" fmla="*/ 48 h 109"/>
                <a:gd name="T54" fmla="*/ 11 w 68"/>
                <a:gd name="T55" fmla="*/ 48 h 109"/>
                <a:gd name="T56" fmla="*/ 11 w 68"/>
                <a:gd name="T57" fmla="*/ 48 h 109"/>
                <a:gd name="T58" fmla="*/ 39 w 68"/>
                <a:gd name="T59" fmla="*/ 84 h 109"/>
                <a:gd name="T60" fmla="*/ 39 w 68"/>
                <a:gd name="T61" fmla="*/ 84 h 109"/>
                <a:gd name="T62" fmla="*/ 39 w 68"/>
                <a:gd name="T63" fmla="*/ 84 h 109"/>
                <a:gd name="T64" fmla="*/ 5 w 68"/>
                <a:gd name="T65" fmla="*/ 27 h 109"/>
                <a:gd name="T66" fmla="*/ 5 w 68"/>
                <a:gd name="T67" fmla="*/ 27 h 109"/>
                <a:gd name="T68" fmla="*/ 5 w 68"/>
                <a:gd name="T69" fmla="*/ 2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109">
                  <a:moveTo>
                    <a:pt x="2" y="1"/>
                  </a:moveTo>
                  <a:cubicBezTo>
                    <a:pt x="1" y="10"/>
                    <a:pt x="0" y="20"/>
                    <a:pt x="1" y="29"/>
                  </a:cubicBezTo>
                  <a:cubicBezTo>
                    <a:pt x="2" y="39"/>
                    <a:pt x="4" y="48"/>
                    <a:pt x="7" y="57"/>
                  </a:cubicBezTo>
                  <a:cubicBezTo>
                    <a:pt x="9" y="62"/>
                    <a:pt x="11" y="67"/>
                    <a:pt x="13" y="71"/>
                  </a:cubicBezTo>
                  <a:cubicBezTo>
                    <a:pt x="15" y="75"/>
                    <a:pt x="18" y="79"/>
                    <a:pt x="21" y="83"/>
                  </a:cubicBezTo>
                  <a:cubicBezTo>
                    <a:pt x="24" y="87"/>
                    <a:pt x="28" y="90"/>
                    <a:pt x="31" y="94"/>
                  </a:cubicBezTo>
                  <a:cubicBezTo>
                    <a:pt x="35" y="97"/>
                    <a:pt x="39" y="100"/>
                    <a:pt x="44" y="102"/>
                  </a:cubicBezTo>
                  <a:cubicBezTo>
                    <a:pt x="49" y="105"/>
                    <a:pt x="55" y="107"/>
                    <a:pt x="60" y="108"/>
                  </a:cubicBezTo>
                  <a:cubicBezTo>
                    <a:pt x="62" y="109"/>
                    <a:pt x="64" y="109"/>
                    <a:pt x="65" y="108"/>
                  </a:cubicBezTo>
                  <a:cubicBezTo>
                    <a:pt x="66" y="107"/>
                    <a:pt x="67" y="106"/>
                    <a:pt x="68" y="104"/>
                  </a:cubicBezTo>
                  <a:cubicBezTo>
                    <a:pt x="68" y="103"/>
                    <a:pt x="68" y="101"/>
                    <a:pt x="67" y="100"/>
                  </a:cubicBezTo>
                  <a:cubicBezTo>
                    <a:pt x="66" y="98"/>
                    <a:pt x="65" y="97"/>
                    <a:pt x="64" y="97"/>
                  </a:cubicBezTo>
                  <a:cubicBezTo>
                    <a:pt x="61" y="96"/>
                    <a:pt x="59" y="95"/>
                    <a:pt x="57" y="94"/>
                  </a:cubicBezTo>
                  <a:cubicBezTo>
                    <a:pt x="50" y="91"/>
                    <a:pt x="44" y="88"/>
                    <a:pt x="38" y="83"/>
                  </a:cubicBezTo>
                  <a:cubicBezTo>
                    <a:pt x="33" y="79"/>
                    <a:pt x="28" y="74"/>
                    <a:pt x="23" y="68"/>
                  </a:cubicBezTo>
                  <a:cubicBezTo>
                    <a:pt x="19" y="62"/>
                    <a:pt x="14" y="55"/>
                    <a:pt x="11" y="48"/>
                  </a:cubicBezTo>
                  <a:cubicBezTo>
                    <a:pt x="9" y="42"/>
                    <a:pt x="7" y="35"/>
                    <a:pt x="5" y="27"/>
                  </a:cubicBezTo>
                  <a:cubicBezTo>
                    <a:pt x="6" y="27"/>
                    <a:pt x="6" y="27"/>
                    <a:pt x="6" y="27"/>
                  </a:cubicBezTo>
                  <a:cubicBezTo>
                    <a:pt x="5" y="27"/>
                    <a:pt x="5" y="27"/>
                    <a:pt x="5" y="27"/>
                  </a:cubicBezTo>
                  <a:cubicBezTo>
                    <a:pt x="5" y="27"/>
                    <a:pt x="5" y="27"/>
                    <a:pt x="5" y="27"/>
                  </a:cubicBezTo>
                  <a:cubicBezTo>
                    <a:pt x="5" y="27"/>
                    <a:pt x="5" y="27"/>
                    <a:pt x="5" y="27"/>
                  </a:cubicBezTo>
                  <a:cubicBezTo>
                    <a:pt x="5" y="20"/>
                    <a:pt x="5" y="13"/>
                    <a:pt x="5" y="6"/>
                  </a:cubicBezTo>
                  <a:cubicBezTo>
                    <a:pt x="6" y="5"/>
                    <a:pt x="6" y="3"/>
                    <a:pt x="6" y="2"/>
                  </a:cubicBezTo>
                  <a:cubicBezTo>
                    <a:pt x="6" y="1"/>
                    <a:pt x="6" y="0"/>
                    <a:pt x="5" y="0"/>
                  </a:cubicBezTo>
                  <a:cubicBezTo>
                    <a:pt x="4" y="0"/>
                    <a:pt x="4" y="0"/>
                    <a:pt x="4" y="0"/>
                  </a:cubicBezTo>
                  <a:cubicBezTo>
                    <a:pt x="3" y="0"/>
                    <a:pt x="2" y="0"/>
                    <a:pt x="2" y="1"/>
                  </a:cubicBezTo>
                  <a:moveTo>
                    <a:pt x="11" y="48"/>
                  </a:moveTo>
                  <a:cubicBezTo>
                    <a:pt x="11" y="48"/>
                    <a:pt x="11" y="48"/>
                    <a:pt x="11" y="48"/>
                  </a:cubicBezTo>
                  <a:cubicBezTo>
                    <a:pt x="11" y="48"/>
                    <a:pt x="11" y="48"/>
                    <a:pt x="11" y="48"/>
                  </a:cubicBezTo>
                  <a:moveTo>
                    <a:pt x="39" y="84"/>
                  </a:moveTo>
                  <a:cubicBezTo>
                    <a:pt x="39" y="84"/>
                    <a:pt x="39" y="84"/>
                    <a:pt x="39" y="84"/>
                  </a:cubicBezTo>
                  <a:cubicBezTo>
                    <a:pt x="39" y="84"/>
                    <a:pt x="39" y="84"/>
                    <a:pt x="39" y="84"/>
                  </a:cubicBezTo>
                  <a:moveTo>
                    <a:pt x="5" y="27"/>
                  </a:moveTo>
                  <a:cubicBezTo>
                    <a:pt x="5" y="27"/>
                    <a:pt x="5" y="27"/>
                    <a:pt x="5" y="27"/>
                  </a:cubicBezTo>
                  <a:cubicBezTo>
                    <a:pt x="5" y="27"/>
                    <a:pt x="5" y="27"/>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1" name="Freeform 10"/>
            <p:cNvSpPr/>
            <p:nvPr/>
          </p:nvSpPr>
          <p:spPr bwMode="auto">
            <a:xfrm>
              <a:off x="1754" y="1825"/>
              <a:ext cx="54" cy="242"/>
            </a:xfrm>
            <a:custGeom>
              <a:avLst/>
              <a:gdLst>
                <a:gd name="T0" fmla="*/ 8 w 15"/>
                <a:gd name="T1" fmla="*/ 1 h 67"/>
                <a:gd name="T2" fmla="*/ 2 w 15"/>
                <a:gd name="T3" fmla="*/ 16 h 67"/>
                <a:gd name="T4" fmla="*/ 0 w 15"/>
                <a:gd name="T5" fmla="*/ 33 h 67"/>
                <a:gd name="T6" fmla="*/ 1 w 15"/>
                <a:gd name="T7" fmla="*/ 41 h 67"/>
                <a:gd name="T8" fmla="*/ 2 w 15"/>
                <a:gd name="T9" fmla="*/ 50 h 67"/>
                <a:gd name="T10" fmla="*/ 5 w 15"/>
                <a:gd name="T11" fmla="*/ 58 h 67"/>
                <a:gd name="T12" fmla="*/ 7 w 15"/>
                <a:gd name="T13" fmla="*/ 62 h 67"/>
                <a:gd name="T14" fmla="*/ 10 w 15"/>
                <a:gd name="T15" fmla="*/ 66 h 67"/>
                <a:gd name="T16" fmla="*/ 11 w 15"/>
                <a:gd name="T17" fmla="*/ 67 h 67"/>
                <a:gd name="T18" fmla="*/ 14 w 15"/>
                <a:gd name="T19" fmla="*/ 66 h 67"/>
                <a:gd name="T20" fmla="*/ 15 w 15"/>
                <a:gd name="T21" fmla="*/ 64 h 67"/>
                <a:gd name="T22" fmla="*/ 15 w 15"/>
                <a:gd name="T23" fmla="*/ 62 h 67"/>
                <a:gd name="T24" fmla="*/ 11 w 15"/>
                <a:gd name="T25" fmla="*/ 53 h 67"/>
                <a:gd name="T26" fmla="*/ 8 w 15"/>
                <a:gd name="T27" fmla="*/ 45 h 67"/>
                <a:gd name="T28" fmla="*/ 6 w 15"/>
                <a:gd name="T29" fmla="*/ 37 h 67"/>
                <a:gd name="T30" fmla="*/ 6 w 15"/>
                <a:gd name="T31" fmla="*/ 19 h 67"/>
                <a:gd name="T32" fmla="*/ 6 w 15"/>
                <a:gd name="T33" fmla="*/ 19 h 67"/>
                <a:gd name="T34" fmla="*/ 8 w 15"/>
                <a:gd name="T35" fmla="*/ 11 h 67"/>
                <a:gd name="T36" fmla="*/ 10 w 15"/>
                <a:gd name="T37" fmla="*/ 2 h 67"/>
                <a:gd name="T38" fmla="*/ 10 w 15"/>
                <a:gd name="T39" fmla="*/ 1 h 67"/>
                <a:gd name="T40" fmla="*/ 9 w 15"/>
                <a:gd name="T41" fmla="*/ 0 h 67"/>
                <a:gd name="T42" fmla="*/ 8 w 15"/>
                <a:gd name="T4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67">
                  <a:moveTo>
                    <a:pt x="8" y="1"/>
                  </a:moveTo>
                  <a:cubicBezTo>
                    <a:pt x="5" y="6"/>
                    <a:pt x="4" y="11"/>
                    <a:pt x="2" y="16"/>
                  </a:cubicBezTo>
                  <a:cubicBezTo>
                    <a:pt x="1" y="22"/>
                    <a:pt x="0" y="28"/>
                    <a:pt x="0" y="33"/>
                  </a:cubicBezTo>
                  <a:cubicBezTo>
                    <a:pt x="0" y="36"/>
                    <a:pt x="0" y="39"/>
                    <a:pt x="1" y="41"/>
                  </a:cubicBezTo>
                  <a:cubicBezTo>
                    <a:pt x="1" y="44"/>
                    <a:pt x="1" y="47"/>
                    <a:pt x="2" y="50"/>
                  </a:cubicBezTo>
                  <a:cubicBezTo>
                    <a:pt x="3" y="53"/>
                    <a:pt x="4" y="56"/>
                    <a:pt x="5" y="58"/>
                  </a:cubicBezTo>
                  <a:cubicBezTo>
                    <a:pt x="5" y="59"/>
                    <a:pt x="6" y="61"/>
                    <a:pt x="7" y="62"/>
                  </a:cubicBezTo>
                  <a:cubicBezTo>
                    <a:pt x="8" y="63"/>
                    <a:pt x="9" y="65"/>
                    <a:pt x="10" y="66"/>
                  </a:cubicBezTo>
                  <a:cubicBezTo>
                    <a:pt x="10" y="66"/>
                    <a:pt x="11" y="67"/>
                    <a:pt x="11" y="67"/>
                  </a:cubicBezTo>
                  <a:cubicBezTo>
                    <a:pt x="12" y="67"/>
                    <a:pt x="13" y="67"/>
                    <a:pt x="14" y="66"/>
                  </a:cubicBezTo>
                  <a:cubicBezTo>
                    <a:pt x="14" y="66"/>
                    <a:pt x="15" y="65"/>
                    <a:pt x="15" y="64"/>
                  </a:cubicBezTo>
                  <a:cubicBezTo>
                    <a:pt x="15" y="64"/>
                    <a:pt x="15" y="63"/>
                    <a:pt x="15" y="62"/>
                  </a:cubicBezTo>
                  <a:cubicBezTo>
                    <a:pt x="13" y="59"/>
                    <a:pt x="12" y="56"/>
                    <a:pt x="11" y="53"/>
                  </a:cubicBezTo>
                  <a:cubicBezTo>
                    <a:pt x="10" y="50"/>
                    <a:pt x="9" y="48"/>
                    <a:pt x="8" y="45"/>
                  </a:cubicBezTo>
                  <a:cubicBezTo>
                    <a:pt x="7" y="42"/>
                    <a:pt x="6" y="40"/>
                    <a:pt x="6" y="37"/>
                  </a:cubicBezTo>
                  <a:cubicBezTo>
                    <a:pt x="5" y="31"/>
                    <a:pt x="5" y="25"/>
                    <a:pt x="6" y="19"/>
                  </a:cubicBezTo>
                  <a:cubicBezTo>
                    <a:pt x="6" y="19"/>
                    <a:pt x="6" y="19"/>
                    <a:pt x="6" y="19"/>
                  </a:cubicBezTo>
                  <a:cubicBezTo>
                    <a:pt x="6" y="16"/>
                    <a:pt x="7" y="14"/>
                    <a:pt x="8" y="11"/>
                  </a:cubicBezTo>
                  <a:cubicBezTo>
                    <a:pt x="8" y="8"/>
                    <a:pt x="9" y="5"/>
                    <a:pt x="10" y="2"/>
                  </a:cubicBezTo>
                  <a:cubicBezTo>
                    <a:pt x="11" y="2"/>
                    <a:pt x="10" y="1"/>
                    <a:pt x="10" y="1"/>
                  </a:cubicBezTo>
                  <a:cubicBezTo>
                    <a:pt x="9" y="0"/>
                    <a:pt x="9" y="0"/>
                    <a:pt x="9" y="0"/>
                  </a:cubicBezTo>
                  <a:cubicBezTo>
                    <a:pt x="8" y="0"/>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2" name="Freeform 11"/>
            <p:cNvSpPr>
              <a:spLocks noEditPoints="1"/>
            </p:cNvSpPr>
            <p:nvPr/>
          </p:nvSpPr>
          <p:spPr bwMode="auto">
            <a:xfrm>
              <a:off x="3200" y="764"/>
              <a:ext cx="188" cy="451"/>
            </a:xfrm>
            <a:custGeom>
              <a:avLst/>
              <a:gdLst>
                <a:gd name="T0" fmla="*/ 1 w 52"/>
                <a:gd name="T1" fmla="*/ 1 h 125"/>
                <a:gd name="T2" fmla="*/ 1 w 52"/>
                <a:gd name="T3" fmla="*/ 3 h 125"/>
                <a:gd name="T4" fmla="*/ 8 w 52"/>
                <a:gd name="T5" fmla="*/ 7 h 125"/>
                <a:gd name="T6" fmla="*/ 19 w 52"/>
                <a:gd name="T7" fmla="*/ 18 h 125"/>
                <a:gd name="T8" fmla="*/ 24 w 52"/>
                <a:gd name="T9" fmla="*/ 27 h 125"/>
                <a:gd name="T10" fmla="*/ 29 w 52"/>
                <a:gd name="T11" fmla="*/ 36 h 125"/>
                <a:gd name="T12" fmla="*/ 35 w 52"/>
                <a:gd name="T13" fmla="*/ 53 h 125"/>
                <a:gd name="T14" fmla="*/ 37 w 52"/>
                <a:gd name="T15" fmla="*/ 62 h 125"/>
                <a:gd name="T16" fmla="*/ 38 w 52"/>
                <a:gd name="T17" fmla="*/ 70 h 125"/>
                <a:gd name="T18" fmla="*/ 39 w 52"/>
                <a:gd name="T19" fmla="*/ 96 h 125"/>
                <a:gd name="T20" fmla="*/ 35 w 52"/>
                <a:gd name="T21" fmla="*/ 111 h 125"/>
                <a:gd name="T22" fmla="*/ 34 w 52"/>
                <a:gd name="T23" fmla="*/ 114 h 125"/>
                <a:gd name="T24" fmla="*/ 32 w 52"/>
                <a:gd name="T25" fmla="*/ 117 h 125"/>
                <a:gd name="T26" fmla="*/ 31 w 52"/>
                <a:gd name="T27" fmla="*/ 121 h 125"/>
                <a:gd name="T28" fmla="*/ 34 w 52"/>
                <a:gd name="T29" fmla="*/ 124 h 125"/>
                <a:gd name="T30" fmla="*/ 38 w 52"/>
                <a:gd name="T31" fmla="*/ 125 h 125"/>
                <a:gd name="T32" fmla="*/ 41 w 52"/>
                <a:gd name="T33" fmla="*/ 122 h 125"/>
                <a:gd name="T34" fmla="*/ 41 w 52"/>
                <a:gd name="T35" fmla="*/ 122 h 125"/>
                <a:gd name="T36" fmla="*/ 45 w 52"/>
                <a:gd name="T37" fmla="*/ 117 h 125"/>
                <a:gd name="T38" fmla="*/ 47 w 52"/>
                <a:gd name="T39" fmla="*/ 112 h 125"/>
                <a:gd name="T40" fmla="*/ 51 w 52"/>
                <a:gd name="T41" fmla="*/ 100 h 125"/>
                <a:gd name="T42" fmla="*/ 52 w 52"/>
                <a:gd name="T43" fmla="*/ 86 h 125"/>
                <a:gd name="T44" fmla="*/ 51 w 52"/>
                <a:gd name="T45" fmla="*/ 72 h 125"/>
                <a:gd name="T46" fmla="*/ 43 w 52"/>
                <a:gd name="T47" fmla="*/ 45 h 125"/>
                <a:gd name="T48" fmla="*/ 37 w 52"/>
                <a:gd name="T49" fmla="*/ 34 h 125"/>
                <a:gd name="T50" fmla="*/ 33 w 52"/>
                <a:gd name="T51" fmla="*/ 28 h 125"/>
                <a:gd name="T52" fmla="*/ 29 w 52"/>
                <a:gd name="T53" fmla="*/ 23 h 125"/>
                <a:gd name="T54" fmla="*/ 3 w 52"/>
                <a:gd name="T55" fmla="*/ 0 h 125"/>
                <a:gd name="T56" fmla="*/ 2 w 52"/>
                <a:gd name="T57" fmla="*/ 0 h 125"/>
                <a:gd name="T58" fmla="*/ 1 w 52"/>
                <a:gd name="T59" fmla="*/ 1 h 125"/>
                <a:gd name="T60" fmla="*/ 9 w 52"/>
                <a:gd name="T61" fmla="*/ 8 h 125"/>
                <a:gd name="T62" fmla="*/ 9 w 52"/>
                <a:gd name="T63" fmla="*/ 8 h 125"/>
                <a:gd name="T64" fmla="*/ 9 w 52"/>
                <a:gd name="T65" fmla="*/ 8 h 125"/>
                <a:gd name="T66" fmla="*/ 38 w 52"/>
                <a:gd name="T67" fmla="*/ 71 h 125"/>
                <a:gd name="T68" fmla="*/ 38 w 52"/>
                <a:gd name="T69" fmla="*/ 72 h 125"/>
                <a:gd name="T70" fmla="*/ 38 w 52"/>
                <a:gd name="T71" fmla="*/ 71 h 125"/>
                <a:gd name="T72" fmla="*/ 39 w 52"/>
                <a:gd name="T73" fmla="*/ 95 h 125"/>
                <a:gd name="T74" fmla="*/ 39 w 52"/>
                <a:gd name="T75" fmla="*/ 96 h 125"/>
                <a:gd name="T76" fmla="*/ 39 w 52"/>
                <a:gd name="T77" fmla="*/ 95 h 125"/>
                <a:gd name="T78" fmla="*/ 39 w 52"/>
                <a:gd name="T79" fmla="*/ 97 h 125"/>
                <a:gd name="T80" fmla="*/ 38 w 52"/>
                <a:gd name="T81" fmla="*/ 97 h 125"/>
                <a:gd name="T82" fmla="*/ 39 w 52"/>
                <a:gd name="T83"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125">
                  <a:moveTo>
                    <a:pt x="1" y="1"/>
                  </a:moveTo>
                  <a:cubicBezTo>
                    <a:pt x="0" y="2"/>
                    <a:pt x="1" y="3"/>
                    <a:pt x="1" y="3"/>
                  </a:cubicBezTo>
                  <a:cubicBezTo>
                    <a:pt x="4" y="4"/>
                    <a:pt x="6" y="6"/>
                    <a:pt x="8" y="7"/>
                  </a:cubicBezTo>
                  <a:cubicBezTo>
                    <a:pt x="12" y="10"/>
                    <a:pt x="16" y="14"/>
                    <a:pt x="19" y="18"/>
                  </a:cubicBezTo>
                  <a:cubicBezTo>
                    <a:pt x="21" y="21"/>
                    <a:pt x="23" y="24"/>
                    <a:pt x="24" y="27"/>
                  </a:cubicBezTo>
                  <a:cubicBezTo>
                    <a:pt x="26" y="30"/>
                    <a:pt x="28" y="33"/>
                    <a:pt x="29" y="36"/>
                  </a:cubicBezTo>
                  <a:cubicBezTo>
                    <a:pt x="31" y="42"/>
                    <a:pt x="33" y="47"/>
                    <a:pt x="35" y="53"/>
                  </a:cubicBezTo>
                  <a:cubicBezTo>
                    <a:pt x="35" y="56"/>
                    <a:pt x="36" y="59"/>
                    <a:pt x="37" y="62"/>
                  </a:cubicBezTo>
                  <a:cubicBezTo>
                    <a:pt x="37" y="65"/>
                    <a:pt x="38" y="68"/>
                    <a:pt x="38" y="70"/>
                  </a:cubicBezTo>
                  <a:cubicBezTo>
                    <a:pt x="39" y="79"/>
                    <a:pt x="40" y="88"/>
                    <a:pt x="39" y="96"/>
                  </a:cubicBezTo>
                  <a:cubicBezTo>
                    <a:pt x="38" y="101"/>
                    <a:pt x="37" y="106"/>
                    <a:pt x="35" y="111"/>
                  </a:cubicBezTo>
                  <a:cubicBezTo>
                    <a:pt x="34" y="112"/>
                    <a:pt x="34" y="113"/>
                    <a:pt x="34" y="114"/>
                  </a:cubicBezTo>
                  <a:cubicBezTo>
                    <a:pt x="33" y="115"/>
                    <a:pt x="33" y="116"/>
                    <a:pt x="32" y="117"/>
                  </a:cubicBezTo>
                  <a:cubicBezTo>
                    <a:pt x="31" y="118"/>
                    <a:pt x="31" y="120"/>
                    <a:pt x="31" y="121"/>
                  </a:cubicBezTo>
                  <a:cubicBezTo>
                    <a:pt x="32" y="122"/>
                    <a:pt x="33" y="123"/>
                    <a:pt x="34" y="124"/>
                  </a:cubicBezTo>
                  <a:cubicBezTo>
                    <a:pt x="35" y="125"/>
                    <a:pt x="37" y="125"/>
                    <a:pt x="38" y="125"/>
                  </a:cubicBezTo>
                  <a:cubicBezTo>
                    <a:pt x="39" y="124"/>
                    <a:pt x="40" y="123"/>
                    <a:pt x="41" y="122"/>
                  </a:cubicBezTo>
                  <a:cubicBezTo>
                    <a:pt x="41" y="122"/>
                    <a:pt x="41" y="122"/>
                    <a:pt x="41" y="122"/>
                  </a:cubicBezTo>
                  <a:cubicBezTo>
                    <a:pt x="42" y="121"/>
                    <a:pt x="44" y="119"/>
                    <a:pt x="45" y="117"/>
                  </a:cubicBezTo>
                  <a:cubicBezTo>
                    <a:pt x="46" y="116"/>
                    <a:pt x="46" y="114"/>
                    <a:pt x="47" y="112"/>
                  </a:cubicBezTo>
                  <a:cubicBezTo>
                    <a:pt x="49" y="108"/>
                    <a:pt x="50" y="104"/>
                    <a:pt x="51" y="100"/>
                  </a:cubicBezTo>
                  <a:cubicBezTo>
                    <a:pt x="52" y="95"/>
                    <a:pt x="52" y="91"/>
                    <a:pt x="52" y="86"/>
                  </a:cubicBezTo>
                  <a:cubicBezTo>
                    <a:pt x="52" y="81"/>
                    <a:pt x="52" y="77"/>
                    <a:pt x="51" y="72"/>
                  </a:cubicBezTo>
                  <a:cubicBezTo>
                    <a:pt x="50" y="63"/>
                    <a:pt x="47" y="54"/>
                    <a:pt x="43" y="45"/>
                  </a:cubicBezTo>
                  <a:cubicBezTo>
                    <a:pt x="41" y="41"/>
                    <a:pt x="39" y="37"/>
                    <a:pt x="37" y="34"/>
                  </a:cubicBezTo>
                  <a:cubicBezTo>
                    <a:pt x="35" y="32"/>
                    <a:pt x="34" y="30"/>
                    <a:pt x="33" y="28"/>
                  </a:cubicBezTo>
                  <a:cubicBezTo>
                    <a:pt x="32" y="26"/>
                    <a:pt x="30" y="24"/>
                    <a:pt x="29" y="23"/>
                  </a:cubicBezTo>
                  <a:cubicBezTo>
                    <a:pt x="22" y="14"/>
                    <a:pt x="13" y="5"/>
                    <a:pt x="3" y="0"/>
                  </a:cubicBezTo>
                  <a:cubicBezTo>
                    <a:pt x="2" y="0"/>
                    <a:pt x="2" y="0"/>
                    <a:pt x="2" y="0"/>
                  </a:cubicBezTo>
                  <a:cubicBezTo>
                    <a:pt x="2" y="0"/>
                    <a:pt x="1" y="0"/>
                    <a:pt x="1" y="1"/>
                  </a:cubicBezTo>
                  <a:moveTo>
                    <a:pt x="9" y="8"/>
                  </a:moveTo>
                  <a:cubicBezTo>
                    <a:pt x="9" y="8"/>
                    <a:pt x="9" y="8"/>
                    <a:pt x="9" y="8"/>
                  </a:cubicBezTo>
                  <a:cubicBezTo>
                    <a:pt x="9" y="8"/>
                    <a:pt x="9" y="8"/>
                    <a:pt x="9" y="8"/>
                  </a:cubicBezTo>
                  <a:moveTo>
                    <a:pt x="38" y="71"/>
                  </a:moveTo>
                  <a:cubicBezTo>
                    <a:pt x="38" y="72"/>
                    <a:pt x="38" y="72"/>
                    <a:pt x="38" y="72"/>
                  </a:cubicBezTo>
                  <a:cubicBezTo>
                    <a:pt x="38" y="71"/>
                    <a:pt x="38" y="71"/>
                    <a:pt x="38" y="71"/>
                  </a:cubicBezTo>
                  <a:moveTo>
                    <a:pt x="39" y="95"/>
                  </a:moveTo>
                  <a:cubicBezTo>
                    <a:pt x="39" y="96"/>
                    <a:pt x="39" y="96"/>
                    <a:pt x="39" y="96"/>
                  </a:cubicBezTo>
                  <a:cubicBezTo>
                    <a:pt x="39" y="95"/>
                    <a:pt x="39" y="95"/>
                    <a:pt x="39" y="95"/>
                  </a:cubicBezTo>
                  <a:moveTo>
                    <a:pt x="39" y="97"/>
                  </a:moveTo>
                  <a:cubicBezTo>
                    <a:pt x="38" y="97"/>
                    <a:pt x="38" y="97"/>
                    <a:pt x="38" y="97"/>
                  </a:cubicBezTo>
                  <a:cubicBezTo>
                    <a:pt x="39" y="97"/>
                    <a:pt x="39" y="97"/>
                    <a:pt x="39" y="9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3" name="Freeform 12"/>
            <p:cNvSpPr>
              <a:spLocks noEditPoints="1"/>
            </p:cNvSpPr>
            <p:nvPr/>
          </p:nvSpPr>
          <p:spPr bwMode="auto">
            <a:xfrm>
              <a:off x="3161" y="678"/>
              <a:ext cx="206" cy="173"/>
            </a:xfrm>
            <a:custGeom>
              <a:avLst/>
              <a:gdLst>
                <a:gd name="T0" fmla="*/ 0 w 57"/>
                <a:gd name="T1" fmla="*/ 1 h 48"/>
                <a:gd name="T2" fmla="*/ 1 w 57"/>
                <a:gd name="T3" fmla="*/ 3 h 48"/>
                <a:gd name="T4" fmla="*/ 11 w 57"/>
                <a:gd name="T5" fmla="*/ 7 h 48"/>
                <a:gd name="T6" fmla="*/ 11 w 57"/>
                <a:gd name="T7" fmla="*/ 6 h 48"/>
                <a:gd name="T8" fmla="*/ 23 w 57"/>
                <a:gd name="T9" fmla="*/ 13 h 48"/>
                <a:gd name="T10" fmla="*/ 23 w 57"/>
                <a:gd name="T11" fmla="*/ 13 h 48"/>
                <a:gd name="T12" fmla="*/ 23 w 57"/>
                <a:gd name="T13" fmla="*/ 13 h 48"/>
                <a:gd name="T14" fmla="*/ 23 w 57"/>
                <a:gd name="T15" fmla="*/ 14 h 48"/>
                <a:gd name="T16" fmla="*/ 23 w 57"/>
                <a:gd name="T17" fmla="*/ 14 h 48"/>
                <a:gd name="T18" fmla="*/ 30 w 57"/>
                <a:gd name="T19" fmla="*/ 20 h 48"/>
                <a:gd name="T20" fmla="*/ 37 w 57"/>
                <a:gd name="T21" fmla="*/ 28 h 48"/>
                <a:gd name="T22" fmla="*/ 43 w 57"/>
                <a:gd name="T23" fmla="*/ 36 h 48"/>
                <a:gd name="T24" fmla="*/ 49 w 57"/>
                <a:gd name="T25" fmla="*/ 46 h 48"/>
                <a:gd name="T26" fmla="*/ 53 w 57"/>
                <a:gd name="T27" fmla="*/ 47 h 48"/>
                <a:gd name="T28" fmla="*/ 56 w 57"/>
                <a:gd name="T29" fmla="*/ 46 h 48"/>
                <a:gd name="T30" fmla="*/ 56 w 57"/>
                <a:gd name="T31" fmla="*/ 42 h 48"/>
                <a:gd name="T32" fmla="*/ 47 w 57"/>
                <a:gd name="T33" fmla="*/ 27 h 48"/>
                <a:gd name="T34" fmla="*/ 34 w 57"/>
                <a:gd name="T35" fmla="*/ 14 h 48"/>
                <a:gd name="T36" fmla="*/ 2 w 57"/>
                <a:gd name="T37" fmla="*/ 0 h 48"/>
                <a:gd name="T38" fmla="*/ 2 w 57"/>
                <a:gd name="T39" fmla="*/ 0 h 48"/>
                <a:gd name="T40" fmla="*/ 0 w 57"/>
                <a:gd name="T41" fmla="*/ 1 h 48"/>
                <a:gd name="T42" fmla="*/ 23 w 57"/>
                <a:gd name="T43" fmla="*/ 14 h 48"/>
                <a:gd name="T44" fmla="*/ 23 w 57"/>
                <a:gd name="T45" fmla="*/ 13 h 48"/>
                <a:gd name="T46" fmla="*/ 23 w 57"/>
                <a:gd name="T47" fmla="*/ 13 h 48"/>
                <a:gd name="T48" fmla="*/ 23 w 57"/>
                <a:gd name="T4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48">
                  <a:moveTo>
                    <a:pt x="0" y="1"/>
                  </a:moveTo>
                  <a:cubicBezTo>
                    <a:pt x="0" y="2"/>
                    <a:pt x="0" y="3"/>
                    <a:pt x="1" y="3"/>
                  </a:cubicBezTo>
                  <a:cubicBezTo>
                    <a:pt x="5" y="4"/>
                    <a:pt x="8" y="5"/>
                    <a:pt x="11" y="7"/>
                  </a:cubicBezTo>
                  <a:cubicBezTo>
                    <a:pt x="11" y="6"/>
                    <a:pt x="11" y="6"/>
                    <a:pt x="11" y="6"/>
                  </a:cubicBezTo>
                  <a:cubicBezTo>
                    <a:pt x="15" y="8"/>
                    <a:pt x="19" y="11"/>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6" y="16"/>
                    <a:pt x="28" y="18"/>
                    <a:pt x="30" y="20"/>
                  </a:cubicBezTo>
                  <a:cubicBezTo>
                    <a:pt x="33" y="23"/>
                    <a:pt x="35" y="25"/>
                    <a:pt x="37" y="28"/>
                  </a:cubicBezTo>
                  <a:cubicBezTo>
                    <a:pt x="39" y="31"/>
                    <a:pt x="41" y="33"/>
                    <a:pt x="43" y="36"/>
                  </a:cubicBezTo>
                  <a:cubicBezTo>
                    <a:pt x="45" y="39"/>
                    <a:pt x="47" y="42"/>
                    <a:pt x="49" y="46"/>
                  </a:cubicBezTo>
                  <a:cubicBezTo>
                    <a:pt x="50" y="47"/>
                    <a:pt x="51" y="48"/>
                    <a:pt x="53" y="47"/>
                  </a:cubicBezTo>
                  <a:cubicBezTo>
                    <a:pt x="54" y="47"/>
                    <a:pt x="55" y="46"/>
                    <a:pt x="56" y="46"/>
                  </a:cubicBezTo>
                  <a:cubicBezTo>
                    <a:pt x="56" y="45"/>
                    <a:pt x="57" y="43"/>
                    <a:pt x="56" y="42"/>
                  </a:cubicBezTo>
                  <a:cubicBezTo>
                    <a:pt x="54" y="37"/>
                    <a:pt x="51" y="32"/>
                    <a:pt x="47" y="27"/>
                  </a:cubicBezTo>
                  <a:cubicBezTo>
                    <a:pt x="44" y="22"/>
                    <a:pt x="39" y="18"/>
                    <a:pt x="34" y="14"/>
                  </a:cubicBezTo>
                  <a:cubicBezTo>
                    <a:pt x="25" y="7"/>
                    <a:pt x="14" y="2"/>
                    <a:pt x="2" y="0"/>
                  </a:cubicBezTo>
                  <a:cubicBezTo>
                    <a:pt x="2" y="0"/>
                    <a:pt x="2" y="0"/>
                    <a:pt x="2" y="0"/>
                  </a:cubicBezTo>
                  <a:cubicBezTo>
                    <a:pt x="1" y="0"/>
                    <a:pt x="0" y="0"/>
                    <a:pt x="0" y="1"/>
                  </a:cubicBezTo>
                  <a:moveTo>
                    <a:pt x="23" y="14"/>
                  </a:moveTo>
                  <a:cubicBezTo>
                    <a:pt x="23" y="13"/>
                    <a:pt x="23" y="13"/>
                    <a:pt x="23" y="13"/>
                  </a:cubicBezTo>
                  <a:cubicBezTo>
                    <a:pt x="23" y="13"/>
                    <a:pt x="23" y="13"/>
                    <a:pt x="23" y="13"/>
                  </a:cubicBezTo>
                  <a:cubicBezTo>
                    <a:pt x="23" y="14"/>
                    <a:pt x="23" y="14"/>
                    <a:pt x="2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4" name="Freeform 13"/>
            <p:cNvSpPr>
              <a:spLocks noEditPoints="1"/>
            </p:cNvSpPr>
            <p:nvPr/>
          </p:nvSpPr>
          <p:spPr bwMode="auto">
            <a:xfrm>
              <a:off x="2072" y="819"/>
              <a:ext cx="192" cy="411"/>
            </a:xfrm>
            <a:custGeom>
              <a:avLst/>
              <a:gdLst>
                <a:gd name="T0" fmla="*/ 21 w 53"/>
                <a:gd name="T1" fmla="*/ 60 h 114"/>
                <a:gd name="T2" fmla="*/ 21 w 53"/>
                <a:gd name="T3" fmla="*/ 60 h 114"/>
                <a:gd name="T4" fmla="*/ 21 w 53"/>
                <a:gd name="T5" fmla="*/ 60 h 114"/>
                <a:gd name="T6" fmla="*/ 49 w 53"/>
                <a:gd name="T7" fmla="*/ 0 h 114"/>
                <a:gd name="T8" fmla="*/ 48 w 53"/>
                <a:gd name="T9" fmla="*/ 1 h 114"/>
                <a:gd name="T10" fmla="*/ 35 w 53"/>
                <a:gd name="T11" fmla="*/ 7 h 114"/>
                <a:gd name="T12" fmla="*/ 23 w 53"/>
                <a:gd name="T13" fmla="*/ 18 h 114"/>
                <a:gd name="T14" fmla="*/ 14 w 53"/>
                <a:gd name="T15" fmla="*/ 30 h 114"/>
                <a:gd name="T16" fmla="*/ 6 w 53"/>
                <a:gd name="T17" fmla="*/ 46 h 114"/>
                <a:gd name="T18" fmla="*/ 2 w 53"/>
                <a:gd name="T19" fmla="*/ 61 h 114"/>
                <a:gd name="T20" fmla="*/ 0 w 53"/>
                <a:gd name="T21" fmla="*/ 79 h 114"/>
                <a:gd name="T22" fmla="*/ 3 w 53"/>
                <a:gd name="T23" fmla="*/ 96 h 114"/>
                <a:gd name="T24" fmla="*/ 6 w 53"/>
                <a:gd name="T25" fmla="*/ 104 h 114"/>
                <a:gd name="T26" fmla="*/ 10 w 53"/>
                <a:gd name="T27" fmla="*/ 110 h 114"/>
                <a:gd name="T28" fmla="*/ 17 w 53"/>
                <a:gd name="T29" fmla="*/ 114 h 114"/>
                <a:gd name="T30" fmla="*/ 21 w 53"/>
                <a:gd name="T31" fmla="*/ 113 h 114"/>
                <a:gd name="T32" fmla="*/ 25 w 53"/>
                <a:gd name="T33" fmla="*/ 108 h 114"/>
                <a:gd name="T34" fmla="*/ 25 w 53"/>
                <a:gd name="T35" fmla="*/ 106 h 114"/>
                <a:gd name="T36" fmla="*/ 24 w 53"/>
                <a:gd name="T37" fmla="*/ 102 h 114"/>
                <a:gd name="T38" fmla="*/ 22 w 53"/>
                <a:gd name="T39" fmla="*/ 94 h 114"/>
                <a:gd name="T40" fmla="*/ 21 w 53"/>
                <a:gd name="T41" fmla="*/ 86 h 114"/>
                <a:gd name="T42" fmla="*/ 21 w 53"/>
                <a:gd name="T43" fmla="*/ 61 h 114"/>
                <a:gd name="T44" fmla="*/ 24 w 53"/>
                <a:gd name="T45" fmla="*/ 46 h 114"/>
                <a:gd name="T46" fmla="*/ 28 w 53"/>
                <a:gd name="T47" fmla="*/ 32 h 114"/>
                <a:gd name="T48" fmla="*/ 35 w 53"/>
                <a:gd name="T49" fmla="*/ 20 h 114"/>
                <a:gd name="T50" fmla="*/ 44 w 53"/>
                <a:gd name="T51" fmla="*/ 11 h 114"/>
                <a:gd name="T52" fmla="*/ 51 w 53"/>
                <a:gd name="T53" fmla="*/ 7 h 114"/>
                <a:gd name="T54" fmla="*/ 52 w 53"/>
                <a:gd name="T55" fmla="*/ 2 h 114"/>
                <a:gd name="T56" fmla="*/ 49 w 53"/>
                <a:gd name="T5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114">
                  <a:moveTo>
                    <a:pt x="21" y="60"/>
                  </a:moveTo>
                  <a:cubicBezTo>
                    <a:pt x="21" y="60"/>
                    <a:pt x="21" y="60"/>
                    <a:pt x="21" y="60"/>
                  </a:cubicBezTo>
                  <a:cubicBezTo>
                    <a:pt x="21" y="60"/>
                    <a:pt x="21" y="60"/>
                    <a:pt x="21" y="60"/>
                  </a:cubicBezTo>
                  <a:moveTo>
                    <a:pt x="49" y="0"/>
                  </a:moveTo>
                  <a:cubicBezTo>
                    <a:pt x="49" y="0"/>
                    <a:pt x="48" y="0"/>
                    <a:pt x="48" y="1"/>
                  </a:cubicBezTo>
                  <a:cubicBezTo>
                    <a:pt x="43" y="3"/>
                    <a:pt x="39" y="5"/>
                    <a:pt x="35" y="7"/>
                  </a:cubicBezTo>
                  <a:cubicBezTo>
                    <a:pt x="31" y="10"/>
                    <a:pt x="27" y="14"/>
                    <a:pt x="23" y="18"/>
                  </a:cubicBezTo>
                  <a:cubicBezTo>
                    <a:pt x="20" y="22"/>
                    <a:pt x="17" y="26"/>
                    <a:pt x="14" y="30"/>
                  </a:cubicBezTo>
                  <a:cubicBezTo>
                    <a:pt x="11" y="35"/>
                    <a:pt x="8" y="41"/>
                    <a:pt x="6" y="46"/>
                  </a:cubicBezTo>
                  <a:cubicBezTo>
                    <a:pt x="4" y="51"/>
                    <a:pt x="3" y="56"/>
                    <a:pt x="2" y="61"/>
                  </a:cubicBezTo>
                  <a:cubicBezTo>
                    <a:pt x="1" y="67"/>
                    <a:pt x="0" y="73"/>
                    <a:pt x="0" y="79"/>
                  </a:cubicBezTo>
                  <a:cubicBezTo>
                    <a:pt x="1" y="84"/>
                    <a:pt x="1" y="90"/>
                    <a:pt x="3" y="96"/>
                  </a:cubicBezTo>
                  <a:cubicBezTo>
                    <a:pt x="4" y="98"/>
                    <a:pt x="5" y="101"/>
                    <a:pt x="6" y="104"/>
                  </a:cubicBezTo>
                  <a:cubicBezTo>
                    <a:pt x="7" y="106"/>
                    <a:pt x="8" y="108"/>
                    <a:pt x="10" y="110"/>
                  </a:cubicBezTo>
                  <a:cubicBezTo>
                    <a:pt x="11" y="112"/>
                    <a:pt x="14" y="114"/>
                    <a:pt x="17" y="114"/>
                  </a:cubicBezTo>
                  <a:cubicBezTo>
                    <a:pt x="18" y="114"/>
                    <a:pt x="20" y="114"/>
                    <a:pt x="21" y="113"/>
                  </a:cubicBezTo>
                  <a:cubicBezTo>
                    <a:pt x="23" y="112"/>
                    <a:pt x="24" y="110"/>
                    <a:pt x="25" y="108"/>
                  </a:cubicBezTo>
                  <a:cubicBezTo>
                    <a:pt x="25" y="107"/>
                    <a:pt x="25" y="106"/>
                    <a:pt x="25" y="106"/>
                  </a:cubicBezTo>
                  <a:cubicBezTo>
                    <a:pt x="25" y="104"/>
                    <a:pt x="25" y="103"/>
                    <a:pt x="24" y="102"/>
                  </a:cubicBezTo>
                  <a:cubicBezTo>
                    <a:pt x="23" y="100"/>
                    <a:pt x="23" y="97"/>
                    <a:pt x="22" y="94"/>
                  </a:cubicBezTo>
                  <a:cubicBezTo>
                    <a:pt x="22" y="92"/>
                    <a:pt x="21" y="89"/>
                    <a:pt x="21" y="86"/>
                  </a:cubicBezTo>
                  <a:cubicBezTo>
                    <a:pt x="20" y="78"/>
                    <a:pt x="20" y="70"/>
                    <a:pt x="21" y="61"/>
                  </a:cubicBezTo>
                  <a:cubicBezTo>
                    <a:pt x="21" y="56"/>
                    <a:pt x="22" y="51"/>
                    <a:pt x="24" y="46"/>
                  </a:cubicBezTo>
                  <a:cubicBezTo>
                    <a:pt x="25" y="41"/>
                    <a:pt x="26" y="37"/>
                    <a:pt x="28" y="32"/>
                  </a:cubicBezTo>
                  <a:cubicBezTo>
                    <a:pt x="30" y="28"/>
                    <a:pt x="32" y="24"/>
                    <a:pt x="35" y="20"/>
                  </a:cubicBezTo>
                  <a:cubicBezTo>
                    <a:pt x="38" y="16"/>
                    <a:pt x="41" y="13"/>
                    <a:pt x="44" y="11"/>
                  </a:cubicBezTo>
                  <a:cubicBezTo>
                    <a:pt x="46" y="9"/>
                    <a:pt x="49" y="8"/>
                    <a:pt x="51" y="7"/>
                  </a:cubicBezTo>
                  <a:cubicBezTo>
                    <a:pt x="53" y="6"/>
                    <a:pt x="53" y="3"/>
                    <a:pt x="52" y="2"/>
                  </a:cubicBezTo>
                  <a:cubicBezTo>
                    <a:pt x="52" y="1"/>
                    <a:pt x="51" y="0"/>
                    <a:pt x="4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5" name="Freeform 14"/>
            <p:cNvSpPr>
              <a:spLocks noEditPoints="1"/>
            </p:cNvSpPr>
            <p:nvPr/>
          </p:nvSpPr>
          <p:spPr bwMode="auto">
            <a:xfrm>
              <a:off x="2209" y="793"/>
              <a:ext cx="254" cy="220"/>
            </a:xfrm>
            <a:custGeom>
              <a:avLst/>
              <a:gdLst>
                <a:gd name="T0" fmla="*/ 15 w 70"/>
                <a:gd name="T1" fmla="*/ 49 h 61"/>
                <a:gd name="T2" fmla="*/ 15 w 70"/>
                <a:gd name="T3" fmla="*/ 48 h 61"/>
                <a:gd name="T4" fmla="*/ 15 w 70"/>
                <a:gd name="T5" fmla="*/ 49 h 61"/>
                <a:gd name="T6" fmla="*/ 23 w 70"/>
                <a:gd name="T7" fmla="*/ 32 h 61"/>
                <a:gd name="T8" fmla="*/ 23 w 70"/>
                <a:gd name="T9" fmla="*/ 32 h 61"/>
                <a:gd name="T10" fmla="*/ 23 w 70"/>
                <a:gd name="T11" fmla="*/ 32 h 61"/>
                <a:gd name="T12" fmla="*/ 45 w 70"/>
                <a:gd name="T13" fmla="*/ 12 h 61"/>
                <a:gd name="T14" fmla="*/ 46 w 70"/>
                <a:gd name="T15" fmla="*/ 11 h 61"/>
                <a:gd name="T16" fmla="*/ 45 w 70"/>
                <a:gd name="T17" fmla="*/ 12 h 61"/>
                <a:gd name="T18" fmla="*/ 65 w 70"/>
                <a:gd name="T19" fmla="*/ 0 h 61"/>
                <a:gd name="T20" fmla="*/ 25 w 70"/>
                <a:gd name="T21" fmla="*/ 14 h 61"/>
                <a:gd name="T22" fmla="*/ 10 w 70"/>
                <a:gd name="T23" fmla="*/ 31 h 61"/>
                <a:gd name="T24" fmla="*/ 4 w 70"/>
                <a:gd name="T25" fmla="*/ 42 h 61"/>
                <a:gd name="T26" fmla="*/ 0 w 70"/>
                <a:gd name="T27" fmla="*/ 53 h 61"/>
                <a:gd name="T28" fmla="*/ 1 w 70"/>
                <a:gd name="T29" fmla="*/ 58 h 61"/>
                <a:gd name="T30" fmla="*/ 6 w 70"/>
                <a:gd name="T31" fmla="*/ 61 h 61"/>
                <a:gd name="T32" fmla="*/ 7 w 70"/>
                <a:gd name="T33" fmla="*/ 61 h 61"/>
                <a:gd name="T34" fmla="*/ 14 w 70"/>
                <a:gd name="T35" fmla="*/ 56 h 61"/>
                <a:gd name="T36" fmla="*/ 15 w 70"/>
                <a:gd name="T37" fmla="*/ 49 h 61"/>
                <a:gd name="T38" fmla="*/ 23 w 70"/>
                <a:gd name="T39" fmla="*/ 33 h 61"/>
                <a:gd name="T40" fmla="*/ 33 w 70"/>
                <a:gd name="T41" fmla="*/ 20 h 61"/>
                <a:gd name="T42" fmla="*/ 46 w 70"/>
                <a:gd name="T43" fmla="*/ 11 h 61"/>
                <a:gd name="T44" fmla="*/ 57 w 70"/>
                <a:gd name="T45" fmla="*/ 8 h 61"/>
                <a:gd name="T46" fmla="*/ 66 w 70"/>
                <a:gd name="T47" fmla="*/ 7 h 61"/>
                <a:gd name="T48" fmla="*/ 66 w 70"/>
                <a:gd name="T49" fmla="*/ 7 h 61"/>
                <a:gd name="T50" fmla="*/ 66 w 70"/>
                <a:gd name="T51" fmla="*/ 7 h 61"/>
                <a:gd name="T52" fmla="*/ 69 w 70"/>
                <a:gd name="T53" fmla="*/ 3 h 61"/>
                <a:gd name="T54" fmla="*/ 66 w 70"/>
                <a:gd name="T55" fmla="*/ 0 h 61"/>
                <a:gd name="T56" fmla="*/ 65 w 70"/>
                <a:gd name="T5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61">
                  <a:moveTo>
                    <a:pt x="15" y="49"/>
                  </a:moveTo>
                  <a:cubicBezTo>
                    <a:pt x="15" y="48"/>
                    <a:pt x="15" y="48"/>
                    <a:pt x="15" y="48"/>
                  </a:cubicBezTo>
                  <a:cubicBezTo>
                    <a:pt x="15" y="49"/>
                    <a:pt x="15" y="49"/>
                    <a:pt x="15" y="49"/>
                  </a:cubicBezTo>
                  <a:moveTo>
                    <a:pt x="23" y="32"/>
                  </a:moveTo>
                  <a:cubicBezTo>
                    <a:pt x="23" y="32"/>
                    <a:pt x="23" y="32"/>
                    <a:pt x="23" y="32"/>
                  </a:cubicBezTo>
                  <a:cubicBezTo>
                    <a:pt x="23" y="32"/>
                    <a:pt x="23" y="32"/>
                    <a:pt x="23" y="32"/>
                  </a:cubicBezTo>
                  <a:moveTo>
                    <a:pt x="45" y="12"/>
                  </a:moveTo>
                  <a:cubicBezTo>
                    <a:pt x="46" y="11"/>
                    <a:pt x="46" y="11"/>
                    <a:pt x="46" y="11"/>
                  </a:cubicBezTo>
                  <a:cubicBezTo>
                    <a:pt x="45" y="12"/>
                    <a:pt x="45" y="12"/>
                    <a:pt x="45" y="12"/>
                  </a:cubicBezTo>
                  <a:moveTo>
                    <a:pt x="65" y="0"/>
                  </a:moveTo>
                  <a:cubicBezTo>
                    <a:pt x="50" y="0"/>
                    <a:pt x="36" y="5"/>
                    <a:pt x="25" y="14"/>
                  </a:cubicBezTo>
                  <a:cubicBezTo>
                    <a:pt x="19" y="19"/>
                    <a:pt x="14" y="25"/>
                    <a:pt x="10" y="31"/>
                  </a:cubicBezTo>
                  <a:cubicBezTo>
                    <a:pt x="8" y="35"/>
                    <a:pt x="6" y="38"/>
                    <a:pt x="4" y="42"/>
                  </a:cubicBezTo>
                  <a:cubicBezTo>
                    <a:pt x="2" y="45"/>
                    <a:pt x="1" y="49"/>
                    <a:pt x="0" y="53"/>
                  </a:cubicBezTo>
                  <a:cubicBezTo>
                    <a:pt x="0" y="55"/>
                    <a:pt x="0" y="57"/>
                    <a:pt x="1" y="58"/>
                  </a:cubicBezTo>
                  <a:cubicBezTo>
                    <a:pt x="2" y="60"/>
                    <a:pt x="4" y="61"/>
                    <a:pt x="6" y="61"/>
                  </a:cubicBezTo>
                  <a:cubicBezTo>
                    <a:pt x="6" y="61"/>
                    <a:pt x="6" y="61"/>
                    <a:pt x="7" y="61"/>
                  </a:cubicBezTo>
                  <a:cubicBezTo>
                    <a:pt x="10" y="61"/>
                    <a:pt x="13" y="59"/>
                    <a:pt x="14" y="56"/>
                  </a:cubicBezTo>
                  <a:cubicBezTo>
                    <a:pt x="14" y="53"/>
                    <a:pt x="15" y="51"/>
                    <a:pt x="15" y="49"/>
                  </a:cubicBezTo>
                  <a:cubicBezTo>
                    <a:pt x="17" y="43"/>
                    <a:pt x="19" y="38"/>
                    <a:pt x="23" y="33"/>
                  </a:cubicBezTo>
                  <a:cubicBezTo>
                    <a:pt x="26" y="28"/>
                    <a:pt x="29" y="24"/>
                    <a:pt x="33" y="20"/>
                  </a:cubicBezTo>
                  <a:cubicBezTo>
                    <a:pt x="37" y="17"/>
                    <a:pt x="41" y="14"/>
                    <a:pt x="46" y="11"/>
                  </a:cubicBezTo>
                  <a:cubicBezTo>
                    <a:pt x="49" y="10"/>
                    <a:pt x="53" y="8"/>
                    <a:pt x="57" y="8"/>
                  </a:cubicBezTo>
                  <a:cubicBezTo>
                    <a:pt x="60" y="7"/>
                    <a:pt x="63" y="7"/>
                    <a:pt x="66" y="7"/>
                  </a:cubicBezTo>
                  <a:cubicBezTo>
                    <a:pt x="66" y="7"/>
                    <a:pt x="66" y="7"/>
                    <a:pt x="66" y="7"/>
                  </a:cubicBezTo>
                  <a:cubicBezTo>
                    <a:pt x="66" y="7"/>
                    <a:pt x="66" y="7"/>
                    <a:pt x="66" y="7"/>
                  </a:cubicBezTo>
                  <a:cubicBezTo>
                    <a:pt x="68" y="7"/>
                    <a:pt x="70" y="5"/>
                    <a:pt x="69" y="3"/>
                  </a:cubicBezTo>
                  <a:cubicBezTo>
                    <a:pt x="69" y="1"/>
                    <a:pt x="68" y="0"/>
                    <a:pt x="66" y="0"/>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6" name="Freeform 15"/>
            <p:cNvSpPr/>
            <p:nvPr/>
          </p:nvSpPr>
          <p:spPr bwMode="auto">
            <a:xfrm>
              <a:off x="3020" y="1814"/>
              <a:ext cx="340" cy="192"/>
            </a:xfrm>
            <a:custGeom>
              <a:avLst/>
              <a:gdLst>
                <a:gd name="T0" fmla="*/ 91 w 94"/>
                <a:gd name="T1" fmla="*/ 0 h 53"/>
                <a:gd name="T2" fmla="*/ 89 w 94"/>
                <a:gd name="T3" fmla="*/ 1 h 53"/>
                <a:gd name="T4" fmla="*/ 85 w 94"/>
                <a:gd name="T5" fmla="*/ 9 h 53"/>
                <a:gd name="T6" fmla="*/ 75 w 94"/>
                <a:gd name="T7" fmla="*/ 20 h 53"/>
                <a:gd name="T8" fmla="*/ 62 w 94"/>
                <a:gd name="T9" fmla="*/ 29 h 53"/>
                <a:gd name="T10" fmla="*/ 47 w 94"/>
                <a:gd name="T11" fmla="*/ 34 h 53"/>
                <a:gd name="T12" fmla="*/ 34 w 94"/>
                <a:gd name="T13" fmla="*/ 36 h 53"/>
                <a:gd name="T14" fmla="*/ 31 w 94"/>
                <a:gd name="T15" fmla="*/ 36 h 53"/>
                <a:gd name="T16" fmla="*/ 21 w 94"/>
                <a:gd name="T17" fmla="*/ 34 h 53"/>
                <a:gd name="T18" fmla="*/ 14 w 94"/>
                <a:gd name="T19" fmla="*/ 30 h 53"/>
                <a:gd name="T20" fmla="*/ 10 w 94"/>
                <a:gd name="T21" fmla="*/ 30 h 53"/>
                <a:gd name="T22" fmla="*/ 2 w 94"/>
                <a:gd name="T23" fmla="*/ 35 h 53"/>
                <a:gd name="T24" fmla="*/ 1 w 94"/>
                <a:gd name="T25" fmla="*/ 42 h 53"/>
                <a:gd name="T26" fmla="*/ 2 w 94"/>
                <a:gd name="T27" fmla="*/ 44 h 53"/>
                <a:gd name="T28" fmla="*/ 6 w 94"/>
                <a:gd name="T29" fmla="*/ 47 h 53"/>
                <a:gd name="T30" fmla="*/ 30 w 94"/>
                <a:gd name="T31" fmla="*/ 53 h 53"/>
                <a:gd name="T32" fmla="*/ 33 w 94"/>
                <a:gd name="T33" fmla="*/ 53 h 53"/>
                <a:gd name="T34" fmla="*/ 47 w 94"/>
                <a:gd name="T35" fmla="*/ 50 h 53"/>
                <a:gd name="T36" fmla="*/ 54 w 94"/>
                <a:gd name="T37" fmla="*/ 47 h 53"/>
                <a:gd name="T38" fmla="*/ 60 w 94"/>
                <a:gd name="T39" fmla="*/ 43 h 53"/>
                <a:gd name="T40" fmla="*/ 80 w 94"/>
                <a:gd name="T41" fmla="*/ 25 h 53"/>
                <a:gd name="T42" fmla="*/ 93 w 94"/>
                <a:gd name="T43" fmla="*/ 3 h 53"/>
                <a:gd name="T44" fmla="*/ 92 w 94"/>
                <a:gd name="T45" fmla="*/ 0 h 53"/>
                <a:gd name="T46" fmla="*/ 91 w 94"/>
                <a:gd name="T4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53">
                  <a:moveTo>
                    <a:pt x="91" y="0"/>
                  </a:moveTo>
                  <a:cubicBezTo>
                    <a:pt x="91" y="0"/>
                    <a:pt x="90" y="0"/>
                    <a:pt x="89" y="1"/>
                  </a:cubicBezTo>
                  <a:cubicBezTo>
                    <a:pt x="88" y="4"/>
                    <a:pt x="87" y="6"/>
                    <a:pt x="85" y="9"/>
                  </a:cubicBezTo>
                  <a:cubicBezTo>
                    <a:pt x="82" y="13"/>
                    <a:pt x="79" y="17"/>
                    <a:pt x="75" y="20"/>
                  </a:cubicBezTo>
                  <a:cubicBezTo>
                    <a:pt x="71" y="24"/>
                    <a:pt x="67" y="26"/>
                    <a:pt x="62" y="29"/>
                  </a:cubicBezTo>
                  <a:cubicBezTo>
                    <a:pt x="57" y="31"/>
                    <a:pt x="52" y="33"/>
                    <a:pt x="47" y="34"/>
                  </a:cubicBezTo>
                  <a:cubicBezTo>
                    <a:pt x="42" y="35"/>
                    <a:pt x="38" y="36"/>
                    <a:pt x="34" y="36"/>
                  </a:cubicBezTo>
                  <a:cubicBezTo>
                    <a:pt x="33" y="36"/>
                    <a:pt x="32" y="36"/>
                    <a:pt x="31" y="36"/>
                  </a:cubicBezTo>
                  <a:cubicBezTo>
                    <a:pt x="28" y="35"/>
                    <a:pt x="24" y="35"/>
                    <a:pt x="21" y="34"/>
                  </a:cubicBezTo>
                  <a:cubicBezTo>
                    <a:pt x="18" y="33"/>
                    <a:pt x="16" y="32"/>
                    <a:pt x="14" y="30"/>
                  </a:cubicBezTo>
                  <a:cubicBezTo>
                    <a:pt x="13" y="30"/>
                    <a:pt x="11" y="30"/>
                    <a:pt x="10" y="30"/>
                  </a:cubicBezTo>
                  <a:cubicBezTo>
                    <a:pt x="6" y="30"/>
                    <a:pt x="3" y="31"/>
                    <a:pt x="2" y="35"/>
                  </a:cubicBezTo>
                  <a:cubicBezTo>
                    <a:pt x="0" y="37"/>
                    <a:pt x="0" y="39"/>
                    <a:pt x="1" y="42"/>
                  </a:cubicBezTo>
                  <a:cubicBezTo>
                    <a:pt x="1" y="42"/>
                    <a:pt x="2" y="43"/>
                    <a:pt x="2" y="44"/>
                  </a:cubicBezTo>
                  <a:cubicBezTo>
                    <a:pt x="3" y="45"/>
                    <a:pt x="4" y="46"/>
                    <a:pt x="6" y="47"/>
                  </a:cubicBezTo>
                  <a:cubicBezTo>
                    <a:pt x="13" y="51"/>
                    <a:pt x="21" y="53"/>
                    <a:pt x="30" y="53"/>
                  </a:cubicBezTo>
                  <a:cubicBezTo>
                    <a:pt x="31" y="53"/>
                    <a:pt x="32" y="53"/>
                    <a:pt x="33" y="53"/>
                  </a:cubicBezTo>
                  <a:cubicBezTo>
                    <a:pt x="38" y="53"/>
                    <a:pt x="43" y="52"/>
                    <a:pt x="47" y="50"/>
                  </a:cubicBezTo>
                  <a:cubicBezTo>
                    <a:pt x="50" y="49"/>
                    <a:pt x="52" y="48"/>
                    <a:pt x="54" y="47"/>
                  </a:cubicBezTo>
                  <a:cubicBezTo>
                    <a:pt x="56" y="46"/>
                    <a:pt x="58" y="45"/>
                    <a:pt x="60" y="43"/>
                  </a:cubicBezTo>
                  <a:cubicBezTo>
                    <a:pt x="68" y="39"/>
                    <a:pt x="74" y="32"/>
                    <a:pt x="80" y="25"/>
                  </a:cubicBezTo>
                  <a:cubicBezTo>
                    <a:pt x="86" y="18"/>
                    <a:pt x="90" y="11"/>
                    <a:pt x="93" y="3"/>
                  </a:cubicBezTo>
                  <a:cubicBezTo>
                    <a:pt x="94" y="2"/>
                    <a:pt x="94" y="0"/>
                    <a:pt x="92" y="0"/>
                  </a:cubicBezTo>
                  <a:cubicBezTo>
                    <a:pt x="91" y="0"/>
                    <a:pt x="91" y="0"/>
                    <a:pt x="9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7" name="Freeform 16"/>
            <p:cNvSpPr>
              <a:spLocks noEditPoints="1"/>
            </p:cNvSpPr>
            <p:nvPr/>
          </p:nvSpPr>
          <p:spPr bwMode="auto">
            <a:xfrm>
              <a:off x="3193" y="1630"/>
              <a:ext cx="167" cy="221"/>
            </a:xfrm>
            <a:custGeom>
              <a:avLst/>
              <a:gdLst>
                <a:gd name="T0" fmla="*/ 35 w 46"/>
                <a:gd name="T1" fmla="*/ 25 h 61"/>
                <a:gd name="T2" fmla="*/ 36 w 46"/>
                <a:gd name="T3" fmla="*/ 25 h 61"/>
                <a:gd name="T4" fmla="*/ 35 w 46"/>
                <a:gd name="T5" fmla="*/ 25 h 61"/>
                <a:gd name="T6" fmla="*/ 45 w 46"/>
                <a:gd name="T7" fmla="*/ 0 h 61"/>
                <a:gd name="T8" fmla="*/ 45 w 46"/>
                <a:gd name="T9" fmla="*/ 0 h 61"/>
                <a:gd name="T10" fmla="*/ 44 w 46"/>
                <a:gd name="T11" fmla="*/ 1 h 61"/>
                <a:gd name="T12" fmla="*/ 44 w 46"/>
                <a:gd name="T13" fmla="*/ 2 h 61"/>
                <a:gd name="T14" fmla="*/ 44 w 46"/>
                <a:gd name="T15" fmla="*/ 1 h 61"/>
                <a:gd name="T16" fmla="*/ 41 w 46"/>
                <a:gd name="T17" fmla="*/ 14 h 61"/>
                <a:gd name="T18" fmla="*/ 41 w 46"/>
                <a:gd name="T19" fmla="*/ 14 h 61"/>
                <a:gd name="T20" fmla="*/ 41 w 46"/>
                <a:gd name="T21" fmla="*/ 14 h 61"/>
                <a:gd name="T22" fmla="*/ 41 w 46"/>
                <a:gd name="T23" fmla="*/ 14 h 61"/>
                <a:gd name="T24" fmla="*/ 41 w 46"/>
                <a:gd name="T25" fmla="*/ 14 h 61"/>
                <a:gd name="T26" fmla="*/ 41 w 46"/>
                <a:gd name="T27" fmla="*/ 14 h 61"/>
                <a:gd name="T28" fmla="*/ 41 w 46"/>
                <a:gd name="T29" fmla="*/ 14 h 61"/>
                <a:gd name="T30" fmla="*/ 41 w 46"/>
                <a:gd name="T31" fmla="*/ 14 h 61"/>
                <a:gd name="T32" fmla="*/ 36 w 46"/>
                <a:gd name="T33" fmla="*/ 25 h 61"/>
                <a:gd name="T34" fmla="*/ 36 w 46"/>
                <a:gd name="T35" fmla="*/ 25 h 61"/>
                <a:gd name="T36" fmla="*/ 27 w 46"/>
                <a:gd name="T37" fmla="*/ 35 h 61"/>
                <a:gd name="T38" fmla="*/ 12 w 46"/>
                <a:gd name="T39" fmla="*/ 45 h 61"/>
                <a:gd name="T40" fmla="*/ 5 w 46"/>
                <a:gd name="T41" fmla="*/ 48 h 61"/>
                <a:gd name="T42" fmla="*/ 1 w 46"/>
                <a:gd name="T43" fmla="*/ 51 h 61"/>
                <a:gd name="T44" fmla="*/ 0 w 46"/>
                <a:gd name="T45" fmla="*/ 57 h 61"/>
                <a:gd name="T46" fmla="*/ 4 w 46"/>
                <a:gd name="T47" fmla="*/ 60 h 61"/>
                <a:gd name="T48" fmla="*/ 7 w 46"/>
                <a:gd name="T49" fmla="*/ 61 h 61"/>
                <a:gd name="T50" fmla="*/ 7 w 46"/>
                <a:gd name="T51" fmla="*/ 61 h 61"/>
                <a:gd name="T52" fmla="*/ 11 w 46"/>
                <a:gd name="T53" fmla="*/ 60 h 61"/>
                <a:gd name="T54" fmla="*/ 18 w 46"/>
                <a:gd name="T55" fmla="*/ 56 h 61"/>
                <a:gd name="T56" fmla="*/ 26 w 46"/>
                <a:gd name="T57" fmla="*/ 49 h 61"/>
                <a:gd name="T58" fmla="*/ 37 w 46"/>
                <a:gd name="T59" fmla="*/ 35 h 61"/>
                <a:gd name="T60" fmla="*/ 43 w 46"/>
                <a:gd name="T61" fmla="*/ 18 h 61"/>
                <a:gd name="T62" fmla="*/ 46 w 46"/>
                <a:gd name="T63" fmla="*/ 1 h 61"/>
                <a:gd name="T64" fmla="*/ 45 w 46"/>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61">
                  <a:moveTo>
                    <a:pt x="35" y="25"/>
                  </a:moveTo>
                  <a:cubicBezTo>
                    <a:pt x="36" y="25"/>
                    <a:pt x="36" y="25"/>
                    <a:pt x="36" y="25"/>
                  </a:cubicBezTo>
                  <a:cubicBezTo>
                    <a:pt x="35" y="25"/>
                    <a:pt x="35" y="25"/>
                    <a:pt x="35" y="25"/>
                  </a:cubicBezTo>
                  <a:moveTo>
                    <a:pt x="45" y="0"/>
                  </a:moveTo>
                  <a:cubicBezTo>
                    <a:pt x="45" y="0"/>
                    <a:pt x="45" y="0"/>
                    <a:pt x="45" y="0"/>
                  </a:cubicBezTo>
                  <a:cubicBezTo>
                    <a:pt x="44" y="0"/>
                    <a:pt x="44" y="0"/>
                    <a:pt x="44" y="1"/>
                  </a:cubicBezTo>
                  <a:cubicBezTo>
                    <a:pt x="44" y="2"/>
                    <a:pt x="44" y="2"/>
                    <a:pt x="44" y="2"/>
                  </a:cubicBezTo>
                  <a:cubicBezTo>
                    <a:pt x="44" y="1"/>
                    <a:pt x="44" y="1"/>
                    <a:pt x="44" y="1"/>
                  </a:cubicBezTo>
                  <a:cubicBezTo>
                    <a:pt x="43" y="5"/>
                    <a:pt x="43" y="10"/>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8"/>
                    <a:pt x="38" y="21"/>
                    <a:pt x="36" y="25"/>
                  </a:cubicBezTo>
                  <a:cubicBezTo>
                    <a:pt x="36" y="25"/>
                    <a:pt x="36" y="25"/>
                    <a:pt x="36" y="25"/>
                  </a:cubicBezTo>
                  <a:cubicBezTo>
                    <a:pt x="33" y="28"/>
                    <a:pt x="30" y="32"/>
                    <a:pt x="27" y="35"/>
                  </a:cubicBezTo>
                  <a:cubicBezTo>
                    <a:pt x="22" y="39"/>
                    <a:pt x="17" y="42"/>
                    <a:pt x="12" y="45"/>
                  </a:cubicBezTo>
                  <a:cubicBezTo>
                    <a:pt x="10" y="46"/>
                    <a:pt x="7" y="47"/>
                    <a:pt x="5" y="48"/>
                  </a:cubicBezTo>
                  <a:cubicBezTo>
                    <a:pt x="3" y="48"/>
                    <a:pt x="1" y="50"/>
                    <a:pt x="1" y="51"/>
                  </a:cubicBezTo>
                  <a:cubicBezTo>
                    <a:pt x="0" y="53"/>
                    <a:pt x="0" y="55"/>
                    <a:pt x="0" y="57"/>
                  </a:cubicBezTo>
                  <a:cubicBezTo>
                    <a:pt x="1" y="58"/>
                    <a:pt x="2" y="60"/>
                    <a:pt x="4" y="60"/>
                  </a:cubicBezTo>
                  <a:cubicBezTo>
                    <a:pt x="5" y="61"/>
                    <a:pt x="6" y="61"/>
                    <a:pt x="7" y="61"/>
                  </a:cubicBezTo>
                  <a:cubicBezTo>
                    <a:pt x="7" y="61"/>
                    <a:pt x="7" y="61"/>
                    <a:pt x="7" y="61"/>
                  </a:cubicBezTo>
                  <a:cubicBezTo>
                    <a:pt x="8" y="61"/>
                    <a:pt x="10" y="61"/>
                    <a:pt x="11" y="60"/>
                  </a:cubicBezTo>
                  <a:cubicBezTo>
                    <a:pt x="13" y="59"/>
                    <a:pt x="16" y="57"/>
                    <a:pt x="18" y="56"/>
                  </a:cubicBezTo>
                  <a:cubicBezTo>
                    <a:pt x="21" y="54"/>
                    <a:pt x="23" y="52"/>
                    <a:pt x="26" y="49"/>
                  </a:cubicBezTo>
                  <a:cubicBezTo>
                    <a:pt x="30" y="45"/>
                    <a:pt x="34" y="40"/>
                    <a:pt x="37" y="35"/>
                  </a:cubicBezTo>
                  <a:cubicBezTo>
                    <a:pt x="40" y="30"/>
                    <a:pt x="42" y="24"/>
                    <a:pt x="43" y="18"/>
                  </a:cubicBezTo>
                  <a:cubicBezTo>
                    <a:pt x="45" y="12"/>
                    <a:pt x="46" y="7"/>
                    <a:pt x="46" y="1"/>
                  </a:cubicBezTo>
                  <a:cubicBezTo>
                    <a:pt x="46" y="0"/>
                    <a:pt x="46" y="0"/>
                    <a:pt x="4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8" name="Freeform 17"/>
            <p:cNvSpPr>
              <a:spLocks noEditPoints="1"/>
            </p:cNvSpPr>
            <p:nvPr/>
          </p:nvSpPr>
          <p:spPr bwMode="auto">
            <a:xfrm>
              <a:off x="2021" y="1984"/>
              <a:ext cx="366" cy="152"/>
            </a:xfrm>
            <a:custGeom>
              <a:avLst/>
              <a:gdLst>
                <a:gd name="T0" fmla="*/ 79 w 101"/>
                <a:gd name="T1" fmla="*/ 31 h 42"/>
                <a:gd name="T2" fmla="*/ 79 w 101"/>
                <a:gd name="T3" fmla="*/ 31 h 42"/>
                <a:gd name="T4" fmla="*/ 79 w 101"/>
                <a:gd name="T5" fmla="*/ 31 h 42"/>
                <a:gd name="T6" fmla="*/ 8 w 101"/>
                <a:gd name="T7" fmla="*/ 0 h 42"/>
                <a:gd name="T8" fmla="*/ 5 w 101"/>
                <a:gd name="T9" fmla="*/ 1 h 42"/>
                <a:gd name="T10" fmla="*/ 1 w 101"/>
                <a:gd name="T11" fmla="*/ 5 h 42"/>
                <a:gd name="T12" fmla="*/ 1 w 101"/>
                <a:gd name="T13" fmla="*/ 11 h 42"/>
                <a:gd name="T14" fmla="*/ 10 w 101"/>
                <a:gd name="T15" fmla="*/ 22 h 42"/>
                <a:gd name="T16" fmla="*/ 21 w 101"/>
                <a:gd name="T17" fmla="*/ 31 h 42"/>
                <a:gd name="T18" fmla="*/ 46 w 101"/>
                <a:gd name="T19" fmla="*/ 41 h 42"/>
                <a:gd name="T20" fmla="*/ 59 w 101"/>
                <a:gd name="T21" fmla="*/ 42 h 42"/>
                <a:gd name="T22" fmla="*/ 60 w 101"/>
                <a:gd name="T23" fmla="*/ 42 h 42"/>
                <a:gd name="T24" fmla="*/ 74 w 101"/>
                <a:gd name="T25" fmla="*/ 41 h 42"/>
                <a:gd name="T26" fmla="*/ 87 w 101"/>
                <a:gd name="T27" fmla="*/ 38 h 42"/>
                <a:gd name="T28" fmla="*/ 99 w 101"/>
                <a:gd name="T29" fmla="*/ 33 h 42"/>
                <a:gd name="T30" fmla="*/ 100 w 101"/>
                <a:gd name="T31" fmla="*/ 29 h 42"/>
                <a:gd name="T32" fmla="*/ 97 w 101"/>
                <a:gd name="T33" fmla="*/ 27 h 42"/>
                <a:gd name="T34" fmla="*/ 96 w 101"/>
                <a:gd name="T35" fmla="*/ 27 h 42"/>
                <a:gd name="T36" fmla="*/ 93 w 101"/>
                <a:gd name="T37" fmla="*/ 29 h 42"/>
                <a:gd name="T38" fmla="*/ 80 w 101"/>
                <a:gd name="T39" fmla="*/ 31 h 42"/>
                <a:gd name="T40" fmla="*/ 74 w 101"/>
                <a:gd name="T41" fmla="*/ 31 h 42"/>
                <a:gd name="T42" fmla="*/ 61 w 101"/>
                <a:gd name="T43" fmla="*/ 30 h 42"/>
                <a:gd name="T44" fmla="*/ 62 w 101"/>
                <a:gd name="T45" fmla="*/ 31 h 42"/>
                <a:gd name="T46" fmla="*/ 50 w 101"/>
                <a:gd name="T47" fmla="*/ 28 h 42"/>
                <a:gd name="T48" fmla="*/ 38 w 101"/>
                <a:gd name="T49" fmla="*/ 23 h 42"/>
                <a:gd name="T50" fmla="*/ 24 w 101"/>
                <a:gd name="T51" fmla="*/ 14 h 42"/>
                <a:gd name="T52" fmla="*/ 14 w 101"/>
                <a:gd name="T53" fmla="*/ 3 h 42"/>
                <a:gd name="T54" fmla="*/ 10 w 101"/>
                <a:gd name="T55" fmla="*/ 1 h 42"/>
                <a:gd name="T56" fmla="*/ 8 w 10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42">
                  <a:moveTo>
                    <a:pt x="79" y="31"/>
                  </a:moveTo>
                  <a:cubicBezTo>
                    <a:pt x="79" y="31"/>
                    <a:pt x="79" y="31"/>
                    <a:pt x="79" y="31"/>
                  </a:cubicBezTo>
                  <a:cubicBezTo>
                    <a:pt x="79" y="31"/>
                    <a:pt x="79" y="31"/>
                    <a:pt x="79" y="31"/>
                  </a:cubicBezTo>
                  <a:moveTo>
                    <a:pt x="8" y="0"/>
                  </a:moveTo>
                  <a:cubicBezTo>
                    <a:pt x="7" y="0"/>
                    <a:pt x="6" y="0"/>
                    <a:pt x="5" y="1"/>
                  </a:cubicBezTo>
                  <a:cubicBezTo>
                    <a:pt x="3" y="2"/>
                    <a:pt x="2" y="3"/>
                    <a:pt x="1" y="5"/>
                  </a:cubicBezTo>
                  <a:cubicBezTo>
                    <a:pt x="0" y="7"/>
                    <a:pt x="0" y="9"/>
                    <a:pt x="1" y="11"/>
                  </a:cubicBezTo>
                  <a:cubicBezTo>
                    <a:pt x="4" y="15"/>
                    <a:pt x="6" y="19"/>
                    <a:pt x="10" y="22"/>
                  </a:cubicBezTo>
                  <a:cubicBezTo>
                    <a:pt x="13" y="25"/>
                    <a:pt x="17" y="28"/>
                    <a:pt x="21" y="31"/>
                  </a:cubicBezTo>
                  <a:cubicBezTo>
                    <a:pt x="28" y="36"/>
                    <a:pt x="37" y="39"/>
                    <a:pt x="46" y="41"/>
                  </a:cubicBezTo>
                  <a:cubicBezTo>
                    <a:pt x="50" y="42"/>
                    <a:pt x="55" y="42"/>
                    <a:pt x="59" y="42"/>
                  </a:cubicBezTo>
                  <a:cubicBezTo>
                    <a:pt x="60" y="42"/>
                    <a:pt x="60" y="42"/>
                    <a:pt x="60" y="42"/>
                  </a:cubicBezTo>
                  <a:cubicBezTo>
                    <a:pt x="65" y="42"/>
                    <a:pt x="69" y="42"/>
                    <a:pt x="74" y="41"/>
                  </a:cubicBezTo>
                  <a:cubicBezTo>
                    <a:pt x="78" y="40"/>
                    <a:pt x="83" y="39"/>
                    <a:pt x="87" y="38"/>
                  </a:cubicBezTo>
                  <a:cubicBezTo>
                    <a:pt x="91" y="37"/>
                    <a:pt x="95" y="35"/>
                    <a:pt x="99" y="33"/>
                  </a:cubicBezTo>
                  <a:cubicBezTo>
                    <a:pt x="101" y="33"/>
                    <a:pt x="101" y="30"/>
                    <a:pt x="100" y="29"/>
                  </a:cubicBezTo>
                  <a:cubicBezTo>
                    <a:pt x="100" y="28"/>
                    <a:pt x="99" y="27"/>
                    <a:pt x="97" y="27"/>
                  </a:cubicBezTo>
                  <a:cubicBezTo>
                    <a:pt x="97" y="27"/>
                    <a:pt x="96" y="27"/>
                    <a:pt x="96" y="27"/>
                  </a:cubicBezTo>
                  <a:cubicBezTo>
                    <a:pt x="95" y="28"/>
                    <a:pt x="94" y="28"/>
                    <a:pt x="93" y="29"/>
                  </a:cubicBezTo>
                  <a:cubicBezTo>
                    <a:pt x="88" y="30"/>
                    <a:pt x="84" y="31"/>
                    <a:pt x="80" y="31"/>
                  </a:cubicBezTo>
                  <a:cubicBezTo>
                    <a:pt x="78" y="31"/>
                    <a:pt x="76" y="31"/>
                    <a:pt x="74" y="31"/>
                  </a:cubicBezTo>
                  <a:cubicBezTo>
                    <a:pt x="70" y="31"/>
                    <a:pt x="65" y="31"/>
                    <a:pt x="61" y="30"/>
                  </a:cubicBezTo>
                  <a:cubicBezTo>
                    <a:pt x="61" y="30"/>
                    <a:pt x="62" y="30"/>
                    <a:pt x="62" y="31"/>
                  </a:cubicBezTo>
                  <a:cubicBezTo>
                    <a:pt x="58" y="30"/>
                    <a:pt x="54" y="29"/>
                    <a:pt x="50" y="28"/>
                  </a:cubicBezTo>
                  <a:cubicBezTo>
                    <a:pt x="46" y="27"/>
                    <a:pt x="42" y="25"/>
                    <a:pt x="38" y="23"/>
                  </a:cubicBezTo>
                  <a:cubicBezTo>
                    <a:pt x="33" y="21"/>
                    <a:pt x="29" y="18"/>
                    <a:pt x="24" y="14"/>
                  </a:cubicBezTo>
                  <a:cubicBezTo>
                    <a:pt x="20" y="11"/>
                    <a:pt x="17" y="7"/>
                    <a:pt x="14" y="3"/>
                  </a:cubicBezTo>
                  <a:cubicBezTo>
                    <a:pt x="13" y="2"/>
                    <a:pt x="12" y="1"/>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grpSp>
      <p:pic>
        <p:nvPicPr>
          <p:cNvPr id="176" name="Picture 175"/>
          <p:cNvPicPr>
            <a:picLocks noChangeAspect="1"/>
          </p:cNvPicPr>
          <p:nvPr/>
        </p:nvPicPr>
        <p:blipFill>
          <a:blip r:embed="rId4"/>
          <a:stretch>
            <a:fillRect/>
          </a:stretch>
        </p:blipFill>
        <p:spPr>
          <a:xfrm>
            <a:off x="8367412" y="4362642"/>
            <a:ext cx="790916" cy="742175"/>
          </a:xfrm>
          <a:prstGeom prst="rect">
            <a:avLst/>
          </a:prstGeom>
          <a:effectLst>
            <a:outerShdw blurRad="76200" dir="18900000" sy="23000" kx="-1200000" algn="bl" rotWithShape="0">
              <a:prstClr val="black">
                <a:alpha val="20000"/>
              </a:prstClr>
            </a:outerShdw>
          </a:effectLst>
        </p:spPr>
      </p:pic>
      <p:pic>
        <p:nvPicPr>
          <p:cNvPr id="184" name="Picture 183"/>
          <p:cNvPicPr>
            <a:picLocks noChangeAspect="1"/>
          </p:cNvPicPr>
          <p:nvPr/>
        </p:nvPicPr>
        <p:blipFill>
          <a:blip r:embed="rId5"/>
          <a:stretch>
            <a:fillRect/>
          </a:stretch>
        </p:blipFill>
        <p:spPr>
          <a:xfrm>
            <a:off x="7647623" y="772044"/>
            <a:ext cx="401042" cy="345869"/>
          </a:xfrm>
          <a:prstGeom prst="rect">
            <a:avLst/>
          </a:prstGeom>
          <a:effectLst>
            <a:outerShdw blurRad="76200" dir="18900000" sy="23000" kx="-1200000" algn="bl" rotWithShape="0">
              <a:prstClr val="black">
                <a:alpha val="20000"/>
              </a:prstClr>
            </a:outerShdw>
          </a:effectLst>
        </p:spPr>
      </p:pic>
      <p:pic>
        <p:nvPicPr>
          <p:cNvPr id="200" name="Picture 199"/>
          <p:cNvPicPr>
            <a:picLocks noChangeAspect="1"/>
          </p:cNvPicPr>
          <p:nvPr/>
        </p:nvPicPr>
        <p:blipFill>
          <a:blip r:embed="rId6"/>
          <a:stretch>
            <a:fillRect/>
          </a:stretch>
        </p:blipFill>
        <p:spPr>
          <a:xfrm>
            <a:off x="1309449" y="938429"/>
            <a:ext cx="337328" cy="316802"/>
          </a:xfrm>
          <a:prstGeom prst="rect">
            <a:avLst/>
          </a:prstGeom>
          <a:effectLst>
            <a:outerShdw blurRad="76200" dir="18900000" sy="23000" kx="-1200000" algn="bl" rotWithShape="0">
              <a:prstClr val="black">
                <a:alpha val="20000"/>
              </a:prstClr>
            </a:outerShdw>
          </a:effectLst>
        </p:spPr>
      </p:pic>
      <p:pic>
        <p:nvPicPr>
          <p:cNvPr id="8" name="Picture 8"/>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3015159" y="2161084"/>
            <a:ext cx="3556635" cy="2912110"/>
          </a:xfrm>
          <a:prstGeom prst="rect">
            <a:avLst/>
          </a:prstGeom>
        </p:spPr>
      </p:pic>
      <p:sp>
        <p:nvSpPr>
          <p:cNvPr id="5" name="Text Box 4"/>
          <p:cNvSpPr txBox="1"/>
          <p:nvPr/>
        </p:nvSpPr>
        <p:spPr>
          <a:xfrm>
            <a:off x="3015159" y="1263442"/>
            <a:ext cx="4205605" cy="583565"/>
          </a:xfrm>
          <a:prstGeom prst="rect">
            <a:avLst/>
          </a:prstGeom>
          <a:noFill/>
        </p:spPr>
        <p:txBody>
          <a:bodyPr wrap="square" rtlCol="0" anchor="t">
            <a:spAutoFit/>
          </a:bodyPr>
          <a:lstStyle/>
          <a:p>
            <a:pPr algn="l"/>
            <a:r>
              <a:rPr lang="en-GB" altLang="x-none" sz="3200" b="1" dirty="0">
                <a:solidFill>
                  <a:schemeClr val="accent3"/>
                </a:solidFill>
                <a:latin typeface="Times New Roman" panose="02020603050405020304" charset="0"/>
                <a:cs typeface="Times New Roman" panose="02020603050405020304" charset="0"/>
                <a:sym typeface="+mn-ea"/>
              </a:rPr>
              <a:t>“Kì diệu rừng xanh”</a:t>
            </a:r>
            <a:endParaRPr lang="en-GB" altLang="x-none" sz="3200" b="1" dirty="0">
              <a:solidFill>
                <a:schemeClr val="accent3"/>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8"/>
                                        </p:tgtEl>
                                        <p:attrNameLst>
                                          <p:attrName>r</p:attrName>
                                        </p:attrNameLst>
                                      </p:cBhvr>
                                    </p:animRot>
                                    <p:animRot by="-240000">
                                      <p:cBhvr>
                                        <p:cTn id="7" dur="200" fill="hold">
                                          <p:stCondLst>
                                            <p:cond delay="200"/>
                                          </p:stCondLst>
                                        </p:cTn>
                                        <p:tgtEl>
                                          <p:spTgt spid="8"/>
                                        </p:tgtEl>
                                        <p:attrNameLst>
                                          <p:attrName>r</p:attrName>
                                        </p:attrNameLst>
                                      </p:cBhvr>
                                    </p:animRot>
                                    <p:animRot by="240000">
                                      <p:cBhvr>
                                        <p:cTn id="8" dur="200" fill="hold">
                                          <p:stCondLst>
                                            <p:cond delay="400"/>
                                          </p:stCondLst>
                                        </p:cTn>
                                        <p:tgtEl>
                                          <p:spTgt spid="8"/>
                                        </p:tgtEl>
                                        <p:attrNameLst>
                                          <p:attrName>r</p:attrName>
                                        </p:attrNameLst>
                                      </p:cBhvr>
                                    </p:animRot>
                                    <p:animRot by="-240000">
                                      <p:cBhvr>
                                        <p:cTn id="9" dur="200" fill="hold">
                                          <p:stCondLst>
                                            <p:cond delay="600"/>
                                          </p:stCondLst>
                                        </p:cTn>
                                        <p:tgtEl>
                                          <p:spTgt spid="8"/>
                                        </p:tgtEl>
                                        <p:attrNameLst>
                                          <p:attrName>r</p:attrName>
                                        </p:attrNameLst>
                                      </p:cBhvr>
                                    </p:animRot>
                                    <p:animRot by="120000">
                                      <p:cBhvr>
                                        <p:cTn id="10" dur="200" fill="hold">
                                          <p:stCondLst>
                                            <p:cond delay="800"/>
                                          </p:stCondLst>
                                        </p:cTn>
                                        <p:tgtEl>
                                          <p:spTgt spid="8"/>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04"/>
                                        </p:tgtEl>
                                        <p:attrNameLst>
                                          <p:attrName>style.visibility</p:attrName>
                                        </p:attrNameLst>
                                      </p:cBhvr>
                                      <p:to>
                                        <p:strVal val="visible"/>
                                      </p:to>
                                    </p:set>
                                    <p:animEffect transition="in" filter="barn(inVertical)">
                                      <p:cBhvr>
                                        <p:cTn id="15" dur="500"/>
                                        <p:tgtEl>
                                          <p:spTgt spid="20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lstStyle/>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hai bên vách đá</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Mở ra một khoảng trời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Có gió thoảng, mây trôi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Cổng trời trên mặt đất?</a:t>
            </a:r>
          </a:p>
        </p:txBody>
      </p:sp>
      <p:sp>
        <p:nvSpPr>
          <p:cNvPr id="4" name="Text Box 3"/>
          <p:cNvSpPr txBox="1"/>
          <p:nvPr/>
        </p:nvSpPr>
        <p:spPr>
          <a:xfrm>
            <a:off x="2085975" y="1489075"/>
            <a:ext cx="1130935" cy="460375"/>
          </a:xfrm>
          <a:prstGeom prst="rect">
            <a:avLst/>
          </a:prstGeom>
          <a:noFill/>
        </p:spPr>
        <p:txBody>
          <a:bodyPr wrap="none" rtlCol="0" anchor="t">
            <a:spAutoFit/>
          </a:bodyPr>
          <a:lstStyle/>
          <a:p>
            <a:pPr algn="ctr">
              <a:lnSpc>
                <a:spcPct val="100000"/>
              </a:lnSpc>
            </a:pPr>
            <a:r>
              <a:rPr lang="en-GB" altLang="en-US" sz="2400" b="1">
                <a:latin typeface="+mj-ea"/>
                <a:cs typeface="+mj-ea"/>
                <a:sym typeface="+mn-ea"/>
              </a:rPr>
              <a:t>(Trích)</a:t>
            </a: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15240" y="499745"/>
            <a:ext cx="5010150" cy="101917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Nhìn ra xa ngút ngát </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Bao sắc màu cỏ hoa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Con thác réo </a:t>
            </a:r>
            <a:r>
              <a:rPr lang="en-GB" altLang="en-US" sz="2400" b="1">
                <a:solidFill>
                  <a:srgbClr val="FF0000"/>
                </a:solidFill>
                <a:effectLst>
                  <a:outerShdw blurRad="38100" dist="25400" dir="5400000" algn="ctr" rotWithShape="0">
                    <a:srgbClr val="6E747A">
                      <a:alpha val="43000"/>
                    </a:srgbClr>
                  </a:outerShdw>
                </a:effectLst>
                <a:latin typeface="+mj-ea"/>
                <a:cs typeface="+mj-ea"/>
              </a:rPr>
              <a:t>ngân nga</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Đàn dê soi đáy suối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a:t>
            </a:r>
            <a:r>
              <a:rPr lang="en-GB" altLang="en-US" sz="2400" b="1">
                <a:solidFill>
                  <a:srgbClr val="FF0000"/>
                </a:solidFill>
                <a:effectLst>
                  <a:outerShdw blurRad="38100" dist="25400" dir="5400000" algn="ctr" rotWithShape="0">
                    <a:srgbClr val="6E747A">
                      <a:alpha val="43000"/>
                    </a:srgbClr>
                  </a:outerShdw>
                </a:effectLst>
                <a:latin typeface="+mj-ea"/>
                <a:cs typeface="+mj-ea"/>
              </a:rPr>
              <a:t>ngút ngàn</a:t>
            </a:r>
            <a:r>
              <a:rPr lang="en-GB" altLang="en-US" sz="2400" b="1">
                <a:solidFill>
                  <a:schemeClr val="accent1"/>
                </a:solidFill>
                <a:effectLst>
                  <a:outerShdw blurRad="38100" dist="25400" dir="5400000" algn="ctr" rotWithShape="0">
                    <a:srgbClr val="6E747A">
                      <a:alpha val="43000"/>
                    </a:srgbClr>
                  </a:outerShdw>
                </a:effectLst>
                <a:latin typeface="+mj-ea"/>
                <a:cs typeface="+mj-ea"/>
              </a:rPr>
              <a:t> cây trái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Dọc vùng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nguyên sơ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endParaRPr lang="en-GB" altLang="en-US"/>
          </a:p>
          <a:p>
            <a:endParaRPr lang="en-GB" altLang="en-US"/>
          </a:p>
        </p:txBody>
      </p:sp>
      <p:pic>
        <p:nvPicPr>
          <p:cNvPr id="7"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870585" y="754380"/>
            <a:ext cx="2218055" cy="240157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Không biết thực hay mơ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Ráng chiều như hơi khói...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a:t>
            </a:r>
            <a:r>
              <a:rPr lang="en-GB" altLang="en-US" sz="2400" b="1">
                <a:solidFill>
                  <a:srgbClr val="FF0000"/>
                </a:solidFill>
                <a:effectLst>
                  <a:outerShdw blurRad="38100" dist="25400" dir="5400000" algn="ctr" rotWithShape="0">
                    <a:srgbClr val="6E747A">
                      <a:alpha val="43000"/>
                    </a:srgbClr>
                  </a:outerShdw>
                </a:effectLst>
                <a:latin typeface="+mj-ea"/>
                <a:cs typeface="+mj-ea"/>
              </a:rPr>
              <a:t>vạt nương</a:t>
            </a:r>
            <a:r>
              <a:rPr lang="en-GB" altLang="en-US" sz="2400" b="1">
                <a:solidFill>
                  <a:schemeClr val="accent1"/>
                </a:solidFill>
                <a:effectLst>
                  <a:outerShdw blurRad="38100" dist="25400" dir="5400000" algn="ctr" rotWithShape="0">
                    <a:srgbClr val="6E747A">
                      <a:alpha val="43000"/>
                    </a:srgbClr>
                  </a:outerShdw>
                </a:effectLst>
                <a:latin typeface="+mj-ea"/>
                <a:cs typeface="+mj-ea"/>
              </a:rPr>
              <a:t> màu mật</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Lúa chín ngập lòng thung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tiếng nhạc </a:t>
            </a:r>
            <a:r>
              <a:rPr lang="en-GB" altLang="en-US" sz="2400" b="1">
                <a:solidFill>
                  <a:srgbClr val="FF0000"/>
                </a:solidFill>
                <a:effectLst>
                  <a:outerShdw blurRad="38100" dist="25400" dir="5400000" algn="ctr" rotWithShape="0">
                    <a:srgbClr val="6E747A">
                      <a:alpha val="43000"/>
                    </a:srgbClr>
                  </a:outerShdw>
                </a:effectLst>
                <a:latin typeface="+mj-ea"/>
                <a:cs typeface="+mj-ea"/>
              </a:rPr>
              <a:t>ngựa rung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Suốt triền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hoang dã</a:t>
            </a:r>
          </a:p>
        </p:txBody>
      </p:sp>
      <p:pic>
        <p:nvPicPr>
          <p:cNvPr id="15" name="Picture 1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58750" y="2695575"/>
            <a:ext cx="3702050" cy="244792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Người Tày đi </a:t>
            </a:r>
            <a:r>
              <a:rPr lang="en-GB" altLang="en-US" sz="2400" b="1">
                <a:solidFill>
                  <a:srgbClr val="FF0000"/>
                </a:solidFill>
                <a:effectLst>
                  <a:outerShdw blurRad="38100" dist="25400" dir="5400000" algn="ctr" rotWithShape="0">
                    <a:srgbClr val="6E747A">
                      <a:alpha val="43000"/>
                    </a:srgbClr>
                  </a:outerShdw>
                </a:effectLst>
                <a:latin typeface="+mj-ea"/>
                <a:cs typeface="+mj-ea"/>
              </a:rPr>
              <a:t>khắp ngả</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a:t>
            </a:r>
            <a:r>
              <a:rPr lang="en-GB" altLang="en-US" sz="2400" b="1">
                <a:solidFill>
                  <a:srgbClr val="FF0000"/>
                </a:solidFill>
                <a:effectLst>
                  <a:outerShdw blurRad="38100" dist="25400" dir="5400000" algn="ctr" rotWithShape="0">
                    <a:srgbClr val="6E747A">
                      <a:alpha val="43000"/>
                    </a:srgbClr>
                  </a:outerShdw>
                </a:effectLst>
                <a:latin typeface="+mj-ea"/>
                <a:cs typeface="+mj-ea"/>
              </a:rPr>
              <a:t>gặt lúa</a:t>
            </a:r>
            <a:r>
              <a:rPr lang="en-GB" altLang="en-US" sz="2400" b="1">
                <a:solidFill>
                  <a:schemeClr val="accent1"/>
                </a:solidFill>
                <a:effectLst>
                  <a:outerShdw blurRad="38100" dist="25400" dir="5400000" algn="ctr" rotWithShape="0">
                    <a:srgbClr val="6E747A">
                      <a:alpha val="43000"/>
                    </a:srgbClr>
                  </a:outerShdw>
                </a:effectLst>
                <a:latin typeface="+mj-ea"/>
                <a:cs typeface="+mj-ea"/>
              </a:rPr>
              <a:t>, </a:t>
            </a:r>
            <a:r>
              <a:rPr lang="en-GB" altLang="en-US" sz="2400" b="1">
                <a:solidFill>
                  <a:srgbClr val="FF0000"/>
                </a:solidFill>
                <a:effectLst>
                  <a:outerShdw blurRad="38100" dist="25400" dir="5400000" algn="ctr" rotWithShape="0">
                    <a:srgbClr val="6E747A">
                      <a:alpha val="43000"/>
                    </a:srgbClr>
                  </a:outerShdw>
                </a:effectLst>
                <a:latin typeface="+mj-ea"/>
                <a:cs typeface="+mj-ea"/>
              </a:rPr>
              <a:t>trồng rau</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người Giáy, người Dao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tìm măng, hái nấm</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Vạt áo chàm </a:t>
            </a:r>
            <a:r>
              <a:rPr lang="en-GB" altLang="en-US" sz="2400" b="1">
                <a:solidFill>
                  <a:srgbClr val="FF0000"/>
                </a:solidFill>
                <a:effectLst>
                  <a:outerShdw blurRad="38100" dist="25400" dir="5400000" algn="ctr" rotWithShape="0">
                    <a:srgbClr val="6E747A">
                      <a:alpha val="43000"/>
                    </a:srgbClr>
                  </a:outerShdw>
                </a:effectLst>
                <a:latin typeface="+mj-ea"/>
                <a:cs typeface="+mj-ea"/>
              </a:rPr>
              <a:t>thấp thoáng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Nhuộm xanh cả nắng chiều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gió thổi, suối reo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Ấm giữa rùng sương giá.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                       NGUYỄN ĐÌNH ẢNH</a:t>
            </a: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r>
              <a:rPr lang="en-GB" altLang="en-US"/>
              <a:t> </a:t>
            </a:r>
          </a:p>
          <a:p>
            <a:endParaRPr lang="en-GB" altLang="en-US"/>
          </a:p>
          <a:p>
            <a:endParaRPr lang="en-GB" altLang="en-US"/>
          </a:p>
        </p:txBody>
      </p:sp>
      <p:pic>
        <p:nvPicPr>
          <p:cNvPr id="4" name="Picture 3" descr="—Pngtree—ethnic cute girl_5942893"/>
          <p:cNvPicPr>
            <a:picLocks noChangeAspect="1"/>
          </p:cNvPicPr>
          <p:nvPr/>
        </p:nvPicPr>
        <p:blipFill>
          <a:blip r:embed="rId3"/>
          <a:stretch>
            <a:fillRect/>
          </a:stretch>
        </p:blipFill>
        <p:spPr>
          <a:xfrm>
            <a:off x="5569585" y="652780"/>
            <a:ext cx="3954145" cy="395414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4940986" y="280252"/>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067547" y="1938875"/>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02</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728985" y="2799793"/>
            <a:ext cx="5255895" cy="1200329"/>
          </a:xfrm>
          <a:prstGeom prst="rect">
            <a:avLst/>
          </a:prstGeom>
          <a:noFill/>
        </p:spPr>
        <p:txBody>
          <a:bodyPr wrap="square" rtlCol="0" anchor="t">
            <a:spAutoFit/>
          </a:bodyPr>
          <a:lstStyle/>
          <a:p>
            <a:r>
              <a:rPr lang="en-GB" altLang="en-US" sz="7200" b="1">
                <a:latin typeface="iCiel Cadena" panose="02000503000000020004" pitchFamily="2" charset="0"/>
                <a:cs typeface="+mn-lt"/>
              </a:rPr>
              <a:t>Tìm hiểu bài</a:t>
            </a: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957"/>
                                        </p:tgtEl>
                                        <p:attrNameLst>
                                          <p:attrName>style.visibility</p:attrName>
                                        </p:attrNameLst>
                                      </p:cBhvr>
                                      <p:to>
                                        <p:strVal val="visible"/>
                                      </p:to>
                                    </p:set>
                                    <p:anim calcmode="lin" valueType="num">
                                      <p:cBhvr>
                                        <p:cTn id="17" dur="500" fill="hold"/>
                                        <p:tgtEl>
                                          <p:spTgt spid="7957"/>
                                        </p:tgtEl>
                                        <p:attrNameLst>
                                          <p:attrName>ppt_w</p:attrName>
                                        </p:attrNameLst>
                                      </p:cBhvr>
                                      <p:tavLst>
                                        <p:tav tm="0">
                                          <p:val>
                                            <p:fltVal val="0"/>
                                          </p:val>
                                        </p:tav>
                                        <p:tav tm="100000">
                                          <p:val>
                                            <p:strVal val="#ppt_w"/>
                                          </p:val>
                                        </p:tav>
                                      </p:tavLst>
                                    </p:anim>
                                    <p:anim calcmode="lin" valueType="num">
                                      <p:cBhvr>
                                        <p:cTn id="18" dur="500" fill="hold"/>
                                        <p:tgtEl>
                                          <p:spTgt spid="7957"/>
                                        </p:tgtEl>
                                        <p:attrNameLst>
                                          <p:attrName>ppt_h</p:attrName>
                                        </p:attrNameLst>
                                      </p:cBhvr>
                                      <p:tavLst>
                                        <p:tav tm="0">
                                          <p:val>
                                            <p:fltVal val="0"/>
                                          </p:val>
                                        </p:tav>
                                        <p:tav tm="100000">
                                          <p:val>
                                            <p:strVal val="#ppt_h"/>
                                          </p:val>
                                        </p:tav>
                                      </p:tavLst>
                                    </p:anim>
                                    <p:animEffect transition="in" filter="fade">
                                      <p:cBhvr>
                                        <p:cTn id="19" dur="500"/>
                                        <p:tgtEl>
                                          <p:spTgt spid="79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001395" y="1676400"/>
            <a:ext cx="3139440" cy="2399665"/>
          </a:xfrm>
          <a:prstGeom prst="rect">
            <a:avLst/>
          </a:prstGeom>
          <a:noFill/>
        </p:spPr>
        <p:txBody>
          <a:bodyPr wrap="square" rtlCol="0" anchor="t">
            <a:spAutoFit/>
          </a:bodyPr>
          <a:lstStyle/>
          <a:p>
            <a:pPr algn="ctr"/>
            <a:r>
              <a:rPr lang="en-GB" altLang="en-US" sz="3000" b="1"/>
              <a:t>1. Vì sao địa điểm tả trong bài thơ được gọi là “cổng trời”?</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par>
                                <p:cTn id="8" presetID="16" presetClass="entr" presetSubtype="37" fill="hold" nodeType="withEffect">
                                  <p:stCondLst>
                                    <p:cond delay="0"/>
                                  </p:stCondLst>
                                  <p:childTnLst>
                                    <p:set>
                                      <p:cBhvr>
                                        <p:cTn id="9" dur="1" fill="hold">
                                          <p:stCondLst>
                                            <p:cond delay="0"/>
                                          </p:stCondLst>
                                        </p:cTn>
                                        <p:tgtEl>
                                          <p:spTgt spid="8151"/>
                                        </p:tgtEl>
                                        <p:attrNameLst>
                                          <p:attrName>style.visibility</p:attrName>
                                        </p:attrNameLst>
                                      </p:cBhvr>
                                      <p:to>
                                        <p:strVal val="visible"/>
                                      </p:to>
                                    </p:set>
                                    <p:animEffect transition="in" filter="barn(outVertical)">
                                      <p:cBhvr>
                                        <p:cTn id="10"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986" name="Google Shape;986;p11"/>
          <p:cNvSpPr/>
          <p:nvPr/>
        </p:nvSpPr>
        <p:spPr>
          <a:xfrm rot="1317187">
            <a:off x="5029835" y="1105535"/>
            <a:ext cx="348361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1" name="Google Shape;8151;p36"/>
          <p:cNvGrpSpPr/>
          <p:nvPr/>
        </p:nvGrpSpPr>
        <p:grpSpPr>
          <a:xfrm>
            <a:off x="6085205" y="1068070"/>
            <a:ext cx="1302385" cy="10782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Text Box 4"/>
          <p:cNvSpPr txBox="1"/>
          <p:nvPr/>
        </p:nvSpPr>
        <p:spPr>
          <a:xfrm>
            <a:off x="195580" y="699770"/>
            <a:ext cx="5154930" cy="3744595"/>
          </a:xfrm>
          <a:prstGeom prst="rect">
            <a:avLst/>
          </a:prstGeom>
          <a:noFill/>
        </p:spPr>
        <p:txBody>
          <a:bodyPr wrap="square" rtlCol="0" anchor="t">
            <a:spAutoFit/>
            <a:scene3d>
              <a:camera prst="orthographicFront"/>
              <a:lightRig rig="threePt" dir="t"/>
            </a:scene3d>
          </a:bodyPr>
          <a:lstStyle/>
          <a:p>
            <a:pPr>
              <a:lnSpc>
                <a:spcPct val="90000"/>
              </a:lnSpc>
            </a:pPr>
            <a:r>
              <a:rPr lang="en-GB" altLang="en-US" sz="2400" b="1">
                <a:solidFill>
                  <a:schemeClr val="tx1"/>
                </a:solidFill>
                <a:effectLst>
                  <a:outerShdw blurRad="38100" dist="19050" dir="2700000" algn="tl" rotWithShape="0">
                    <a:schemeClr val="dk1">
                      <a:alpha val="40000"/>
                    </a:schemeClr>
                  </a:outerShdw>
                </a:effectLst>
              </a:rPr>
              <a:t> A. Vì có cổng trời ở tận cuối chân trời, nơi đó có mây bay, gió thổi.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B. Vì có gió thoảng mây trôi ở tận cuối chân trời.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C. Vì ở giữa hai bên vách đá có mở ra một khoảng trời, có gió thoảng, mây trôi.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D. Tất cả các ý trên</a:t>
            </a:r>
          </a:p>
        </p:txBody>
      </p:sp>
      <p:pic>
        <p:nvPicPr>
          <p:cNvPr id="14353" name="Picture 17" descr="Kết quả hình ảnh cho cổng trời"/>
          <p:cNvPicPr>
            <a:picLocks noChangeAspect="1"/>
          </p:cNvPicPr>
          <p:nvPr/>
        </p:nvPicPr>
        <p:blipFill>
          <a:blip r:embed="rId3"/>
          <a:srcRect l="16212" r="16611"/>
          <a:stretch>
            <a:fillRect/>
          </a:stretch>
        </p:blipFill>
        <p:spPr>
          <a:xfrm>
            <a:off x="5350510" y="1061085"/>
            <a:ext cx="3037840" cy="2663190"/>
          </a:xfrm>
          <a:prstGeom prst="rect">
            <a:avLst/>
          </a:prstGeom>
          <a:noFill/>
          <a:ln w="9525">
            <a:noFill/>
          </a:ln>
        </p:spPr>
      </p:pic>
      <p:sp>
        <p:nvSpPr>
          <p:cNvPr id="9" name="Oval 8">
            <a:extLst>
              <a:ext uri="{FF2B5EF4-FFF2-40B4-BE49-F238E27FC236}">
                <a16:creationId xmlns:a16="http://schemas.microsoft.com/office/drawing/2014/main" id="{5A88F3DD-1C87-4D74-BF8C-C00D19FE1C6E}"/>
              </a:ext>
            </a:extLst>
          </p:cNvPr>
          <p:cNvSpPr/>
          <p:nvPr/>
        </p:nvSpPr>
        <p:spPr>
          <a:xfrm>
            <a:off x="195580" y="2571750"/>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14353"/>
                                        </p:tgtEl>
                                        <p:attrNameLst>
                                          <p:attrName>style.visibility</p:attrName>
                                        </p:attrNameLst>
                                      </p:cBhvr>
                                      <p:to>
                                        <p:strVal val="visible"/>
                                      </p:to>
                                    </p:set>
                                    <p:animEffect transition="in" filter="circle(in)">
                                      <p:cBhvr>
                                        <p:cTn id="7" dur="2000"/>
                                        <p:tgtEl>
                                          <p:spTgt spid="1435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heel(1)">
                                      <p:cBhvr>
                                        <p:cTn id="19"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p:cNvPicPr>
            <a:picLocks noChangeAspect="1"/>
          </p:cNvPicPr>
          <p:nvPr/>
        </p:nvPicPr>
        <p:blipFill>
          <a:blip r:embed="rId3"/>
          <a:stretch>
            <a:fillRect/>
          </a:stretch>
        </p:blipFill>
        <p:spPr>
          <a:xfrm>
            <a:off x="1026160" y="215265"/>
            <a:ext cx="3934460" cy="844550"/>
          </a:xfrm>
          <a:prstGeom prst="rect">
            <a:avLst/>
          </a:prstGeom>
        </p:spPr>
      </p:pic>
      <p:sp>
        <p:nvSpPr>
          <p:cNvPr id="6" name="Rectangles 5"/>
          <p:cNvSpPr/>
          <p:nvPr/>
        </p:nvSpPr>
        <p:spPr>
          <a:xfrm>
            <a:off x="1133475" y="2731135"/>
            <a:ext cx="4342765" cy="2245360"/>
          </a:xfrm>
          <a:prstGeom prst="rect">
            <a:avLst/>
          </a:prstGeom>
          <a:noFill/>
          <a:ln>
            <a:noFill/>
          </a:ln>
        </p:spPr>
        <p:txBody>
          <a:bodyPr wrap="square" rtlCol="0" anchor="t">
            <a:spAutoFit/>
          </a:bodyPr>
          <a:lstStyle/>
          <a:p>
            <a:pPr algn="ctr"/>
            <a:r>
              <a:rPr lang="en-GB" altLang="en-US" sz="2800" b="1">
                <a:ln/>
                <a:solidFill>
                  <a:srgbClr val="002060"/>
                </a:solidFill>
                <a:effectLst>
                  <a:outerShdw blurRad="38100" dist="19050" dir="2700000" algn="tl" rotWithShape="0">
                    <a:schemeClr val="dk1">
                      <a:alpha val="40000"/>
                    </a:schemeClr>
                  </a:outerShdw>
                </a:effectLst>
              </a:rPr>
              <a:t>liên tưởng về một không gian rộng mở, hùng vĩ, tạo ấn tượng sâu sắc trong lòng người đọc.</a:t>
            </a:r>
          </a:p>
        </p:txBody>
      </p:sp>
      <p:pic>
        <p:nvPicPr>
          <p:cNvPr id="11" name="Picture 11"/>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771525" y="1161415"/>
            <a:ext cx="2584450" cy="191262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up)">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118235" y="1739900"/>
            <a:ext cx="2618740" cy="1938020"/>
          </a:xfrm>
          <a:prstGeom prst="rect">
            <a:avLst/>
          </a:prstGeom>
          <a:noFill/>
        </p:spPr>
        <p:txBody>
          <a:bodyPr wrap="square" rtlCol="0" anchor="t">
            <a:spAutoFit/>
          </a:bodyPr>
          <a:lstStyle/>
          <a:p>
            <a:pPr algn="ctr"/>
            <a:r>
              <a:rPr lang="en-GB" altLang="en-US" sz="3000" b="1"/>
              <a:t>2. Em hãy tả lại bức tranh thiên nhiên trong bài thơ?</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4" name="Picture 4"/>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670560" y="687705"/>
            <a:ext cx="8239760" cy="4243705"/>
          </a:xfrm>
          <a:prstGeom prst="rect">
            <a:avLst/>
          </a:prstGeom>
        </p:spPr>
      </p:pic>
      <p:sp>
        <p:nvSpPr>
          <p:cNvPr id="100" name="Text Box 99"/>
          <p:cNvSpPr txBox="1"/>
          <p:nvPr/>
        </p:nvSpPr>
        <p:spPr>
          <a:xfrm>
            <a:off x="1316990" y="1170305"/>
            <a:ext cx="6824980" cy="2802255"/>
          </a:xfrm>
          <a:prstGeom prst="rect">
            <a:avLst/>
          </a:prstGeom>
          <a:noFill/>
          <a:ln w="9525">
            <a:noFill/>
          </a:ln>
        </p:spPr>
        <p:txBody>
          <a:bodyPr wrap="square">
            <a:spAutoFit/>
          </a:bodyPr>
          <a:lstStyle/>
          <a:p>
            <a:pPr marL="0" indent="0" algn="just">
              <a:lnSpc>
                <a:spcPct val="90000"/>
              </a:lnSpc>
            </a:pPr>
            <a:r>
              <a:rPr lang="en-GB" altLang="en-US" sz="2800">
                <a:solidFill>
                  <a:srgbClr val="000000"/>
                </a:solidFill>
                <a:latin typeface="Times New Roman" panose="02020603050405020304" charset="0"/>
              </a:rPr>
              <a:t>          </a:t>
            </a:r>
            <a:r>
              <a:rPr lang="en-US" sz="2800">
                <a:solidFill>
                  <a:srgbClr val="000000"/>
                </a:solidFill>
                <a:latin typeface="Times New Roman" panose="02020603050405020304" charset="0"/>
              </a:rPr>
              <a:t>Từ cổng trời nhìn ra xa màn sương khói huyền ảo,</a:t>
            </a:r>
            <a:r>
              <a:rPr lang="en-US" sz="2800">
                <a:latin typeface="Times New Roman" panose="02020603050405020304" charset="0"/>
              </a:rPr>
              <a:t> có thể thấy cả một không gian mênh mông, bất tận, những cánh rừng ngút ngàn cây trái và muôn vàn sắc màu cỏ hoa, những vạt nương, những lòng thung lúa đã chín vàng màu mật đọng, khoảng trời bồng bềnh mây trôi, gió thoảng</a:t>
            </a:r>
            <a:r>
              <a:rPr lang="en-GB" altLang="en-US" sz="2800">
                <a:latin typeface="Times New Roman" panose="02020603050405020304" charset="0"/>
              </a:rPr>
              <a:t>,... </a:t>
            </a: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randombar(horizontal)">
                                      <p:cBhvr>
                                        <p:cTn id="7" dur="500"/>
                                        <p:tgtEl>
                                          <p:spTgt spid="100"/>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324"/>
        <p:cNvGrpSpPr/>
        <p:nvPr/>
      </p:nvGrpSpPr>
      <p:grpSpPr>
        <a:xfrm>
          <a:off x="0" y="0"/>
          <a:ext cx="0" cy="0"/>
          <a:chOff x="0" y="0"/>
          <a:chExt cx="0" cy="0"/>
        </a:xfrm>
      </p:grpSpPr>
      <p:pic>
        <p:nvPicPr>
          <p:cNvPr id="9325" name="Google Shape;9325;p50"/>
          <p:cNvPicPr preferRelativeResize="0"/>
          <p:nvPr/>
        </p:nvPicPr>
        <p:blipFill rotWithShape="1">
          <a:blip r:embed="rId3"/>
          <a:srcRect l="15659" r="15659"/>
          <a:stretch>
            <a:fillRect/>
          </a:stretch>
        </p:blipFill>
        <p:spPr>
          <a:xfrm>
            <a:off x="531113" y="752825"/>
            <a:ext cx="3464999" cy="3361101"/>
          </a:xfrm>
          <a:prstGeom prst="rect">
            <a:avLst/>
          </a:prstGeom>
          <a:noFill/>
          <a:ln>
            <a:noFill/>
          </a:ln>
        </p:spPr>
      </p:pic>
      <p:sp>
        <p:nvSpPr>
          <p:cNvPr id="9327" name="Google Shape;9327;p50"/>
          <p:cNvSpPr txBox="1">
            <a:spLocks noGrp="1"/>
          </p:cNvSpPr>
          <p:nvPr>
            <p:ph type="title"/>
          </p:nvPr>
        </p:nvSpPr>
        <p:spPr>
          <a:xfrm>
            <a:off x="3996055" y="938530"/>
            <a:ext cx="3921125" cy="3550920"/>
          </a:xfrm>
          <a:prstGeom prst="rect">
            <a:avLst/>
          </a:prstGeom>
        </p:spPr>
        <p:txBody>
          <a:bodyPr spcFirstLastPara="1" wrap="square" lIns="91425" tIns="91425" rIns="91425" bIns="91425" anchor="t" anchorCtr="0">
            <a:noAutofit/>
            <a:scene3d>
              <a:camera prst="orthographicFront"/>
              <a:lightRig rig="threePt" dir="t"/>
            </a:scene3d>
          </a:bodyPr>
          <a:lstStyle/>
          <a:p>
            <a:pPr marL="0" lvl="0" indent="0" algn="ctr" rtl="0">
              <a:spcBef>
                <a:spcPts val="0"/>
              </a:spcBef>
              <a:spcAft>
                <a:spcPts val="0"/>
              </a:spcAft>
              <a:buNone/>
            </a:pPr>
            <a:r>
              <a:rPr lang="en-GB">
                <a:solidFill>
                  <a:schemeClr val="accent1"/>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rPr>
              <a:t>Những khu rừng xanh mát rất có ích. Nhưng hiện nay chúng đã bị tàn phá. Các em hãy cùng nhau trồng cây qua trò chơi sau nha !</a:t>
            </a: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325"/>
                                        </p:tgtEl>
                                        <p:attrNameLst>
                                          <p:attrName>style.visibility</p:attrName>
                                        </p:attrNameLst>
                                      </p:cBhvr>
                                      <p:to>
                                        <p:strVal val="visible"/>
                                      </p:to>
                                    </p:set>
                                    <p:animEffect transition="in" filter="fade">
                                      <p:cBhvr>
                                        <p:cTn id="7" dur="1000"/>
                                        <p:tgtEl>
                                          <p:spTgt spid="9325"/>
                                        </p:tgtEl>
                                      </p:cBhvr>
                                    </p:animEffect>
                                    <p:anim calcmode="lin" valueType="num">
                                      <p:cBhvr>
                                        <p:cTn id="8" dur="1000" fill="hold"/>
                                        <p:tgtEl>
                                          <p:spTgt spid="9325"/>
                                        </p:tgtEl>
                                        <p:attrNameLst>
                                          <p:attrName>ppt_x</p:attrName>
                                        </p:attrNameLst>
                                      </p:cBhvr>
                                      <p:tavLst>
                                        <p:tav tm="0">
                                          <p:val>
                                            <p:strVal val="#ppt_x"/>
                                          </p:val>
                                        </p:tav>
                                        <p:tav tm="100000">
                                          <p:val>
                                            <p:strVal val="#ppt_x"/>
                                          </p:val>
                                        </p:tav>
                                      </p:tavLst>
                                    </p:anim>
                                    <p:anim calcmode="lin" valueType="num">
                                      <p:cBhvr>
                                        <p:cTn id="9" dur="1000" fill="hold"/>
                                        <p:tgtEl>
                                          <p:spTgt spid="932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327"/>
                                        </p:tgtEl>
                                        <p:attrNameLst>
                                          <p:attrName>style.visibility</p:attrName>
                                        </p:attrNameLst>
                                      </p:cBhvr>
                                      <p:to>
                                        <p:strVal val="visible"/>
                                      </p:to>
                                    </p:set>
                                    <p:animEffect transition="in" filter="fade">
                                      <p:cBhvr>
                                        <p:cTn id="12" dur="1000"/>
                                        <p:tgtEl>
                                          <p:spTgt spid="9327"/>
                                        </p:tgtEl>
                                      </p:cBhvr>
                                    </p:animEffect>
                                    <p:anim calcmode="lin" valueType="num">
                                      <p:cBhvr>
                                        <p:cTn id="13" dur="1000" fill="hold"/>
                                        <p:tgtEl>
                                          <p:spTgt spid="9327"/>
                                        </p:tgtEl>
                                        <p:attrNameLst>
                                          <p:attrName>ppt_x</p:attrName>
                                        </p:attrNameLst>
                                      </p:cBhvr>
                                      <p:tavLst>
                                        <p:tav tm="0">
                                          <p:val>
                                            <p:strVal val="#ppt_x"/>
                                          </p:val>
                                        </p:tav>
                                        <p:tav tm="100000">
                                          <p:val>
                                            <p:strVal val="#ppt_x"/>
                                          </p:val>
                                        </p:tav>
                                      </p:tavLst>
                                    </p:anim>
                                    <p:anim calcmode="lin" valueType="num">
                                      <p:cBhvr>
                                        <p:cTn id="14" dur="1000" fill="hold"/>
                                        <p:tgtEl>
                                          <p:spTgt spid="93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809625" y="1676400"/>
            <a:ext cx="3285490" cy="2399665"/>
          </a:xfrm>
          <a:prstGeom prst="rect">
            <a:avLst/>
          </a:prstGeom>
          <a:noFill/>
        </p:spPr>
        <p:txBody>
          <a:bodyPr wrap="square" rtlCol="0" anchor="t">
            <a:spAutoFit/>
          </a:bodyPr>
          <a:lstStyle/>
          <a:p>
            <a:pPr algn="ctr"/>
            <a:r>
              <a:rPr lang="en-GB" altLang="en-US" sz="3000" b="1"/>
              <a:t>3. Trong những cảnh vật được miêu tả, em thích nhất cảnh nào? Vì sao? </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8" name="Text Box 12"/>
          <p:cNvSpPr txBox="1"/>
          <p:nvPr/>
        </p:nvSpPr>
        <p:spPr>
          <a:xfrm>
            <a:off x="0" y="807720"/>
            <a:ext cx="8342630" cy="953135"/>
          </a:xfrm>
          <a:prstGeom prst="rect">
            <a:avLst/>
          </a:prstGeom>
          <a:noFill/>
          <a:ln w="9525">
            <a:noFill/>
          </a:ln>
        </p:spPr>
        <p:txBody>
          <a:bodyPr wrap="square">
            <a:spAutoFit/>
          </a:bodyPr>
          <a:lstStyle/>
          <a:p>
            <a:pPr algn="ctr">
              <a:spcBef>
                <a:spcPct val="50000"/>
              </a:spcBef>
            </a:pP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Vẻ đẹp hoang sơ, thơ mộng của thiên nhiên vùng núi cao v</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cuộc sống của đồng b</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o dân tộc nơi đây</a:t>
            </a:r>
            <a:r>
              <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a:t>
            </a:r>
            <a:endPar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cs typeface="Times New Roman" panose="02020603050405020304" charset="0"/>
            </a:endParaRPr>
          </a:p>
        </p:txBody>
      </p:sp>
      <p:pic>
        <p:nvPicPr>
          <p:cNvPr id="5" name="Picture 4" descr="25a3c390ec"/>
          <p:cNvPicPr>
            <a:picLocks noChangeAspect="1"/>
          </p:cNvPicPr>
          <p:nvPr/>
        </p:nvPicPr>
        <p:blipFill>
          <a:blip r:embed="rId2"/>
          <a:stretch>
            <a:fillRect/>
          </a:stretch>
        </p:blipFill>
        <p:spPr>
          <a:xfrm>
            <a:off x="1781810" y="1760855"/>
            <a:ext cx="4779645" cy="318706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0188"/>
                                        </p:tgtEl>
                                        <p:attrNameLst>
                                          <p:attrName>style.visibility</p:attrName>
                                        </p:attrNameLst>
                                      </p:cBhvr>
                                      <p:to>
                                        <p:strVal val="visible"/>
                                      </p:to>
                                    </p:set>
                                    <p:anim calcmode="discrete" valueType="clr">
                                      <p:cBhvr override="childStyle">
                                        <p:cTn id="7" dur="80"/>
                                        <p:tgtEl>
                                          <p:spTgt spid="50188"/>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0188"/>
                                        </p:tgtEl>
                                        <p:attrNameLst>
                                          <p:attrName>fillcolor</p:attrName>
                                        </p:attrNameLst>
                                      </p:cBhvr>
                                      <p:tavLst>
                                        <p:tav tm="0">
                                          <p:val>
                                            <p:clrVal>
                                              <a:schemeClr val="accent2"/>
                                            </p:clrVal>
                                          </p:val>
                                        </p:tav>
                                        <p:tav tm="50000">
                                          <p:val>
                                            <p:clrVal>
                                              <a:schemeClr val="hlink"/>
                                            </p:clrVal>
                                          </p:val>
                                        </p:tav>
                                      </p:tavLst>
                                    </p:anim>
                                    <p:set>
                                      <p:cBhvr>
                                        <p:cTn id="9" dur="80"/>
                                        <p:tgtEl>
                                          <p:spTgt spid="50188"/>
                                        </p:tgtEl>
                                        <p:attrNameLst>
                                          <p:attrName>fill.type</p:attrName>
                                        </p:attrNameLst>
                                      </p:cBhvr>
                                      <p:to>
                                        <p:strVal val="solid"/>
                                      </p:to>
                                    </p:set>
                                  </p:childTnLst>
                                </p:cTn>
                              </p:par>
                              <p:par>
                                <p:cTn id="10" presetID="14" presetClass="entr" presetSubtype="1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603250" y="2138045"/>
            <a:ext cx="3576955" cy="1476375"/>
          </a:xfrm>
          <a:prstGeom prst="rect">
            <a:avLst/>
          </a:prstGeom>
          <a:noFill/>
        </p:spPr>
        <p:txBody>
          <a:bodyPr wrap="square" rtlCol="0" anchor="t">
            <a:spAutoFit/>
          </a:bodyPr>
          <a:lstStyle/>
          <a:p>
            <a:pPr algn="ctr"/>
            <a:r>
              <a:rPr lang="en-GB" altLang="en-US" sz="3000" b="1"/>
              <a:t>4. Điều gì khiến cho cảnh rừng sương giá ấm lên?</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7" name="Rectangle 13"/>
          <p:cNvSpPr/>
          <p:nvPr/>
        </p:nvSpPr>
        <p:spPr>
          <a:xfrm>
            <a:off x="317500" y="929323"/>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Sắc m</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u cỏ hoa, thác réo ngân nga</a:t>
            </a:r>
            <a:endParaRPr sz="2800" b="1" dirty="0">
              <a:solidFill>
                <a:srgbClr val="002060"/>
              </a:solidFill>
              <a:latin typeface="Times New Roman" panose="02020603050405020304" charset="0"/>
              <a:ea typeface="Times New Roman" panose="02020603050405020304" charset="0"/>
              <a:cs typeface="Times New Roman" panose="02020603050405020304" charset="0"/>
            </a:endParaRPr>
          </a:p>
        </p:txBody>
      </p:sp>
      <p:sp>
        <p:nvSpPr>
          <p:cNvPr id="57358" name="Rectangle 14"/>
          <p:cNvSpPr/>
          <p:nvPr/>
        </p:nvSpPr>
        <p:spPr>
          <a:xfrm>
            <a:off x="317500" y="1330008"/>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Đ</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n dê, cây trái, ráng chiều</a:t>
            </a:r>
            <a:r>
              <a:rPr sz="2800" b="1" dirty="0">
                <a:solidFill>
                  <a:srgbClr val="002060"/>
                </a:solidFill>
                <a:latin typeface="Times New Roman" panose="02020603050405020304" charset="0"/>
                <a:ea typeface="Times New Roman" panose="02020603050405020304" charset="0"/>
              </a:rPr>
              <a:t>…</a:t>
            </a:r>
          </a:p>
        </p:txBody>
      </p:sp>
      <p:sp>
        <p:nvSpPr>
          <p:cNvPr id="57359" name="Rectangle 15"/>
          <p:cNvSpPr>
            <a:spLocks noChangeArrowheads="1"/>
          </p:cNvSpPr>
          <p:nvPr/>
        </p:nvSpPr>
        <p:spPr bwMode="auto">
          <a:xfrm>
            <a:off x="317500" y="1730693"/>
            <a:ext cx="934402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 người Giáy, người Dao</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7360" name="Rectangle 16"/>
          <p:cNvSpPr>
            <a:spLocks noChangeArrowheads="1"/>
          </p:cNvSpPr>
          <p:nvPr/>
        </p:nvSpPr>
        <p:spPr bwMode="auto">
          <a:xfrm>
            <a:off x="317500" y="2131378"/>
            <a:ext cx="5678170"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Tìm măng, hái nấm</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pic>
        <p:nvPicPr>
          <p:cNvPr id="57346" name="Picture 2" descr="mang-dang2"/>
          <p:cNvPicPr>
            <a:picLocks noChangeAspect="1"/>
          </p:cNvPicPr>
          <p:nvPr/>
        </p:nvPicPr>
        <p:blipFill>
          <a:blip r:embed="rId2"/>
          <a:stretch>
            <a:fillRect/>
          </a:stretch>
        </p:blipFill>
        <p:spPr>
          <a:xfrm>
            <a:off x="0" y="3032125"/>
            <a:ext cx="2254250" cy="2111375"/>
          </a:xfrm>
          <a:prstGeom prst="rect">
            <a:avLst/>
          </a:prstGeom>
          <a:noFill/>
          <a:ln w="9525">
            <a:noFill/>
          </a:ln>
        </p:spPr>
      </p:pic>
      <p:pic>
        <p:nvPicPr>
          <p:cNvPr id="100" name="Picture 99"/>
          <p:cNvPicPr/>
          <p:nvPr/>
        </p:nvPicPr>
        <p:blipFill>
          <a:blip r:embed="rId3"/>
          <a:srcRect l="14640" t="21254" r="5333" b="1493"/>
          <a:stretch>
            <a:fillRect/>
          </a:stretch>
        </p:blipFill>
        <p:spPr>
          <a:xfrm>
            <a:off x="2396490" y="3032125"/>
            <a:ext cx="3208655" cy="2111375"/>
          </a:xfrm>
          <a:prstGeom prst="rect">
            <a:avLst/>
          </a:prstGeom>
          <a:noFill/>
          <a:ln w="9525">
            <a:noFill/>
          </a:ln>
        </p:spPr>
      </p:pic>
      <p:pic>
        <p:nvPicPr>
          <p:cNvPr id="8" name="Picture 8"/>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5995670" y="929640"/>
            <a:ext cx="3384550" cy="338455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7357"/>
                                        </p:tgtEl>
                                        <p:attrNameLst>
                                          <p:attrName>style.visibility</p:attrName>
                                        </p:attrNameLst>
                                      </p:cBhvr>
                                      <p:to>
                                        <p:strVal val="visible"/>
                                      </p:to>
                                    </p:set>
                                    <p:anim calcmode="discrete" valueType="clr">
                                      <p:cBhvr override="childStyle">
                                        <p:cTn id="7" dur="80"/>
                                        <p:tgtEl>
                                          <p:spTgt spid="57357"/>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7357"/>
                                        </p:tgtEl>
                                        <p:attrNameLst>
                                          <p:attrName>fillcolor</p:attrName>
                                        </p:attrNameLst>
                                      </p:cBhvr>
                                      <p:tavLst>
                                        <p:tav tm="0">
                                          <p:val>
                                            <p:clrVal>
                                              <a:schemeClr val="accent2"/>
                                            </p:clrVal>
                                          </p:val>
                                        </p:tav>
                                        <p:tav tm="50000">
                                          <p:val>
                                            <p:clrVal>
                                              <a:schemeClr val="hlink"/>
                                            </p:clrVal>
                                          </p:val>
                                        </p:tav>
                                      </p:tavLst>
                                    </p:anim>
                                    <p:set>
                                      <p:cBhvr>
                                        <p:cTn id="9" dur="80"/>
                                        <p:tgtEl>
                                          <p:spTgt spid="57357"/>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7358"/>
                                        </p:tgtEl>
                                        <p:attrNameLst>
                                          <p:attrName>style.visibility</p:attrName>
                                        </p:attrNameLst>
                                      </p:cBhvr>
                                      <p:to>
                                        <p:strVal val="visible"/>
                                      </p:to>
                                    </p:set>
                                    <p:anim calcmode="discrete" valueType="clr">
                                      <p:cBhvr override="childStyle">
                                        <p:cTn id="14" dur="80"/>
                                        <p:tgtEl>
                                          <p:spTgt spid="57358"/>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7358"/>
                                        </p:tgtEl>
                                        <p:attrNameLst>
                                          <p:attrName>fillcolor</p:attrName>
                                        </p:attrNameLst>
                                      </p:cBhvr>
                                      <p:tavLst>
                                        <p:tav tm="0">
                                          <p:val>
                                            <p:clrVal>
                                              <a:schemeClr val="accent2"/>
                                            </p:clrVal>
                                          </p:val>
                                        </p:tav>
                                        <p:tav tm="50000">
                                          <p:val>
                                            <p:clrVal>
                                              <a:schemeClr val="hlink"/>
                                            </p:clrVal>
                                          </p:val>
                                        </p:tav>
                                      </p:tavLst>
                                    </p:anim>
                                    <p:set>
                                      <p:cBhvr>
                                        <p:cTn id="16" dur="80"/>
                                        <p:tgtEl>
                                          <p:spTgt spid="57358"/>
                                        </p:tgtEl>
                                        <p:attrNameLst>
                                          <p:attrName>fill.type</p:attrName>
                                        </p:attrNameLst>
                                      </p:cBhvr>
                                      <p:to>
                                        <p:strVal val="solid"/>
                                      </p:to>
                                    </p:set>
                                  </p:childTnLst>
                                </p:cTn>
                              </p:par>
                            </p:childTnLst>
                          </p:cTn>
                        </p:par>
                      </p:childTnLst>
                    </p:cTn>
                  </p:par>
                  <p:par>
                    <p:cTn id="17" fill="hold">
                      <p:stCondLst>
                        <p:cond delay="indefinite"/>
                      </p:stCondLst>
                      <p:childTnLst>
                        <p:par>
                          <p:cTn id="18" fill="hold">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7359"/>
                                        </p:tgtEl>
                                        <p:attrNameLst>
                                          <p:attrName>style.visibility</p:attrName>
                                        </p:attrNameLst>
                                      </p:cBhvr>
                                      <p:to>
                                        <p:strVal val="visible"/>
                                      </p:to>
                                    </p:set>
                                    <p:anim calcmode="discrete" valueType="clr">
                                      <p:cBhvr override="childStyle">
                                        <p:cTn id="21" dur="80"/>
                                        <p:tgtEl>
                                          <p:spTgt spid="57359"/>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7359"/>
                                        </p:tgtEl>
                                        <p:attrNameLst>
                                          <p:attrName>fillcolor</p:attrName>
                                        </p:attrNameLst>
                                      </p:cBhvr>
                                      <p:tavLst>
                                        <p:tav tm="0">
                                          <p:val>
                                            <p:clrVal>
                                              <a:schemeClr val="accent2"/>
                                            </p:clrVal>
                                          </p:val>
                                        </p:tav>
                                        <p:tav tm="50000">
                                          <p:val>
                                            <p:clrVal>
                                              <a:schemeClr val="hlink"/>
                                            </p:clrVal>
                                          </p:val>
                                        </p:tav>
                                      </p:tavLst>
                                    </p:anim>
                                    <p:set>
                                      <p:cBhvr>
                                        <p:cTn id="23" dur="80"/>
                                        <p:tgtEl>
                                          <p:spTgt spid="57359"/>
                                        </p:tgtEl>
                                        <p:attrNameLst>
                                          <p:attrName>fill.type</p:attrName>
                                        </p:attrNameLst>
                                      </p:cBhvr>
                                      <p:to>
                                        <p:strVal val="solid"/>
                                      </p:to>
                                    </p:set>
                                  </p:childTnLst>
                                </p:cTn>
                              </p:par>
                            </p:childTnLst>
                          </p:cTn>
                        </p:par>
                      </p:childTnLst>
                    </p:cTn>
                  </p:par>
                  <p:par>
                    <p:cTn id="24" fill="hold">
                      <p:stCondLst>
                        <p:cond delay="indefinite"/>
                      </p:stCondLst>
                      <p:childTnLst>
                        <p:par>
                          <p:cTn id="25" fill="hold">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7360"/>
                                        </p:tgtEl>
                                        <p:attrNameLst>
                                          <p:attrName>style.visibility</p:attrName>
                                        </p:attrNameLst>
                                      </p:cBhvr>
                                      <p:to>
                                        <p:strVal val="visible"/>
                                      </p:to>
                                    </p:set>
                                    <p:anim calcmode="discrete" valueType="clr">
                                      <p:cBhvr override="childStyle">
                                        <p:cTn id="28" dur="80"/>
                                        <p:tgtEl>
                                          <p:spTgt spid="57360"/>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7360"/>
                                        </p:tgtEl>
                                        <p:attrNameLst>
                                          <p:attrName>fillcolor</p:attrName>
                                        </p:attrNameLst>
                                      </p:cBhvr>
                                      <p:tavLst>
                                        <p:tav tm="0">
                                          <p:val>
                                            <p:clrVal>
                                              <a:schemeClr val="accent2"/>
                                            </p:clrVal>
                                          </p:val>
                                        </p:tav>
                                        <p:tav tm="50000">
                                          <p:val>
                                            <p:clrVal>
                                              <a:schemeClr val="hlink"/>
                                            </p:clrVal>
                                          </p:val>
                                        </p:tav>
                                      </p:tavLst>
                                    </p:anim>
                                    <p:set>
                                      <p:cBhvr>
                                        <p:cTn id="30" dur="80"/>
                                        <p:tgtEl>
                                          <p:spTgt spid="57360"/>
                                        </p:tgtEl>
                                        <p:attrNameLst>
                                          <p:attrName>fill.type</p:attrName>
                                        </p:attrNameLst>
                                      </p:cBhvr>
                                      <p:to>
                                        <p:strVal val="solid"/>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7346"/>
                                        </p:tgtEl>
                                        <p:attrNameLst>
                                          <p:attrName>style.visibility</p:attrName>
                                        </p:attrNameLst>
                                      </p:cBhvr>
                                      <p:to>
                                        <p:strVal val="visible"/>
                                      </p:to>
                                    </p:set>
                                    <p:anim calcmode="lin" valueType="num">
                                      <p:cBhvr additive="base">
                                        <p:cTn id="35" dur="500" fill="hold"/>
                                        <p:tgtEl>
                                          <p:spTgt spid="57346"/>
                                        </p:tgtEl>
                                        <p:attrNameLst>
                                          <p:attrName>ppt_x</p:attrName>
                                        </p:attrNameLst>
                                      </p:cBhvr>
                                      <p:tavLst>
                                        <p:tav tm="0">
                                          <p:val>
                                            <p:strVal val="#ppt_x"/>
                                          </p:val>
                                        </p:tav>
                                        <p:tav tm="100000">
                                          <p:val>
                                            <p:strVal val="#ppt_x"/>
                                          </p:val>
                                        </p:tav>
                                      </p:tavLst>
                                    </p:anim>
                                    <p:anim calcmode="lin" valueType="num">
                                      <p:cBhvr additive="base">
                                        <p:cTn id="36" dur="500" fill="hold"/>
                                        <p:tgtEl>
                                          <p:spTgt spid="57346"/>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00"/>
                                        </p:tgtEl>
                                        <p:attrNameLst>
                                          <p:attrName>style.visibility</p:attrName>
                                        </p:attrNameLst>
                                      </p:cBhvr>
                                      <p:to>
                                        <p:strVal val="visible"/>
                                      </p:to>
                                    </p:set>
                                    <p:animEffect transition="in" filter="fade">
                                      <p:cBhvr>
                                        <p:cTn id="41" dur="1000"/>
                                        <p:tgtEl>
                                          <p:spTgt spid="100"/>
                                        </p:tgtEl>
                                      </p:cBhvr>
                                    </p:animEffect>
                                    <p:anim calcmode="lin" valueType="num">
                                      <p:cBhvr>
                                        <p:cTn id="42" dur="1000" fill="hold"/>
                                        <p:tgtEl>
                                          <p:spTgt spid="100"/>
                                        </p:tgtEl>
                                        <p:attrNameLst>
                                          <p:attrName>ppt_x</p:attrName>
                                        </p:attrNameLst>
                                      </p:cBhvr>
                                      <p:tavLst>
                                        <p:tav tm="0">
                                          <p:val>
                                            <p:strVal val="#ppt_x"/>
                                          </p:val>
                                        </p:tav>
                                        <p:tav tm="100000">
                                          <p:val>
                                            <p:strVal val="#ppt_x"/>
                                          </p:val>
                                        </p:tav>
                                      </p:tavLst>
                                    </p:anim>
                                    <p:anim calcmode="lin" valueType="num">
                                      <p:cBhvr>
                                        <p:cTn id="43"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7" grpId="0"/>
      <p:bldP spid="57358" grpId="0"/>
      <p:bldP spid="57359" grpId="0"/>
      <p:bldP spid="5736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Kết quả hình ảnh cho dân tộc tày ở việt nam"/>
          <p:cNvPicPr>
            <a:picLocks noChangeAspect="1"/>
          </p:cNvPicPr>
          <p:nvPr/>
        </p:nvPicPr>
        <p:blipFill>
          <a:blip r:embed="rId2"/>
          <a:stretch>
            <a:fillRect/>
          </a:stretch>
        </p:blipFill>
        <p:spPr>
          <a:xfrm>
            <a:off x="0" y="1518285"/>
            <a:ext cx="2856230" cy="2223770"/>
          </a:xfrm>
          <a:prstGeom prst="rect">
            <a:avLst/>
          </a:prstGeom>
          <a:noFill/>
          <a:ln w="9525">
            <a:noFill/>
          </a:ln>
        </p:spPr>
      </p:pic>
      <p:pic>
        <p:nvPicPr>
          <p:cNvPr id="27651" name="Picture 3" descr="Hình ảnh có liên quan"/>
          <p:cNvPicPr>
            <a:picLocks noChangeAspect="1"/>
          </p:cNvPicPr>
          <p:nvPr/>
        </p:nvPicPr>
        <p:blipFill>
          <a:blip r:embed="rId3"/>
          <a:srcRect r="24562"/>
          <a:stretch>
            <a:fillRect/>
          </a:stretch>
        </p:blipFill>
        <p:spPr>
          <a:xfrm>
            <a:off x="6087110" y="1518285"/>
            <a:ext cx="2879725" cy="2223770"/>
          </a:xfrm>
          <a:prstGeom prst="rect">
            <a:avLst/>
          </a:prstGeom>
          <a:noFill/>
          <a:ln w="9525">
            <a:noFill/>
          </a:ln>
        </p:spPr>
      </p:pic>
      <p:pic>
        <p:nvPicPr>
          <p:cNvPr id="27652" name="Picture 4" descr="Kết quả hình ảnh cho dân tộc giáy"/>
          <p:cNvPicPr>
            <a:picLocks noChangeAspect="1"/>
          </p:cNvPicPr>
          <p:nvPr/>
        </p:nvPicPr>
        <p:blipFill>
          <a:blip r:embed="rId4"/>
          <a:srcRect r="13252" b="8789"/>
          <a:stretch>
            <a:fillRect/>
          </a:stretch>
        </p:blipFill>
        <p:spPr>
          <a:xfrm>
            <a:off x="3018155" y="1528445"/>
            <a:ext cx="2931795" cy="2213610"/>
          </a:xfrm>
          <a:prstGeom prst="rect">
            <a:avLst/>
          </a:prstGeom>
          <a:noFill/>
          <a:ln w="9525">
            <a:noFill/>
          </a:ln>
        </p:spPr>
      </p:pic>
      <p:sp>
        <p:nvSpPr>
          <p:cNvPr id="57359" name="Rectangle 15"/>
          <p:cNvSpPr>
            <a:spLocks noChangeArrowheads="1"/>
          </p:cNvSpPr>
          <p:nvPr/>
        </p:nvSpPr>
        <p:spPr bwMode="auto">
          <a:xfrm>
            <a:off x="384175" y="3870960"/>
            <a:ext cx="220027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 name="Text Box 4"/>
          <p:cNvSpPr txBox="1"/>
          <p:nvPr/>
        </p:nvSpPr>
        <p:spPr>
          <a:xfrm>
            <a:off x="3576320" y="3870960"/>
            <a:ext cx="1991360" cy="521970"/>
          </a:xfrm>
          <a:prstGeom prst="rect">
            <a:avLst/>
          </a:prstGeom>
          <a:noFill/>
        </p:spPr>
        <p:txBody>
          <a:bodyPr wrap="none" rtlCol="0" anchor="t">
            <a:spAutoFit/>
          </a:bodyPr>
          <a:lstStyle/>
          <a:p>
            <a:r>
              <a:rPr sz="2800" b="1" dirty="0">
                <a:solidFill>
                  <a:srgbClr val="002060"/>
                </a:solidFill>
                <a:latin typeface="Times New Roman" panose="02020603050405020304" charset="0"/>
                <a:cs typeface="Times New Roman" panose="02020603050405020304" charset="0"/>
                <a:sym typeface="+mn-ea"/>
              </a:rPr>
              <a:t>Người Giá</a:t>
            </a:r>
            <a:r>
              <a:rPr lang="en-GB" sz="2800" b="1" dirty="0">
                <a:solidFill>
                  <a:srgbClr val="002060"/>
                </a:solidFill>
                <a:latin typeface="Times New Roman" panose="02020603050405020304" charset="0"/>
                <a:cs typeface="Times New Roman" panose="02020603050405020304" charset="0"/>
                <a:sym typeface="+mn-ea"/>
              </a:rPr>
              <a:t>y</a:t>
            </a:r>
            <a:r>
              <a:rPr b="1" dirty="0">
                <a:solidFill>
                  <a:srgbClr val="002060"/>
                </a:solidFill>
                <a:latin typeface="Times New Roman" panose="02020603050405020304" charset="0"/>
                <a:cs typeface="Times New Roman" panose="02020603050405020304" charset="0"/>
                <a:sym typeface="+mn-ea"/>
              </a:rPr>
              <a:t> </a:t>
            </a:r>
            <a:endParaRPr lang="en-GB" altLang="en-US"/>
          </a:p>
        </p:txBody>
      </p:sp>
      <p:sp>
        <p:nvSpPr>
          <p:cNvPr id="6" name="Text Box 5"/>
          <p:cNvSpPr txBox="1"/>
          <p:nvPr/>
        </p:nvSpPr>
        <p:spPr>
          <a:xfrm>
            <a:off x="6659245" y="3870960"/>
            <a:ext cx="1827530" cy="521970"/>
          </a:xfrm>
          <a:prstGeom prst="rect">
            <a:avLst/>
          </a:prstGeom>
          <a:noFill/>
        </p:spPr>
        <p:txBody>
          <a:bodyPr wrap="none" rtlCol="0" anchor="t">
            <a:spAutoFit/>
          </a:bodyPr>
          <a:lstStyle/>
          <a:p>
            <a:pPr algn="l">
              <a:buSzTx/>
            </a:pPr>
            <a:r>
              <a:rPr sz="2800" b="1" dirty="0">
                <a:solidFill>
                  <a:srgbClr val="002060"/>
                </a:solidFill>
                <a:latin typeface="Times New Roman" panose="02020603050405020304" charset="0"/>
                <a:cs typeface="Times New Roman" panose="02020603050405020304" charset="0"/>
                <a:sym typeface="+mn-ea"/>
              </a:rPr>
              <a:t>Người Dao</a:t>
            </a:r>
            <a:endParaRPr sz="2800" b="1" dirty="0">
              <a:solidFill>
                <a:srgbClr val="002060"/>
              </a:solidFill>
              <a:latin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7359"/>
                                        </p:tgtEl>
                                        <p:attrNameLst>
                                          <p:attrName>style.visibility</p:attrName>
                                        </p:attrNameLst>
                                      </p:cBhvr>
                                      <p:to>
                                        <p:strVal val="visible"/>
                                      </p:to>
                                    </p:set>
                                    <p:animEffect transition="in" filter="randombar(horizontal)">
                                      <p:cBhvr>
                                        <p:cTn id="7" dur="500"/>
                                        <p:tgtEl>
                                          <p:spTgt spid="57359"/>
                                        </p:tgtEl>
                                      </p:cBhvr>
                                    </p:animEffect>
                                  </p:childTnLst>
                                </p:cTn>
                              </p:par>
                              <p:par>
                                <p:cTn id="8" presetID="14" presetClass="entr" presetSubtype="10" fill="hold" nodeType="withEffect">
                                  <p:stCondLst>
                                    <p:cond delay="0"/>
                                  </p:stCondLst>
                                  <p:childTnLst>
                                    <p:set>
                                      <p:cBhvr>
                                        <p:cTn id="9" dur="1" fill="hold">
                                          <p:stCondLst>
                                            <p:cond delay="0"/>
                                          </p:stCondLst>
                                        </p:cTn>
                                        <p:tgtEl>
                                          <p:spTgt spid="27650"/>
                                        </p:tgtEl>
                                        <p:attrNameLst>
                                          <p:attrName>style.visibility</p:attrName>
                                        </p:attrNameLst>
                                      </p:cBhvr>
                                      <p:to>
                                        <p:strVal val="visible"/>
                                      </p:to>
                                    </p:set>
                                    <p:animEffect transition="in" filter="randombar(horizontal)">
                                      <p:cBhvr>
                                        <p:cTn id="10" dur="500"/>
                                        <p:tgtEl>
                                          <p:spTgt spid="27650"/>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27652"/>
                                        </p:tgtEl>
                                        <p:attrNameLst>
                                          <p:attrName>style.visibility</p:attrName>
                                        </p:attrNameLst>
                                      </p:cBhvr>
                                      <p:to>
                                        <p:strVal val="visible"/>
                                      </p:to>
                                    </p:set>
                                    <p:animEffect transition="in" filter="randombar(horizontal)">
                                      <p:cBhvr>
                                        <p:cTn id="15" dur="500"/>
                                        <p:tgtEl>
                                          <p:spTgt spid="27652"/>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27651"/>
                                        </p:tgtEl>
                                        <p:attrNameLst>
                                          <p:attrName>style.visibility</p:attrName>
                                        </p:attrNameLst>
                                      </p:cBhvr>
                                      <p:to>
                                        <p:strVal val="visible"/>
                                      </p:to>
                                    </p:set>
                                    <p:animEffect transition="in" filter="randombar(horizontal)">
                                      <p:cBhvr>
                                        <p:cTn id="23" dur="500"/>
                                        <p:tgtEl>
                                          <p:spTgt spid="27651"/>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randombar(horizontal)">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9" grpId="0"/>
      <p:bldP spid="5" grpId="0"/>
      <p:bldP spid="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3284220" y="1031240"/>
            <a:ext cx="5560695" cy="2670175"/>
          </a:xfrm>
          <a:prstGeom prst="rect">
            <a:avLst/>
          </a:prstGeom>
        </p:spPr>
      </p:pic>
      <p:sp>
        <p:nvSpPr>
          <p:cNvPr id="101" name="Text Box 100"/>
          <p:cNvSpPr txBox="1"/>
          <p:nvPr/>
        </p:nvSpPr>
        <p:spPr>
          <a:xfrm>
            <a:off x="4239259" y="2076450"/>
            <a:ext cx="3982389" cy="521970"/>
          </a:xfrm>
          <a:prstGeom prst="rect">
            <a:avLst/>
          </a:prstGeom>
          <a:noFill/>
          <a:ln w="9525">
            <a:noFill/>
          </a:ln>
        </p:spPr>
        <p:txBody>
          <a:bodyPr wrap="square">
            <a:spAutoFit/>
          </a:bodyPr>
          <a:lstStyle/>
          <a:p>
            <a:pPr marL="0" indent="0"/>
            <a:r>
              <a:rPr lang="en-US" sz="2800" b="1">
                <a:solidFill>
                  <a:srgbClr val="000000"/>
                </a:solidFill>
                <a:latin typeface="Times New Roman" panose="02020603050405020304" charset="0"/>
              </a:rPr>
              <a:t>Bài thơ ca ngợi điều gì?</a:t>
            </a:r>
            <a:endParaRPr lang="en-US" altLang="en-US" sz="2800" b="1">
              <a:solidFill>
                <a:srgbClr val="000000"/>
              </a:solidFill>
              <a:latin typeface="Times New Roman" panose="02020603050405020304" charset="0"/>
            </a:endParaRPr>
          </a:p>
        </p:txBody>
      </p:sp>
      <p:pic>
        <p:nvPicPr>
          <p:cNvPr id="5" name="Picture 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7620" y="-412115"/>
            <a:ext cx="3276600" cy="438404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01"/>
                                        </p:tgtEl>
                                        <p:attrNameLst>
                                          <p:attrName>style.visibility</p:attrName>
                                        </p:attrNameLst>
                                      </p:cBhvr>
                                      <p:to>
                                        <p:strVal val="visible"/>
                                      </p:to>
                                    </p:set>
                                    <p:anim calcmode="lin" valueType="num">
                                      <p:cBhvr>
                                        <p:cTn id="14" dur="500" fill="hold"/>
                                        <p:tgtEl>
                                          <p:spTgt spid="101"/>
                                        </p:tgtEl>
                                        <p:attrNameLst>
                                          <p:attrName>ppt_w</p:attrName>
                                        </p:attrNameLst>
                                      </p:cBhvr>
                                      <p:tavLst>
                                        <p:tav tm="0">
                                          <p:val>
                                            <p:fltVal val="0"/>
                                          </p:val>
                                        </p:tav>
                                        <p:tav tm="100000">
                                          <p:val>
                                            <p:strVal val="#ppt_w"/>
                                          </p:val>
                                        </p:tav>
                                      </p:tavLst>
                                    </p:anim>
                                    <p:anim calcmode="lin" valueType="num">
                                      <p:cBhvr>
                                        <p:cTn id="15" dur="500" fill="hold"/>
                                        <p:tgtEl>
                                          <p:spTgt spid="101"/>
                                        </p:tgtEl>
                                        <p:attrNameLst>
                                          <p:attrName>ppt_h</p:attrName>
                                        </p:attrNameLst>
                                      </p:cBhvr>
                                      <p:tavLst>
                                        <p:tav tm="0">
                                          <p:val>
                                            <p:fltVal val="0"/>
                                          </p:val>
                                        </p:tav>
                                        <p:tav tm="100000">
                                          <p:val>
                                            <p:strVal val="#ppt_h"/>
                                          </p:val>
                                        </p:tav>
                                      </p:tavLst>
                                    </p:anim>
                                    <p:animEffect transition="in" filter="fade">
                                      <p:cBhvr>
                                        <p:cTn id="16" dur="500"/>
                                        <p:tgtEl>
                                          <p:spTgt spid="101"/>
                                        </p:tgtEl>
                                      </p:cBhvr>
                                    </p:animEffect>
                                  </p:childTnLst>
                                </p:cTn>
                              </p:par>
                              <p:par>
                                <p:cTn id="17" presetID="53" presetClass="entr" presetSubtype="16"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pic>
        <p:nvPicPr>
          <p:cNvPr id="9"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047094" y="774700"/>
            <a:ext cx="7048908" cy="4114800"/>
          </a:xfrm>
          <a:prstGeom prst="rect">
            <a:avLst/>
          </a:prstGeom>
        </p:spPr>
      </p:pic>
      <p:sp>
        <p:nvSpPr>
          <p:cNvPr id="100" name="Text Box 99"/>
          <p:cNvSpPr txBox="1"/>
          <p:nvPr/>
        </p:nvSpPr>
        <p:spPr>
          <a:xfrm>
            <a:off x="1793875" y="1709420"/>
            <a:ext cx="5921375" cy="2245360"/>
          </a:xfrm>
          <a:prstGeom prst="rect">
            <a:avLst/>
          </a:prstGeom>
          <a:noFill/>
          <a:ln w="9525">
            <a:noFill/>
          </a:ln>
        </p:spPr>
        <p:txBody>
          <a:bodyPr wrap="square">
            <a:spAutoFit/>
          </a:bodyPr>
          <a:lstStyle/>
          <a:p>
            <a:pPr marL="0" indent="0" algn="just"/>
            <a:r>
              <a:rPr lang="en-US" sz="2800" b="1">
                <a:solidFill>
                  <a:srgbClr val="000000"/>
                </a:solidFill>
                <a:latin typeface="Times New Roman" panose="02020603050405020304" charset="0"/>
              </a:rPr>
              <a:t>Ca ngợi vẻ đẹp cuộc sống trên miền núi cao, nơi có thiên nhiên thơ mộng, khoáng đạt, trong lành cùng những con người chịu thương, chịu khó, hăng say lao động làm đẹp quê hương</a:t>
            </a:r>
            <a:r>
              <a:rPr lang="en-GB" altLang="en-US" sz="2800" b="1">
                <a:solidFill>
                  <a:srgbClr val="000000"/>
                </a:solidFill>
                <a:latin typeface="Times New Roman" panose="02020603050405020304" charset="0"/>
              </a:rPr>
              <a:t>.</a:t>
            </a:r>
            <a:r>
              <a:rPr lang="en-US" sz="2800" b="1">
                <a:solidFill>
                  <a:srgbClr val="000000"/>
                </a:solidFill>
                <a:latin typeface="Times New Roman" panose="02020603050405020304" charset="0"/>
              </a:rPr>
              <a:t> </a:t>
            </a:r>
            <a:endParaRPr lang="en-US" altLang="en-US" sz="2800" b="1">
              <a:solidFill>
                <a:srgbClr val="000000"/>
              </a:solidFill>
              <a:latin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randombar(horizontal)">
                                      <p:cBhvr>
                                        <p:cTn id="10"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03</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520440" y="2337435"/>
            <a:ext cx="5624195" cy="2123658"/>
          </a:xfrm>
          <a:prstGeom prst="rect">
            <a:avLst/>
          </a:prstGeom>
          <a:noFill/>
        </p:spPr>
        <p:txBody>
          <a:bodyPr wrap="square" rtlCol="0" anchor="t">
            <a:spAutoFit/>
          </a:bodyPr>
          <a:lstStyle/>
          <a:p>
            <a:pPr algn="ctr"/>
            <a:r>
              <a:rPr lang="en-GB" altLang="en-US" sz="6600" b="1">
                <a:latin typeface="iCiel Cadena" panose="02000503000000020004" pitchFamily="2" charset="0"/>
                <a:cs typeface="+mn-lt"/>
              </a:rPr>
              <a:t>Luyện đọc diễn cảm</a:t>
            </a: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957"/>
                                        </p:tgtEl>
                                        <p:attrNameLst>
                                          <p:attrName>style.visibility</p:attrName>
                                        </p:attrNameLst>
                                      </p:cBhvr>
                                      <p:to>
                                        <p:strVal val="visible"/>
                                      </p:to>
                                    </p:set>
                                    <p:anim calcmode="lin" valueType="num">
                                      <p:cBhvr>
                                        <p:cTn id="12" dur="500" fill="hold"/>
                                        <p:tgtEl>
                                          <p:spTgt spid="7957"/>
                                        </p:tgtEl>
                                        <p:attrNameLst>
                                          <p:attrName>ppt_w</p:attrName>
                                        </p:attrNameLst>
                                      </p:cBhvr>
                                      <p:tavLst>
                                        <p:tav tm="0">
                                          <p:val>
                                            <p:fltVal val="0"/>
                                          </p:val>
                                        </p:tav>
                                        <p:tav tm="100000">
                                          <p:val>
                                            <p:strVal val="#ppt_w"/>
                                          </p:val>
                                        </p:tav>
                                      </p:tavLst>
                                    </p:anim>
                                    <p:anim calcmode="lin" valueType="num">
                                      <p:cBhvr>
                                        <p:cTn id="13" dur="500" fill="hold"/>
                                        <p:tgtEl>
                                          <p:spTgt spid="7957"/>
                                        </p:tgtEl>
                                        <p:attrNameLst>
                                          <p:attrName>ppt_h</p:attrName>
                                        </p:attrNameLst>
                                      </p:cBhvr>
                                      <p:tavLst>
                                        <p:tav tm="0">
                                          <p:val>
                                            <p:fltVal val="0"/>
                                          </p:val>
                                        </p:tav>
                                        <p:tav tm="100000">
                                          <p:val>
                                            <p:strVal val="#ppt_h"/>
                                          </p:val>
                                        </p:tav>
                                      </p:tavLst>
                                    </p:anim>
                                    <p:animEffect transition="in" filter="fade">
                                      <p:cBhvr>
                                        <p:cTn id="14" dur="500"/>
                                        <p:tgtEl>
                                          <p:spTgt spid="7957"/>
                                        </p:tgtEl>
                                      </p:cBhvr>
                                    </p:animEffect>
                                  </p:childTnLst>
                                </p:cTn>
                              </p:par>
                              <p:par>
                                <p:cTn id="15" presetID="53" presetClass="entr" presetSubtype="16" fill="hold" nodeType="withEffect">
                                  <p:stCondLst>
                                    <p:cond delay="0"/>
                                  </p:stCondLst>
                                  <p:childTnLst>
                                    <p:set>
                                      <p:cBhvr>
                                        <p:cTn id="16" dur="1" fill="hold">
                                          <p:stCondLst>
                                            <p:cond delay="0"/>
                                          </p:stCondLst>
                                        </p:cTn>
                                        <p:tgtEl>
                                          <p:spTgt spid="8151"/>
                                        </p:tgtEl>
                                        <p:attrNameLst>
                                          <p:attrName>style.visibility</p:attrName>
                                        </p:attrNameLst>
                                      </p:cBhvr>
                                      <p:to>
                                        <p:strVal val="visible"/>
                                      </p:to>
                                    </p:set>
                                    <p:anim calcmode="lin" valueType="num">
                                      <p:cBhvr>
                                        <p:cTn id="17" dur="500" fill="hold"/>
                                        <p:tgtEl>
                                          <p:spTgt spid="8151"/>
                                        </p:tgtEl>
                                        <p:attrNameLst>
                                          <p:attrName>ppt_w</p:attrName>
                                        </p:attrNameLst>
                                      </p:cBhvr>
                                      <p:tavLst>
                                        <p:tav tm="0">
                                          <p:val>
                                            <p:fltVal val="0"/>
                                          </p:val>
                                        </p:tav>
                                        <p:tav tm="100000">
                                          <p:val>
                                            <p:strVal val="#ppt_w"/>
                                          </p:val>
                                        </p:tav>
                                      </p:tavLst>
                                    </p:anim>
                                    <p:anim calcmode="lin" valueType="num">
                                      <p:cBhvr>
                                        <p:cTn id="18" dur="500" fill="hold"/>
                                        <p:tgtEl>
                                          <p:spTgt spid="8151"/>
                                        </p:tgtEl>
                                        <p:attrNameLst>
                                          <p:attrName>ppt_h</p:attrName>
                                        </p:attrNameLst>
                                      </p:cBhvr>
                                      <p:tavLst>
                                        <p:tav tm="0">
                                          <p:val>
                                            <p:fltVal val="0"/>
                                          </p:val>
                                        </p:tav>
                                        <p:tav tm="100000">
                                          <p:val>
                                            <p:strVal val="#ppt_h"/>
                                          </p:val>
                                        </p:tav>
                                      </p:tavLst>
                                    </p:anim>
                                    <p:animEffect transition="in" filter="fade">
                                      <p:cBhvr>
                                        <p:cTn id="19"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262"/>
        <p:cNvGrpSpPr/>
        <p:nvPr/>
      </p:nvGrpSpPr>
      <p:grpSpPr>
        <a:xfrm>
          <a:off x="0" y="0"/>
          <a:ext cx="0" cy="0"/>
          <a:chOff x="0" y="0"/>
          <a:chExt cx="0" cy="0"/>
        </a:xfrm>
      </p:grpSpPr>
      <p:sp>
        <p:nvSpPr>
          <p:cNvPr id="61442" name="Text Box 2"/>
          <p:cNvSpPr txBox="1"/>
          <p:nvPr/>
        </p:nvSpPr>
        <p:spPr>
          <a:xfrm>
            <a:off x="1278255" y="545783"/>
            <a:ext cx="4724400" cy="4051300"/>
          </a:xfrm>
          <a:prstGeom prst="rect">
            <a:avLst/>
          </a:prstGeom>
          <a:noFill/>
          <a:ln w="57150">
            <a:noFill/>
          </a:ln>
        </p:spPr>
        <p:txBody>
          <a:bodyPr>
            <a:spAutoFit/>
          </a:bodyPr>
          <a:lstStyle/>
          <a:p>
            <a:pPr>
              <a:lnSpc>
                <a:spcPct val="80000"/>
              </a:lnSpc>
              <a:spcBef>
                <a:spcPct val="50000"/>
              </a:spcBef>
            </a:pPr>
            <a:r>
              <a:rPr sz="2600" b="1" dirty="0">
                <a:solidFill>
                  <a:srgbClr val="000099"/>
                </a:solidFill>
                <a:latin typeface="Arial" panose="020B0604020202020204" pitchFamily="34" charset="0"/>
              </a:rPr>
              <a:t>Nhìn ra xa ngút ngát </a:t>
            </a:r>
          </a:p>
          <a:p>
            <a:pPr>
              <a:lnSpc>
                <a:spcPct val="80000"/>
              </a:lnSpc>
              <a:spcBef>
                <a:spcPct val="50000"/>
              </a:spcBef>
            </a:pPr>
            <a:r>
              <a:rPr sz="2600" b="1" dirty="0">
                <a:solidFill>
                  <a:srgbClr val="000099"/>
                </a:solidFill>
                <a:latin typeface="Arial" panose="020B0604020202020204" pitchFamily="34" charset="0"/>
              </a:rPr>
              <a:t>Bao sắc màu</a:t>
            </a:r>
            <a:r>
              <a:rPr dirty="0">
                <a:solidFill>
                  <a:srgbClr val="FF0000"/>
                </a:solidFill>
                <a:latin typeface="Arial" panose="020B0604020202020204" pitchFamily="34" charset="0"/>
              </a:rPr>
              <a:t> </a:t>
            </a:r>
            <a:r>
              <a:rPr sz="2600" b="1" dirty="0">
                <a:solidFill>
                  <a:srgbClr val="000099"/>
                </a:solidFill>
                <a:latin typeface="Arial" panose="020B0604020202020204" pitchFamily="34" charset="0"/>
              </a:rPr>
              <a:t>cỏ hoa </a:t>
            </a:r>
          </a:p>
          <a:p>
            <a:pPr>
              <a:lnSpc>
                <a:spcPct val="80000"/>
              </a:lnSpc>
              <a:spcBef>
                <a:spcPct val="50000"/>
              </a:spcBef>
            </a:pPr>
            <a:r>
              <a:rPr sz="2600" b="1" dirty="0">
                <a:solidFill>
                  <a:srgbClr val="000099"/>
                </a:solidFill>
                <a:latin typeface="Arial" panose="020B0604020202020204" pitchFamily="34" charset="0"/>
              </a:rPr>
              <a:t>Con thác réo ngân nga </a:t>
            </a:r>
          </a:p>
          <a:p>
            <a:pPr>
              <a:lnSpc>
                <a:spcPct val="80000"/>
              </a:lnSpc>
              <a:spcBef>
                <a:spcPct val="50000"/>
              </a:spcBef>
            </a:pPr>
            <a:r>
              <a:rPr sz="2600" b="1" dirty="0">
                <a:solidFill>
                  <a:srgbClr val="000099"/>
                </a:solidFill>
                <a:latin typeface="Arial" panose="020B0604020202020204" pitchFamily="34" charset="0"/>
              </a:rPr>
              <a:t>Đàn dê soi đáy suối </a:t>
            </a:r>
          </a:p>
          <a:p>
            <a:pPr>
              <a:lnSpc>
                <a:spcPct val="80000"/>
              </a:lnSpc>
              <a:spcBef>
                <a:spcPct val="50000"/>
              </a:spcBef>
            </a:pPr>
            <a:r>
              <a:rPr sz="2600" b="1" dirty="0">
                <a:solidFill>
                  <a:srgbClr val="000099"/>
                </a:solidFill>
                <a:latin typeface="Arial" panose="020B0604020202020204" pitchFamily="34" charset="0"/>
              </a:rPr>
              <a:t>Giữa ngút ngàn cây trái</a:t>
            </a:r>
          </a:p>
          <a:p>
            <a:pPr>
              <a:lnSpc>
                <a:spcPct val="80000"/>
              </a:lnSpc>
              <a:spcBef>
                <a:spcPct val="50000"/>
              </a:spcBef>
            </a:pPr>
            <a:r>
              <a:rPr sz="2600" b="1" dirty="0">
                <a:solidFill>
                  <a:srgbClr val="000099"/>
                </a:solidFill>
                <a:latin typeface="Arial" panose="020B0604020202020204" pitchFamily="34" charset="0"/>
              </a:rPr>
              <a:t>Dọc vùng rừng</a:t>
            </a:r>
            <a:r>
              <a:rPr b="1" dirty="0">
                <a:latin typeface="Arial" panose="020B0604020202020204" pitchFamily="34" charset="0"/>
              </a:rPr>
              <a:t> </a:t>
            </a:r>
            <a:r>
              <a:rPr lang="en-GB" b="1" dirty="0">
                <a:latin typeface="Arial" panose="020B0604020202020204" pitchFamily="34" charset="0"/>
              </a:rPr>
              <a:t> </a:t>
            </a:r>
            <a:r>
              <a:rPr sz="2600" b="1" dirty="0">
                <a:solidFill>
                  <a:srgbClr val="000099"/>
                </a:solidFill>
                <a:latin typeface="Arial" panose="020B0604020202020204" pitchFamily="34" charset="0"/>
              </a:rPr>
              <a:t>nguyên sơ </a:t>
            </a:r>
          </a:p>
          <a:p>
            <a:pPr>
              <a:lnSpc>
                <a:spcPct val="80000"/>
              </a:lnSpc>
              <a:spcBef>
                <a:spcPct val="50000"/>
              </a:spcBef>
            </a:pPr>
            <a:r>
              <a:rPr sz="2600" b="1" dirty="0">
                <a:solidFill>
                  <a:srgbClr val="000099"/>
                </a:solidFill>
                <a:latin typeface="Arial" panose="020B0604020202020204" pitchFamily="34" charset="0"/>
              </a:rPr>
              <a:t>Không biết thực hay mơ</a:t>
            </a:r>
          </a:p>
          <a:p>
            <a:pPr>
              <a:lnSpc>
                <a:spcPct val="80000"/>
              </a:lnSpc>
              <a:spcBef>
                <a:spcPct val="50000"/>
              </a:spcBef>
            </a:pPr>
            <a:r>
              <a:rPr sz="2600" b="1" dirty="0">
                <a:solidFill>
                  <a:srgbClr val="000099"/>
                </a:solidFill>
                <a:latin typeface="Arial" panose="020B0604020202020204" pitchFamily="34" charset="0"/>
              </a:rPr>
              <a:t>Ráng chiều như hơi khói… </a:t>
            </a:r>
            <a:endParaRPr dirty="0">
              <a:solidFill>
                <a:srgbClr val="FF0000"/>
              </a:solidFill>
              <a:latin typeface="Arial" panose="020B0604020202020204" pitchFamily="34" charset="0"/>
            </a:endParaRPr>
          </a:p>
        </p:txBody>
      </p:sp>
      <p:sp>
        <p:nvSpPr>
          <p:cNvPr id="61446" name="Line 6"/>
          <p:cNvSpPr/>
          <p:nvPr/>
        </p:nvSpPr>
        <p:spPr>
          <a:xfrm>
            <a:off x="3094355" y="945198"/>
            <a:ext cx="1447800" cy="0"/>
          </a:xfrm>
          <a:prstGeom prst="line">
            <a:avLst/>
          </a:prstGeom>
          <a:ln w="28575" cap="flat" cmpd="sng">
            <a:solidFill>
              <a:srgbClr val="FF3300"/>
            </a:solidFill>
            <a:prstDash val="solid"/>
            <a:headEnd type="none" w="med" len="med"/>
            <a:tailEnd type="none" w="med" len="med"/>
          </a:ln>
        </p:spPr>
      </p:sp>
      <p:sp>
        <p:nvSpPr>
          <p:cNvPr id="61459" name="Line 19"/>
          <p:cNvSpPr/>
          <p:nvPr/>
        </p:nvSpPr>
        <p:spPr>
          <a:xfrm flipH="1">
            <a:off x="2994660" y="488950"/>
            <a:ext cx="99695" cy="372745"/>
          </a:xfrm>
          <a:prstGeom prst="line">
            <a:avLst/>
          </a:prstGeom>
          <a:ln w="28575" cap="flat" cmpd="sng">
            <a:solidFill>
              <a:srgbClr val="FF0000"/>
            </a:solidFill>
            <a:prstDash val="solid"/>
            <a:headEnd type="none" w="med" len="med"/>
            <a:tailEnd type="none" w="med" len="med"/>
          </a:ln>
        </p:spPr>
      </p:sp>
      <p:grpSp>
        <p:nvGrpSpPr>
          <p:cNvPr id="14" name="Group 13"/>
          <p:cNvGrpSpPr/>
          <p:nvPr/>
        </p:nvGrpSpPr>
        <p:grpSpPr>
          <a:xfrm>
            <a:off x="4690745" y="488950"/>
            <a:ext cx="198755" cy="372110"/>
            <a:chOff x="7909" y="627"/>
            <a:chExt cx="313" cy="586"/>
          </a:xfrm>
        </p:grpSpPr>
        <p:sp>
          <p:nvSpPr>
            <p:cNvPr id="1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1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
        <p:nvSpPr>
          <p:cNvPr id="15" name="Line 19"/>
          <p:cNvSpPr/>
          <p:nvPr/>
        </p:nvSpPr>
        <p:spPr>
          <a:xfrm flipH="1">
            <a:off x="3404870" y="1029335"/>
            <a:ext cx="99695" cy="372745"/>
          </a:xfrm>
          <a:prstGeom prst="line">
            <a:avLst/>
          </a:prstGeom>
          <a:ln w="28575" cap="flat" cmpd="sng">
            <a:solidFill>
              <a:srgbClr val="FF0000"/>
            </a:solidFill>
            <a:prstDash val="solid"/>
            <a:headEnd type="none" w="med" len="med"/>
            <a:tailEnd type="none" w="med" len="med"/>
          </a:ln>
        </p:spPr>
      </p:sp>
      <p:sp>
        <p:nvSpPr>
          <p:cNvPr id="16" name="Line 19"/>
          <p:cNvSpPr/>
          <p:nvPr/>
        </p:nvSpPr>
        <p:spPr>
          <a:xfrm flipH="1">
            <a:off x="3404870" y="1543050"/>
            <a:ext cx="99695" cy="372745"/>
          </a:xfrm>
          <a:prstGeom prst="line">
            <a:avLst/>
          </a:prstGeom>
          <a:ln w="28575" cap="flat" cmpd="sng">
            <a:solidFill>
              <a:srgbClr val="FF0000"/>
            </a:solidFill>
            <a:prstDash val="solid"/>
            <a:headEnd type="none" w="med" len="med"/>
            <a:tailEnd type="none" w="med" len="med"/>
          </a:ln>
        </p:spPr>
      </p:sp>
      <p:sp>
        <p:nvSpPr>
          <p:cNvPr id="17" name="Line 19"/>
          <p:cNvSpPr/>
          <p:nvPr/>
        </p:nvSpPr>
        <p:spPr>
          <a:xfrm flipH="1">
            <a:off x="2458085" y="2063750"/>
            <a:ext cx="99695" cy="372745"/>
          </a:xfrm>
          <a:prstGeom prst="line">
            <a:avLst/>
          </a:prstGeom>
          <a:ln w="28575" cap="flat" cmpd="sng">
            <a:solidFill>
              <a:srgbClr val="FF0000"/>
            </a:solidFill>
            <a:prstDash val="solid"/>
            <a:headEnd type="none" w="med" len="med"/>
            <a:tailEnd type="none" w="med" len="med"/>
          </a:ln>
        </p:spPr>
      </p:sp>
      <p:sp>
        <p:nvSpPr>
          <p:cNvPr id="18" name="Line 19"/>
          <p:cNvSpPr/>
          <p:nvPr/>
        </p:nvSpPr>
        <p:spPr>
          <a:xfrm flipH="1">
            <a:off x="3768725" y="3053080"/>
            <a:ext cx="99695" cy="372745"/>
          </a:xfrm>
          <a:prstGeom prst="line">
            <a:avLst/>
          </a:prstGeom>
          <a:ln w="28575" cap="flat" cmpd="sng">
            <a:solidFill>
              <a:srgbClr val="FF0000"/>
            </a:solidFill>
            <a:prstDash val="solid"/>
            <a:headEnd type="none" w="med" len="med"/>
            <a:tailEnd type="none" w="med" len="med"/>
          </a:ln>
        </p:spPr>
      </p:sp>
      <p:sp>
        <p:nvSpPr>
          <p:cNvPr id="19" name="Line 19"/>
          <p:cNvSpPr/>
          <p:nvPr/>
        </p:nvSpPr>
        <p:spPr>
          <a:xfrm flipH="1">
            <a:off x="3930015" y="3607435"/>
            <a:ext cx="99695" cy="372745"/>
          </a:xfrm>
          <a:prstGeom prst="line">
            <a:avLst/>
          </a:prstGeom>
          <a:ln w="28575" cap="flat" cmpd="sng">
            <a:solidFill>
              <a:srgbClr val="FF0000"/>
            </a:solidFill>
            <a:prstDash val="solid"/>
            <a:headEnd type="none" w="med" len="med"/>
            <a:tailEnd type="none" w="med" len="med"/>
          </a:ln>
        </p:spPr>
      </p:sp>
      <p:sp>
        <p:nvSpPr>
          <p:cNvPr id="20" name="Line 19"/>
          <p:cNvSpPr/>
          <p:nvPr/>
        </p:nvSpPr>
        <p:spPr>
          <a:xfrm flipH="1">
            <a:off x="3923665" y="4121150"/>
            <a:ext cx="99695" cy="372745"/>
          </a:xfrm>
          <a:prstGeom prst="line">
            <a:avLst/>
          </a:prstGeom>
          <a:ln w="28575" cap="flat" cmpd="sng">
            <a:solidFill>
              <a:srgbClr val="FF0000"/>
            </a:solidFill>
            <a:prstDash val="solid"/>
            <a:headEnd type="none" w="med" len="med"/>
            <a:tailEnd type="none" w="med" len="med"/>
          </a:ln>
        </p:spPr>
      </p:sp>
      <p:sp>
        <p:nvSpPr>
          <p:cNvPr id="21" name="Line 6"/>
          <p:cNvSpPr/>
          <p:nvPr/>
        </p:nvSpPr>
        <p:spPr>
          <a:xfrm>
            <a:off x="3504565" y="1998663"/>
            <a:ext cx="1447800" cy="0"/>
          </a:xfrm>
          <a:prstGeom prst="line">
            <a:avLst/>
          </a:prstGeom>
          <a:ln w="28575" cap="flat" cmpd="sng">
            <a:solidFill>
              <a:srgbClr val="FF3300"/>
            </a:solidFill>
            <a:prstDash val="solid"/>
            <a:headEnd type="none" w="med" len="med"/>
            <a:tailEnd type="none" w="med" len="med"/>
          </a:ln>
        </p:spPr>
      </p:sp>
      <p:sp>
        <p:nvSpPr>
          <p:cNvPr id="22" name="Line 6"/>
          <p:cNvSpPr/>
          <p:nvPr/>
        </p:nvSpPr>
        <p:spPr>
          <a:xfrm>
            <a:off x="2320925" y="2981643"/>
            <a:ext cx="1447800" cy="0"/>
          </a:xfrm>
          <a:prstGeom prst="line">
            <a:avLst/>
          </a:prstGeom>
          <a:ln w="28575" cap="flat" cmpd="sng">
            <a:solidFill>
              <a:srgbClr val="FF3300"/>
            </a:solidFill>
            <a:prstDash val="solid"/>
            <a:headEnd type="none" w="med" len="med"/>
            <a:tailEnd type="none" w="med" len="med"/>
          </a:ln>
        </p:spPr>
      </p:sp>
      <p:sp>
        <p:nvSpPr>
          <p:cNvPr id="26" name="Line 6"/>
          <p:cNvSpPr/>
          <p:nvPr/>
        </p:nvSpPr>
        <p:spPr>
          <a:xfrm>
            <a:off x="3152775" y="4003675"/>
            <a:ext cx="715645" cy="635"/>
          </a:xfrm>
          <a:prstGeom prst="line">
            <a:avLst/>
          </a:prstGeom>
          <a:ln w="28575" cap="flat" cmpd="sng">
            <a:solidFill>
              <a:srgbClr val="FF3300"/>
            </a:solidFill>
            <a:prstDash val="solid"/>
            <a:headEnd type="none" w="med" len="med"/>
            <a:tailEnd type="none" w="med" len="med"/>
          </a:ln>
        </p:spPr>
      </p:sp>
      <p:sp>
        <p:nvSpPr>
          <p:cNvPr id="27" name="Line 6"/>
          <p:cNvSpPr/>
          <p:nvPr/>
        </p:nvSpPr>
        <p:spPr>
          <a:xfrm>
            <a:off x="4605020" y="4004310"/>
            <a:ext cx="715645" cy="635"/>
          </a:xfrm>
          <a:prstGeom prst="line">
            <a:avLst/>
          </a:prstGeom>
          <a:ln w="28575" cap="flat" cmpd="sng">
            <a:solidFill>
              <a:srgbClr val="FF3300"/>
            </a:solidFill>
            <a:prstDash val="solid"/>
            <a:headEnd type="none" w="med" len="med"/>
            <a:tailEnd type="none" w="med" len="med"/>
          </a:ln>
        </p:spPr>
      </p:sp>
      <p:sp>
        <p:nvSpPr>
          <p:cNvPr id="28" name="Line 6"/>
          <p:cNvSpPr/>
          <p:nvPr/>
        </p:nvSpPr>
        <p:spPr>
          <a:xfrm>
            <a:off x="3848100" y="3543300"/>
            <a:ext cx="1619250" cy="635"/>
          </a:xfrm>
          <a:prstGeom prst="line">
            <a:avLst/>
          </a:prstGeom>
          <a:ln w="28575" cap="flat" cmpd="sng">
            <a:solidFill>
              <a:srgbClr val="FF3300"/>
            </a:solidFill>
            <a:prstDash val="solid"/>
            <a:headEnd type="none" w="med" len="med"/>
            <a:tailEnd type="none" w="med" len="med"/>
          </a:ln>
        </p:spPr>
      </p:sp>
      <p:grpSp>
        <p:nvGrpSpPr>
          <p:cNvPr id="29" name="Group 28"/>
          <p:cNvGrpSpPr/>
          <p:nvPr/>
        </p:nvGrpSpPr>
        <p:grpSpPr>
          <a:xfrm>
            <a:off x="4591050" y="1029335"/>
            <a:ext cx="198755" cy="372110"/>
            <a:chOff x="7909" y="627"/>
            <a:chExt cx="313" cy="586"/>
          </a:xfrm>
        </p:grpSpPr>
        <p:sp>
          <p:nvSpPr>
            <p:cNvPr id="30"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1"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2" name="Group 31"/>
          <p:cNvGrpSpPr/>
          <p:nvPr/>
        </p:nvGrpSpPr>
        <p:grpSpPr>
          <a:xfrm>
            <a:off x="4508500" y="2082165"/>
            <a:ext cx="198755" cy="372110"/>
            <a:chOff x="7909" y="627"/>
            <a:chExt cx="313" cy="586"/>
          </a:xfrm>
        </p:grpSpPr>
        <p:sp>
          <p:nvSpPr>
            <p:cNvPr id="33"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4"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5" name="Group 34"/>
          <p:cNvGrpSpPr/>
          <p:nvPr/>
        </p:nvGrpSpPr>
        <p:grpSpPr>
          <a:xfrm>
            <a:off x="5070475" y="1543050"/>
            <a:ext cx="198755" cy="372110"/>
            <a:chOff x="7909" y="627"/>
            <a:chExt cx="313" cy="586"/>
          </a:xfrm>
        </p:grpSpPr>
        <p:sp>
          <p:nvSpPr>
            <p:cNvPr id="36"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7"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8" name="Group 37"/>
          <p:cNvGrpSpPr/>
          <p:nvPr/>
        </p:nvGrpSpPr>
        <p:grpSpPr>
          <a:xfrm>
            <a:off x="5170170" y="2647950"/>
            <a:ext cx="198755" cy="372110"/>
            <a:chOff x="7909" y="627"/>
            <a:chExt cx="313" cy="586"/>
          </a:xfrm>
        </p:grpSpPr>
        <p:sp>
          <p:nvSpPr>
            <p:cNvPr id="39"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0"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1" name="Group 40"/>
          <p:cNvGrpSpPr/>
          <p:nvPr/>
        </p:nvGrpSpPr>
        <p:grpSpPr>
          <a:xfrm>
            <a:off x="5585460" y="3170555"/>
            <a:ext cx="198755" cy="372110"/>
            <a:chOff x="7909" y="627"/>
            <a:chExt cx="313" cy="586"/>
          </a:xfrm>
        </p:grpSpPr>
        <p:sp>
          <p:nvSpPr>
            <p:cNvPr id="4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4" name="Group 43"/>
          <p:cNvGrpSpPr/>
          <p:nvPr/>
        </p:nvGrpSpPr>
        <p:grpSpPr>
          <a:xfrm>
            <a:off x="5369560" y="3607435"/>
            <a:ext cx="198755" cy="372110"/>
            <a:chOff x="7909" y="627"/>
            <a:chExt cx="313" cy="586"/>
          </a:xfrm>
        </p:grpSpPr>
        <p:sp>
          <p:nvSpPr>
            <p:cNvPr id="45"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6"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7" name="Group 46"/>
          <p:cNvGrpSpPr/>
          <p:nvPr/>
        </p:nvGrpSpPr>
        <p:grpSpPr>
          <a:xfrm>
            <a:off x="5685155" y="4121150"/>
            <a:ext cx="198755" cy="372110"/>
            <a:chOff x="7909" y="627"/>
            <a:chExt cx="313" cy="586"/>
          </a:xfrm>
        </p:grpSpPr>
        <p:sp>
          <p:nvSpPr>
            <p:cNvPr id="48"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9"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1442">
                                            <p:txEl>
                                              <p:pRg st="0" end="0"/>
                                            </p:txEl>
                                          </p:spTgt>
                                        </p:tgtEl>
                                        <p:attrNameLst>
                                          <p:attrName>style.visibility</p:attrName>
                                        </p:attrNameLst>
                                      </p:cBhvr>
                                      <p:to>
                                        <p:strVal val="visible"/>
                                      </p:to>
                                    </p:set>
                                    <p:animEffect transition="in" filter="wipe(down)">
                                      <p:cBhvr>
                                        <p:cTn id="7" dur="580">
                                          <p:stCondLst>
                                            <p:cond delay="0"/>
                                          </p:stCondLst>
                                        </p:cTn>
                                        <p:tgtEl>
                                          <p:spTgt spid="61442">
                                            <p:txEl>
                                              <p:pRg st="0" end="0"/>
                                            </p:txEl>
                                          </p:spTgt>
                                        </p:tgtEl>
                                      </p:cBhvr>
                                    </p:animEffect>
                                    <p:anim calcmode="lin" valueType="num">
                                      <p:cBhvr>
                                        <p:cTn id="8" dur="1822" tmFilter="0,0; 0.14,0.36; 0.43,0.73; 0.71,0.91; 1.0,1.0">
                                          <p:stCondLst>
                                            <p:cond delay="0"/>
                                          </p:stCondLst>
                                        </p:cTn>
                                        <p:tgtEl>
                                          <p:spTgt spid="61442">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1442">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1442">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1442">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1442">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1442">
                                            <p:txEl>
                                              <p:pRg st="0" end="0"/>
                                            </p:txEl>
                                          </p:spTgt>
                                        </p:tgtEl>
                                      </p:cBhvr>
                                      <p:to x="100000" y="60000"/>
                                    </p:animScale>
                                    <p:animScale>
                                      <p:cBhvr>
                                        <p:cTn id="14" dur="166" decel="50000">
                                          <p:stCondLst>
                                            <p:cond delay="676"/>
                                          </p:stCondLst>
                                        </p:cTn>
                                        <p:tgtEl>
                                          <p:spTgt spid="61442">
                                            <p:txEl>
                                              <p:pRg st="0" end="0"/>
                                            </p:txEl>
                                          </p:spTgt>
                                        </p:tgtEl>
                                      </p:cBhvr>
                                      <p:to x="100000" y="100000"/>
                                    </p:animScale>
                                    <p:animScale>
                                      <p:cBhvr>
                                        <p:cTn id="15" dur="26">
                                          <p:stCondLst>
                                            <p:cond delay="1312"/>
                                          </p:stCondLst>
                                        </p:cTn>
                                        <p:tgtEl>
                                          <p:spTgt spid="61442">
                                            <p:txEl>
                                              <p:pRg st="0" end="0"/>
                                            </p:txEl>
                                          </p:spTgt>
                                        </p:tgtEl>
                                      </p:cBhvr>
                                      <p:to x="100000" y="80000"/>
                                    </p:animScale>
                                    <p:animScale>
                                      <p:cBhvr>
                                        <p:cTn id="16" dur="166" decel="50000">
                                          <p:stCondLst>
                                            <p:cond delay="1338"/>
                                          </p:stCondLst>
                                        </p:cTn>
                                        <p:tgtEl>
                                          <p:spTgt spid="61442">
                                            <p:txEl>
                                              <p:pRg st="0" end="0"/>
                                            </p:txEl>
                                          </p:spTgt>
                                        </p:tgtEl>
                                      </p:cBhvr>
                                      <p:to x="100000" y="100000"/>
                                    </p:animScale>
                                    <p:animScale>
                                      <p:cBhvr>
                                        <p:cTn id="17" dur="26">
                                          <p:stCondLst>
                                            <p:cond delay="1642"/>
                                          </p:stCondLst>
                                        </p:cTn>
                                        <p:tgtEl>
                                          <p:spTgt spid="61442">
                                            <p:txEl>
                                              <p:pRg st="0" end="0"/>
                                            </p:txEl>
                                          </p:spTgt>
                                        </p:tgtEl>
                                      </p:cBhvr>
                                      <p:to x="100000" y="90000"/>
                                    </p:animScale>
                                    <p:animScale>
                                      <p:cBhvr>
                                        <p:cTn id="18" dur="166" decel="50000">
                                          <p:stCondLst>
                                            <p:cond delay="1668"/>
                                          </p:stCondLst>
                                        </p:cTn>
                                        <p:tgtEl>
                                          <p:spTgt spid="61442">
                                            <p:txEl>
                                              <p:pRg st="0" end="0"/>
                                            </p:txEl>
                                          </p:spTgt>
                                        </p:tgtEl>
                                      </p:cBhvr>
                                      <p:to x="100000" y="100000"/>
                                    </p:animScale>
                                    <p:animScale>
                                      <p:cBhvr>
                                        <p:cTn id="19" dur="26">
                                          <p:stCondLst>
                                            <p:cond delay="1808"/>
                                          </p:stCondLst>
                                        </p:cTn>
                                        <p:tgtEl>
                                          <p:spTgt spid="61442">
                                            <p:txEl>
                                              <p:pRg st="0" end="0"/>
                                            </p:txEl>
                                          </p:spTgt>
                                        </p:tgtEl>
                                      </p:cBhvr>
                                      <p:to x="100000" y="95000"/>
                                    </p:animScale>
                                    <p:animScale>
                                      <p:cBhvr>
                                        <p:cTn id="20" dur="166" decel="50000">
                                          <p:stCondLst>
                                            <p:cond delay="1834"/>
                                          </p:stCondLst>
                                        </p:cTn>
                                        <p:tgtEl>
                                          <p:spTgt spid="61442">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61442">
                                            <p:txEl>
                                              <p:pRg st="1" end="1"/>
                                            </p:txEl>
                                          </p:spTgt>
                                        </p:tgtEl>
                                        <p:attrNameLst>
                                          <p:attrName>style.visibility</p:attrName>
                                        </p:attrNameLst>
                                      </p:cBhvr>
                                      <p:to>
                                        <p:strVal val="visible"/>
                                      </p:to>
                                    </p:set>
                                    <p:animEffect transition="in" filter="wipe(down)">
                                      <p:cBhvr>
                                        <p:cTn id="25" dur="580">
                                          <p:stCondLst>
                                            <p:cond delay="0"/>
                                          </p:stCondLst>
                                        </p:cTn>
                                        <p:tgtEl>
                                          <p:spTgt spid="61442">
                                            <p:txEl>
                                              <p:pRg st="1" end="1"/>
                                            </p:txEl>
                                          </p:spTgt>
                                        </p:tgtEl>
                                      </p:cBhvr>
                                    </p:animEffect>
                                    <p:anim calcmode="lin" valueType="num">
                                      <p:cBhvr>
                                        <p:cTn id="26" dur="1822" tmFilter="0,0; 0.14,0.36; 0.43,0.73; 0.71,0.91; 1.0,1.0">
                                          <p:stCondLst>
                                            <p:cond delay="0"/>
                                          </p:stCondLst>
                                        </p:cTn>
                                        <p:tgtEl>
                                          <p:spTgt spid="61442">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61442">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61442">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61442">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61442">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61442">
                                            <p:txEl>
                                              <p:pRg st="1" end="1"/>
                                            </p:txEl>
                                          </p:spTgt>
                                        </p:tgtEl>
                                      </p:cBhvr>
                                      <p:to x="100000" y="60000"/>
                                    </p:animScale>
                                    <p:animScale>
                                      <p:cBhvr>
                                        <p:cTn id="32" dur="166" decel="50000">
                                          <p:stCondLst>
                                            <p:cond delay="676"/>
                                          </p:stCondLst>
                                        </p:cTn>
                                        <p:tgtEl>
                                          <p:spTgt spid="61442">
                                            <p:txEl>
                                              <p:pRg st="1" end="1"/>
                                            </p:txEl>
                                          </p:spTgt>
                                        </p:tgtEl>
                                      </p:cBhvr>
                                      <p:to x="100000" y="100000"/>
                                    </p:animScale>
                                    <p:animScale>
                                      <p:cBhvr>
                                        <p:cTn id="33" dur="26">
                                          <p:stCondLst>
                                            <p:cond delay="1312"/>
                                          </p:stCondLst>
                                        </p:cTn>
                                        <p:tgtEl>
                                          <p:spTgt spid="61442">
                                            <p:txEl>
                                              <p:pRg st="1" end="1"/>
                                            </p:txEl>
                                          </p:spTgt>
                                        </p:tgtEl>
                                      </p:cBhvr>
                                      <p:to x="100000" y="80000"/>
                                    </p:animScale>
                                    <p:animScale>
                                      <p:cBhvr>
                                        <p:cTn id="34" dur="166" decel="50000">
                                          <p:stCondLst>
                                            <p:cond delay="1338"/>
                                          </p:stCondLst>
                                        </p:cTn>
                                        <p:tgtEl>
                                          <p:spTgt spid="61442">
                                            <p:txEl>
                                              <p:pRg st="1" end="1"/>
                                            </p:txEl>
                                          </p:spTgt>
                                        </p:tgtEl>
                                      </p:cBhvr>
                                      <p:to x="100000" y="100000"/>
                                    </p:animScale>
                                    <p:animScale>
                                      <p:cBhvr>
                                        <p:cTn id="35" dur="26">
                                          <p:stCondLst>
                                            <p:cond delay="1642"/>
                                          </p:stCondLst>
                                        </p:cTn>
                                        <p:tgtEl>
                                          <p:spTgt spid="61442">
                                            <p:txEl>
                                              <p:pRg st="1" end="1"/>
                                            </p:txEl>
                                          </p:spTgt>
                                        </p:tgtEl>
                                      </p:cBhvr>
                                      <p:to x="100000" y="90000"/>
                                    </p:animScale>
                                    <p:animScale>
                                      <p:cBhvr>
                                        <p:cTn id="36" dur="166" decel="50000">
                                          <p:stCondLst>
                                            <p:cond delay="1668"/>
                                          </p:stCondLst>
                                        </p:cTn>
                                        <p:tgtEl>
                                          <p:spTgt spid="61442">
                                            <p:txEl>
                                              <p:pRg st="1" end="1"/>
                                            </p:txEl>
                                          </p:spTgt>
                                        </p:tgtEl>
                                      </p:cBhvr>
                                      <p:to x="100000" y="100000"/>
                                    </p:animScale>
                                    <p:animScale>
                                      <p:cBhvr>
                                        <p:cTn id="37" dur="26">
                                          <p:stCondLst>
                                            <p:cond delay="1808"/>
                                          </p:stCondLst>
                                        </p:cTn>
                                        <p:tgtEl>
                                          <p:spTgt spid="61442">
                                            <p:txEl>
                                              <p:pRg st="1" end="1"/>
                                            </p:txEl>
                                          </p:spTgt>
                                        </p:tgtEl>
                                      </p:cBhvr>
                                      <p:to x="100000" y="95000"/>
                                    </p:animScale>
                                    <p:animScale>
                                      <p:cBhvr>
                                        <p:cTn id="38" dur="166" decel="50000">
                                          <p:stCondLst>
                                            <p:cond delay="1834"/>
                                          </p:stCondLst>
                                        </p:cTn>
                                        <p:tgtEl>
                                          <p:spTgt spid="61442">
                                            <p:txEl>
                                              <p:pRg st="1" end="1"/>
                                            </p:tx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1442">
                                            <p:txEl>
                                              <p:pRg st="2" end="2"/>
                                            </p:txEl>
                                          </p:spTgt>
                                        </p:tgtEl>
                                        <p:attrNameLst>
                                          <p:attrName>style.visibility</p:attrName>
                                        </p:attrNameLst>
                                      </p:cBhvr>
                                      <p:to>
                                        <p:strVal val="visible"/>
                                      </p:to>
                                    </p:set>
                                    <p:animEffect transition="in" filter="wipe(down)">
                                      <p:cBhvr>
                                        <p:cTn id="43" dur="580">
                                          <p:stCondLst>
                                            <p:cond delay="0"/>
                                          </p:stCondLst>
                                        </p:cTn>
                                        <p:tgtEl>
                                          <p:spTgt spid="61442">
                                            <p:txEl>
                                              <p:pRg st="2" end="2"/>
                                            </p:txEl>
                                          </p:spTgt>
                                        </p:tgtEl>
                                      </p:cBhvr>
                                    </p:animEffect>
                                    <p:anim calcmode="lin" valueType="num">
                                      <p:cBhvr>
                                        <p:cTn id="44" dur="1822" tmFilter="0,0; 0.14,0.36; 0.43,0.73; 0.71,0.91; 1.0,1.0">
                                          <p:stCondLst>
                                            <p:cond delay="0"/>
                                          </p:stCondLst>
                                        </p:cTn>
                                        <p:tgtEl>
                                          <p:spTgt spid="61442">
                                            <p:txEl>
                                              <p:pRg st="2" end="2"/>
                                            </p:tx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1442">
                                            <p:txEl>
                                              <p:pRg st="2" end="2"/>
                                            </p:tx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1442">
                                            <p:txEl>
                                              <p:pRg st="2" end="2"/>
                                            </p:tx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1442">
                                            <p:txEl>
                                              <p:pRg st="2" end="2"/>
                                            </p:tx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1442">
                                            <p:txEl>
                                              <p:pRg st="2" end="2"/>
                                            </p:tx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61442">
                                            <p:txEl>
                                              <p:pRg st="2" end="2"/>
                                            </p:txEl>
                                          </p:spTgt>
                                        </p:tgtEl>
                                      </p:cBhvr>
                                      <p:to x="100000" y="60000"/>
                                    </p:animScale>
                                    <p:animScale>
                                      <p:cBhvr>
                                        <p:cTn id="50" dur="166" decel="50000">
                                          <p:stCondLst>
                                            <p:cond delay="676"/>
                                          </p:stCondLst>
                                        </p:cTn>
                                        <p:tgtEl>
                                          <p:spTgt spid="61442">
                                            <p:txEl>
                                              <p:pRg st="2" end="2"/>
                                            </p:txEl>
                                          </p:spTgt>
                                        </p:tgtEl>
                                      </p:cBhvr>
                                      <p:to x="100000" y="100000"/>
                                    </p:animScale>
                                    <p:animScale>
                                      <p:cBhvr>
                                        <p:cTn id="51" dur="26">
                                          <p:stCondLst>
                                            <p:cond delay="1312"/>
                                          </p:stCondLst>
                                        </p:cTn>
                                        <p:tgtEl>
                                          <p:spTgt spid="61442">
                                            <p:txEl>
                                              <p:pRg st="2" end="2"/>
                                            </p:txEl>
                                          </p:spTgt>
                                        </p:tgtEl>
                                      </p:cBhvr>
                                      <p:to x="100000" y="80000"/>
                                    </p:animScale>
                                    <p:animScale>
                                      <p:cBhvr>
                                        <p:cTn id="52" dur="166" decel="50000">
                                          <p:stCondLst>
                                            <p:cond delay="1338"/>
                                          </p:stCondLst>
                                        </p:cTn>
                                        <p:tgtEl>
                                          <p:spTgt spid="61442">
                                            <p:txEl>
                                              <p:pRg st="2" end="2"/>
                                            </p:txEl>
                                          </p:spTgt>
                                        </p:tgtEl>
                                      </p:cBhvr>
                                      <p:to x="100000" y="100000"/>
                                    </p:animScale>
                                    <p:animScale>
                                      <p:cBhvr>
                                        <p:cTn id="53" dur="26">
                                          <p:stCondLst>
                                            <p:cond delay="1642"/>
                                          </p:stCondLst>
                                        </p:cTn>
                                        <p:tgtEl>
                                          <p:spTgt spid="61442">
                                            <p:txEl>
                                              <p:pRg st="2" end="2"/>
                                            </p:txEl>
                                          </p:spTgt>
                                        </p:tgtEl>
                                      </p:cBhvr>
                                      <p:to x="100000" y="90000"/>
                                    </p:animScale>
                                    <p:animScale>
                                      <p:cBhvr>
                                        <p:cTn id="54" dur="166" decel="50000">
                                          <p:stCondLst>
                                            <p:cond delay="1668"/>
                                          </p:stCondLst>
                                        </p:cTn>
                                        <p:tgtEl>
                                          <p:spTgt spid="61442">
                                            <p:txEl>
                                              <p:pRg st="2" end="2"/>
                                            </p:txEl>
                                          </p:spTgt>
                                        </p:tgtEl>
                                      </p:cBhvr>
                                      <p:to x="100000" y="100000"/>
                                    </p:animScale>
                                    <p:animScale>
                                      <p:cBhvr>
                                        <p:cTn id="55" dur="26">
                                          <p:stCondLst>
                                            <p:cond delay="1808"/>
                                          </p:stCondLst>
                                        </p:cTn>
                                        <p:tgtEl>
                                          <p:spTgt spid="61442">
                                            <p:txEl>
                                              <p:pRg st="2" end="2"/>
                                            </p:txEl>
                                          </p:spTgt>
                                        </p:tgtEl>
                                      </p:cBhvr>
                                      <p:to x="100000" y="95000"/>
                                    </p:animScale>
                                    <p:animScale>
                                      <p:cBhvr>
                                        <p:cTn id="56" dur="166" decel="50000">
                                          <p:stCondLst>
                                            <p:cond delay="1834"/>
                                          </p:stCondLst>
                                        </p:cTn>
                                        <p:tgtEl>
                                          <p:spTgt spid="61442">
                                            <p:txEl>
                                              <p:pRg st="2" end="2"/>
                                            </p:tx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61442">
                                            <p:txEl>
                                              <p:pRg st="3" end="3"/>
                                            </p:txEl>
                                          </p:spTgt>
                                        </p:tgtEl>
                                        <p:attrNameLst>
                                          <p:attrName>style.visibility</p:attrName>
                                        </p:attrNameLst>
                                      </p:cBhvr>
                                      <p:to>
                                        <p:strVal val="visible"/>
                                      </p:to>
                                    </p:set>
                                    <p:animEffect transition="in" filter="wipe(down)">
                                      <p:cBhvr>
                                        <p:cTn id="61" dur="580">
                                          <p:stCondLst>
                                            <p:cond delay="0"/>
                                          </p:stCondLst>
                                        </p:cTn>
                                        <p:tgtEl>
                                          <p:spTgt spid="61442">
                                            <p:txEl>
                                              <p:pRg st="3" end="3"/>
                                            </p:txEl>
                                          </p:spTgt>
                                        </p:tgtEl>
                                      </p:cBhvr>
                                    </p:animEffect>
                                    <p:anim calcmode="lin" valueType="num">
                                      <p:cBhvr>
                                        <p:cTn id="62" dur="1822" tmFilter="0,0; 0.14,0.36; 0.43,0.73; 0.71,0.91; 1.0,1.0">
                                          <p:stCondLst>
                                            <p:cond delay="0"/>
                                          </p:stCondLst>
                                        </p:cTn>
                                        <p:tgtEl>
                                          <p:spTgt spid="61442">
                                            <p:txEl>
                                              <p:pRg st="3" end="3"/>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61442">
                                            <p:txEl>
                                              <p:pRg st="3" end="3"/>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61442">
                                            <p:txEl>
                                              <p:pRg st="3" end="3"/>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61442">
                                            <p:txEl>
                                              <p:pRg st="3" end="3"/>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61442">
                                            <p:txEl>
                                              <p:pRg st="3" end="3"/>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61442">
                                            <p:txEl>
                                              <p:pRg st="3" end="3"/>
                                            </p:txEl>
                                          </p:spTgt>
                                        </p:tgtEl>
                                      </p:cBhvr>
                                      <p:to x="100000" y="60000"/>
                                    </p:animScale>
                                    <p:animScale>
                                      <p:cBhvr>
                                        <p:cTn id="68" dur="166" decel="50000">
                                          <p:stCondLst>
                                            <p:cond delay="676"/>
                                          </p:stCondLst>
                                        </p:cTn>
                                        <p:tgtEl>
                                          <p:spTgt spid="61442">
                                            <p:txEl>
                                              <p:pRg st="3" end="3"/>
                                            </p:txEl>
                                          </p:spTgt>
                                        </p:tgtEl>
                                      </p:cBhvr>
                                      <p:to x="100000" y="100000"/>
                                    </p:animScale>
                                    <p:animScale>
                                      <p:cBhvr>
                                        <p:cTn id="69" dur="26">
                                          <p:stCondLst>
                                            <p:cond delay="1312"/>
                                          </p:stCondLst>
                                        </p:cTn>
                                        <p:tgtEl>
                                          <p:spTgt spid="61442">
                                            <p:txEl>
                                              <p:pRg st="3" end="3"/>
                                            </p:txEl>
                                          </p:spTgt>
                                        </p:tgtEl>
                                      </p:cBhvr>
                                      <p:to x="100000" y="80000"/>
                                    </p:animScale>
                                    <p:animScale>
                                      <p:cBhvr>
                                        <p:cTn id="70" dur="166" decel="50000">
                                          <p:stCondLst>
                                            <p:cond delay="1338"/>
                                          </p:stCondLst>
                                        </p:cTn>
                                        <p:tgtEl>
                                          <p:spTgt spid="61442">
                                            <p:txEl>
                                              <p:pRg st="3" end="3"/>
                                            </p:txEl>
                                          </p:spTgt>
                                        </p:tgtEl>
                                      </p:cBhvr>
                                      <p:to x="100000" y="100000"/>
                                    </p:animScale>
                                    <p:animScale>
                                      <p:cBhvr>
                                        <p:cTn id="71" dur="26">
                                          <p:stCondLst>
                                            <p:cond delay="1642"/>
                                          </p:stCondLst>
                                        </p:cTn>
                                        <p:tgtEl>
                                          <p:spTgt spid="61442">
                                            <p:txEl>
                                              <p:pRg st="3" end="3"/>
                                            </p:txEl>
                                          </p:spTgt>
                                        </p:tgtEl>
                                      </p:cBhvr>
                                      <p:to x="100000" y="90000"/>
                                    </p:animScale>
                                    <p:animScale>
                                      <p:cBhvr>
                                        <p:cTn id="72" dur="166" decel="50000">
                                          <p:stCondLst>
                                            <p:cond delay="1668"/>
                                          </p:stCondLst>
                                        </p:cTn>
                                        <p:tgtEl>
                                          <p:spTgt spid="61442">
                                            <p:txEl>
                                              <p:pRg st="3" end="3"/>
                                            </p:txEl>
                                          </p:spTgt>
                                        </p:tgtEl>
                                      </p:cBhvr>
                                      <p:to x="100000" y="100000"/>
                                    </p:animScale>
                                    <p:animScale>
                                      <p:cBhvr>
                                        <p:cTn id="73" dur="26">
                                          <p:stCondLst>
                                            <p:cond delay="1808"/>
                                          </p:stCondLst>
                                        </p:cTn>
                                        <p:tgtEl>
                                          <p:spTgt spid="61442">
                                            <p:txEl>
                                              <p:pRg st="3" end="3"/>
                                            </p:txEl>
                                          </p:spTgt>
                                        </p:tgtEl>
                                      </p:cBhvr>
                                      <p:to x="100000" y="95000"/>
                                    </p:animScale>
                                    <p:animScale>
                                      <p:cBhvr>
                                        <p:cTn id="74" dur="166" decel="50000">
                                          <p:stCondLst>
                                            <p:cond delay="1834"/>
                                          </p:stCondLst>
                                        </p:cTn>
                                        <p:tgtEl>
                                          <p:spTgt spid="61442">
                                            <p:txEl>
                                              <p:pRg st="3" end="3"/>
                                            </p:txEl>
                                          </p:spTgt>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61442">
                                            <p:txEl>
                                              <p:pRg st="4" end="4"/>
                                            </p:txEl>
                                          </p:spTgt>
                                        </p:tgtEl>
                                        <p:attrNameLst>
                                          <p:attrName>style.visibility</p:attrName>
                                        </p:attrNameLst>
                                      </p:cBhvr>
                                      <p:to>
                                        <p:strVal val="visible"/>
                                      </p:to>
                                    </p:set>
                                    <p:animEffect transition="in" filter="wipe(down)">
                                      <p:cBhvr>
                                        <p:cTn id="79" dur="580">
                                          <p:stCondLst>
                                            <p:cond delay="0"/>
                                          </p:stCondLst>
                                        </p:cTn>
                                        <p:tgtEl>
                                          <p:spTgt spid="61442">
                                            <p:txEl>
                                              <p:pRg st="4" end="4"/>
                                            </p:txEl>
                                          </p:spTgt>
                                        </p:tgtEl>
                                      </p:cBhvr>
                                    </p:animEffect>
                                    <p:anim calcmode="lin" valueType="num">
                                      <p:cBhvr>
                                        <p:cTn id="80" dur="1822" tmFilter="0,0; 0.14,0.36; 0.43,0.73; 0.71,0.91; 1.0,1.0">
                                          <p:stCondLst>
                                            <p:cond delay="0"/>
                                          </p:stCondLst>
                                        </p:cTn>
                                        <p:tgtEl>
                                          <p:spTgt spid="61442">
                                            <p:txEl>
                                              <p:pRg st="4" end="4"/>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61442">
                                            <p:txEl>
                                              <p:pRg st="4" end="4"/>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61442">
                                            <p:txEl>
                                              <p:pRg st="4" end="4"/>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61442">
                                            <p:txEl>
                                              <p:pRg st="4" end="4"/>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61442">
                                            <p:txEl>
                                              <p:pRg st="4" end="4"/>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61442">
                                            <p:txEl>
                                              <p:pRg st="4" end="4"/>
                                            </p:txEl>
                                          </p:spTgt>
                                        </p:tgtEl>
                                      </p:cBhvr>
                                      <p:to x="100000" y="60000"/>
                                    </p:animScale>
                                    <p:animScale>
                                      <p:cBhvr>
                                        <p:cTn id="86" dur="166" decel="50000">
                                          <p:stCondLst>
                                            <p:cond delay="676"/>
                                          </p:stCondLst>
                                        </p:cTn>
                                        <p:tgtEl>
                                          <p:spTgt spid="61442">
                                            <p:txEl>
                                              <p:pRg st="4" end="4"/>
                                            </p:txEl>
                                          </p:spTgt>
                                        </p:tgtEl>
                                      </p:cBhvr>
                                      <p:to x="100000" y="100000"/>
                                    </p:animScale>
                                    <p:animScale>
                                      <p:cBhvr>
                                        <p:cTn id="87" dur="26">
                                          <p:stCondLst>
                                            <p:cond delay="1312"/>
                                          </p:stCondLst>
                                        </p:cTn>
                                        <p:tgtEl>
                                          <p:spTgt spid="61442">
                                            <p:txEl>
                                              <p:pRg st="4" end="4"/>
                                            </p:txEl>
                                          </p:spTgt>
                                        </p:tgtEl>
                                      </p:cBhvr>
                                      <p:to x="100000" y="80000"/>
                                    </p:animScale>
                                    <p:animScale>
                                      <p:cBhvr>
                                        <p:cTn id="88" dur="166" decel="50000">
                                          <p:stCondLst>
                                            <p:cond delay="1338"/>
                                          </p:stCondLst>
                                        </p:cTn>
                                        <p:tgtEl>
                                          <p:spTgt spid="61442">
                                            <p:txEl>
                                              <p:pRg st="4" end="4"/>
                                            </p:txEl>
                                          </p:spTgt>
                                        </p:tgtEl>
                                      </p:cBhvr>
                                      <p:to x="100000" y="100000"/>
                                    </p:animScale>
                                    <p:animScale>
                                      <p:cBhvr>
                                        <p:cTn id="89" dur="26">
                                          <p:stCondLst>
                                            <p:cond delay="1642"/>
                                          </p:stCondLst>
                                        </p:cTn>
                                        <p:tgtEl>
                                          <p:spTgt spid="61442">
                                            <p:txEl>
                                              <p:pRg st="4" end="4"/>
                                            </p:txEl>
                                          </p:spTgt>
                                        </p:tgtEl>
                                      </p:cBhvr>
                                      <p:to x="100000" y="90000"/>
                                    </p:animScale>
                                    <p:animScale>
                                      <p:cBhvr>
                                        <p:cTn id="90" dur="166" decel="50000">
                                          <p:stCondLst>
                                            <p:cond delay="1668"/>
                                          </p:stCondLst>
                                        </p:cTn>
                                        <p:tgtEl>
                                          <p:spTgt spid="61442">
                                            <p:txEl>
                                              <p:pRg st="4" end="4"/>
                                            </p:txEl>
                                          </p:spTgt>
                                        </p:tgtEl>
                                      </p:cBhvr>
                                      <p:to x="100000" y="100000"/>
                                    </p:animScale>
                                    <p:animScale>
                                      <p:cBhvr>
                                        <p:cTn id="91" dur="26">
                                          <p:stCondLst>
                                            <p:cond delay="1808"/>
                                          </p:stCondLst>
                                        </p:cTn>
                                        <p:tgtEl>
                                          <p:spTgt spid="61442">
                                            <p:txEl>
                                              <p:pRg st="4" end="4"/>
                                            </p:txEl>
                                          </p:spTgt>
                                        </p:tgtEl>
                                      </p:cBhvr>
                                      <p:to x="100000" y="95000"/>
                                    </p:animScale>
                                    <p:animScale>
                                      <p:cBhvr>
                                        <p:cTn id="92" dur="166" decel="50000">
                                          <p:stCondLst>
                                            <p:cond delay="1834"/>
                                          </p:stCondLst>
                                        </p:cTn>
                                        <p:tgtEl>
                                          <p:spTgt spid="61442">
                                            <p:txEl>
                                              <p:pRg st="4" end="4"/>
                                            </p:txEl>
                                          </p:spTgt>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61442">
                                            <p:txEl>
                                              <p:pRg st="5" end="5"/>
                                            </p:txEl>
                                          </p:spTgt>
                                        </p:tgtEl>
                                        <p:attrNameLst>
                                          <p:attrName>style.visibility</p:attrName>
                                        </p:attrNameLst>
                                      </p:cBhvr>
                                      <p:to>
                                        <p:strVal val="visible"/>
                                      </p:to>
                                    </p:set>
                                    <p:animEffect transition="in" filter="wipe(down)">
                                      <p:cBhvr>
                                        <p:cTn id="97" dur="580">
                                          <p:stCondLst>
                                            <p:cond delay="0"/>
                                          </p:stCondLst>
                                        </p:cTn>
                                        <p:tgtEl>
                                          <p:spTgt spid="61442">
                                            <p:txEl>
                                              <p:pRg st="5" end="5"/>
                                            </p:txEl>
                                          </p:spTgt>
                                        </p:tgtEl>
                                      </p:cBhvr>
                                    </p:animEffect>
                                    <p:anim calcmode="lin" valueType="num">
                                      <p:cBhvr>
                                        <p:cTn id="98" dur="1822" tmFilter="0,0; 0.14,0.36; 0.43,0.73; 0.71,0.91; 1.0,1.0">
                                          <p:stCondLst>
                                            <p:cond delay="0"/>
                                          </p:stCondLst>
                                        </p:cTn>
                                        <p:tgtEl>
                                          <p:spTgt spid="61442">
                                            <p:txEl>
                                              <p:pRg st="5" end="5"/>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61442">
                                            <p:txEl>
                                              <p:pRg st="5" end="5"/>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61442">
                                            <p:txEl>
                                              <p:pRg st="5" end="5"/>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61442">
                                            <p:txEl>
                                              <p:pRg st="5" end="5"/>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61442">
                                            <p:txEl>
                                              <p:pRg st="5" end="5"/>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61442">
                                            <p:txEl>
                                              <p:pRg st="5" end="5"/>
                                            </p:txEl>
                                          </p:spTgt>
                                        </p:tgtEl>
                                      </p:cBhvr>
                                      <p:to x="100000" y="60000"/>
                                    </p:animScale>
                                    <p:animScale>
                                      <p:cBhvr>
                                        <p:cTn id="104" dur="166" decel="50000">
                                          <p:stCondLst>
                                            <p:cond delay="676"/>
                                          </p:stCondLst>
                                        </p:cTn>
                                        <p:tgtEl>
                                          <p:spTgt spid="61442">
                                            <p:txEl>
                                              <p:pRg st="5" end="5"/>
                                            </p:txEl>
                                          </p:spTgt>
                                        </p:tgtEl>
                                      </p:cBhvr>
                                      <p:to x="100000" y="100000"/>
                                    </p:animScale>
                                    <p:animScale>
                                      <p:cBhvr>
                                        <p:cTn id="105" dur="26">
                                          <p:stCondLst>
                                            <p:cond delay="1312"/>
                                          </p:stCondLst>
                                        </p:cTn>
                                        <p:tgtEl>
                                          <p:spTgt spid="61442">
                                            <p:txEl>
                                              <p:pRg st="5" end="5"/>
                                            </p:txEl>
                                          </p:spTgt>
                                        </p:tgtEl>
                                      </p:cBhvr>
                                      <p:to x="100000" y="80000"/>
                                    </p:animScale>
                                    <p:animScale>
                                      <p:cBhvr>
                                        <p:cTn id="106" dur="166" decel="50000">
                                          <p:stCondLst>
                                            <p:cond delay="1338"/>
                                          </p:stCondLst>
                                        </p:cTn>
                                        <p:tgtEl>
                                          <p:spTgt spid="61442">
                                            <p:txEl>
                                              <p:pRg st="5" end="5"/>
                                            </p:txEl>
                                          </p:spTgt>
                                        </p:tgtEl>
                                      </p:cBhvr>
                                      <p:to x="100000" y="100000"/>
                                    </p:animScale>
                                    <p:animScale>
                                      <p:cBhvr>
                                        <p:cTn id="107" dur="26">
                                          <p:stCondLst>
                                            <p:cond delay="1642"/>
                                          </p:stCondLst>
                                        </p:cTn>
                                        <p:tgtEl>
                                          <p:spTgt spid="61442">
                                            <p:txEl>
                                              <p:pRg st="5" end="5"/>
                                            </p:txEl>
                                          </p:spTgt>
                                        </p:tgtEl>
                                      </p:cBhvr>
                                      <p:to x="100000" y="90000"/>
                                    </p:animScale>
                                    <p:animScale>
                                      <p:cBhvr>
                                        <p:cTn id="108" dur="166" decel="50000">
                                          <p:stCondLst>
                                            <p:cond delay="1668"/>
                                          </p:stCondLst>
                                        </p:cTn>
                                        <p:tgtEl>
                                          <p:spTgt spid="61442">
                                            <p:txEl>
                                              <p:pRg st="5" end="5"/>
                                            </p:txEl>
                                          </p:spTgt>
                                        </p:tgtEl>
                                      </p:cBhvr>
                                      <p:to x="100000" y="100000"/>
                                    </p:animScale>
                                    <p:animScale>
                                      <p:cBhvr>
                                        <p:cTn id="109" dur="26">
                                          <p:stCondLst>
                                            <p:cond delay="1808"/>
                                          </p:stCondLst>
                                        </p:cTn>
                                        <p:tgtEl>
                                          <p:spTgt spid="61442">
                                            <p:txEl>
                                              <p:pRg st="5" end="5"/>
                                            </p:txEl>
                                          </p:spTgt>
                                        </p:tgtEl>
                                      </p:cBhvr>
                                      <p:to x="100000" y="95000"/>
                                    </p:animScale>
                                    <p:animScale>
                                      <p:cBhvr>
                                        <p:cTn id="110" dur="166" decel="50000">
                                          <p:stCondLst>
                                            <p:cond delay="1834"/>
                                          </p:stCondLst>
                                        </p:cTn>
                                        <p:tgtEl>
                                          <p:spTgt spid="61442">
                                            <p:txEl>
                                              <p:pRg st="5" end="5"/>
                                            </p:txEl>
                                          </p:spTgt>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61442">
                                            <p:txEl>
                                              <p:pRg st="6" end="6"/>
                                            </p:txEl>
                                          </p:spTgt>
                                        </p:tgtEl>
                                        <p:attrNameLst>
                                          <p:attrName>style.visibility</p:attrName>
                                        </p:attrNameLst>
                                      </p:cBhvr>
                                      <p:to>
                                        <p:strVal val="visible"/>
                                      </p:to>
                                    </p:set>
                                    <p:animEffect transition="in" filter="wipe(down)">
                                      <p:cBhvr>
                                        <p:cTn id="115" dur="580">
                                          <p:stCondLst>
                                            <p:cond delay="0"/>
                                          </p:stCondLst>
                                        </p:cTn>
                                        <p:tgtEl>
                                          <p:spTgt spid="61442">
                                            <p:txEl>
                                              <p:pRg st="6" end="6"/>
                                            </p:txEl>
                                          </p:spTgt>
                                        </p:tgtEl>
                                      </p:cBhvr>
                                    </p:animEffect>
                                    <p:anim calcmode="lin" valueType="num">
                                      <p:cBhvr>
                                        <p:cTn id="116" dur="1822" tmFilter="0,0; 0.14,0.36; 0.43,0.73; 0.71,0.91; 1.0,1.0">
                                          <p:stCondLst>
                                            <p:cond delay="0"/>
                                          </p:stCondLst>
                                        </p:cTn>
                                        <p:tgtEl>
                                          <p:spTgt spid="61442">
                                            <p:txEl>
                                              <p:pRg st="6" end="6"/>
                                            </p:txEl>
                                          </p:spTgt>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61442">
                                            <p:txEl>
                                              <p:pRg st="6" end="6"/>
                                            </p:txEl>
                                          </p:spTgt>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61442">
                                            <p:txEl>
                                              <p:pRg st="6" end="6"/>
                                            </p:txEl>
                                          </p:spTgt>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61442">
                                            <p:txEl>
                                              <p:pRg st="6" end="6"/>
                                            </p:txEl>
                                          </p:spTgt>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61442">
                                            <p:txEl>
                                              <p:pRg st="6" end="6"/>
                                            </p:txEl>
                                          </p:spTgt>
                                        </p:tgtEl>
                                        <p:attrNameLst>
                                          <p:attrName>ppt_y</p:attrName>
                                        </p:attrNameLst>
                                      </p:cBhvr>
                                      <p:tavLst>
                                        <p:tav tm="0" fmla="#ppt_y-sin(pi*$)/81">
                                          <p:val>
                                            <p:fltVal val="0"/>
                                          </p:val>
                                        </p:tav>
                                        <p:tav tm="100000">
                                          <p:val>
                                            <p:fltVal val="1"/>
                                          </p:val>
                                        </p:tav>
                                      </p:tavLst>
                                    </p:anim>
                                    <p:animScale>
                                      <p:cBhvr>
                                        <p:cTn id="121" dur="26">
                                          <p:stCondLst>
                                            <p:cond delay="650"/>
                                          </p:stCondLst>
                                        </p:cTn>
                                        <p:tgtEl>
                                          <p:spTgt spid="61442">
                                            <p:txEl>
                                              <p:pRg st="6" end="6"/>
                                            </p:txEl>
                                          </p:spTgt>
                                        </p:tgtEl>
                                      </p:cBhvr>
                                      <p:to x="100000" y="60000"/>
                                    </p:animScale>
                                    <p:animScale>
                                      <p:cBhvr>
                                        <p:cTn id="122" dur="166" decel="50000">
                                          <p:stCondLst>
                                            <p:cond delay="676"/>
                                          </p:stCondLst>
                                        </p:cTn>
                                        <p:tgtEl>
                                          <p:spTgt spid="61442">
                                            <p:txEl>
                                              <p:pRg st="6" end="6"/>
                                            </p:txEl>
                                          </p:spTgt>
                                        </p:tgtEl>
                                      </p:cBhvr>
                                      <p:to x="100000" y="100000"/>
                                    </p:animScale>
                                    <p:animScale>
                                      <p:cBhvr>
                                        <p:cTn id="123" dur="26">
                                          <p:stCondLst>
                                            <p:cond delay="1312"/>
                                          </p:stCondLst>
                                        </p:cTn>
                                        <p:tgtEl>
                                          <p:spTgt spid="61442">
                                            <p:txEl>
                                              <p:pRg st="6" end="6"/>
                                            </p:txEl>
                                          </p:spTgt>
                                        </p:tgtEl>
                                      </p:cBhvr>
                                      <p:to x="100000" y="80000"/>
                                    </p:animScale>
                                    <p:animScale>
                                      <p:cBhvr>
                                        <p:cTn id="124" dur="166" decel="50000">
                                          <p:stCondLst>
                                            <p:cond delay="1338"/>
                                          </p:stCondLst>
                                        </p:cTn>
                                        <p:tgtEl>
                                          <p:spTgt spid="61442">
                                            <p:txEl>
                                              <p:pRg st="6" end="6"/>
                                            </p:txEl>
                                          </p:spTgt>
                                        </p:tgtEl>
                                      </p:cBhvr>
                                      <p:to x="100000" y="100000"/>
                                    </p:animScale>
                                    <p:animScale>
                                      <p:cBhvr>
                                        <p:cTn id="125" dur="26">
                                          <p:stCondLst>
                                            <p:cond delay="1642"/>
                                          </p:stCondLst>
                                        </p:cTn>
                                        <p:tgtEl>
                                          <p:spTgt spid="61442">
                                            <p:txEl>
                                              <p:pRg st="6" end="6"/>
                                            </p:txEl>
                                          </p:spTgt>
                                        </p:tgtEl>
                                      </p:cBhvr>
                                      <p:to x="100000" y="90000"/>
                                    </p:animScale>
                                    <p:animScale>
                                      <p:cBhvr>
                                        <p:cTn id="126" dur="166" decel="50000">
                                          <p:stCondLst>
                                            <p:cond delay="1668"/>
                                          </p:stCondLst>
                                        </p:cTn>
                                        <p:tgtEl>
                                          <p:spTgt spid="61442">
                                            <p:txEl>
                                              <p:pRg st="6" end="6"/>
                                            </p:txEl>
                                          </p:spTgt>
                                        </p:tgtEl>
                                      </p:cBhvr>
                                      <p:to x="100000" y="100000"/>
                                    </p:animScale>
                                    <p:animScale>
                                      <p:cBhvr>
                                        <p:cTn id="127" dur="26">
                                          <p:stCondLst>
                                            <p:cond delay="1808"/>
                                          </p:stCondLst>
                                        </p:cTn>
                                        <p:tgtEl>
                                          <p:spTgt spid="61442">
                                            <p:txEl>
                                              <p:pRg st="6" end="6"/>
                                            </p:txEl>
                                          </p:spTgt>
                                        </p:tgtEl>
                                      </p:cBhvr>
                                      <p:to x="100000" y="95000"/>
                                    </p:animScale>
                                    <p:animScale>
                                      <p:cBhvr>
                                        <p:cTn id="128" dur="166" decel="50000">
                                          <p:stCondLst>
                                            <p:cond delay="1834"/>
                                          </p:stCondLst>
                                        </p:cTn>
                                        <p:tgtEl>
                                          <p:spTgt spid="61442">
                                            <p:txEl>
                                              <p:pRg st="6" end="6"/>
                                            </p:txEl>
                                          </p:spTgt>
                                        </p:tgtEl>
                                      </p:cBhvr>
                                      <p:to x="100000" y="100000"/>
                                    </p:animScale>
                                  </p:childTnLst>
                                </p:cTn>
                              </p:par>
                            </p:childTnLst>
                          </p:cTn>
                        </p:par>
                      </p:childTnLst>
                    </p:cTn>
                  </p:par>
                  <p:par>
                    <p:cTn id="129" fill="hold">
                      <p:stCondLst>
                        <p:cond delay="indefinite"/>
                      </p:stCondLst>
                      <p:childTnLst>
                        <p:par>
                          <p:cTn id="130" fill="hold">
                            <p:stCondLst>
                              <p:cond delay="0"/>
                            </p:stCondLst>
                            <p:childTnLst>
                              <p:par>
                                <p:cTn id="131" presetID="26" presetClass="entr" presetSubtype="0" fill="hold" grpId="0" nodeType="clickEffect">
                                  <p:stCondLst>
                                    <p:cond delay="0"/>
                                  </p:stCondLst>
                                  <p:childTnLst>
                                    <p:set>
                                      <p:cBhvr>
                                        <p:cTn id="132" dur="1" fill="hold">
                                          <p:stCondLst>
                                            <p:cond delay="0"/>
                                          </p:stCondLst>
                                        </p:cTn>
                                        <p:tgtEl>
                                          <p:spTgt spid="61442">
                                            <p:txEl>
                                              <p:pRg st="7" end="7"/>
                                            </p:txEl>
                                          </p:spTgt>
                                        </p:tgtEl>
                                        <p:attrNameLst>
                                          <p:attrName>style.visibility</p:attrName>
                                        </p:attrNameLst>
                                      </p:cBhvr>
                                      <p:to>
                                        <p:strVal val="visible"/>
                                      </p:to>
                                    </p:set>
                                    <p:animEffect transition="in" filter="wipe(down)">
                                      <p:cBhvr>
                                        <p:cTn id="133" dur="580">
                                          <p:stCondLst>
                                            <p:cond delay="0"/>
                                          </p:stCondLst>
                                        </p:cTn>
                                        <p:tgtEl>
                                          <p:spTgt spid="61442">
                                            <p:txEl>
                                              <p:pRg st="7" end="7"/>
                                            </p:txEl>
                                          </p:spTgt>
                                        </p:tgtEl>
                                      </p:cBhvr>
                                    </p:animEffect>
                                    <p:anim calcmode="lin" valueType="num">
                                      <p:cBhvr>
                                        <p:cTn id="134" dur="1822" tmFilter="0,0; 0.14,0.36; 0.43,0.73; 0.71,0.91; 1.0,1.0">
                                          <p:stCondLst>
                                            <p:cond delay="0"/>
                                          </p:stCondLst>
                                        </p:cTn>
                                        <p:tgtEl>
                                          <p:spTgt spid="61442">
                                            <p:txEl>
                                              <p:pRg st="7" end="7"/>
                                            </p:txEl>
                                          </p:spTgt>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61442">
                                            <p:txEl>
                                              <p:pRg st="7" end="7"/>
                                            </p:txEl>
                                          </p:spTgt>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61442">
                                            <p:txEl>
                                              <p:pRg st="7" end="7"/>
                                            </p:txEl>
                                          </p:spTgt>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61442">
                                            <p:txEl>
                                              <p:pRg st="7" end="7"/>
                                            </p:txEl>
                                          </p:spTgt>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61442">
                                            <p:txEl>
                                              <p:pRg st="7" end="7"/>
                                            </p:txEl>
                                          </p:spTgt>
                                        </p:tgtEl>
                                        <p:attrNameLst>
                                          <p:attrName>ppt_y</p:attrName>
                                        </p:attrNameLst>
                                      </p:cBhvr>
                                      <p:tavLst>
                                        <p:tav tm="0" fmla="#ppt_y-sin(pi*$)/81">
                                          <p:val>
                                            <p:fltVal val="0"/>
                                          </p:val>
                                        </p:tav>
                                        <p:tav tm="100000">
                                          <p:val>
                                            <p:fltVal val="1"/>
                                          </p:val>
                                        </p:tav>
                                      </p:tavLst>
                                    </p:anim>
                                    <p:animScale>
                                      <p:cBhvr>
                                        <p:cTn id="139" dur="26">
                                          <p:stCondLst>
                                            <p:cond delay="650"/>
                                          </p:stCondLst>
                                        </p:cTn>
                                        <p:tgtEl>
                                          <p:spTgt spid="61442">
                                            <p:txEl>
                                              <p:pRg st="7" end="7"/>
                                            </p:txEl>
                                          </p:spTgt>
                                        </p:tgtEl>
                                      </p:cBhvr>
                                      <p:to x="100000" y="60000"/>
                                    </p:animScale>
                                    <p:animScale>
                                      <p:cBhvr>
                                        <p:cTn id="140" dur="166" decel="50000">
                                          <p:stCondLst>
                                            <p:cond delay="676"/>
                                          </p:stCondLst>
                                        </p:cTn>
                                        <p:tgtEl>
                                          <p:spTgt spid="61442">
                                            <p:txEl>
                                              <p:pRg st="7" end="7"/>
                                            </p:txEl>
                                          </p:spTgt>
                                        </p:tgtEl>
                                      </p:cBhvr>
                                      <p:to x="100000" y="100000"/>
                                    </p:animScale>
                                    <p:animScale>
                                      <p:cBhvr>
                                        <p:cTn id="141" dur="26">
                                          <p:stCondLst>
                                            <p:cond delay="1312"/>
                                          </p:stCondLst>
                                        </p:cTn>
                                        <p:tgtEl>
                                          <p:spTgt spid="61442">
                                            <p:txEl>
                                              <p:pRg st="7" end="7"/>
                                            </p:txEl>
                                          </p:spTgt>
                                        </p:tgtEl>
                                      </p:cBhvr>
                                      <p:to x="100000" y="80000"/>
                                    </p:animScale>
                                    <p:animScale>
                                      <p:cBhvr>
                                        <p:cTn id="142" dur="166" decel="50000">
                                          <p:stCondLst>
                                            <p:cond delay="1338"/>
                                          </p:stCondLst>
                                        </p:cTn>
                                        <p:tgtEl>
                                          <p:spTgt spid="61442">
                                            <p:txEl>
                                              <p:pRg st="7" end="7"/>
                                            </p:txEl>
                                          </p:spTgt>
                                        </p:tgtEl>
                                      </p:cBhvr>
                                      <p:to x="100000" y="100000"/>
                                    </p:animScale>
                                    <p:animScale>
                                      <p:cBhvr>
                                        <p:cTn id="143" dur="26">
                                          <p:stCondLst>
                                            <p:cond delay="1642"/>
                                          </p:stCondLst>
                                        </p:cTn>
                                        <p:tgtEl>
                                          <p:spTgt spid="61442">
                                            <p:txEl>
                                              <p:pRg st="7" end="7"/>
                                            </p:txEl>
                                          </p:spTgt>
                                        </p:tgtEl>
                                      </p:cBhvr>
                                      <p:to x="100000" y="90000"/>
                                    </p:animScale>
                                    <p:animScale>
                                      <p:cBhvr>
                                        <p:cTn id="144" dur="166" decel="50000">
                                          <p:stCondLst>
                                            <p:cond delay="1668"/>
                                          </p:stCondLst>
                                        </p:cTn>
                                        <p:tgtEl>
                                          <p:spTgt spid="61442">
                                            <p:txEl>
                                              <p:pRg st="7" end="7"/>
                                            </p:txEl>
                                          </p:spTgt>
                                        </p:tgtEl>
                                      </p:cBhvr>
                                      <p:to x="100000" y="100000"/>
                                    </p:animScale>
                                    <p:animScale>
                                      <p:cBhvr>
                                        <p:cTn id="145" dur="26">
                                          <p:stCondLst>
                                            <p:cond delay="1808"/>
                                          </p:stCondLst>
                                        </p:cTn>
                                        <p:tgtEl>
                                          <p:spTgt spid="61442">
                                            <p:txEl>
                                              <p:pRg st="7" end="7"/>
                                            </p:txEl>
                                          </p:spTgt>
                                        </p:tgtEl>
                                      </p:cBhvr>
                                      <p:to x="100000" y="95000"/>
                                    </p:animScale>
                                    <p:animScale>
                                      <p:cBhvr>
                                        <p:cTn id="146" dur="166" decel="50000">
                                          <p:stCondLst>
                                            <p:cond delay="1834"/>
                                          </p:stCondLst>
                                        </p:cTn>
                                        <p:tgtEl>
                                          <p:spTgt spid="61442">
                                            <p:txEl>
                                              <p:pRg st="7" end="7"/>
                                            </p:txEl>
                                          </p:spTgt>
                                        </p:tgtEl>
                                      </p:cBhvr>
                                      <p:to x="100000" y="100000"/>
                                    </p:animScale>
                                  </p:childTnLst>
                                </p:cTn>
                              </p:par>
                            </p:childTnLst>
                          </p:cTn>
                        </p:par>
                      </p:childTnLst>
                    </p:cTn>
                  </p:par>
                  <p:par>
                    <p:cTn id="147" fill="hold">
                      <p:stCondLst>
                        <p:cond delay="indefinite"/>
                      </p:stCondLst>
                      <p:childTnLst>
                        <p:par>
                          <p:cTn id="148" fill="hold">
                            <p:stCondLst>
                              <p:cond delay="0"/>
                            </p:stCondLst>
                            <p:childTnLst>
                              <p:par>
                                <p:cTn id="149" presetID="42" presetClass="entr" presetSubtype="0" fill="hold" nodeType="clickEffect">
                                  <p:stCondLst>
                                    <p:cond delay="0"/>
                                  </p:stCondLst>
                                  <p:childTnLst>
                                    <p:set>
                                      <p:cBhvr>
                                        <p:cTn id="150" dur="1" fill="hold">
                                          <p:stCondLst>
                                            <p:cond delay="0"/>
                                          </p:stCondLst>
                                        </p:cTn>
                                        <p:tgtEl>
                                          <p:spTgt spid="61446"/>
                                        </p:tgtEl>
                                        <p:attrNameLst>
                                          <p:attrName>style.visibility</p:attrName>
                                        </p:attrNameLst>
                                      </p:cBhvr>
                                      <p:to>
                                        <p:strVal val="visible"/>
                                      </p:to>
                                    </p:set>
                                    <p:animEffect transition="in" filter="fade">
                                      <p:cBhvr>
                                        <p:cTn id="151" dur="1000"/>
                                        <p:tgtEl>
                                          <p:spTgt spid="61446"/>
                                        </p:tgtEl>
                                      </p:cBhvr>
                                    </p:animEffect>
                                    <p:anim calcmode="lin" valueType="num">
                                      <p:cBhvr>
                                        <p:cTn id="152" dur="1000" fill="hold"/>
                                        <p:tgtEl>
                                          <p:spTgt spid="61446"/>
                                        </p:tgtEl>
                                        <p:attrNameLst>
                                          <p:attrName>ppt_x</p:attrName>
                                        </p:attrNameLst>
                                      </p:cBhvr>
                                      <p:tavLst>
                                        <p:tav tm="0">
                                          <p:val>
                                            <p:strVal val="#ppt_x"/>
                                          </p:val>
                                        </p:tav>
                                        <p:tav tm="100000">
                                          <p:val>
                                            <p:strVal val="#ppt_x"/>
                                          </p:val>
                                        </p:tav>
                                      </p:tavLst>
                                    </p:anim>
                                    <p:anim calcmode="lin" valueType="num">
                                      <p:cBhvr>
                                        <p:cTn id="153" dur="1000" fill="hold"/>
                                        <p:tgtEl>
                                          <p:spTgt spid="61446"/>
                                        </p:tgtEl>
                                        <p:attrNameLst>
                                          <p:attrName>ppt_y</p:attrName>
                                        </p:attrNameLst>
                                      </p:cBhvr>
                                      <p:tavLst>
                                        <p:tav tm="0">
                                          <p:val>
                                            <p:strVal val="#ppt_y+.1"/>
                                          </p:val>
                                        </p:tav>
                                        <p:tav tm="100000">
                                          <p:val>
                                            <p:strVal val="#ppt_y"/>
                                          </p:val>
                                        </p:tav>
                                      </p:tavLst>
                                    </p:anim>
                                  </p:childTnLst>
                                </p:cTn>
                              </p:par>
                              <p:par>
                                <p:cTn id="154" presetID="42" presetClass="entr" presetSubtype="0" fill="hold" nodeType="withEffect">
                                  <p:stCondLst>
                                    <p:cond delay="0"/>
                                  </p:stCondLst>
                                  <p:childTnLst>
                                    <p:set>
                                      <p:cBhvr>
                                        <p:cTn id="155" dur="1" fill="hold">
                                          <p:stCondLst>
                                            <p:cond delay="0"/>
                                          </p:stCondLst>
                                        </p:cTn>
                                        <p:tgtEl>
                                          <p:spTgt spid="61459"/>
                                        </p:tgtEl>
                                        <p:attrNameLst>
                                          <p:attrName>style.visibility</p:attrName>
                                        </p:attrNameLst>
                                      </p:cBhvr>
                                      <p:to>
                                        <p:strVal val="visible"/>
                                      </p:to>
                                    </p:set>
                                    <p:animEffect transition="in" filter="fade">
                                      <p:cBhvr>
                                        <p:cTn id="156" dur="1000"/>
                                        <p:tgtEl>
                                          <p:spTgt spid="61459"/>
                                        </p:tgtEl>
                                      </p:cBhvr>
                                    </p:animEffect>
                                    <p:anim calcmode="lin" valueType="num">
                                      <p:cBhvr>
                                        <p:cTn id="157" dur="1000" fill="hold"/>
                                        <p:tgtEl>
                                          <p:spTgt spid="61459"/>
                                        </p:tgtEl>
                                        <p:attrNameLst>
                                          <p:attrName>ppt_x</p:attrName>
                                        </p:attrNameLst>
                                      </p:cBhvr>
                                      <p:tavLst>
                                        <p:tav tm="0">
                                          <p:val>
                                            <p:strVal val="#ppt_x"/>
                                          </p:val>
                                        </p:tav>
                                        <p:tav tm="100000">
                                          <p:val>
                                            <p:strVal val="#ppt_x"/>
                                          </p:val>
                                        </p:tav>
                                      </p:tavLst>
                                    </p:anim>
                                    <p:anim calcmode="lin" valueType="num">
                                      <p:cBhvr>
                                        <p:cTn id="158" dur="1000" fill="hold"/>
                                        <p:tgtEl>
                                          <p:spTgt spid="61459"/>
                                        </p:tgtEl>
                                        <p:attrNameLst>
                                          <p:attrName>ppt_y</p:attrName>
                                        </p:attrNameLst>
                                      </p:cBhvr>
                                      <p:tavLst>
                                        <p:tav tm="0">
                                          <p:val>
                                            <p:strVal val="#ppt_y+.1"/>
                                          </p:val>
                                        </p:tav>
                                        <p:tav tm="100000">
                                          <p:val>
                                            <p:strVal val="#ppt_y"/>
                                          </p:val>
                                        </p:tav>
                                      </p:tavLst>
                                    </p:anim>
                                  </p:childTnLst>
                                </p:cTn>
                              </p:par>
                              <p:par>
                                <p:cTn id="159" presetID="42" presetClass="entr" presetSubtype="0" fill="hold" nodeType="withEffect">
                                  <p:stCondLst>
                                    <p:cond delay="0"/>
                                  </p:stCondLst>
                                  <p:childTnLst>
                                    <p:set>
                                      <p:cBhvr>
                                        <p:cTn id="160" dur="1" fill="hold">
                                          <p:stCondLst>
                                            <p:cond delay="0"/>
                                          </p:stCondLst>
                                        </p:cTn>
                                        <p:tgtEl>
                                          <p:spTgt spid="14"/>
                                        </p:tgtEl>
                                        <p:attrNameLst>
                                          <p:attrName>style.visibility</p:attrName>
                                        </p:attrNameLst>
                                      </p:cBhvr>
                                      <p:to>
                                        <p:strVal val="visible"/>
                                      </p:to>
                                    </p:set>
                                    <p:animEffect transition="in" filter="fade">
                                      <p:cBhvr>
                                        <p:cTn id="161" dur="1000"/>
                                        <p:tgtEl>
                                          <p:spTgt spid="14"/>
                                        </p:tgtEl>
                                      </p:cBhvr>
                                    </p:animEffect>
                                    <p:anim calcmode="lin" valueType="num">
                                      <p:cBhvr>
                                        <p:cTn id="162" dur="1000" fill="hold"/>
                                        <p:tgtEl>
                                          <p:spTgt spid="14"/>
                                        </p:tgtEl>
                                        <p:attrNameLst>
                                          <p:attrName>ppt_x</p:attrName>
                                        </p:attrNameLst>
                                      </p:cBhvr>
                                      <p:tavLst>
                                        <p:tav tm="0">
                                          <p:val>
                                            <p:strVal val="#ppt_x"/>
                                          </p:val>
                                        </p:tav>
                                        <p:tav tm="100000">
                                          <p:val>
                                            <p:strVal val="#ppt_x"/>
                                          </p:val>
                                        </p:tav>
                                      </p:tavLst>
                                    </p:anim>
                                    <p:anim calcmode="lin" valueType="num">
                                      <p:cBhvr>
                                        <p:cTn id="163" dur="1000" fill="hold"/>
                                        <p:tgtEl>
                                          <p:spTgt spid="14"/>
                                        </p:tgtEl>
                                        <p:attrNameLst>
                                          <p:attrName>ppt_y</p:attrName>
                                        </p:attrNameLst>
                                      </p:cBhvr>
                                      <p:tavLst>
                                        <p:tav tm="0">
                                          <p:val>
                                            <p:strVal val="#ppt_y+.1"/>
                                          </p:val>
                                        </p:tav>
                                        <p:tav tm="100000">
                                          <p:val>
                                            <p:strVal val="#ppt_y"/>
                                          </p:val>
                                        </p:tav>
                                      </p:tavLst>
                                    </p:anim>
                                  </p:childTnLst>
                                </p:cTn>
                              </p:par>
                              <p:par>
                                <p:cTn id="164" presetID="42" presetClass="entr" presetSubtype="0" fill="hold" nodeType="withEffect">
                                  <p:stCondLst>
                                    <p:cond delay="0"/>
                                  </p:stCondLst>
                                  <p:childTnLst>
                                    <p:set>
                                      <p:cBhvr>
                                        <p:cTn id="165" dur="1" fill="hold">
                                          <p:stCondLst>
                                            <p:cond delay="0"/>
                                          </p:stCondLst>
                                        </p:cTn>
                                        <p:tgtEl>
                                          <p:spTgt spid="15"/>
                                        </p:tgtEl>
                                        <p:attrNameLst>
                                          <p:attrName>style.visibility</p:attrName>
                                        </p:attrNameLst>
                                      </p:cBhvr>
                                      <p:to>
                                        <p:strVal val="visible"/>
                                      </p:to>
                                    </p:set>
                                    <p:animEffect transition="in" filter="fade">
                                      <p:cBhvr>
                                        <p:cTn id="166" dur="1000"/>
                                        <p:tgtEl>
                                          <p:spTgt spid="15"/>
                                        </p:tgtEl>
                                      </p:cBhvr>
                                    </p:animEffect>
                                    <p:anim calcmode="lin" valueType="num">
                                      <p:cBhvr>
                                        <p:cTn id="167" dur="1000" fill="hold"/>
                                        <p:tgtEl>
                                          <p:spTgt spid="15"/>
                                        </p:tgtEl>
                                        <p:attrNameLst>
                                          <p:attrName>ppt_x</p:attrName>
                                        </p:attrNameLst>
                                      </p:cBhvr>
                                      <p:tavLst>
                                        <p:tav tm="0">
                                          <p:val>
                                            <p:strVal val="#ppt_x"/>
                                          </p:val>
                                        </p:tav>
                                        <p:tav tm="100000">
                                          <p:val>
                                            <p:strVal val="#ppt_x"/>
                                          </p:val>
                                        </p:tav>
                                      </p:tavLst>
                                    </p:anim>
                                    <p:anim calcmode="lin" valueType="num">
                                      <p:cBhvr>
                                        <p:cTn id="168" dur="1000" fill="hold"/>
                                        <p:tgtEl>
                                          <p:spTgt spid="15"/>
                                        </p:tgtEl>
                                        <p:attrNameLst>
                                          <p:attrName>ppt_y</p:attrName>
                                        </p:attrNameLst>
                                      </p:cBhvr>
                                      <p:tavLst>
                                        <p:tav tm="0">
                                          <p:val>
                                            <p:strVal val="#ppt_y+.1"/>
                                          </p:val>
                                        </p:tav>
                                        <p:tav tm="100000">
                                          <p:val>
                                            <p:strVal val="#ppt_y"/>
                                          </p:val>
                                        </p:tav>
                                      </p:tavLst>
                                    </p:anim>
                                  </p:childTnLst>
                                </p:cTn>
                              </p:par>
                              <p:par>
                                <p:cTn id="169" presetID="42" presetClass="entr" presetSubtype="0" fill="hold" nodeType="withEffect">
                                  <p:stCondLst>
                                    <p:cond delay="0"/>
                                  </p:stCondLst>
                                  <p:childTnLst>
                                    <p:set>
                                      <p:cBhvr>
                                        <p:cTn id="170" dur="1" fill="hold">
                                          <p:stCondLst>
                                            <p:cond delay="0"/>
                                          </p:stCondLst>
                                        </p:cTn>
                                        <p:tgtEl>
                                          <p:spTgt spid="16"/>
                                        </p:tgtEl>
                                        <p:attrNameLst>
                                          <p:attrName>style.visibility</p:attrName>
                                        </p:attrNameLst>
                                      </p:cBhvr>
                                      <p:to>
                                        <p:strVal val="visible"/>
                                      </p:to>
                                    </p:set>
                                    <p:animEffect transition="in" filter="fade">
                                      <p:cBhvr>
                                        <p:cTn id="171" dur="1000"/>
                                        <p:tgtEl>
                                          <p:spTgt spid="16"/>
                                        </p:tgtEl>
                                      </p:cBhvr>
                                    </p:animEffect>
                                    <p:anim calcmode="lin" valueType="num">
                                      <p:cBhvr>
                                        <p:cTn id="172" dur="1000" fill="hold"/>
                                        <p:tgtEl>
                                          <p:spTgt spid="16"/>
                                        </p:tgtEl>
                                        <p:attrNameLst>
                                          <p:attrName>ppt_x</p:attrName>
                                        </p:attrNameLst>
                                      </p:cBhvr>
                                      <p:tavLst>
                                        <p:tav tm="0">
                                          <p:val>
                                            <p:strVal val="#ppt_x"/>
                                          </p:val>
                                        </p:tav>
                                        <p:tav tm="100000">
                                          <p:val>
                                            <p:strVal val="#ppt_x"/>
                                          </p:val>
                                        </p:tav>
                                      </p:tavLst>
                                    </p:anim>
                                    <p:anim calcmode="lin" valueType="num">
                                      <p:cBhvr>
                                        <p:cTn id="173" dur="1000" fill="hold"/>
                                        <p:tgtEl>
                                          <p:spTgt spid="16"/>
                                        </p:tgtEl>
                                        <p:attrNameLst>
                                          <p:attrName>ppt_y</p:attrName>
                                        </p:attrNameLst>
                                      </p:cBhvr>
                                      <p:tavLst>
                                        <p:tav tm="0">
                                          <p:val>
                                            <p:strVal val="#ppt_y+.1"/>
                                          </p:val>
                                        </p:tav>
                                        <p:tav tm="100000">
                                          <p:val>
                                            <p:strVal val="#ppt_y"/>
                                          </p:val>
                                        </p:tav>
                                      </p:tavLst>
                                    </p:anim>
                                  </p:childTnLst>
                                </p:cTn>
                              </p:par>
                              <p:par>
                                <p:cTn id="174" presetID="42" presetClass="entr" presetSubtype="0" fill="hold" nodeType="withEffect">
                                  <p:stCondLst>
                                    <p:cond delay="0"/>
                                  </p:stCondLst>
                                  <p:childTnLst>
                                    <p:set>
                                      <p:cBhvr>
                                        <p:cTn id="175" dur="1" fill="hold">
                                          <p:stCondLst>
                                            <p:cond delay="0"/>
                                          </p:stCondLst>
                                        </p:cTn>
                                        <p:tgtEl>
                                          <p:spTgt spid="17"/>
                                        </p:tgtEl>
                                        <p:attrNameLst>
                                          <p:attrName>style.visibility</p:attrName>
                                        </p:attrNameLst>
                                      </p:cBhvr>
                                      <p:to>
                                        <p:strVal val="visible"/>
                                      </p:to>
                                    </p:set>
                                    <p:animEffect transition="in" filter="fade">
                                      <p:cBhvr>
                                        <p:cTn id="176" dur="1000"/>
                                        <p:tgtEl>
                                          <p:spTgt spid="17"/>
                                        </p:tgtEl>
                                      </p:cBhvr>
                                    </p:animEffect>
                                    <p:anim calcmode="lin" valueType="num">
                                      <p:cBhvr>
                                        <p:cTn id="177" dur="1000" fill="hold"/>
                                        <p:tgtEl>
                                          <p:spTgt spid="17"/>
                                        </p:tgtEl>
                                        <p:attrNameLst>
                                          <p:attrName>ppt_x</p:attrName>
                                        </p:attrNameLst>
                                      </p:cBhvr>
                                      <p:tavLst>
                                        <p:tav tm="0">
                                          <p:val>
                                            <p:strVal val="#ppt_x"/>
                                          </p:val>
                                        </p:tav>
                                        <p:tav tm="100000">
                                          <p:val>
                                            <p:strVal val="#ppt_x"/>
                                          </p:val>
                                        </p:tav>
                                      </p:tavLst>
                                    </p:anim>
                                    <p:anim calcmode="lin" valueType="num">
                                      <p:cBhvr>
                                        <p:cTn id="178" dur="1000" fill="hold"/>
                                        <p:tgtEl>
                                          <p:spTgt spid="17"/>
                                        </p:tgtEl>
                                        <p:attrNameLst>
                                          <p:attrName>ppt_y</p:attrName>
                                        </p:attrNameLst>
                                      </p:cBhvr>
                                      <p:tavLst>
                                        <p:tav tm="0">
                                          <p:val>
                                            <p:strVal val="#ppt_y+.1"/>
                                          </p:val>
                                        </p:tav>
                                        <p:tav tm="100000">
                                          <p:val>
                                            <p:strVal val="#ppt_y"/>
                                          </p:val>
                                        </p:tav>
                                      </p:tavLst>
                                    </p:anim>
                                  </p:childTnLst>
                                </p:cTn>
                              </p:par>
                              <p:par>
                                <p:cTn id="179" presetID="42" presetClass="entr" presetSubtype="0" fill="hold" nodeType="withEffect">
                                  <p:stCondLst>
                                    <p:cond delay="0"/>
                                  </p:stCondLst>
                                  <p:childTnLst>
                                    <p:set>
                                      <p:cBhvr>
                                        <p:cTn id="180" dur="1" fill="hold">
                                          <p:stCondLst>
                                            <p:cond delay="0"/>
                                          </p:stCondLst>
                                        </p:cTn>
                                        <p:tgtEl>
                                          <p:spTgt spid="18"/>
                                        </p:tgtEl>
                                        <p:attrNameLst>
                                          <p:attrName>style.visibility</p:attrName>
                                        </p:attrNameLst>
                                      </p:cBhvr>
                                      <p:to>
                                        <p:strVal val="visible"/>
                                      </p:to>
                                    </p:set>
                                    <p:animEffect transition="in" filter="fade">
                                      <p:cBhvr>
                                        <p:cTn id="181" dur="1000"/>
                                        <p:tgtEl>
                                          <p:spTgt spid="18"/>
                                        </p:tgtEl>
                                      </p:cBhvr>
                                    </p:animEffect>
                                    <p:anim calcmode="lin" valueType="num">
                                      <p:cBhvr>
                                        <p:cTn id="182" dur="1000" fill="hold"/>
                                        <p:tgtEl>
                                          <p:spTgt spid="18"/>
                                        </p:tgtEl>
                                        <p:attrNameLst>
                                          <p:attrName>ppt_x</p:attrName>
                                        </p:attrNameLst>
                                      </p:cBhvr>
                                      <p:tavLst>
                                        <p:tav tm="0">
                                          <p:val>
                                            <p:strVal val="#ppt_x"/>
                                          </p:val>
                                        </p:tav>
                                        <p:tav tm="100000">
                                          <p:val>
                                            <p:strVal val="#ppt_x"/>
                                          </p:val>
                                        </p:tav>
                                      </p:tavLst>
                                    </p:anim>
                                    <p:anim calcmode="lin" valueType="num">
                                      <p:cBhvr>
                                        <p:cTn id="183" dur="1000" fill="hold"/>
                                        <p:tgtEl>
                                          <p:spTgt spid="18"/>
                                        </p:tgtEl>
                                        <p:attrNameLst>
                                          <p:attrName>ppt_y</p:attrName>
                                        </p:attrNameLst>
                                      </p:cBhvr>
                                      <p:tavLst>
                                        <p:tav tm="0">
                                          <p:val>
                                            <p:strVal val="#ppt_y+.1"/>
                                          </p:val>
                                        </p:tav>
                                        <p:tav tm="100000">
                                          <p:val>
                                            <p:strVal val="#ppt_y"/>
                                          </p:val>
                                        </p:tav>
                                      </p:tavLst>
                                    </p:anim>
                                  </p:childTnLst>
                                </p:cTn>
                              </p:par>
                              <p:par>
                                <p:cTn id="184" presetID="42" presetClass="entr" presetSubtype="0" fill="hold" nodeType="withEffect">
                                  <p:stCondLst>
                                    <p:cond delay="0"/>
                                  </p:stCondLst>
                                  <p:childTnLst>
                                    <p:set>
                                      <p:cBhvr>
                                        <p:cTn id="185" dur="1" fill="hold">
                                          <p:stCondLst>
                                            <p:cond delay="0"/>
                                          </p:stCondLst>
                                        </p:cTn>
                                        <p:tgtEl>
                                          <p:spTgt spid="19"/>
                                        </p:tgtEl>
                                        <p:attrNameLst>
                                          <p:attrName>style.visibility</p:attrName>
                                        </p:attrNameLst>
                                      </p:cBhvr>
                                      <p:to>
                                        <p:strVal val="visible"/>
                                      </p:to>
                                    </p:set>
                                    <p:animEffect transition="in" filter="fade">
                                      <p:cBhvr>
                                        <p:cTn id="186" dur="1000"/>
                                        <p:tgtEl>
                                          <p:spTgt spid="19"/>
                                        </p:tgtEl>
                                      </p:cBhvr>
                                    </p:animEffect>
                                    <p:anim calcmode="lin" valueType="num">
                                      <p:cBhvr>
                                        <p:cTn id="187" dur="1000" fill="hold"/>
                                        <p:tgtEl>
                                          <p:spTgt spid="19"/>
                                        </p:tgtEl>
                                        <p:attrNameLst>
                                          <p:attrName>ppt_x</p:attrName>
                                        </p:attrNameLst>
                                      </p:cBhvr>
                                      <p:tavLst>
                                        <p:tav tm="0">
                                          <p:val>
                                            <p:strVal val="#ppt_x"/>
                                          </p:val>
                                        </p:tav>
                                        <p:tav tm="100000">
                                          <p:val>
                                            <p:strVal val="#ppt_x"/>
                                          </p:val>
                                        </p:tav>
                                      </p:tavLst>
                                    </p:anim>
                                    <p:anim calcmode="lin" valueType="num">
                                      <p:cBhvr>
                                        <p:cTn id="188" dur="1000" fill="hold"/>
                                        <p:tgtEl>
                                          <p:spTgt spid="19"/>
                                        </p:tgtEl>
                                        <p:attrNameLst>
                                          <p:attrName>ppt_y</p:attrName>
                                        </p:attrNameLst>
                                      </p:cBhvr>
                                      <p:tavLst>
                                        <p:tav tm="0">
                                          <p:val>
                                            <p:strVal val="#ppt_y+.1"/>
                                          </p:val>
                                        </p:tav>
                                        <p:tav tm="100000">
                                          <p:val>
                                            <p:strVal val="#ppt_y"/>
                                          </p:val>
                                        </p:tav>
                                      </p:tavLst>
                                    </p:anim>
                                  </p:childTnLst>
                                </p:cTn>
                              </p:par>
                              <p:par>
                                <p:cTn id="189" presetID="42" presetClass="entr" presetSubtype="0" fill="hold" nodeType="withEffect">
                                  <p:stCondLst>
                                    <p:cond delay="0"/>
                                  </p:stCondLst>
                                  <p:childTnLst>
                                    <p:set>
                                      <p:cBhvr>
                                        <p:cTn id="190" dur="1" fill="hold">
                                          <p:stCondLst>
                                            <p:cond delay="0"/>
                                          </p:stCondLst>
                                        </p:cTn>
                                        <p:tgtEl>
                                          <p:spTgt spid="20"/>
                                        </p:tgtEl>
                                        <p:attrNameLst>
                                          <p:attrName>style.visibility</p:attrName>
                                        </p:attrNameLst>
                                      </p:cBhvr>
                                      <p:to>
                                        <p:strVal val="visible"/>
                                      </p:to>
                                    </p:set>
                                    <p:animEffect transition="in" filter="fade">
                                      <p:cBhvr>
                                        <p:cTn id="191" dur="1000"/>
                                        <p:tgtEl>
                                          <p:spTgt spid="20"/>
                                        </p:tgtEl>
                                      </p:cBhvr>
                                    </p:animEffect>
                                    <p:anim calcmode="lin" valueType="num">
                                      <p:cBhvr>
                                        <p:cTn id="192" dur="1000" fill="hold"/>
                                        <p:tgtEl>
                                          <p:spTgt spid="20"/>
                                        </p:tgtEl>
                                        <p:attrNameLst>
                                          <p:attrName>ppt_x</p:attrName>
                                        </p:attrNameLst>
                                      </p:cBhvr>
                                      <p:tavLst>
                                        <p:tav tm="0">
                                          <p:val>
                                            <p:strVal val="#ppt_x"/>
                                          </p:val>
                                        </p:tav>
                                        <p:tav tm="100000">
                                          <p:val>
                                            <p:strVal val="#ppt_x"/>
                                          </p:val>
                                        </p:tav>
                                      </p:tavLst>
                                    </p:anim>
                                    <p:anim calcmode="lin" valueType="num">
                                      <p:cBhvr>
                                        <p:cTn id="193" dur="1000" fill="hold"/>
                                        <p:tgtEl>
                                          <p:spTgt spid="20"/>
                                        </p:tgtEl>
                                        <p:attrNameLst>
                                          <p:attrName>ppt_y</p:attrName>
                                        </p:attrNameLst>
                                      </p:cBhvr>
                                      <p:tavLst>
                                        <p:tav tm="0">
                                          <p:val>
                                            <p:strVal val="#ppt_y+.1"/>
                                          </p:val>
                                        </p:tav>
                                        <p:tav tm="100000">
                                          <p:val>
                                            <p:strVal val="#ppt_y"/>
                                          </p:val>
                                        </p:tav>
                                      </p:tavLst>
                                    </p:anim>
                                  </p:childTnLst>
                                </p:cTn>
                              </p:par>
                              <p:par>
                                <p:cTn id="194" presetID="42" presetClass="entr" presetSubtype="0" fill="hold" nodeType="withEffect">
                                  <p:stCondLst>
                                    <p:cond delay="0"/>
                                  </p:stCondLst>
                                  <p:childTnLst>
                                    <p:set>
                                      <p:cBhvr>
                                        <p:cTn id="195" dur="1" fill="hold">
                                          <p:stCondLst>
                                            <p:cond delay="0"/>
                                          </p:stCondLst>
                                        </p:cTn>
                                        <p:tgtEl>
                                          <p:spTgt spid="21"/>
                                        </p:tgtEl>
                                        <p:attrNameLst>
                                          <p:attrName>style.visibility</p:attrName>
                                        </p:attrNameLst>
                                      </p:cBhvr>
                                      <p:to>
                                        <p:strVal val="visible"/>
                                      </p:to>
                                    </p:set>
                                    <p:animEffect transition="in" filter="fade">
                                      <p:cBhvr>
                                        <p:cTn id="196" dur="1000"/>
                                        <p:tgtEl>
                                          <p:spTgt spid="21"/>
                                        </p:tgtEl>
                                      </p:cBhvr>
                                    </p:animEffect>
                                    <p:anim calcmode="lin" valueType="num">
                                      <p:cBhvr>
                                        <p:cTn id="197" dur="1000" fill="hold"/>
                                        <p:tgtEl>
                                          <p:spTgt spid="21"/>
                                        </p:tgtEl>
                                        <p:attrNameLst>
                                          <p:attrName>ppt_x</p:attrName>
                                        </p:attrNameLst>
                                      </p:cBhvr>
                                      <p:tavLst>
                                        <p:tav tm="0">
                                          <p:val>
                                            <p:strVal val="#ppt_x"/>
                                          </p:val>
                                        </p:tav>
                                        <p:tav tm="100000">
                                          <p:val>
                                            <p:strVal val="#ppt_x"/>
                                          </p:val>
                                        </p:tav>
                                      </p:tavLst>
                                    </p:anim>
                                    <p:anim calcmode="lin" valueType="num">
                                      <p:cBhvr>
                                        <p:cTn id="198" dur="1000" fill="hold"/>
                                        <p:tgtEl>
                                          <p:spTgt spid="21"/>
                                        </p:tgtEl>
                                        <p:attrNameLst>
                                          <p:attrName>ppt_y</p:attrName>
                                        </p:attrNameLst>
                                      </p:cBhvr>
                                      <p:tavLst>
                                        <p:tav tm="0">
                                          <p:val>
                                            <p:strVal val="#ppt_y+.1"/>
                                          </p:val>
                                        </p:tav>
                                        <p:tav tm="100000">
                                          <p:val>
                                            <p:strVal val="#ppt_y"/>
                                          </p:val>
                                        </p:tav>
                                      </p:tavLst>
                                    </p:anim>
                                  </p:childTnLst>
                                </p:cTn>
                              </p:par>
                              <p:par>
                                <p:cTn id="199" presetID="42" presetClass="entr" presetSubtype="0" fill="hold" nodeType="withEffect">
                                  <p:stCondLst>
                                    <p:cond delay="0"/>
                                  </p:stCondLst>
                                  <p:childTnLst>
                                    <p:set>
                                      <p:cBhvr>
                                        <p:cTn id="200" dur="1" fill="hold">
                                          <p:stCondLst>
                                            <p:cond delay="0"/>
                                          </p:stCondLst>
                                        </p:cTn>
                                        <p:tgtEl>
                                          <p:spTgt spid="26"/>
                                        </p:tgtEl>
                                        <p:attrNameLst>
                                          <p:attrName>style.visibility</p:attrName>
                                        </p:attrNameLst>
                                      </p:cBhvr>
                                      <p:to>
                                        <p:strVal val="visible"/>
                                      </p:to>
                                    </p:set>
                                    <p:animEffect transition="in" filter="fade">
                                      <p:cBhvr>
                                        <p:cTn id="201" dur="1000"/>
                                        <p:tgtEl>
                                          <p:spTgt spid="26"/>
                                        </p:tgtEl>
                                      </p:cBhvr>
                                    </p:animEffect>
                                    <p:anim calcmode="lin" valueType="num">
                                      <p:cBhvr>
                                        <p:cTn id="202" dur="1000" fill="hold"/>
                                        <p:tgtEl>
                                          <p:spTgt spid="26"/>
                                        </p:tgtEl>
                                        <p:attrNameLst>
                                          <p:attrName>ppt_x</p:attrName>
                                        </p:attrNameLst>
                                      </p:cBhvr>
                                      <p:tavLst>
                                        <p:tav tm="0">
                                          <p:val>
                                            <p:strVal val="#ppt_x"/>
                                          </p:val>
                                        </p:tav>
                                        <p:tav tm="100000">
                                          <p:val>
                                            <p:strVal val="#ppt_x"/>
                                          </p:val>
                                        </p:tav>
                                      </p:tavLst>
                                    </p:anim>
                                    <p:anim calcmode="lin" valueType="num">
                                      <p:cBhvr>
                                        <p:cTn id="203" dur="1000" fill="hold"/>
                                        <p:tgtEl>
                                          <p:spTgt spid="26"/>
                                        </p:tgtEl>
                                        <p:attrNameLst>
                                          <p:attrName>ppt_y</p:attrName>
                                        </p:attrNameLst>
                                      </p:cBhvr>
                                      <p:tavLst>
                                        <p:tav tm="0">
                                          <p:val>
                                            <p:strVal val="#ppt_y+.1"/>
                                          </p:val>
                                        </p:tav>
                                        <p:tav tm="100000">
                                          <p:val>
                                            <p:strVal val="#ppt_y"/>
                                          </p:val>
                                        </p:tav>
                                      </p:tavLst>
                                    </p:anim>
                                  </p:childTnLst>
                                </p:cTn>
                              </p:par>
                              <p:par>
                                <p:cTn id="204" presetID="42" presetClass="entr" presetSubtype="0" fill="hold" nodeType="withEffect">
                                  <p:stCondLst>
                                    <p:cond delay="0"/>
                                  </p:stCondLst>
                                  <p:childTnLst>
                                    <p:set>
                                      <p:cBhvr>
                                        <p:cTn id="205" dur="1" fill="hold">
                                          <p:stCondLst>
                                            <p:cond delay="0"/>
                                          </p:stCondLst>
                                        </p:cTn>
                                        <p:tgtEl>
                                          <p:spTgt spid="27"/>
                                        </p:tgtEl>
                                        <p:attrNameLst>
                                          <p:attrName>style.visibility</p:attrName>
                                        </p:attrNameLst>
                                      </p:cBhvr>
                                      <p:to>
                                        <p:strVal val="visible"/>
                                      </p:to>
                                    </p:set>
                                    <p:animEffect transition="in" filter="fade">
                                      <p:cBhvr>
                                        <p:cTn id="206" dur="1000"/>
                                        <p:tgtEl>
                                          <p:spTgt spid="27"/>
                                        </p:tgtEl>
                                      </p:cBhvr>
                                    </p:animEffect>
                                    <p:anim calcmode="lin" valueType="num">
                                      <p:cBhvr>
                                        <p:cTn id="207" dur="1000" fill="hold"/>
                                        <p:tgtEl>
                                          <p:spTgt spid="27"/>
                                        </p:tgtEl>
                                        <p:attrNameLst>
                                          <p:attrName>ppt_x</p:attrName>
                                        </p:attrNameLst>
                                      </p:cBhvr>
                                      <p:tavLst>
                                        <p:tav tm="0">
                                          <p:val>
                                            <p:strVal val="#ppt_x"/>
                                          </p:val>
                                        </p:tav>
                                        <p:tav tm="100000">
                                          <p:val>
                                            <p:strVal val="#ppt_x"/>
                                          </p:val>
                                        </p:tav>
                                      </p:tavLst>
                                    </p:anim>
                                    <p:anim calcmode="lin" valueType="num">
                                      <p:cBhvr>
                                        <p:cTn id="208" dur="1000" fill="hold"/>
                                        <p:tgtEl>
                                          <p:spTgt spid="27"/>
                                        </p:tgtEl>
                                        <p:attrNameLst>
                                          <p:attrName>ppt_y</p:attrName>
                                        </p:attrNameLst>
                                      </p:cBhvr>
                                      <p:tavLst>
                                        <p:tav tm="0">
                                          <p:val>
                                            <p:strVal val="#ppt_y+.1"/>
                                          </p:val>
                                        </p:tav>
                                        <p:tav tm="100000">
                                          <p:val>
                                            <p:strVal val="#ppt_y"/>
                                          </p:val>
                                        </p:tav>
                                      </p:tavLst>
                                    </p:anim>
                                  </p:childTnLst>
                                </p:cTn>
                              </p:par>
                              <p:par>
                                <p:cTn id="209" presetID="42"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1000"/>
                                        <p:tgtEl>
                                          <p:spTgt spid="28"/>
                                        </p:tgtEl>
                                      </p:cBhvr>
                                    </p:animEffect>
                                    <p:anim calcmode="lin" valueType="num">
                                      <p:cBhvr>
                                        <p:cTn id="212" dur="1000" fill="hold"/>
                                        <p:tgtEl>
                                          <p:spTgt spid="28"/>
                                        </p:tgtEl>
                                        <p:attrNameLst>
                                          <p:attrName>ppt_x</p:attrName>
                                        </p:attrNameLst>
                                      </p:cBhvr>
                                      <p:tavLst>
                                        <p:tav tm="0">
                                          <p:val>
                                            <p:strVal val="#ppt_x"/>
                                          </p:val>
                                        </p:tav>
                                        <p:tav tm="100000">
                                          <p:val>
                                            <p:strVal val="#ppt_x"/>
                                          </p:val>
                                        </p:tav>
                                      </p:tavLst>
                                    </p:anim>
                                    <p:anim calcmode="lin" valueType="num">
                                      <p:cBhvr>
                                        <p:cTn id="213" dur="1000" fill="hold"/>
                                        <p:tgtEl>
                                          <p:spTgt spid="28"/>
                                        </p:tgtEl>
                                        <p:attrNameLst>
                                          <p:attrName>ppt_y</p:attrName>
                                        </p:attrNameLst>
                                      </p:cBhvr>
                                      <p:tavLst>
                                        <p:tav tm="0">
                                          <p:val>
                                            <p:strVal val="#ppt_y+.1"/>
                                          </p:val>
                                        </p:tav>
                                        <p:tav tm="100000">
                                          <p:val>
                                            <p:strVal val="#ppt_y"/>
                                          </p:val>
                                        </p:tav>
                                      </p:tavLst>
                                    </p:anim>
                                  </p:childTnLst>
                                </p:cTn>
                              </p:par>
                              <p:par>
                                <p:cTn id="214" presetID="42" presetClass="entr" presetSubtype="0" fill="hold" nodeType="withEffect">
                                  <p:stCondLst>
                                    <p:cond delay="0"/>
                                  </p:stCondLst>
                                  <p:childTnLst>
                                    <p:set>
                                      <p:cBhvr>
                                        <p:cTn id="215" dur="1" fill="hold">
                                          <p:stCondLst>
                                            <p:cond delay="0"/>
                                          </p:stCondLst>
                                        </p:cTn>
                                        <p:tgtEl>
                                          <p:spTgt spid="29"/>
                                        </p:tgtEl>
                                        <p:attrNameLst>
                                          <p:attrName>style.visibility</p:attrName>
                                        </p:attrNameLst>
                                      </p:cBhvr>
                                      <p:to>
                                        <p:strVal val="visible"/>
                                      </p:to>
                                    </p:set>
                                    <p:animEffect transition="in" filter="fade">
                                      <p:cBhvr>
                                        <p:cTn id="216" dur="1000"/>
                                        <p:tgtEl>
                                          <p:spTgt spid="29"/>
                                        </p:tgtEl>
                                      </p:cBhvr>
                                    </p:animEffect>
                                    <p:anim calcmode="lin" valueType="num">
                                      <p:cBhvr>
                                        <p:cTn id="217" dur="1000" fill="hold"/>
                                        <p:tgtEl>
                                          <p:spTgt spid="29"/>
                                        </p:tgtEl>
                                        <p:attrNameLst>
                                          <p:attrName>ppt_x</p:attrName>
                                        </p:attrNameLst>
                                      </p:cBhvr>
                                      <p:tavLst>
                                        <p:tav tm="0">
                                          <p:val>
                                            <p:strVal val="#ppt_x"/>
                                          </p:val>
                                        </p:tav>
                                        <p:tav tm="100000">
                                          <p:val>
                                            <p:strVal val="#ppt_x"/>
                                          </p:val>
                                        </p:tav>
                                      </p:tavLst>
                                    </p:anim>
                                    <p:anim calcmode="lin" valueType="num">
                                      <p:cBhvr>
                                        <p:cTn id="218" dur="1000" fill="hold"/>
                                        <p:tgtEl>
                                          <p:spTgt spid="29"/>
                                        </p:tgtEl>
                                        <p:attrNameLst>
                                          <p:attrName>ppt_y</p:attrName>
                                        </p:attrNameLst>
                                      </p:cBhvr>
                                      <p:tavLst>
                                        <p:tav tm="0">
                                          <p:val>
                                            <p:strVal val="#ppt_y+.1"/>
                                          </p:val>
                                        </p:tav>
                                        <p:tav tm="100000">
                                          <p:val>
                                            <p:strVal val="#ppt_y"/>
                                          </p:val>
                                        </p:tav>
                                      </p:tavLst>
                                    </p:anim>
                                  </p:childTnLst>
                                </p:cTn>
                              </p:par>
                              <p:par>
                                <p:cTn id="219" presetID="42" presetClass="entr" presetSubtype="0" fill="hold" nodeType="withEffect">
                                  <p:stCondLst>
                                    <p:cond delay="0"/>
                                  </p:stCondLst>
                                  <p:childTnLst>
                                    <p:set>
                                      <p:cBhvr>
                                        <p:cTn id="220" dur="1" fill="hold">
                                          <p:stCondLst>
                                            <p:cond delay="0"/>
                                          </p:stCondLst>
                                        </p:cTn>
                                        <p:tgtEl>
                                          <p:spTgt spid="32"/>
                                        </p:tgtEl>
                                        <p:attrNameLst>
                                          <p:attrName>style.visibility</p:attrName>
                                        </p:attrNameLst>
                                      </p:cBhvr>
                                      <p:to>
                                        <p:strVal val="visible"/>
                                      </p:to>
                                    </p:set>
                                    <p:animEffect transition="in" filter="fade">
                                      <p:cBhvr>
                                        <p:cTn id="221" dur="1000"/>
                                        <p:tgtEl>
                                          <p:spTgt spid="32"/>
                                        </p:tgtEl>
                                      </p:cBhvr>
                                    </p:animEffect>
                                    <p:anim calcmode="lin" valueType="num">
                                      <p:cBhvr>
                                        <p:cTn id="222" dur="1000" fill="hold"/>
                                        <p:tgtEl>
                                          <p:spTgt spid="32"/>
                                        </p:tgtEl>
                                        <p:attrNameLst>
                                          <p:attrName>ppt_x</p:attrName>
                                        </p:attrNameLst>
                                      </p:cBhvr>
                                      <p:tavLst>
                                        <p:tav tm="0">
                                          <p:val>
                                            <p:strVal val="#ppt_x"/>
                                          </p:val>
                                        </p:tav>
                                        <p:tav tm="100000">
                                          <p:val>
                                            <p:strVal val="#ppt_x"/>
                                          </p:val>
                                        </p:tav>
                                      </p:tavLst>
                                    </p:anim>
                                    <p:anim calcmode="lin" valueType="num">
                                      <p:cBhvr>
                                        <p:cTn id="223" dur="1000" fill="hold"/>
                                        <p:tgtEl>
                                          <p:spTgt spid="32"/>
                                        </p:tgtEl>
                                        <p:attrNameLst>
                                          <p:attrName>ppt_y</p:attrName>
                                        </p:attrNameLst>
                                      </p:cBhvr>
                                      <p:tavLst>
                                        <p:tav tm="0">
                                          <p:val>
                                            <p:strVal val="#ppt_y+.1"/>
                                          </p:val>
                                        </p:tav>
                                        <p:tav tm="100000">
                                          <p:val>
                                            <p:strVal val="#ppt_y"/>
                                          </p:val>
                                        </p:tav>
                                      </p:tavLst>
                                    </p:anim>
                                  </p:childTnLst>
                                </p:cTn>
                              </p:par>
                              <p:par>
                                <p:cTn id="224" presetID="42" presetClass="entr" presetSubtype="0" fill="hold" nodeType="withEffect">
                                  <p:stCondLst>
                                    <p:cond delay="0"/>
                                  </p:stCondLst>
                                  <p:childTnLst>
                                    <p:set>
                                      <p:cBhvr>
                                        <p:cTn id="225" dur="1" fill="hold">
                                          <p:stCondLst>
                                            <p:cond delay="0"/>
                                          </p:stCondLst>
                                        </p:cTn>
                                        <p:tgtEl>
                                          <p:spTgt spid="35"/>
                                        </p:tgtEl>
                                        <p:attrNameLst>
                                          <p:attrName>style.visibility</p:attrName>
                                        </p:attrNameLst>
                                      </p:cBhvr>
                                      <p:to>
                                        <p:strVal val="visible"/>
                                      </p:to>
                                    </p:set>
                                    <p:animEffect transition="in" filter="fade">
                                      <p:cBhvr>
                                        <p:cTn id="226" dur="1000"/>
                                        <p:tgtEl>
                                          <p:spTgt spid="35"/>
                                        </p:tgtEl>
                                      </p:cBhvr>
                                    </p:animEffect>
                                    <p:anim calcmode="lin" valueType="num">
                                      <p:cBhvr>
                                        <p:cTn id="227" dur="1000" fill="hold"/>
                                        <p:tgtEl>
                                          <p:spTgt spid="35"/>
                                        </p:tgtEl>
                                        <p:attrNameLst>
                                          <p:attrName>ppt_x</p:attrName>
                                        </p:attrNameLst>
                                      </p:cBhvr>
                                      <p:tavLst>
                                        <p:tav tm="0">
                                          <p:val>
                                            <p:strVal val="#ppt_x"/>
                                          </p:val>
                                        </p:tav>
                                        <p:tav tm="100000">
                                          <p:val>
                                            <p:strVal val="#ppt_x"/>
                                          </p:val>
                                        </p:tav>
                                      </p:tavLst>
                                    </p:anim>
                                    <p:anim calcmode="lin" valueType="num">
                                      <p:cBhvr>
                                        <p:cTn id="228" dur="1000" fill="hold"/>
                                        <p:tgtEl>
                                          <p:spTgt spid="35"/>
                                        </p:tgtEl>
                                        <p:attrNameLst>
                                          <p:attrName>ppt_y</p:attrName>
                                        </p:attrNameLst>
                                      </p:cBhvr>
                                      <p:tavLst>
                                        <p:tav tm="0">
                                          <p:val>
                                            <p:strVal val="#ppt_y+.1"/>
                                          </p:val>
                                        </p:tav>
                                        <p:tav tm="100000">
                                          <p:val>
                                            <p:strVal val="#ppt_y"/>
                                          </p:val>
                                        </p:tav>
                                      </p:tavLst>
                                    </p:anim>
                                  </p:childTnLst>
                                </p:cTn>
                              </p:par>
                              <p:par>
                                <p:cTn id="229" presetID="42" presetClass="entr" presetSubtype="0" fill="hold" nodeType="withEffect">
                                  <p:stCondLst>
                                    <p:cond delay="0"/>
                                  </p:stCondLst>
                                  <p:childTnLst>
                                    <p:set>
                                      <p:cBhvr>
                                        <p:cTn id="230" dur="1" fill="hold">
                                          <p:stCondLst>
                                            <p:cond delay="0"/>
                                          </p:stCondLst>
                                        </p:cTn>
                                        <p:tgtEl>
                                          <p:spTgt spid="38"/>
                                        </p:tgtEl>
                                        <p:attrNameLst>
                                          <p:attrName>style.visibility</p:attrName>
                                        </p:attrNameLst>
                                      </p:cBhvr>
                                      <p:to>
                                        <p:strVal val="visible"/>
                                      </p:to>
                                    </p:set>
                                    <p:animEffect transition="in" filter="fade">
                                      <p:cBhvr>
                                        <p:cTn id="231" dur="1000"/>
                                        <p:tgtEl>
                                          <p:spTgt spid="38"/>
                                        </p:tgtEl>
                                      </p:cBhvr>
                                    </p:animEffect>
                                    <p:anim calcmode="lin" valueType="num">
                                      <p:cBhvr>
                                        <p:cTn id="232" dur="1000" fill="hold"/>
                                        <p:tgtEl>
                                          <p:spTgt spid="38"/>
                                        </p:tgtEl>
                                        <p:attrNameLst>
                                          <p:attrName>ppt_x</p:attrName>
                                        </p:attrNameLst>
                                      </p:cBhvr>
                                      <p:tavLst>
                                        <p:tav tm="0">
                                          <p:val>
                                            <p:strVal val="#ppt_x"/>
                                          </p:val>
                                        </p:tav>
                                        <p:tav tm="100000">
                                          <p:val>
                                            <p:strVal val="#ppt_x"/>
                                          </p:val>
                                        </p:tav>
                                      </p:tavLst>
                                    </p:anim>
                                    <p:anim calcmode="lin" valueType="num">
                                      <p:cBhvr>
                                        <p:cTn id="233" dur="1000" fill="hold"/>
                                        <p:tgtEl>
                                          <p:spTgt spid="38"/>
                                        </p:tgtEl>
                                        <p:attrNameLst>
                                          <p:attrName>ppt_y</p:attrName>
                                        </p:attrNameLst>
                                      </p:cBhvr>
                                      <p:tavLst>
                                        <p:tav tm="0">
                                          <p:val>
                                            <p:strVal val="#ppt_y+.1"/>
                                          </p:val>
                                        </p:tav>
                                        <p:tav tm="100000">
                                          <p:val>
                                            <p:strVal val="#ppt_y"/>
                                          </p:val>
                                        </p:tav>
                                      </p:tavLst>
                                    </p:anim>
                                  </p:childTnLst>
                                </p:cTn>
                              </p:par>
                              <p:par>
                                <p:cTn id="234" presetID="42" presetClass="entr" presetSubtype="0" fill="hold" nodeType="withEffect">
                                  <p:stCondLst>
                                    <p:cond delay="0"/>
                                  </p:stCondLst>
                                  <p:childTnLst>
                                    <p:set>
                                      <p:cBhvr>
                                        <p:cTn id="235" dur="1" fill="hold">
                                          <p:stCondLst>
                                            <p:cond delay="0"/>
                                          </p:stCondLst>
                                        </p:cTn>
                                        <p:tgtEl>
                                          <p:spTgt spid="41"/>
                                        </p:tgtEl>
                                        <p:attrNameLst>
                                          <p:attrName>style.visibility</p:attrName>
                                        </p:attrNameLst>
                                      </p:cBhvr>
                                      <p:to>
                                        <p:strVal val="visible"/>
                                      </p:to>
                                    </p:set>
                                    <p:animEffect transition="in" filter="fade">
                                      <p:cBhvr>
                                        <p:cTn id="236" dur="1000"/>
                                        <p:tgtEl>
                                          <p:spTgt spid="41"/>
                                        </p:tgtEl>
                                      </p:cBhvr>
                                    </p:animEffect>
                                    <p:anim calcmode="lin" valueType="num">
                                      <p:cBhvr>
                                        <p:cTn id="237" dur="1000" fill="hold"/>
                                        <p:tgtEl>
                                          <p:spTgt spid="41"/>
                                        </p:tgtEl>
                                        <p:attrNameLst>
                                          <p:attrName>ppt_x</p:attrName>
                                        </p:attrNameLst>
                                      </p:cBhvr>
                                      <p:tavLst>
                                        <p:tav tm="0">
                                          <p:val>
                                            <p:strVal val="#ppt_x"/>
                                          </p:val>
                                        </p:tav>
                                        <p:tav tm="100000">
                                          <p:val>
                                            <p:strVal val="#ppt_x"/>
                                          </p:val>
                                        </p:tav>
                                      </p:tavLst>
                                    </p:anim>
                                    <p:anim calcmode="lin" valueType="num">
                                      <p:cBhvr>
                                        <p:cTn id="238" dur="1000" fill="hold"/>
                                        <p:tgtEl>
                                          <p:spTgt spid="41"/>
                                        </p:tgtEl>
                                        <p:attrNameLst>
                                          <p:attrName>ppt_y</p:attrName>
                                        </p:attrNameLst>
                                      </p:cBhvr>
                                      <p:tavLst>
                                        <p:tav tm="0">
                                          <p:val>
                                            <p:strVal val="#ppt_y+.1"/>
                                          </p:val>
                                        </p:tav>
                                        <p:tav tm="100000">
                                          <p:val>
                                            <p:strVal val="#ppt_y"/>
                                          </p:val>
                                        </p:tav>
                                      </p:tavLst>
                                    </p:anim>
                                  </p:childTnLst>
                                </p:cTn>
                              </p:par>
                              <p:par>
                                <p:cTn id="239" presetID="42" presetClass="entr" presetSubtype="0" fill="hold" nodeType="withEffect">
                                  <p:stCondLst>
                                    <p:cond delay="0"/>
                                  </p:stCondLst>
                                  <p:childTnLst>
                                    <p:set>
                                      <p:cBhvr>
                                        <p:cTn id="240" dur="1" fill="hold">
                                          <p:stCondLst>
                                            <p:cond delay="0"/>
                                          </p:stCondLst>
                                        </p:cTn>
                                        <p:tgtEl>
                                          <p:spTgt spid="44"/>
                                        </p:tgtEl>
                                        <p:attrNameLst>
                                          <p:attrName>style.visibility</p:attrName>
                                        </p:attrNameLst>
                                      </p:cBhvr>
                                      <p:to>
                                        <p:strVal val="visible"/>
                                      </p:to>
                                    </p:set>
                                    <p:animEffect transition="in" filter="fade">
                                      <p:cBhvr>
                                        <p:cTn id="241" dur="1000"/>
                                        <p:tgtEl>
                                          <p:spTgt spid="44"/>
                                        </p:tgtEl>
                                      </p:cBhvr>
                                    </p:animEffect>
                                    <p:anim calcmode="lin" valueType="num">
                                      <p:cBhvr>
                                        <p:cTn id="242" dur="1000" fill="hold"/>
                                        <p:tgtEl>
                                          <p:spTgt spid="44"/>
                                        </p:tgtEl>
                                        <p:attrNameLst>
                                          <p:attrName>ppt_x</p:attrName>
                                        </p:attrNameLst>
                                      </p:cBhvr>
                                      <p:tavLst>
                                        <p:tav tm="0">
                                          <p:val>
                                            <p:strVal val="#ppt_x"/>
                                          </p:val>
                                        </p:tav>
                                        <p:tav tm="100000">
                                          <p:val>
                                            <p:strVal val="#ppt_x"/>
                                          </p:val>
                                        </p:tav>
                                      </p:tavLst>
                                    </p:anim>
                                    <p:anim calcmode="lin" valueType="num">
                                      <p:cBhvr>
                                        <p:cTn id="243" dur="1000" fill="hold"/>
                                        <p:tgtEl>
                                          <p:spTgt spid="44"/>
                                        </p:tgtEl>
                                        <p:attrNameLst>
                                          <p:attrName>ppt_y</p:attrName>
                                        </p:attrNameLst>
                                      </p:cBhvr>
                                      <p:tavLst>
                                        <p:tav tm="0">
                                          <p:val>
                                            <p:strVal val="#ppt_y+.1"/>
                                          </p:val>
                                        </p:tav>
                                        <p:tav tm="100000">
                                          <p:val>
                                            <p:strVal val="#ppt_y"/>
                                          </p:val>
                                        </p:tav>
                                      </p:tavLst>
                                    </p:anim>
                                  </p:childTnLst>
                                </p:cTn>
                              </p:par>
                              <p:par>
                                <p:cTn id="244" presetID="42" presetClass="entr" presetSubtype="0" fill="hold" nodeType="withEffect">
                                  <p:stCondLst>
                                    <p:cond delay="0"/>
                                  </p:stCondLst>
                                  <p:childTnLst>
                                    <p:set>
                                      <p:cBhvr>
                                        <p:cTn id="245" dur="1" fill="hold">
                                          <p:stCondLst>
                                            <p:cond delay="0"/>
                                          </p:stCondLst>
                                        </p:cTn>
                                        <p:tgtEl>
                                          <p:spTgt spid="47"/>
                                        </p:tgtEl>
                                        <p:attrNameLst>
                                          <p:attrName>style.visibility</p:attrName>
                                        </p:attrNameLst>
                                      </p:cBhvr>
                                      <p:to>
                                        <p:strVal val="visible"/>
                                      </p:to>
                                    </p:set>
                                    <p:animEffect transition="in" filter="fade">
                                      <p:cBhvr>
                                        <p:cTn id="246" dur="1000"/>
                                        <p:tgtEl>
                                          <p:spTgt spid="47"/>
                                        </p:tgtEl>
                                      </p:cBhvr>
                                    </p:animEffect>
                                    <p:anim calcmode="lin" valueType="num">
                                      <p:cBhvr>
                                        <p:cTn id="247" dur="1000" fill="hold"/>
                                        <p:tgtEl>
                                          <p:spTgt spid="47"/>
                                        </p:tgtEl>
                                        <p:attrNameLst>
                                          <p:attrName>ppt_x</p:attrName>
                                        </p:attrNameLst>
                                      </p:cBhvr>
                                      <p:tavLst>
                                        <p:tav tm="0">
                                          <p:val>
                                            <p:strVal val="#ppt_x"/>
                                          </p:val>
                                        </p:tav>
                                        <p:tav tm="100000">
                                          <p:val>
                                            <p:strVal val="#ppt_x"/>
                                          </p:val>
                                        </p:tav>
                                      </p:tavLst>
                                    </p:anim>
                                    <p:anim calcmode="lin" valueType="num">
                                      <p:cBhvr>
                                        <p:cTn id="248" dur="1000" fill="hold"/>
                                        <p:tgtEl>
                                          <p:spTgt spid="47"/>
                                        </p:tgtEl>
                                        <p:attrNameLst>
                                          <p:attrName>ppt_y</p:attrName>
                                        </p:attrNameLst>
                                      </p:cBhvr>
                                      <p:tavLst>
                                        <p:tav tm="0">
                                          <p:val>
                                            <p:strVal val="#ppt_y+.1"/>
                                          </p:val>
                                        </p:tav>
                                        <p:tav tm="100000">
                                          <p:val>
                                            <p:strVal val="#ppt_y"/>
                                          </p:val>
                                        </p:tav>
                                      </p:tavLst>
                                    </p:anim>
                                  </p:childTnLst>
                                </p:cTn>
                              </p:par>
                              <p:par>
                                <p:cTn id="249" presetID="42" presetClass="entr" presetSubtype="0" fill="hold" nodeType="withEffect">
                                  <p:stCondLst>
                                    <p:cond delay="0"/>
                                  </p:stCondLst>
                                  <p:childTnLst>
                                    <p:set>
                                      <p:cBhvr>
                                        <p:cTn id="250" dur="1" fill="hold">
                                          <p:stCondLst>
                                            <p:cond delay="0"/>
                                          </p:stCondLst>
                                        </p:cTn>
                                        <p:tgtEl>
                                          <p:spTgt spid="22"/>
                                        </p:tgtEl>
                                        <p:attrNameLst>
                                          <p:attrName>style.visibility</p:attrName>
                                        </p:attrNameLst>
                                      </p:cBhvr>
                                      <p:to>
                                        <p:strVal val="visible"/>
                                      </p:to>
                                    </p:set>
                                    <p:animEffect transition="in" filter="fade">
                                      <p:cBhvr>
                                        <p:cTn id="251" dur="1000"/>
                                        <p:tgtEl>
                                          <p:spTgt spid="22"/>
                                        </p:tgtEl>
                                      </p:cBhvr>
                                    </p:animEffect>
                                    <p:anim calcmode="lin" valueType="num">
                                      <p:cBhvr>
                                        <p:cTn id="252" dur="1000" fill="hold"/>
                                        <p:tgtEl>
                                          <p:spTgt spid="22"/>
                                        </p:tgtEl>
                                        <p:attrNameLst>
                                          <p:attrName>ppt_x</p:attrName>
                                        </p:attrNameLst>
                                      </p:cBhvr>
                                      <p:tavLst>
                                        <p:tav tm="0">
                                          <p:val>
                                            <p:strVal val="#ppt_x"/>
                                          </p:val>
                                        </p:tav>
                                        <p:tav tm="100000">
                                          <p:val>
                                            <p:strVal val="#ppt_x"/>
                                          </p:val>
                                        </p:tav>
                                      </p:tavLst>
                                    </p:anim>
                                    <p:anim calcmode="lin" valueType="num">
                                      <p:cBhvr>
                                        <p:cTn id="25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613910" y="216535"/>
            <a:ext cx="4530090" cy="2548255"/>
          </a:xfrm>
          <a:prstGeom prst="rect">
            <a:avLst/>
          </a:prstGeom>
        </p:spPr>
      </p:pic>
      <p:pic>
        <p:nvPicPr>
          <p:cNvPr id="14" name="Picture 10"/>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268605" y="708660"/>
            <a:ext cx="4135120" cy="1939925"/>
          </a:xfrm>
          <a:prstGeom prst="rect">
            <a:avLst/>
          </a:prstGeom>
        </p:spPr>
      </p:pic>
      <p:pic>
        <p:nvPicPr>
          <p:cNvPr id="16" name="Picture 15"/>
          <p:cNvPicPr>
            <a:picLocks noChangeAspect="1"/>
          </p:cNvPicPr>
          <p:nvPr/>
        </p:nvPicPr>
        <p:blipFill>
          <a:blip r:embed="rId6"/>
          <a:stretch>
            <a:fillRect/>
          </a:stretch>
        </p:blipFill>
        <p:spPr>
          <a:xfrm>
            <a:off x="1356995" y="2954655"/>
            <a:ext cx="6429375" cy="92392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outVertical)">
                                      <p:cBhvr>
                                        <p:cTn id="7" dur="500"/>
                                        <p:tgtEl>
                                          <p:spTgt spid="14"/>
                                        </p:tgtEl>
                                      </p:cBhvr>
                                    </p:animEffect>
                                  </p:childTnLst>
                                </p:cTn>
                              </p:par>
                              <p:par>
                                <p:cTn id="8" presetID="16" presetClass="entr" presetSubtype="37"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barn(outVertical)">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080"/>
        <p:cNvGrpSpPr/>
        <p:nvPr/>
      </p:nvGrpSpPr>
      <p:grpSpPr>
        <a:xfrm>
          <a:off x="0" y="0"/>
          <a:ext cx="0" cy="0"/>
          <a:chOff x="0" y="0"/>
          <a:chExt cx="0" cy="0"/>
        </a:xfrm>
      </p:grpSpPr>
      <p:grpSp>
        <p:nvGrpSpPr>
          <p:cNvPr id="9083" name="Google Shape;9083;p49"/>
          <p:cNvGrpSpPr/>
          <p:nvPr/>
        </p:nvGrpSpPr>
        <p:grpSpPr>
          <a:xfrm>
            <a:off x="633095" y="797560"/>
            <a:ext cx="3597910" cy="2903220"/>
            <a:chOff x="1404498" y="1596175"/>
            <a:chExt cx="3480850" cy="3046761"/>
          </a:xfrm>
        </p:grpSpPr>
        <p:sp>
          <p:nvSpPr>
            <p:cNvPr id="9084" name="Google Shape;9084;p49"/>
            <p:cNvSpPr/>
            <p:nvPr/>
          </p:nvSpPr>
          <p:spPr>
            <a:xfrm>
              <a:off x="1621967" y="1596175"/>
              <a:ext cx="3036628" cy="3036628"/>
            </a:xfrm>
            <a:custGeom>
              <a:avLst/>
              <a:gdLst/>
              <a:ahLst/>
              <a:cxnLst/>
              <a:rect l="l" t="t" r="r" b="b"/>
              <a:pathLst>
                <a:path w="204728" h="204728" extrusionOk="0">
                  <a:moveTo>
                    <a:pt x="102388" y="0"/>
                  </a:moveTo>
                  <a:cubicBezTo>
                    <a:pt x="45866" y="0"/>
                    <a:pt x="1" y="45816"/>
                    <a:pt x="1" y="102388"/>
                  </a:cubicBezTo>
                  <a:cubicBezTo>
                    <a:pt x="1" y="158911"/>
                    <a:pt x="45866" y="204727"/>
                    <a:pt x="102388" y="204727"/>
                  </a:cubicBezTo>
                  <a:cubicBezTo>
                    <a:pt x="158911" y="204727"/>
                    <a:pt x="204728" y="158911"/>
                    <a:pt x="204728" y="102388"/>
                  </a:cubicBezTo>
                  <a:cubicBezTo>
                    <a:pt x="204728" y="45816"/>
                    <a:pt x="158911" y="0"/>
                    <a:pt x="102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49"/>
            <p:cNvSpPr/>
            <p:nvPr/>
          </p:nvSpPr>
          <p:spPr>
            <a:xfrm>
              <a:off x="1643430" y="2943791"/>
              <a:ext cx="3219038" cy="1248956"/>
            </a:xfrm>
            <a:custGeom>
              <a:avLst/>
              <a:gdLst/>
              <a:ahLst/>
              <a:cxnLst/>
              <a:rect l="l" t="t" r="r" b="b"/>
              <a:pathLst>
                <a:path w="217026" h="84204" extrusionOk="0">
                  <a:moveTo>
                    <a:pt x="96155" y="0"/>
                  </a:moveTo>
                  <a:cubicBezTo>
                    <a:pt x="94497" y="0"/>
                    <a:pt x="92720" y="197"/>
                    <a:pt x="90862" y="684"/>
                  </a:cubicBezTo>
                  <a:cubicBezTo>
                    <a:pt x="81265" y="3144"/>
                    <a:pt x="77262" y="11391"/>
                    <a:pt x="76731" y="12500"/>
                  </a:cubicBezTo>
                  <a:cubicBezTo>
                    <a:pt x="74657" y="7774"/>
                    <a:pt x="70317" y="4494"/>
                    <a:pt x="65446" y="4109"/>
                  </a:cubicBezTo>
                  <a:cubicBezTo>
                    <a:pt x="65122" y="4083"/>
                    <a:pt x="64798" y="4070"/>
                    <a:pt x="64475" y="4070"/>
                  </a:cubicBezTo>
                  <a:cubicBezTo>
                    <a:pt x="58738" y="4070"/>
                    <a:pt x="53235" y="8070"/>
                    <a:pt x="51363" y="14188"/>
                  </a:cubicBezTo>
                  <a:cubicBezTo>
                    <a:pt x="48631" y="12050"/>
                    <a:pt x="45314" y="10936"/>
                    <a:pt x="41963" y="10936"/>
                  </a:cubicBezTo>
                  <a:cubicBezTo>
                    <a:pt x="39872" y="10936"/>
                    <a:pt x="37769" y="11370"/>
                    <a:pt x="35786" y="12259"/>
                  </a:cubicBezTo>
                  <a:cubicBezTo>
                    <a:pt x="28262" y="15635"/>
                    <a:pt x="27105" y="23689"/>
                    <a:pt x="27057" y="24171"/>
                  </a:cubicBezTo>
                  <a:cubicBezTo>
                    <a:pt x="26847" y="24156"/>
                    <a:pt x="26539" y="24140"/>
                    <a:pt x="26154" y="24140"/>
                  </a:cubicBezTo>
                  <a:cubicBezTo>
                    <a:pt x="24147" y="24140"/>
                    <a:pt x="20030" y="24561"/>
                    <a:pt x="16591" y="27596"/>
                  </a:cubicBezTo>
                  <a:cubicBezTo>
                    <a:pt x="12202" y="31406"/>
                    <a:pt x="10611" y="37868"/>
                    <a:pt x="12588" y="43993"/>
                  </a:cubicBezTo>
                  <a:cubicBezTo>
                    <a:pt x="11768" y="44186"/>
                    <a:pt x="5643" y="45778"/>
                    <a:pt x="2846" y="51854"/>
                  </a:cubicBezTo>
                  <a:cubicBezTo>
                    <a:pt x="676" y="56725"/>
                    <a:pt x="1399" y="62416"/>
                    <a:pt x="4679" y="66660"/>
                  </a:cubicBezTo>
                  <a:cubicBezTo>
                    <a:pt x="4727" y="66708"/>
                    <a:pt x="4727" y="66757"/>
                    <a:pt x="4679" y="66805"/>
                  </a:cubicBezTo>
                  <a:cubicBezTo>
                    <a:pt x="49" y="72158"/>
                    <a:pt x="1" y="75341"/>
                    <a:pt x="580" y="77077"/>
                  </a:cubicBezTo>
                  <a:cubicBezTo>
                    <a:pt x="2450" y="82950"/>
                    <a:pt x="14800" y="84203"/>
                    <a:pt x="25006" y="84203"/>
                  </a:cubicBezTo>
                  <a:cubicBezTo>
                    <a:pt x="31646" y="84203"/>
                    <a:pt x="37378" y="83673"/>
                    <a:pt x="38728" y="83540"/>
                  </a:cubicBezTo>
                  <a:cubicBezTo>
                    <a:pt x="58742" y="83347"/>
                    <a:pt x="78708" y="83058"/>
                    <a:pt x="98675" y="82768"/>
                  </a:cubicBezTo>
                  <a:cubicBezTo>
                    <a:pt x="132097" y="82334"/>
                    <a:pt x="165518" y="81804"/>
                    <a:pt x="198940" y="81273"/>
                  </a:cubicBezTo>
                  <a:cubicBezTo>
                    <a:pt x="198940" y="81273"/>
                    <a:pt x="199256" y="81286"/>
                    <a:pt x="199804" y="81286"/>
                  </a:cubicBezTo>
                  <a:cubicBezTo>
                    <a:pt x="203405" y="81286"/>
                    <a:pt x="217026" y="80741"/>
                    <a:pt x="217026" y="72496"/>
                  </a:cubicBezTo>
                  <a:cubicBezTo>
                    <a:pt x="217026" y="64972"/>
                    <a:pt x="214470" y="61452"/>
                    <a:pt x="212685" y="59908"/>
                  </a:cubicBezTo>
                  <a:cubicBezTo>
                    <a:pt x="213071" y="58076"/>
                    <a:pt x="213216" y="56195"/>
                    <a:pt x="213071" y="54362"/>
                  </a:cubicBezTo>
                  <a:cubicBezTo>
                    <a:pt x="212155" y="39170"/>
                    <a:pt x="205258" y="38254"/>
                    <a:pt x="205258" y="38254"/>
                  </a:cubicBezTo>
                  <a:cubicBezTo>
                    <a:pt x="201979" y="33142"/>
                    <a:pt x="194262" y="32177"/>
                    <a:pt x="188427" y="32177"/>
                  </a:cubicBezTo>
                  <a:cubicBezTo>
                    <a:pt x="185225" y="26739"/>
                    <a:pt x="179472" y="23495"/>
                    <a:pt x="173306" y="23495"/>
                  </a:cubicBezTo>
                  <a:cubicBezTo>
                    <a:pt x="172691" y="23495"/>
                    <a:pt x="172072" y="23527"/>
                    <a:pt x="171450" y="23593"/>
                  </a:cubicBezTo>
                  <a:cubicBezTo>
                    <a:pt x="162625" y="24605"/>
                    <a:pt x="158429" y="32274"/>
                    <a:pt x="158043" y="32949"/>
                  </a:cubicBezTo>
                  <a:cubicBezTo>
                    <a:pt x="155535" y="24316"/>
                    <a:pt x="148301" y="17854"/>
                    <a:pt x="139475" y="16262"/>
                  </a:cubicBezTo>
                  <a:cubicBezTo>
                    <a:pt x="139041" y="13127"/>
                    <a:pt x="137739" y="10185"/>
                    <a:pt x="135714" y="7726"/>
                  </a:cubicBezTo>
                  <a:cubicBezTo>
                    <a:pt x="132128" y="3430"/>
                    <a:pt x="126265" y="1174"/>
                    <a:pt x="119584" y="1174"/>
                  </a:cubicBezTo>
                  <a:cubicBezTo>
                    <a:pt x="115840" y="1174"/>
                    <a:pt x="111839" y="1882"/>
                    <a:pt x="107838" y="3337"/>
                  </a:cubicBezTo>
                  <a:cubicBezTo>
                    <a:pt x="106924" y="2766"/>
                    <a:pt x="102373" y="0"/>
                    <a:pt x="96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49"/>
            <p:cNvSpPr/>
            <p:nvPr/>
          </p:nvSpPr>
          <p:spPr>
            <a:xfrm>
              <a:off x="1773636" y="3240142"/>
              <a:ext cx="2333449" cy="928188"/>
            </a:xfrm>
            <a:custGeom>
              <a:avLst/>
              <a:gdLst/>
              <a:ahLst/>
              <a:cxnLst/>
              <a:rect l="l" t="t" r="r" b="b"/>
              <a:pathLst>
                <a:path w="157320" h="62578" extrusionOk="0">
                  <a:moveTo>
                    <a:pt x="71450" y="1"/>
                  </a:moveTo>
                  <a:cubicBezTo>
                    <a:pt x="70136" y="1"/>
                    <a:pt x="68816" y="158"/>
                    <a:pt x="67519" y="479"/>
                  </a:cubicBezTo>
                  <a:cubicBezTo>
                    <a:pt x="60912" y="2215"/>
                    <a:pt x="57874" y="7568"/>
                    <a:pt x="57150" y="9015"/>
                  </a:cubicBezTo>
                  <a:cubicBezTo>
                    <a:pt x="57126" y="9063"/>
                    <a:pt x="57078" y="9088"/>
                    <a:pt x="57030" y="9088"/>
                  </a:cubicBezTo>
                  <a:cubicBezTo>
                    <a:pt x="56981" y="9088"/>
                    <a:pt x="56933" y="9063"/>
                    <a:pt x="56909" y="9015"/>
                  </a:cubicBezTo>
                  <a:cubicBezTo>
                    <a:pt x="55414" y="5687"/>
                    <a:pt x="52279" y="3421"/>
                    <a:pt x="48662" y="3035"/>
                  </a:cubicBezTo>
                  <a:cubicBezTo>
                    <a:pt x="48436" y="3018"/>
                    <a:pt x="48210" y="3010"/>
                    <a:pt x="47984" y="3010"/>
                  </a:cubicBezTo>
                  <a:cubicBezTo>
                    <a:pt x="43693" y="3010"/>
                    <a:pt x="39617" y="6022"/>
                    <a:pt x="38197" y="10558"/>
                  </a:cubicBezTo>
                  <a:cubicBezTo>
                    <a:pt x="36177" y="8955"/>
                    <a:pt x="33701" y="8119"/>
                    <a:pt x="31206" y="8119"/>
                  </a:cubicBezTo>
                  <a:cubicBezTo>
                    <a:pt x="29649" y="8119"/>
                    <a:pt x="28086" y="8445"/>
                    <a:pt x="26622" y="9112"/>
                  </a:cubicBezTo>
                  <a:cubicBezTo>
                    <a:pt x="21365" y="11475"/>
                    <a:pt x="20256" y="16876"/>
                    <a:pt x="20111" y="17841"/>
                  </a:cubicBezTo>
                  <a:cubicBezTo>
                    <a:pt x="20111" y="17937"/>
                    <a:pt x="20063" y="17986"/>
                    <a:pt x="19967" y="17986"/>
                  </a:cubicBezTo>
                  <a:cubicBezTo>
                    <a:pt x="19725" y="17969"/>
                    <a:pt x="19484" y="17960"/>
                    <a:pt x="19243" y="17960"/>
                  </a:cubicBezTo>
                  <a:cubicBezTo>
                    <a:pt x="16740" y="17960"/>
                    <a:pt x="14282" y="18866"/>
                    <a:pt x="12347" y="20493"/>
                  </a:cubicBezTo>
                  <a:cubicBezTo>
                    <a:pt x="9067" y="23339"/>
                    <a:pt x="7910" y="28162"/>
                    <a:pt x="9356" y="32695"/>
                  </a:cubicBezTo>
                  <a:cubicBezTo>
                    <a:pt x="8778" y="32840"/>
                    <a:pt x="4196" y="33997"/>
                    <a:pt x="2122" y="38531"/>
                  </a:cubicBezTo>
                  <a:cubicBezTo>
                    <a:pt x="482" y="42196"/>
                    <a:pt x="1013" y="46440"/>
                    <a:pt x="3521" y="49623"/>
                  </a:cubicBezTo>
                  <a:cubicBezTo>
                    <a:pt x="48" y="53626"/>
                    <a:pt x="0" y="55989"/>
                    <a:pt x="434" y="57243"/>
                  </a:cubicBezTo>
                  <a:cubicBezTo>
                    <a:pt x="1809" y="61632"/>
                    <a:pt x="11012" y="62577"/>
                    <a:pt x="18610" y="62577"/>
                  </a:cubicBezTo>
                  <a:cubicBezTo>
                    <a:pt x="23536" y="62577"/>
                    <a:pt x="27787" y="62180"/>
                    <a:pt x="28792" y="62066"/>
                  </a:cubicBezTo>
                  <a:cubicBezTo>
                    <a:pt x="43695" y="61873"/>
                    <a:pt x="58549" y="61728"/>
                    <a:pt x="73355" y="61487"/>
                  </a:cubicBezTo>
                  <a:cubicBezTo>
                    <a:pt x="98192" y="61150"/>
                    <a:pt x="123029" y="60764"/>
                    <a:pt x="147867" y="60378"/>
                  </a:cubicBezTo>
                  <a:cubicBezTo>
                    <a:pt x="152014" y="59896"/>
                    <a:pt x="153799" y="58352"/>
                    <a:pt x="154667" y="57098"/>
                  </a:cubicBezTo>
                  <a:cubicBezTo>
                    <a:pt x="157319" y="53337"/>
                    <a:pt x="153557" y="49285"/>
                    <a:pt x="153220" y="38627"/>
                  </a:cubicBezTo>
                  <a:cubicBezTo>
                    <a:pt x="152979" y="32550"/>
                    <a:pt x="154136" y="30911"/>
                    <a:pt x="152545" y="28451"/>
                  </a:cubicBezTo>
                  <a:cubicBezTo>
                    <a:pt x="150133" y="24641"/>
                    <a:pt x="144394" y="23918"/>
                    <a:pt x="140054" y="23918"/>
                  </a:cubicBezTo>
                  <a:cubicBezTo>
                    <a:pt x="137680" y="19874"/>
                    <a:pt x="133385" y="17433"/>
                    <a:pt x="128773" y="17433"/>
                  </a:cubicBezTo>
                  <a:cubicBezTo>
                    <a:pt x="128324" y="17433"/>
                    <a:pt x="127872" y="17456"/>
                    <a:pt x="127418" y="17503"/>
                  </a:cubicBezTo>
                  <a:cubicBezTo>
                    <a:pt x="120859" y="18275"/>
                    <a:pt x="117772" y="23966"/>
                    <a:pt x="117483" y="24448"/>
                  </a:cubicBezTo>
                  <a:cubicBezTo>
                    <a:pt x="115554" y="18082"/>
                    <a:pt x="110249" y="13307"/>
                    <a:pt x="103690" y="12102"/>
                  </a:cubicBezTo>
                  <a:cubicBezTo>
                    <a:pt x="103690" y="12102"/>
                    <a:pt x="103642" y="12054"/>
                    <a:pt x="103642" y="12054"/>
                  </a:cubicBezTo>
                  <a:cubicBezTo>
                    <a:pt x="103304" y="9739"/>
                    <a:pt x="102340" y="7520"/>
                    <a:pt x="100893" y="5736"/>
                  </a:cubicBezTo>
                  <a:cubicBezTo>
                    <a:pt x="98198" y="2545"/>
                    <a:pt x="93831" y="866"/>
                    <a:pt x="88854" y="866"/>
                  </a:cubicBezTo>
                  <a:cubicBezTo>
                    <a:pt x="86082" y="866"/>
                    <a:pt x="83122" y="1387"/>
                    <a:pt x="80155" y="2456"/>
                  </a:cubicBezTo>
                  <a:cubicBezTo>
                    <a:pt x="77496" y="841"/>
                    <a:pt x="74486" y="1"/>
                    <a:pt x="71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49"/>
            <p:cNvSpPr/>
            <p:nvPr/>
          </p:nvSpPr>
          <p:spPr>
            <a:xfrm>
              <a:off x="3079903" y="3607943"/>
              <a:ext cx="1760455" cy="634490"/>
            </a:xfrm>
            <a:custGeom>
              <a:avLst/>
              <a:gdLst/>
              <a:ahLst/>
              <a:cxnLst/>
              <a:rect l="l" t="t" r="r" b="b"/>
              <a:pathLst>
                <a:path w="118689" h="42777" extrusionOk="0">
                  <a:moveTo>
                    <a:pt x="69800" y="0"/>
                  </a:moveTo>
                  <a:cubicBezTo>
                    <a:pt x="67725" y="0"/>
                    <a:pt x="65672" y="581"/>
                    <a:pt x="63854" y="1726"/>
                  </a:cubicBezTo>
                  <a:cubicBezTo>
                    <a:pt x="61817" y="977"/>
                    <a:pt x="59780" y="612"/>
                    <a:pt x="57872" y="612"/>
                  </a:cubicBezTo>
                  <a:cubicBezTo>
                    <a:pt x="54495" y="612"/>
                    <a:pt x="51524" y="1756"/>
                    <a:pt x="49675" y="3944"/>
                  </a:cubicBezTo>
                  <a:cubicBezTo>
                    <a:pt x="48662" y="5198"/>
                    <a:pt x="47987" y="6693"/>
                    <a:pt x="47794" y="8285"/>
                  </a:cubicBezTo>
                  <a:cubicBezTo>
                    <a:pt x="43309" y="9105"/>
                    <a:pt x="39643" y="12336"/>
                    <a:pt x="38341" y="16725"/>
                  </a:cubicBezTo>
                  <a:cubicBezTo>
                    <a:pt x="38148" y="16387"/>
                    <a:pt x="36026" y="12529"/>
                    <a:pt x="31541" y="11950"/>
                  </a:cubicBezTo>
                  <a:cubicBezTo>
                    <a:pt x="31248" y="11922"/>
                    <a:pt x="30955" y="11908"/>
                    <a:pt x="30664" y="11908"/>
                  </a:cubicBezTo>
                  <a:cubicBezTo>
                    <a:pt x="27509" y="11908"/>
                    <a:pt x="24542" y="13557"/>
                    <a:pt x="22908" y="16339"/>
                  </a:cubicBezTo>
                  <a:cubicBezTo>
                    <a:pt x="22707" y="16331"/>
                    <a:pt x="22508" y="16327"/>
                    <a:pt x="22309" y="16327"/>
                  </a:cubicBezTo>
                  <a:cubicBezTo>
                    <a:pt x="21317" y="16327"/>
                    <a:pt x="20352" y="16427"/>
                    <a:pt x="19388" y="16628"/>
                  </a:cubicBezTo>
                  <a:cubicBezTo>
                    <a:pt x="18761" y="16725"/>
                    <a:pt x="18134" y="16918"/>
                    <a:pt x="17507" y="17111"/>
                  </a:cubicBezTo>
                  <a:cubicBezTo>
                    <a:pt x="13649" y="18365"/>
                    <a:pt x="8778" y="21644"/>
                    <a:pt x="6993" y="29939"/>
                  </a:cubicBezTo>
                  <a:cubicBezTo>
                    <a:pt x="6993" y="29939"/>
                    <a:pt x="916" y="33460"/>
                    <a:pt x="1399" y="39006"/>
                  </a:cubicBezTo>
                  <a:cubicBezTo>
                    <a:pt x="1399" y="39006"/>
                    <a:pt x="0" y="41321"/>
                    <a:pt x="18857" y="41321"/>
                  </a:cubicBezTo>
                  <a:lnTo>
                    <a:pt x="18905" y="41321"/>
                  </a:lnTo>
                  <a:cubicBezTo>
                    <a:pt x="35448" y="41562"/>
                    <a:pt x="51990" y="41851"/>
                    <a:pt x="68532" y="42044"/>
                  </a:cubicBezTo>
                  <a:cubicBezTo>
                    <a:pt x="78708" y="42189"/>
                    <a:pt x="88884" y="42334"/>
                    <a:pt x="99012" y="42430"/>
                  </a:cubicBezTo>
                  <a:cubicBezTo>
                    <a:pt x="99714" y="42506"/>
                    <a:pt x="102626" y="42776"/>
                    <a:pt x="105997" y="42776"/>
                  </a:cubicBezTo>
                  <a:cubicBezTo>
                    <a:pt x="111194" y="42776"/>
                    <a:pt x="117482" y="42134"/>
                    <a:pt x="118448" y="39151"/>
                  </a:cubicBezTo>
                  <a:cubicBezTo>
                    <a:pt x="118689" y="38283"/>
                    <a:pt x="118689" y="36691"/>
                    <a:pt x="116277" y="33942"/>
                  </a:cubicBezTo>
                  <a:cubicBezTo>
                    <a:pt x="117965" y="31772"/>
                    <a:pt x="118351" y="28878"/>
                    <a:pt x="117242" y="26370"/>
                  </a:cubicBezTo>
                  <a:cubicBezTo>
                    <a:pt x="116277" y="24345"/>
                    <a:pt x="114445" y="22898"/>
                    <a:pt x="112274" y="22367"/>
                  </a:cubicBezTo>
                  <a:cubicBezTo>
                    <a:pt x="113287" y="19233"/>
                    <a:pt x="112467" y="15953"/>
                    <a:pt x="110249" y="14024"/>
                  </a:cubicBezTo>
                  <a:cubicBezTo>
                    <a:pt x="108939" y="12889"/>
                    <a:pt x="107233" y="12267"/>
                    <a:pt x="105491" y="12267"/>
                  </a:cubicBezTo>
                  <a:cubicBezTo>
                    <a:pt x="105309" y="12267"/>
                    <a:pt x="105126" y="12274"/>
                    <a:pt x="104944" y="12288"/>
                  </a:cubicBezTo>
                  <a:cubicBezTo>
                    <a:pt x="104896" y="12047"/>
                    <a:pt x="104365" y="7947"/>
                    <a:pt x="100507" y="6211"/>
                  </a:cubicBezTo>
                  <a:cubicBezTo>
                    <a:pt x="99494" y="5769"/>
                    <a:pt x="98425" y="5552"/>
                    <a:pt x="97367" y="5552"/>
                  </a:cubicBezTo>
                  <a:cubicBezTo>
                    <a:pt x="95653" y="5552"/>
                    <a:pt x="93969" y="6121"/>
                    <a:pt x="92597" y="7224"/>
                  </a:cubicBezTo>
                  <a:cubicBezTo>
                    <a:pt x="91711" y="4143"/>
                    <a:pt x="88881" y="2057"/>
                    <a:pt x="85727" y="2057"/>
                  </a:cubicBezTo>
                  <a:cubicBezTo>
                    <a:pt x="85622" y="2057"/>
                    <a:pt x="85517" y="2059"/>
                    <a:pt x="85411" y="2064"/>
                  </a:cubicBezTo>
                  <a:cubicBezTo>
                    <a:pt x="82855" y="2353"/>
                    <a:pt x="80637" y="3993"/>
                    <a:pt x="79672" y="6356"/>
                  </a:cubicBezTo>
                  <a:cubicBezTo>
                    <a:pt x="78274" y="3414"/>
                    <a:pt x="75669" y="1195"/>
                    <a:pt x="72486" y="327"/>
                  </a:cubicBezTo>
                  <a:cubicBezTo>
                    <a:pt x="71599" y="109"/>
                    <a:pt x="70697" y="0"/>
                    <a:pt x="69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49"/>
            <p:cNvSpPr/>
            <p:nvPr/>
          </p:nvSpPr>
          <p:spPr>
            <a:xfrm>
              <a:off x="1485339" y="4023062"/>
              <a:ext cx="3400009" cy="603653"/>
            </a:xfrm>
            <a:custGeom>
              <a:avLst/>
              <a:gdLst/>
              <a:ahLst/>
              <a:cxnLst/>
              <a:rect l="l" t="t" r="r" b="b"/>
              <a:pathLst>
                <a:path w="229227" h="40698" extrusionOk="0">
                  <a:moveTo>
                    <a:pt x="164269" y="1"/>
                  </a:moveTo>
                  <a:cubicBezTo>
                    <a:pt x="139697" y="1"/>
                    <a:pt x="118872" y="6487"/>
                    <a:pt x="90489" y="6487"/>
                  </a:cubicBezTo>
                  <a:cubicBezTo>
                    <a:pt x="81334" y="6487"/>
                    <a:pt x="71392" y="5812"/>
                    <a:pt x="60285" y="4027"/>
                  </a:cubicBezTo>
                  <a:cubicBezTo>
                    <a:pt x="53775" y="2968"/>
                    <a:pt x="44345" y="1140"/>
                    <a:pt x="35679" y="1140"/>
                  </a:cubicBezTo>
                  <a:cubicBezTo>
                    <a:pt x="28552" y="1140"/>
                    <a:pt x="21941" y="2376"/>
                    <a:pt x="17893" y="6294"/>
                  </a:cubicBezTo>
                  <a:cubicBezTo>
                    <a:pt x="16928" y="7162"/>
                    <a:pt x="16157" y="8223"/>
                    <a:pt x="15578" y="9332"/>
                  </a:cubicBezTo>
                  <a:cubicBezTo>
                    <a:pt x="13215" y="13817"/>
                    <a:pt x="9453" y="17338"/>
                    <a:pt x="4871" y="19460"/>
                  </a:cubicBezTo>
                  <a:cubicBezTo>
                    <a:pt x="1061" y="21148"/>
                    <a:pt x="0" y="22595"/>
                    <a:pt x="0" y="23752"/>
                  </a:cubicBezTo>
                  <a:cubicBezTo>
                    <a:pt x="46" y="31991"/>
                    <a:pt x="54439" y="40698"/>
                    <a:pt x="106543" y="40698"/>
                  </a:cubicBezTo>
                  <a:cubicBezTo>
                    <a:pt x="109947" y="40698"/>
                    <a:pt x="113342" y="40661"/>
                    <a:pt x="116712" y="40584"/>
                  </a:cubicBezTo>
                  <a:cubicBezTo>
                    <a:pt x="139282" y="40053"/>
                    <a:pt x="161805" y="37738"/>
                    <a:pt x="183989" y="33639"/>
                  </a:cubicBezTo>
                  <a:cubicBezTo>
                    <a:pt x="188089" y="32915"/>
                    <a:pt x="190741" y="31710"/>
                    <a:pt x="190693" y="30697"/>
                  </a:cubicBezTo>
                  <a:cubicBezTo>
                    <a:pt x="190693" y="30649"/>
                    <a:pt x="190693" y="30601"/>
                    <a:pt x="190693" y="30552"/>
                  </a:cubicBezTo>
                  <a:cubicBezTo>
                    <a:pt x="190259" y="29395"/>
                    <a:pt x="190982" y="28141"/>
                    <a:pt x="192188" y="27900"/>
                  </a:cubicBezTo>
                  <a:cubicBezTo>
                    <a:pt x="198024" y="26983"/>
                    <a:pt x="205113" y="25730"/>
                    <a:pt x="213167" y="23945"/>
                  </a:cubicBezTo>
                  <a:cubicBezTo>
                    <a:pt x="225948" y="21148"/>
                    <a:pt x="227973" y="19990"/>
                    <a:pt x="228262" y="18640"/>
                  </a:cubicBezTo>
                  <a:cubicBezTo>
                    <a:pt x="229227" y="13817"/>
                    <a:pt x="207525" y="7162"/>
                    <a:pt x="203618" y="5956"/>
                  </a:cubicBezTo>
                  <a:cubicBezTo>
                    <a:pt x="188793" y="1503"/>
                    <a:pt x="176097" y="1"/>
                    <a:pt x="164269" y="1"/>
                  </a:cubicBezTo>
                  <a:close/>
                </a:path>
              </a:pathLst>
            </a:custGeom>
            <a:solidFill>
              <a:srgbClr val="BF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49"/>
            <p:cNvSpPr/>
            <p:nvPr/>
          </p:nvSpPr>
          <p:spPr>
            <a:xfrm>
              <a:off x="4120049" y="3921826"/>
              <a:ext cx="570132" cy="349098"/>
            </a:xfrm>
            <a:custGeom>
              <a:avLst/>
              <a:gdLst/>
              <a:ahLst/>
              <a:cxnLst/>
              <a:rect l="l" t="t" r="r" b="b"/>
              <a:pathLst>
                <a:path w="38438" h="23536" extrusionOk="0">
                  <a:moveTo>
                    <a:pt x="1881" y="1"/>
                  </a:moveTo>
                  <a:cubicBezTo>
                    <a:pt x="820" y="97"/>
                    <a:pt x="0" y="965"/>
                    <a:pt x="0" y="2026"/>
                  </a:cubicBezTo>
                  <a:lnTo>
                    <a:pt x="0" y="11383"/>
                  </a:lnTo>
                  <a:cubicBezTo>
                    <a:pt x="0" y="18086"/>
                    <a:pt x="5450" y="23536"/>
                    <a:pt x="12154" y="23536"/>
                  </a:cubicBezTo>
                  <a:lnTo>
                    <a:pt x="26236" y="23536"/>
                  </a:lnTo>
                  <a:cubicBezTo>
                    <a:pt x="32988" y="23536"/>
                    <a:pt x="38438" y="18086"/>
                    <a:pt x="38438" y="11383"/>
                  </a:cubicBezTo>
                  <a:lnTo>
                    <a:pt x="38438" y="2026"/>
                  </a:lnTo>
                  <a:cubicBezTo>
                    <a:pt x="38390" y="965"/>
                    <a:pt x="37618" y="97"/>
                    <a:pt x="36557" y="1"/>
                  </a:cubicBezTo>
                  <a:close/>
                </a:path>
              </a:pathLst>
            </a:custGeom>
            <a:solidFill>
              <a:srgbClr val="E89B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49"/>
            <p:cNvSpPr/>
            <p:nvPr/>
          </p:nvSpPr>
          <p:spPr>
            <a:xfrm>
              <a:off x="4147223" y="3542677"/>
              <a:ext cx="515059" cy="379148"/>
            </a:xfrm>
            <a:custGeom>
              <a:avLst/>
              <a:gdLst/>
              <a:ahLst/>
              <a:cxnLst/>
              <a:rect l="l" t="t" r="r" b="b"/>
              <a:pathLst>
                <a:path w="34725" h="25562" extrusionOk="0">
                  <a:moveTo>
                    <a:pt x="15241" y="1"/>
                  </a:moveTo>
                  <a:cubicBezTo>
                    <a:pt x="6849" y="1"/>
                    <a:pt x="49" y="6801"/>
                    <a:pt x="1" y="15241"/>
                  </a:cubicBezTo>
                  <a:lnTo>
                    <a:pt x="1" y="25562"/>
                  </a:lnTo>
                  <a:lnTo>
                    <a:pt x="3280" y="25562"/>
                  </a:lnTo>
                  <a:lnTo>
                    <a:pt x="3280" y="15241"/>
                  </a:lnTo>
                  <a:cubicBezTo>
                    <a:pt x="3280" y="8634"/>
                    <a:pt x="8634" y="3280"/>
                    <a:pt x="15241" y="3232"/>
                  </a:cubicBezTo>
                  <a:lnTo>
                    <a:pt x="19485" y="3232"/>
                  </a:lnTo>
                  <a:cubicBezTo>
                    <a:pt x="26092" y="3280"/>
                    <a:pt x="31445" y="8634"/>
                    <a:pt x="31494" y="15241"/>
                  </a:cubicBezTo>
                  <a:lnTo>
                    <a:pt x="31494" y="25562"/>
                  </a:lnTo>
                  <a:lnTo>
                    <a:pt x="34725" y="25562"/>
                  </a:lnTo>
                  <a:lnTo>
                    <a:pt x="34725" y="15241"/>
                  </a:lnTo>
                  <a:cubicBezTo>
                    <a:pt x="34725" y="6801"/>
                    <a:pt x="27925" y="1"/>
                    <a:pt x="19485" y="1"/>
                  </a:cubicBezTo>
                  <a:close/>
                </a:path>
              </a:pathLst>
            </a:custGeom>
            <a:solidFill>
              <a:srgbClr val="F2B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49"/>
            <p:cNvSpPr/>
            <p:nvPr/>
          </p:nvSpPr>
          <p:spPr>
            <a:xfrm>
              <a:off x="4141512" y="3955452"/>
              <a:ext cx="527206" cy="7164"/>
            </a:xfrm>
            <a:custGeom>
              <a:avLst/>
              <a:gdLst/>
              <a:ahLst/>
              <a:cxnLst/>
              <a:rect l="l" t="t" r="r" b="b"/>
              <a:pathLst>
                <a:path w="35544" h="483" extrusionOk="0">
                  <a:moveTo>
                    <a:pt x="241" y="0"/>
                  </a:moveTo>
                  <a:cubicBezTo>
                    <a:pt x="0" y="49"/>
                    <a:pt x="0" y="435"/>
                    <a:pt x="241" y="483"/>
                  </a:cubicBezTo>
                  <a:lnTo>
                    <a:pt x="35303" y="483"/>
                  </a:lnTo>
                  <a:cubicBezTo>
                    <a:pt x="35544" y="435"/>
                    <a:pt x="35544" y="49"/>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49"/>
            <p:cNvSpPr/>
            <p:nvPr/>
          </p:nvSpPr>
          <p:spPr>
            <a:xfrm>
              <a:off x="4141512" y="4011966"/>
              <a:ext cx="527206" cy="6452"/>
            </a:xfrm>
            <a:custGeom>
              <a:avLst/>
              <a:gdLst/>
              <a:ahLst/>
              <a:cxnLst/>
              <a:rect l="l" t="t" r="r" b="b"/>
              <a:pathLst>
                <a:path w="35544" h="435" extrusionOk="0">
                  <a:moveTo>
                    <a:pt x="241" y="0"/>
                  </a:moveTo>
                  <a:cubicBezTo>
                    <a:pt x="0" y="0"/>
                    <a:pt x="0" y="386"/>
                    <a:pt x="241" y="435"/>
                  </a:cubicBezTo>
                  <a:lnTo>
                    <a:pt x="35303" y="435"/>
                  </a:lnTo>
                  <a:cubicBezTo>
                    <a:pt x="35544" y="386"/>
                    <a:pt x="35544" y="0"/>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49"/>
            <p:cNvSpPr/>
            <p:nvPr/>
          </p:nvSpPr>
          <p:spPr>
            <a:xfrm>
              <a:off x="4140785" y="4067769"/>
              <a:ext cx="528660" cy="7164"/>
            </a:xfrm>
            <a:custGeom>
              <a:avLst/>
              <a:gdLst/>
              <a:ahLst/>
              <a:cxnLst/>
              <a:rect l="l" t="t" r="r" b="b"/>
              <a:pathLst>
                <a:path w="35642" h="483" extrusionOk="0">
                  <a:moveTo>
                    <a:pt x="290" y="0"/>
                  </a:moveTo>
                  <a:cubicBezTo>
                    <a:pt x="1" y="0"/>
                    <a:pt x="1" y="434"/>
                    <a:pt x="290" y="483"/>
                  </a:cubicBezTo>
                  <a:lnTo>
                    <a:pt x="35352" y="483"/>
                  </a:lnTo>
                  <a:cubicBezTo>
                    <a:pt x="35641" y="483"/>
                    <a:pt x="35641" y="0"/>
                    <a:pt x="3535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49"/>
            <p:cNvSpPr/>
            <p:nvPr/>
          </p:nvSpPr>
          <p:spPr>
            <a:xfrm>
              <a:off x="4141512" y="4123556"/>
              <a:ext cx="527206" cy="7179"/>
            </a:xfrm>
            <a:custGeom>
              <a:avLst/>
              <a:gdLst/>
              <a:ahLst/>
              <a:cxnLst/>
              <a:rect l="l" t="t" r="r" b="b"/>
              <a:pathLst>
                <a:path w="35544" h="484" extrusionOk="0">
                  <a:moveTo>
                    <a:pt x="241" y="1"/>
                  </a:moveTo>
                  <a:cubicBezTo>
                    <a:pt x="0" y="49"/>
                    <a:pt x="0" y="435"/>
                    <a:pt x="241" y="483"/>
                  </a:cubicBezTo>
                  <a:lnTo>
                    <a:pt x="35303" y="483"/>
                  </a:lnTo>
                  <a:cubicBezTo>
                    <a:pt x="35544" y="435"/>
                    <a:pt x="35544" y="49"/>
                    <a:pt x="35303"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49"/>
            <p:cNvSpPr/>
            <p:nvPr/>
          </p:nvSpPr>
          <p:spPr>
            <a:xfrm>
              <a:off x="4187287" y="4179313"/>
              <a:ext cx="435527" cy="7253"/>
            </a:xfrm>
            <a:custGeom>
              <a:avLst/>
              <a:gdLst/>
              <a:ahLst/>
              <a:cxnLst/>
              <a:rect l="l" t="t" r="r" b="b"/>
              <a:pathLst>
                <a:path w="29363" h="489" extrusionOk="0">
                  <a:moveTo>
                    <a:pt x="29158" y="1"/>
                  </a:moveTo>
                  <a:cubicBezTo>
                    <a:pt x="29149" y="1"/>
                    <a:pt x="29140" y="2"/>
                    <a:pt x="29130" y="4"/>
                  </a:cubicBezTo>
                  <a:lnTo>
                    <a:pt x="242" y="4"/>
                  </a:lnTo>
                  <a:cubicBezTo>
                    <a:pt x="1" y="52"/>
                    <a:pt x="1" y="438"/>
                    <a:pt x="242" y="486"/>
                  </a:cubicBezTo>
                  <a:lnTo>
                    <a:pt x="29130" y="486"/>
                  </a:lnTo>
                  <a:cubicBezTo>
                    <a:pt x="29140" y="488"/>
                    <a:pt x="29149" y="489"/>
                    <a:pt x="29158" y="489"/>
                  </a:cubicBezTo>
                  <a:cubicBezTo>
                    <a:pt x="29362" y="489"/>
                    <a:pt x="29362" y="1"/>
                    <a:pt x="29158"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49"/>
            <p:cNvSpPr/>
            <p:nvPr/>
          </p:nvSpPr>
          <p:spPr>
            <a:xfrm>
              <a:off x="4232365" y="4235872"/>
              <a:ext cx="345523" cy="6452"/>
            </a:xfrm>
            <a:custGeom>
              <a:avLst/>
              <a:gdLst/>
              <a:ahLst/>
              <a:cxnLst/>
              <a:rect l="l" t="t" r="r" b="b"/>
              <a:pathLst>
                <a:path w="23295" h="435" extrusionOk="0">
                  <a:moveTo>
                    <a:pt x="289" y="1"/>
                  </a:moveTo>
                  <a:cubicBezTo>
                    <a:pt x="0" y="1"/>
                    <a:pt x="0" y="435"/>
                    <a:pt x="289" y="435"/>
                  </a:cubicBezTo>
                  <a:lnTo>
                    <a:pt x="22956" y="435"/>
                  </a:lnTo>
                  <a:cubicBezTo>
                    <a:pt x="23294" y="435"/>
                    <a:pt x="23294" y="1"/>
                    <a:pt x="2295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49"/>
            <p:cNvSpPr/>
            <p:nvPr/>
          </p:nvSpPr>
          <p:spPr>
            <a:xfrm>
              <a:off x="4186931" y="3956342"/>
              <a:ext cx="7891" cy="262372"/>
            </a:xfrm>
            <a:custGeom>
              <a:avLst/>
              <a:gdLst/>
              <a:ahLst/>
              <a:cxnLst/>
              <a:rect l="l" t="t" r="r" b="b"/>
              <a:pathLst>
                <a:path w="532" h="17689" extrusionOk="0">
                  <a:moveTo>
                    <a:pt x="266" y="1"/>
                  </a:moveTo>
                  <a:cubicBezTo>
                    <a:pt x="133" y="1"/>
                    <a:pt x="1" y="61"/>
                    <a:pt x="25" y="182"/>
                  </a:cubicBezTo>
                  <a:lnTo>
                    <a:pt x="25" y="17447"/>
                  </a:lnTo>
                  <a:cubicBezTo>
                    <a:pt x="25" y="17592"/>
                    <a:pt x="121" y="17688"/>
                    <a:pt x="266" y="17688"/>
                  </a:cubicBezTo>
                  <a:cubicBezTo>
                    <a:pt x="411" y="17688"/>
                    <a:pt x="507" y="17592"/>
                    <a:pt x="507" y="1744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49"/>
            <p:cNvSpPr/>
            <p:nvPr/>
          </p:nvSpPr>
          <p:spPr>
            <a:xfrm>
              <a:off x="4245953" y="3972080"/>
              <a:ext cx="7164" cy="270233"/>
            </a:xfrm>
            <a:custGeom>
              <a:avLst/>
              <a:gdLst/>
              <a:ahLst/>
              <a:cxnLst/>
              <a:rect l="l" t="t" r="r" b="b"/>
              <a:pathLst>
                <a:path w="483" h="18219" extrusionOk="0">
                  <a:moveTo>
                    <a:pt x="242" y="1"/>
                  </a:moveTo>
                  <a:cubicBezTo>
                    <a:pt x="133" y="1"/>
                    <a:pt x="24" y="61"/>
                    <a:pt x="0" y="182"/>
                  </a:cubicBezTo>
                  <a:lnTo>
                    <a:pt x="0" y="18026"/>
                  </a:lnTo>
                  <a:cubicBezTo>
                    <a:pt x="0" y="18122"/>
                    <a:pt x="97" y="18219"/>
                    <a:pt x="242" y="18219"/>
                  </a:cubicBezTo>
                  <a:cubicBezTo>
                    <a:pt x="386" y="18219"/>
                    <a:pt x="483" y="18122"/>
                    <a:pt x="483" y="18026"/>
                  </a:cubicBezTo>
                  <a:lnTo>
                    <a:pt x="483" y="182"/>
                  </a:lnTo>
                  <a:cubicBezTo>
                    <a:pt x="459" y="61"/>
                    <a:pt x="350"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49"/>
            <p:cNvSpPr/>
            <p:nvPr/>
          </p:nvSpPr>
          <p:spPr>
            <a:xfrm>
              <a:off x="4311411" y="3956342"/>
              <a:ext cx="7876" cy="285971"/>
            </a:xfrm>
            <a:custGeom>
              <a:avLst/>
              <a:gdLst/>
              <a:ahLst/>
              <a:cxnLst/>
              <a:rect l="l" t="t" r="r" b="b"/>
              <a:pathLst>
                <a:path w="531" h="19280" extrusionOk="0">
                  <a:moveTo>
                    <a:pt x="265" y="1"/>
                  </a:moveTo>
                  <a:cubicBezTo>
                    <a:pt x="133" y="1"/>
                    <a:pt x="0" y="61"/>
                    <a:pt x="24" y="182"/>
                  </a:cubicBezTo>
                  <a:lnTo>
                    <a:pt x="24" y="19087"/>
                  </a:lnTo>
                  <a:cubicBezTo>
                    <a:pt x="24" y="19183"/>
                    <a:pt x="121" y="19280"/>
                    <a:pt x="265" y="19280"/>
                  </a:cubicBezTo>
                  <a:cubicBezTo>
                    <a:pt x="410" y="19280"/>
                    <a:pt x="507" y="19183"/>
                    <a:pt x="507" y="19087"/>
                  </a:cubicBezTo>
                  <a:lnTo>
                    <a:pt x="507" y="182"/>
                  </a:lnTo>
                  <a:cubicBezTo>
                    <a:pt x="531" y="61"/>
                    <a:pt x="398" y="1"/>
                    <a:pt x="265"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49"/>
            <p:cNvSpPr/>
            <p:nvPr/>
          </p:nvSpPr>
          <p:spPr>
            <a:xfrm>
              <a:off x="4378294" y="3979779"/>
              <a:ext cx="7164" cy="262535"/>
            </a:xfrm>
            <a:custGeom>
              <a:avLst/>
              <a:gdLst/>
              <a:ahLst/>
              <a:cxnLst/>
              <a:rect l="l" t="t" r="r" b="b"/>
              <a:pathLst>
                <a:path w="483" h="17700" extrusionOk="0">
                  <a:moveTo>
                    <a:pt x="242" y="0"/>
                  </a:moveTo>
                  <a:cubicBezTo>
                    <a:pt x="97" y="0"/>
                    <a:pt x="1" y="97"/>
                    <a:pt x="1" y="241"/>
                  </a:cubicBezTo>
                  <a:lnTo>
                    <a:pt x="1" y="17507"/>
                  </a:lnTo>
                  <a:cubicBezTo>
                    <a:pt x="1" y="17603"/>
                    <a:pt x="97" y="17700"/>
                    <a:pt x="242" y="17700"/>
                  </a:cubicBezTo>
                  <a:cubicBezTo>
                    <a:pt x="338" y="17700"/>
                    <a:pt x="483" y="17603"/>
                    <a:pt x="483" y="17507"/>
                  </a:cubicBezTo>
                  <a:lnTo>
                    <a:pt x="483" y="241"/>
                  </a:lnTo>
                  <a:cubicBezTo>
                    <a:pt x="483" y="97"/>
                    <a:pt x="338" y="0"/>
                    <a:pt x="24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49"/>
            <p:cNvSpPr/>
            <p:nvPr/>
          </p:nvSpPr>
          <p:spPr>
            <a:xfrm>
              <a:off x="4444465" y="3955808"/>
              <a:ext cx="7164" cy="257181"/>
            </a:xfrm>
            <a:custGeom>
              <a:avLst/>
              <a:gdLst/>
              <a:ahLst/>
              <a:cxnLst/>
              <a:rect l="l" t="t" r="r" b="b"/>
              <a:pathLst>
                <a:path w="483" h="17339" extrusionOk="0">
                  <a:moveTo>
                    <a:pt x="242" y="1"/>
                  </a:moveTo>
                  <a:cubicBezTo>
                    <a:pt x="121" y="1"/>
                    <a:pt x="1" y="73"/>
                    <a:pt x="25" y="218"/>
                  </a:cubicBezTo>
                  <a:lnTo>
                    <a:pt x="25" y="17097"/>
                  </a:lnTo>
                  <a:cubicBezTo>
                    <a:pt x="25" y="17242"/>
                    <a:pt x="121" y="17338"/>
                    <a:pt x="218" y="17338"/>
                  </a:cubicBezTo>
                  <a:cubicBezTo>
                    <a:pt x="362" y="17338"/>
                    <a:pt x="459" y="17242"/>
                    <a:pt x="459" y="17097"/>
                  </a:cubicBezTo>
                  <a:lnTo>
                    <a:pt x="459" y="218"/>
                  </a:lnTo>
                  <a:cubicBezTo>
                    <a:pt x="483" y="73"/>
                    <a:pt x="362"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49"/>
            <p:cNvSpPr/>
            <p:nvPr/>
          </p:nvSpPr>
          <p:spPr>
            <a:xfrm>
              <a:off x="4510279" y="3956342"/>
              <a:ext cx="7891" cy="285971"/>
            </a:xfrm>
            <a:custGeom>
              <a:avLst/>
              <a:gdLst/>
              <a:ahLst/>
              <a:cxnLst/>
              <a:rect l="l" t="t" r="r" b="b"/>
              <a:pathLst>
                <a:path w="532" h="19280" extrusionOk="0">
                  <a:moveTo>
                    <a:pt x="266" y="1"/>
                  </a:moveTo>
                  <a:cubicBezTo>
                    <a:pt x="133" y="1"/>
                    <a:pt x="1" y="61"/>
                    <a:pt x="25" y="182"/>
                  </a:cubicBezTo>
                  <a:lnTo>
                    <a:pt x="25" y="19087"/>
                  </a:lnTo>
                  <a:cubicBezTo>
                    <a:pt x="25" y="19183"/>
                    <a:pt x="121" y="19280"/>
                    <a:pt x="266" y="19280"/>
                  </a:cubicBezTo>
                  <a:cubicBezTo>
                    <a:pt x="410" y="19280"/>
                    <a:pt x="507" y="19183"/>
                    <a:pt x="507" y="1908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49"/>
            <p:cNvSpPr/>
            <p:nvPr/>
          </p:nvSpPr>
          <p:spPr>
            <a:xfrm>
              <a:off x="4577162" y="3955452"/>
              <a:ext cx="6452" cy="286861"/>
            </a:xfrm>
            <a:custGeom>
              <a:avLst/>
              <a:gdLst/>
              <a:ahLst/>
              <a:cxnLst/>
              <a:rect l="l" t="t" r="r" b="b"/>
              <a:pathLst>
                <a:path w="435" h="19340" extrusionOk="0">
                  <a:moveTo>
                    <a:pt x="194" y="0"/>
                  </a:moveTo>
                  <a:cubicBezTo>
                    <a:pt x="97" y="0"/>
                    <a:pt x="1" y="97"/>
                    <a:pt x="1" y="242"/>
                  </a:cubicBezTo>
                  <a:lnTo>
                    <a:pt x="1" y="19147"/>
                  </a:lnTo>
                  <a:cubicBezTo>
                    <a:pt x="1" y="19243"/>
                    <a:pt x="97" y="19340"/>
                    <a:pt x="194" y="19340"/>
                  </a:cubicBezTo>
                  <a:cubicBezTo>
                    <a:pt x="338" y="19340"/>
                    <a:pt x="435" y="19243"/>
                    <a:pt x="435" y="19147"/>
                  </a:cubicBezTo>
                  <a:lnTo>
                    <a:pt x="435" y="242"/>
                  </a:lnTo>
                  <a:cubicBezTo>
                    <a:pt x="435" y="97"/>
                    <a:pt x="338" y="0"/>
                    <a:pt x="194"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49"/>
            <p:cNvSpPr/>
            <p:nvPr/>
          </p:nvSpPr>
          <p:spPr>
            <a:xfrm>
              <a:off x="4643704" y="3972080"/>
              <a:ext cx="6452" cy="192259"/>
            </a:xfrm>
            <a:custGeom>
              <a:avLst/>
              <a:gdLst/>
              <a:ahLst/>
              <a:cxnLst/>
              <a:rect l="l" t="t" r="r" b="b"/>
              <a:pathLst>
                <a:path w="435" h="12962" extrusionOk="0">
                  <a:moveTo>
                    <a:pt x="217" y="1"/>
                  </a:moveTo>
                  <a:cubicBezTo>
                    <a:pt x="121" y="1"/>
                    <a:pt x="24" y="61"/>
                    <a:pt x="0" y="182"/>
                  </a:cubicBezTo>
                  <a:lnTo>
                    <a:pt x="0" y="12721"/>
                  </a:lnTo>
                  <a:cubicBezTo>
                    <a:pt x="0" y="12866"/>
                    <a:pt x="96" y="12962"/>
                    <a:pt x="193" y="12962"/>
                  </a:cubicBezTo>
                  <a:cubicBezTo>
                    <a:pt x="338" y="12962"/>
                    <a:pt x="434" y="12866"/>
                    <a:pt x="434" y="12721"/>
                  </a:cubicBezTo>
                  <a:lnTo>
                    <a:pt x="434" y="182"/>
                  </a:lnTo>
                  <a:cubicBezTo>
                    <a:pt x="410" y="61"/>
                    <a:pt x="313" y="1"/>
                    <a:pt x="217"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49"/>
            <p:cNvSpPr/>
            <p:nvPr/>
          </p:nvSpPr>
          <p:spPr>
            <a:xfrm>
              <a:off x="4171549" y="3578455"/>
              <a:ext cx="466423" cy="343372"/>
            </a:xfrm>
            <a:custGeom>
              <a:avLst/>
              <a:gdLst/>
              <a:ahLst/>
              <a:cxnLst/>
              <a:rect l="l" t="t" r="r" b="b"/>
              <a:pathLst>
                <a:path w="31446" h="23150" extrusionOk="0">
                  <a:moveTo>
                    <a:pt x="13794" y="0"/>
                  </a:moveTo>
                  <a:cubicBezTo>
                    <a:pt x="6222" y="0"/>
                    <a:pt x="49" y="6174"/>
                    <a:pt x="1" y="13794"/>
                  </a:cubicBezTo>
                  <a:lnTo>
                    <a:pt x="1" y="23150"/>
                  </a:lnTo>
                  <a:lnTo>
                    <a:pt x="1640" y="23150"/>
                  </a:lnTo>
                  <a:lnTo>
                    <a:pt x="1640" y="12829"/>
                  </a:lnTo>
                  <a:cubicBezTo>
                    <a:pt x="1640" y="6222"/>
                    <a:pt x="6994" y="868"/>
                    <a:pt x="13601" y="820"/>
                  </a:cubicBezTo>
                  <a:lnTo>
                    <a:pt x="17845" y="820"/>
                  </a:lnTo>
                  <a:cubicBezTo>
                    <a:pt x="24452" y="868"/>
                    <a:pt x="29805" y="6222"/>
                    <a:pt x="29854" y="12829"/>
                  </a:cubicBezTo>
                  <a:lnTo>
                    <a:pt x="29854" y="23150"/>
                  </a:lnTo>
                  <a:lnTo>
                    <a:pt x="31445" y="23150"/>
                  </a:lnTo>
                  <a:lnTo>
                    <a:pt x="31445" y="13794"/>
                  </a:lnTo>
                  <a:cubicBezTo>
                    <a:pt x="31445" y="6174"/>
                    <a:pt x="25272" y="0"/>
                    <a:pt x="17652" y="0"/>
                  </a:cubicBezTo>
                  <a:close/>
                </a:path>
              </a:pathLst>
            </a:custGeom>
            <a:solidFill>
              <a:srgbClr val="CC8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49"/>
            <p:cNvSpPr/>
            <p:nvPr/>
          </p:nvSpPr>
          <p:spPr>
            <a:xfrm>
              <a:off x="3651484" y="2488905"/>
              <a:ext cx="321821" cy="430350"/>
            </a:xfrm>
            <a:custGeom>
              <a:avLst/>
              <a:gdLst/>
              <a:ahLst/>
              <a:cxnLst/>
              <a:rect l="l" t="t" r="r" b="b"/>
              <a:pathLst>
                <a:path w="21697" h="29014" extrusionOk="0">
                  <a:moveTo>
                    <a:pt x="15401" y="1"/>
                  </a:moveTo>
                  <a:cubicBezTo>
                    <a:pt x="13828" y="1"/>
                    <a:pt x="12353" y="622"/>
                    <a:pt x="11237" y="1691"/>
                  </a:cubicBezTo>
                  <a:cubicBezTo>
                    <a:pt x="10579" y="1572"/>
                    <a:pt x="9823" y="1484"/>
                    <a:pt x="9019" y="1484"/>
                  </a:cubicBezTo>
                  <a:cubicBezTo>
                    <a:pt x="7231" y="1484"/>
                    <a:pt x="5202" y="1916"/>
                    <a:pt x="3473" y="3379"/>
                  </a:cubicBezTo>
                  <a:cubicBezTo>
                    <a:pt x="675" y="5791"/>
                    <a:pt x="0" y="12880"/>
                    <a:pt x="3183" y="17510"/>
                  </a:cubicBezTo>
                  <a:cubicBezTo>
                    <a:pt x="4485" y="19439"/>
                    <a:pt x="5064" y="21754"/>
                    <a:pt x="4823" y="24117"/>
                  </a:cubicBezTo>
                  <a:lnTo>
                    <a:pt x="4823" y="24166"/>
                  </a:lnTo>
                  <a:cubicBezTo>
                    <a:pt x="4614" y="26716"/>
                    <a:pt x="7885" y="29013"/>
                    <a:pt x="10865" y="29013"/>
                  </a:cubicBezTo>
                  <a:cubicBezTo>
                    <a:pt x="11322" y="29013"/>
                    <a:pt x="11772" y="28959"/>
                    <a:pt x="12202" y="28844"/>
                  </a:cubicBezTo>
                  <a:cubicBezTo>
                    <a:pt x="12202" y="28844"/>
                    <a:pt x="16349" y="27445"/>
                    <a:pt x="15819" y="23153"/>
                  </a:cubicBezTo>
                  <a:cubicBezTo>
                    <a:pt x="15819" y="23056"/>
                    <a:pt x="15771" y="22960"/>
                    <a:pt x="15771" y="22815"/>
                  </a:cubicBezTo>
                  <a:cubicBezTo>
                    <a:pt x="15433" y="21465"/>
                    <a:pt x="15915" y="20066"/>
                    <a:pt x="16976" y="19150"/>
                  </a:cubicBezTo>
                  <a:cubicBezTo>
                    <a:pt x="17603" y="18668"/>
                    <a:pt x="18086" y="18041"/>
                    <a:pt x="18375" y="17269"/>
                  </a:cubicBezTo>
                  <a:cubicBezTo>
                    <a:pt x="19291" y="14472"/>
                    <a:pt x="19098" y="12880"/>
                    <a:pt x="19870" y="10228"/>
                  </a:cubicBezTo>
                  <a:cubicBezTo>
                    <a:pt x="20687" y="7632"/>
                    <a:pt x="21696" y="3"/>
                    <a:pt x="15635" y="3"/>
                  </a:cubicBezTo>
                  <a:cubicBezTo>
                    <a:pt x="15616" y="3"/>
                    <a:pt x="15597" y="3"/>
                    <a:pt x="15578" y="3"/>
                  </a:cubicBezTo>
                  <a:cubicBezTo>
                    <a:pt x="15519" y="2"/>
                    <a:pt x="15460" y="1"/>
                    <a:pt x="154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49"/>
            <p:cNvSpPr/>
            <p:nvPr/>
          </p:nvSpPr>
          <p:spPr>
            <a:xfrm>
              <a:off x="3733037" y="2554052"/>
              <a:ext cx="153813" cy="336223"/>
            </a:xfrm>
            <a:custGeom>
              <a:avLst/>
              <a:gdLst/>
              <a:ahLst/>
              <a:cxnLst/>
              <a:rect l="l" t="t" r="r" b="b"/>
              <a:pathLst>
                <a:path w="10370" h="22668" extrusionOk="0">
                  <a:moveTo>
                    <a:pt x="5691" y="0"/>
                  </a:moveTo>
                  <a:cubicBezTo>
                    <a:pt x="5546" y="0"/>
                    <a:pt x="5450" y="48"/>
                    <a:pt x="5402" y="193"/>
                  </a:cubicBezTo>
                  <a:cubicBezTo>
                    <a:pt x="5016" y="2701"/>
                    <a:pt x="4775" y="5209"/>
                    <a:pt x="4726" y="7717"/>
                  </a:cubicBezTo>
                  <a:cubicBezTo>
                    <a:pt x="3231" y="6897"/>
                    <a:pt x="1784" y="5884"/>
                    <a:pt x="482" y="4726"/>
                  </a:cubicBezTo>
                  <a:cubicBezTo>
                    <a:pt x="434" y="4678"/>
                    <a:pt x="374" y="4654"/>
                    <a:pt x="314" y="4654"/>
                  </a:cubicBezTo>
                  <a:cubicBezTo>
                    <a:pt x="253" y="4654"/>
                    <a:pt x="193" y="4678"/>
                    <a:pt x="145" y="4726"/>
                  </a:cubicBezTo>
                  <a:cubicBezTo>
                    <a:pt x="48" y="4823"/>
                    <a:pt x="48" y="4968"/>
                    <a:pt x="145" y="5064"/>
                  </a:cubicBezTo>
                  <a:cubicBezTo>
                    <a:pt x="241" y="5160"/>
                    <a:pt x="2894" y="7475"/>
                    <a:pt x="4726" y="8247"/>
                  </a:cubicBezTo>
                  <a:cubicBezTo>
                    <a:pt x="4630" y="10562"/>
                    <a:pt x="4630" y="12973"/>
                    <a:pt x="4630" y="15144"/>
                  </a:cubicBezTo>
                  <a:cubicBezTo>
                    <a:pt x="3135" y="14276"/>
                    <a:pt x="1688" y="13263"/>
                    <a:pt x="386" y="12154"/>
                  </a:cubicBezTo>
                  <a:cubicBezTo>
                    <a:pt x="338" y="12105"/>
                    <a:pt x="277" y="12081"/>
                    <a:pt x="223" y="12081"/>
                  </a:cubicBezTo>
                  <a:cubicBezTo>
                    <a:pt x="169" y="12081"/>
                    <a:pt x="121" y="12105"/>
                    <a:pt x="97" y="12154"/>
                  </a:cubicBezTo>
                  <a:cubicBezTo>
                    <a:pt x="0" y="12202"/>
                    <a:pt x="0" y="12346"/>
                    <a:pt x="97" y="12443"/>
                  </a:cubicBezTo>
                  <a:cubicBezTo>
                    <a:pt x="193" y="12539"/>
                    <a:pt x="2797" y="14854"/>
                    <a:pt x="4630" y="15674"/>
                  </a:cubicBezTo>
                  <a:cubicBezTo>
                    <a:pt x="4630" y="19484"/>
                    <a:pt x="4775" y="22378"/>
                    <a:pt x="4775" y="22474"/>
                  </a:cubicBezTo>
                  <a:cubicBezTo>
                    <a:pt x="4775" y="22571"/>
                    <a:pt x="4823" y="22667"/>
                    <a:pt x="4919" y="22667"/>
                  </a:cubicBezTo>
                  <a:lnTo>
                    <a:pt x="5016" y="22667"/>
                  </a:lnTo>
                  <a:cubicBezTo>
                    <a:pt x="5112" y="22667"/>
                    <a:pt x="5209" y="22571"/>
                    <a:pt x="5209" y="22426"/>
                  </a:cubicBezTo>
                  <a:cubicBezTo>
                    <a:pt x="5209" y="22378"/>
                    <a:pt x="5160" y="20642"/>
                    <a:pt x="5112" y="18134"/>
                  </a:cubicBezTo>
                  <a:cubicBezTo>
                    <a:pt x="6800" y="17217"/>
                    <a:pt x="8343" y="16060"/>
                    <a:pt x="9646" y="14661"/>
                  </a:cubicBezTo>
                  <a:cubicBezTo>
                    <a:pt x="9694" y="14565"/>
                    <a:pt x="9742" y="14420"/>
                    <a:pt x="9646" y="14324"/>
                  </a:cubicBezTo>
                  <a:cubicBezTo>
                    <a:pt x="9609" y="14287"/>
                    <a:pt x="9565" y="14271"/>
                    <a:pt x="9519" y="14271"/>
                  </a:cubicBezTo>
                  <a:cubicBezTo>
                    <a:pt x="9446" y="14271"/>
                    <a:pt x="9368" y="14312"/>
                    <a:pt x="9308" y="14372"/>
                  </a:cubicBezTo>
                  <a:cubicBezTo>
                    <a:pt x="8102" y="15674"/>
                    <a:pt x="6704" y="16783"/>
                    <a:pt x="5160" y="17603"/>
                  </a:cubicBezTo>
                  <a:cubicBezTo>
                    <a:pt x="5160" y="15819"/>
                    <a:pt x="5112" y="13697"/>
                    <a:pt x="5160" y="11527"/>
                  </a:cubicBezTo>
                  <a:cubicBezTo>
                    <a:pt x="5305" y="11430"/>
                    <a:pt x="8633" y="9212"/>
                    <a:pt x="10224" y="7090"/>
                  </a:cubicBezTo>
                  <a:cubicBezTo>
                    <a:pt x="10370" y="6944"/>
                    <a:pt x="10159" y="6717"/>
                    <a:pt x="10005" y="6717"/>
                  </a:cubicBezTo>
                  <a:cubicBezTo>
                    <a:pt x="9955" y="6717"/>
                    <a:pt x="9911" y="6741"/>
                    <a:pt x="9887" y="6800"/>
                  </a:cubicBezTo>
                  <a:cubicBezTo>
                    <a:pt x="8536" y="8536"/>
                    <a:pt x="5932" y="10417"/>
                    <a:pt x="5112" y="10948"/>
                  </a:cubicBezTo>
                  <a:cubicBezTo>
                    <a:pt x="5209" y="6945"/>
                    <a:pt x="5402" y="2846"/>
                    <a:pt x="5884" y="289"/>
                  </a:cubicBezTo>
                  <a:cubicBezTo>
                    <a:pt x="5884" y="145"/>
                    <a:pt x="5787" y="48"/>
                    <a:pt x="5691"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49"/>
            <p:cNvSpPr/>
            <p:nvPr/>
          </p:nvSpPr>
          <p:spPr>
            <a:xfrm>
              <a:off x="2871008" y="3103306"/>
              <a:ext cx="400611" cy="470843"/>
            </a:xfrm>
            <a:custGeom>
              <a:avLst/>
              <a:gdLst/>
              <a:ahLst/>
              <a:cxnLst/>
              <a:rect l="l" t="t" r="r" b="b"/>
              <a:pathLst>
                <a:path w="27009" h="31744" extrusionOk="0">
                  <a:moveTo>
                    <a:pt x="18860" y="1"/>
                  </a:moveTo>
                  <a:cubicBezTo>
                    <a:pt x="18268" y="1"/>
                    <a:pt x="17893" y="58"/>
                    <a:pt x="17893" y="58"/>
                  </a:cubicBezTo>
                  <a:lnTo>
                    <a:pt x="11672" y="782"/>
                  </a:lnTo>
                  <a:lnTo>
                    <a:pt x="1" y="31744"/>
                  </a:lnTo>
                  <a:lnTo>
                    <a:pt x="16784" y="31744"/>
                  </a:lnTo>
                  <a:cubicBezTo>
                    <a:pt x="16784" y="31744"/>
                    <a:pt x="27008" y="16118"/>
                    <a:pt x="26381" y="7485"/>
                  </a:cubicBezTo>
                  <a:cubicBezTo>
                    <a:pt x="25891" y="737"/>
                    <a:pt x="20981" y="1"/>
                    <a:pt x="18860" y="1"/>
                  </a:cubicBezTo>
                  <a:close/>
                </a:path>
              </a:pathLst>
            </a:custGeom>
            <a:solidFill>
              <a:srgbClr val="EAA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49"/>
            <p:cNvSpPr/>
            <p:nvPr/>
          </p:nvSpPr>
          <p:spPr>
            <a:xfrm>
              <a:off x="3250158" y="3964753"/>
              <a:ext cx="79413" cy="124489"/>
            </a:xfrm>
            <a:custGeom>
              <a:avLst/>
              <a:gdLst/>
              <a:ahLst/>
              <a:cxnLst/>
              <a:rect l="l" t="t" r="r" b="b"/>
              <a:pathLst>
                <a:path w="5354" h="8393" extrusionOk="0">
                  <a:moveTo>
                    <a:pt x="3521" y="0"/>
                  </a:moveTo>
                  <a:cubicBezTo>
                    <a:pt x="2363" y="145"/>
                    <a:pt x="1206" y="290"/>
                    <a:pt x="0" y="434"/>
                  </a:cubicBezTo>
                  <a:cubicBezTo>
                    <a:pt x="724" y="3039"/>
                    <a:pt x="965" y="5740"/>
                    <a:pt x="724" y="8392"/>
                  </a:cubicBezTo>
                  <a:lnTo>
                    <a:pt x="3955" y="7620"/>
                  </a:lnTo>
                  <a:cubicBezTo>
                    <a:pt x="3955" y="7620"/>
                    <a:pt x="5354" y="4727"/>
                    <a:pt x="3521" y="0"/>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49"/>
            <p:cNvSpPr/>
            <p:nvPr/>
          </p:nvSpPr>
          <p:spPr>
            <a:xfrm>
              <a:off x="2844545" y="4171333"/>
              <a:ext cx="104450" cy="153650"/>
            </a:xfrm>
            <a:custGeom>
              <a:avLst/>
              <a:gdLst/>
              <a:ahLst/>
              <a:cxnLst/>
              <a:rect l="l" t="t" r="r" b="b"/>
              <a:pathLst>
                <a:path w="7042" h="10359" extrusionOk="0">
                  <a:moveTo>
                    <a:pt x="1128" y="0"/>
                  </a:moveTo>
                  <a:cubicBezTo>
                    <a:pt x="746" y="0"/>
                    <a:pt x="362" y="81"/>
                    <a:pt x="0" y="252"/>
                  </a:cubicBezTo>
                  <a:cubicBezTo>
                    <a:pt x="627" y="2182"/>
                    <a:pt x="1158" y="4159"/>
                    <a:pt x="1543" y="6184"/>
                  </a:cubicBezTo>
                  <a:lnTo>
                    <a:pt x="2604" y="10332"/>
                  </a:lnTo>
                  <a:cubicBezTo>
                    <a:pt x="2757" y="10350"/>
                    <a:pt x="2908" y="10359"/>
                    <a:pt x="3058" y="10359"/>
                  </a:cubicBezTo>
                  <a:cubicBezTo>
                    <a:pt x="4524" y="10359"/>
                    <a:pt x="5859" y="9522"/>
                    <a:pt x="6559" y="8210"/>
                  </a:cubicBezTo>
                  <a:cubicBezTo>
                    <a:pt x="6559" y="8162"/>
                    <a:pt x="6607" y="8065"/>
                    <a:pt x="6656" y="8017"/>
                  </a:cubicBezTo>
                  <a:lnTo>
                    <a:pt x="6029" y="5461"/>
                  </a:lnTo>
                  <a:cubicBezTo>
                    <a:pt x="5836" y="4786"/>
                    <a:pt x="5884" y="4014"/>
                    <a:pt x="6270" y="3387"/>
                  </a:cubicBezTo>
                  <a:lnTo>
                    <a:pt x="7041" y="2037"/>
                  </a:lnTo>
                  <a:cubicBezTo>
                    <a:pt x="6897" y="1796"/>
                    <a:pt x="6752" y="1651"/>
                    <a:pt x="6607" y="1458"/>
                  </a:cubicBezTo>
                  <a:cubicBezTo>
                    <a:pt x="6108" y="1030"/>
                    <a:pt x="5450" y="787"/>
                    <a:pt x="4790" y="787"/>
                  </a:cubicBezTo>
                  <a:cubicBezTo>
                    <a:pt x="4558" y="787"/>
                    <a:pt x="4325" y="817"/>
                    <a:pt x="4100" y="879"/>
                  </a:cubicBezTo>
                  <a:cubicBezTo>
                    <a:pt x="3907" y="928"/>
                    <a:pt x="3714" y="976"/>
                    <a:pt x="3521" y="976"/>
                  </a:cubicBezTo>
                  <a:cubicBezTo>
                    <a:pt x="3231" y="879"/>
                    <a:pt x="2990" y="735"/>
                    <a:pt x="2797" y="542"/>
                  </a:cubicBezTo>
                  <a:cubicBezTo>
                    <a:pt x="2301" y="191"/>
                    <a:pt x="1716" y="0"/>
                    <a:pt x="1128" y="0"/>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49"/>
            <p:cNvSpPr/>
            <p:nvPr/>
          </p:nvSpPr>
          <p:spPr>
            <a:xfrm>
              <a:off x="2883171" y="4290250"/>
              <a:ext cx="145937" cy="99541"/>
            </a:xfrm>
            <a:custGeom>
              <a:avLst/>
              <a:gdLst/>
              <a:ahLst/>
              <a:cxnLst/>
              <a:rect l="l" t="t" r="r" b="b"/>
              <a:pathLst>
                <a:path w="9839" h="6711" extrusionOk="0">
                  <a:moveTo>
                    <a:pt x="4052" y="0"/>
                  </a:moveTo>
                  <a:cubicBezTo>
                    <a:pt x="4003" y="48"/>
                    <a:pt x="3955" y="145"/>
                    <a:pt x="3955" y="193"/>
                  </a:cubicBezTo>
                  <a:cubicBezTo>
                    <a:pt x="3255" y="1505"/>
                    <a:pt x="1920" y="2342"/>
                    <a:pt x="454" y="2342"/>
                  </a:cubicBezTo>
                  <a:cubicBezTo>
                    <a:pt x="304" y="2342"/>
                    <a:pt x="153" y="2333"/>
                    <a:pt x="0" y="2315"/>
                  </a:cubicBezTo>
                  <a:lnTo>
                    <a:pt x="0" y="2315"/>
                  </a:lnTo>
                  <a:lnTo>
                    <a:pt x="145" y="2846"/>
                  </a:lnTo>
                  <a:cubicBezTo>
                    <a:pt x="386" y="3858"/>
                    <a:pt x="1110" y="4678"/>
                    <a:pt x="2123" y="5064"/>
                  </a:cubicBezTo>
                  <a:cubicBezTo>
                    <a:pt x="3873" y="5755"/>
                    <a:pt x="6812" y="6710"/>
                    <a:pt x="9426" y="6710"/>
                  </a:cubicBezTo>
                  <a:cubicBezTo>
                    <a:pt x="9548" y="6710"/>
                    <a:pt x="9670" y="6708"/>
                    <a:pt x="9791" y="6704"/>
                  </a:cubicBezTo>
                  <a:cubicBezTo>
                    <a:pt x="9839" y="6559"/>
                    <a:pt x="9839" y="6414"/>
                    <a:pt x="9791" y="6270"/>
                  </a:cubicBezTo>
                  <a:cubicBezTo>
                    <a:pt x="9405" y="3955"/>
                    <a:pt x="7138" y="2604"/>
                    <a:pt x="5691" y="2026"/>
                  </a:cubicBezTo>
                  <a:cubicBezTo>
                    <a:pt x="4920" y="1688"/>
                    <a:pt x="4293" y="965"/>
                    <a:pt x="4100" y="145"/>
                  </a:cubicBezTo>
                  <a:lnTo>
                    <a:pt x="4052" y="0"/>
                  </a:ln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49"/>
            <p:cNvSpPr/>
            <p:nvPr/>
          </p:nvSpPr>
          <p:spPr>
            <a:xfrm>
              <a:off x="2717203" y="3973341"/>
              <a:ext cx="547972" cy="228198"/>
            </a:xfrm>
            <a:custGeom>
              <a:avLst/>
              <a:gdLst/>
              <a:ahLst/>
              <a:cxnLst/>
              <a:rect l="l" t="t" r="r" b="b"/>
              <a:pathLst>
                <a:path w="36944" h="15385" extrusionOk="0">
                  <a:moveTo>
                    <a:pt x="35979" y="0"/>
                  </a:moveTo>
                  <a:lnTo>
                    <a:pt x="34435" y="193"/>
                  </a:lnTo>
                  <a:lnTo>
                    <a:pt x="32988" y="338"/>
                  </a:lnTo>
                  <a:lnTo>
                    <a:pt x="32892" y="338"/>
                  </a:lnTo>
                  <a:lnTo>
                    <a:pt x="30625" y="579"/>
                  </a:lnTo>
                  <a:lnTo>
                    <a:pt x="29661" y="675"/>
                  </a:lnTo>
                  <a:cubicBezTo>
                    <a:pt x="29661" y="1254"/>
                    <a:pt x="29468" y="1833"/>
                    <a:pt x="29178" y="2315"/>
                  </a:cubicBezTo>
                  <a:cubicBezTo>
                    <a:pt x="28894" y="2803"/>
                    <a:pt x="28368" y="3120"/>
                    <a:pt x="27805" y="3120"/>
                  </a:cubicBezTo>
                  <a:cubicBezTo>
                    <a:pt x="27701" y="3120"/>
                    <a:pt x="27596" y="3109"/>
                    <a:pt x="27490" y="3087"/>
                  </a:cubicBezTo>
                  <a:lnTo>
                    <a:pt x="27490" y="3087"/>
                  </a:lnTo>
                  <a:cubicBezTo>
                    <a:pt x="27635" y="3714"/>
                    <a:pt x="27346" y="4389"/>
                    <a:pt x="26767" y="4678"/>
                  </a:cubicBezTo>
                  <a:cubicBezTo>
                    <a:pt x="26304" y="4931"/>
                    <a:pt x="25767" y="5073"/>
                    <a:pt x="25221" y="5073"/>
                  </a:cubicBezTo>
                  <a:cubicBezTo>
                    <a:pt x="25142" y="5073"/>
                    <a:pt x="25062" y="5070"/>
                    <a:pt x="24983" y="5064"/>
                  </a:cubicBezTo>
                  <a:cubicBezTo>
                    <a:pt x="24880" y="5069"/>
                    <a:pt x="24775" y="5072"/>
                    <a:pt x="24671" y="5072"/>
                  </a:cubicBezTo>
                  <a:cubicBezTo>
                    <a:pt x="23845" y="5072"/>
                    <a:pt x="22999" y="4886"/>
                    <a:pt x="22571" y="4244"/>
                  </a:cubicBezTo>
                  <a:lnTo>
                    <a:pt x="22571" y="4244"/>
                  </a:lnTo>
                  <a:cubicBezTo>
                    <a:pt x="22619" y="4678"/>
                    <a:pt x="22378" y="5112"/>
                    <a:pt x="21944" y="5353"/>
                  </a:cubicBezTo>
                  <a:cubicBezTo>
                    <a:pt x="21623" y="5554"/>
                    <a:pt x="21268" y="5655"/>
                    <a:pt x="20879" y="5655"/>
                  </a:cubicBezTo>
                  <a:cubicBezTo>
                    <a:pt x="20802" y="5655"/>
                    <a:pt x="20723" y="5651"/>
                    <a:pt x="20642" y="5643"/>
                  </a:cubicBezTo>
                  <a:cubicBezTo>
                    <a:pt x="19919" y="5643"/>
                    <a:pt x="19195" y="5353"/>
                    <a:pt x="18617" y="4871"/>
                  </a:cubicBezTo>
                  <a:cubicBezTo>
                    <a:pt x="18086" y="4341"/>
                    <a:pt x="17845" y="3569"/>
                    <a:pt x="18086" y="2846"/>
                  </a:cubicBezTo>
                  <a:lnTo>
                    <a:pt x="18086" y="2846"/>
                  </a:lnTo>
                  <a:cubicBezTo>
                    <a:pt x="17990" y="2873"/>
                    <a:pt x="17895" y="2886"/>
                    <a:pt x="17802" y="2886"/>
                  </a:cubicBezTo>
                  <a:cubicBezTo>
                    <a:pt x="17239" y="2886"/>
                    <a:pt x="16736" y="2419"/>
                    <a:pt x="16446" y="1881"/>
                  </a:cubicBezTo>
                  <a:cubicBezTo>
                    <a:pt x="16398" y="1881"/>
                    <a:pt x="16398" y="1833"/>
                    <a:pt x="16350" y="1833"/>
                  </a:cubicBezTo>
                  <a:lnTo>
                    <a:pt x="16109" y="1833"/>
                  </a:lnTo>
                  <a:lnTo>
                    <a:pt x="14228" y="1929"/>
                  </a:lnTo>
                  <a:lnTo>
                    <a:pt x="13119" y="2026"/>
                  </a:lnTo>
                  <a:lnTo>
                    <a:pt x="12395" y="2074"/>
                  </a:lnTo>
                  <a:lnTo>
                    <a:pt x="11238" y="2122"/>
                  </a:lnTo>
                  <a:cubicBezTo>
                    <a:pt x="9743" y="2219"/>
                    <a:pt x="8392" y="2267"/>
                    <a:pt x="7235" y="2363"/>
                  </a:cubicBezTo>
                  <a:lnTo>
                    <a:pt x="6367" y="2412"/>
                  </a:lnTo>
                  <a:lnTo>
                    <a:pt x="4872" y="2412"/>
                  </a:lnTo>
                  <a:lnTo>
                    <a:pt x="4004" y="2460"/>
                  </a:lnTo>
                  <a:lnTo>
                    <a:pt x="2267" y="2460"/>
                  </a:lnTo>
                  <a:cubicBezTo>
                    <a:pt x="1496" y="2701"/>
                    <a:pt x="724" y="2990"/>
                    <a:pt x="1" y="3280"/>
                  </a:cubicBezTo>
                  <a:cubicBezTo>
                    <a:pt x="2026" y="3473"/>
                    <a:pt x="3859" y="4485"/>
                    <a:pt x="5065" y="6125"/>
                  </a:cubicBezTo>
                  <a:cubicBezTo>
                    <a:pt x="5595" y="6752"/>
                    <a:pt x="6029" y="7475"/>
                    <a:pt x="6415" y="8199"/>
                  </a:cubicBezTo>
                  <a:cubicBezTo>
                    <a:pt x="7331" y="9935"/>
                    <a:pt x="8055" y="11768"/>
                    <a:pt x="8633" y="13649"/>
                  </a:cubicBezTo>
                  <a:cubicBezTo>
                    <a:pt x="9016" y="13468"/>
                    <a:pt x="9423" y="13379"/>
                    <a:pt x="9824" y="13379"/>
                  </a:cubicBezTo>
                  <a:cubicBezTo>
                    <a:pt x="10384" y="13379"/>
                    <a:pt x="10933" y="13552"/>
                    <a:pt x="11382" y="13890"/>
                  </a:cubicBezTo>
                  <a:cubicBezTo>
                    <a:pt x="11575" y="14131"/>
                    <a:pt x="11865" y="14276"/>
                    <a:pt x="12106" y="14372"/>
                  </a:cubicBezTo>
                  <a:cubicBezTo>
                    <a:pt x="12299" y="14372"/>
                    <a:pt x="12540" y="14324"/>
                    <a:pt x="12733" y="14227"/>
                  </a:cubicBezTo>
                  <a:cubicBezTo>
                    <a:pt x="12947" y="14180"/>
                    <a:pt x="13163" y="14156"/>
                    <a:pt x="13378" y="14156"/>
                  </a:cubicBezTo>
                  <a:cubicBezTo>
                    <a:pt x="14037" y="14156"/>
                    <a:pt x="14683" y="14382"/>
                    <a:pt x="15192" y="14854"/>
                  </a:cubicBezTo>
                  <a:cubicBezTo>
                    <a:pt x="15385" y="14999"/>
                    <a:pt x="15530" y="15192"/>
                    <a:pt x="15626" y="15385"/>
                  </a:cubicBezTo>
                  <a:lnTo>
                    <a:pt x="17363" y="12395"/>
                  </a:lnTo>
                  <a:lnTo>
                    <a:pt x="36654" y="7813"/>
                  </a:lnTo>
                  <a:cubicBezTo>
                    <a:pt x="36943" y="5209"/>
                    <a:pt x="36702" y="2508"/>
                    <a:pt x="35979" y="0"/>
                  </a:cubicBez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49"/>
            <p:cNvSpPr/>
            <p:nvPr/>
          </p:nvSpPr>
          <p:spPr>
            <a:xfrm>
              <a:off x="2665702" y="4021979"/>
              <a:ext cx="362684" cy="399172"/>
            </a:xfrm>
            <a:custGeom>
              <a:avLst/>
              <a:gdLst/>
              <a:ahLst/>
              <a:cxnLst/>
              <a:rect l="l" t="t" r="r" b="b"/>
              <a:pathLst>
                <a:path w="24452" h="26912" extrusionOk="0">
                  <a:moveTo>
                    <a:pt x="3424" y="1"/>
                  </a:moveTo>
                  <a:cubicBezTo>
                    <a:pt x="2556" y="338"/>
                    <a:pt x="1785" y="724"/>
                    <a:pt x="1013" y="1206"/>
                  </a:cubicBezTo>
                  <a:cubicBezTo>
                    <a:pt x="531" y="1737"/>
                    <a:pt x="193" y="2316"/>
                    <a:pt x="0" y="2991"/>
                  </a:cubicBezTo>
                  <a:cubicBezTo>
                    <a:pt x="527" y="2847"/>
                    <a:pt x="1159" y="2730"/>
                    <a:pt x="1832" y="2730"/>
                  </a:cubicBezTo>
                  <a:cubicBezTo>
                    <a:pt x="3193" y="2730"/>
                    <a:pt x="4722" y="3209"/>
                    <a:pt x="5884" y="4920"/>
                  </a:cubicBezTo>
                  <a:cubicBezTo>
                    <a:pt x="5932" y="5016"/>
                    <a:pt x="6029" y="5161"/>
                    <a:pt x="6125" y="5306"/>
                  </a:cubicBezTo>
                  <a:cubicBezTo>
                    <a:pt x="6704" y="6367"/>
                    <a:pt x="7234" y="7476"/>
                    <a:pt x="7668" y="8585"/>
                  </a:cubicBezTo>
                  <a:cubicBezTo>
                    <a:pt x="9694" y="13697"/>
                    <a:pt x="11575" y="21173"/>
                    <a:pt x="12491" y="23054"/>
                  </a:cubicBezTo>
                  <a:cubicBezTo>
                    <a:pt x="13311" y="24983"/>
                    <a:pt x="14951" y="26381"/>
                    <a:pt x="16976" y="26912"/>
                  </a:cubicBezTo>
                  <a:cubicBezTo>
                    <a:pt x="20786" y="26767"/>
                    <a:pt x="24066" y="26092"/>
                    <a:pt x="24452" y="24790"/>
                  </a:cubicBezTo>
                  <a:lnTo>
                    <a:pt x="24452" y="24790"/>
                  </a:lnTo>
                  <a:cubicBezTo>
                    <a:pt x="24336" y="24794"/>
                    <a:pt x="24219" y="24796"/>
                    <a:pt x="24102" y="24796"/>
                  </a:cubicBezTo>
                  <a:cubicBezTo>
                    <a:pt x="21484" y="24796"/>
                    <a:pt x="18535" y="23796"/>
                    <a:pt x="16735" y="23150"/>
                  </a:cubicBezTo>
                  <a:cubicBezTo>
                    <a:pt x="15771" y="22764"/>
                    <a:pt x="15047" y="21944"/>
                    <a:pt x="14758" y="20932"/>
                  </a:cubicBezTo>
                  <a:lnTo>
                    <a:pt x="13552" y="16253"/>
                  </a:lnTo>
                  <a:cubicBezTo>
                    <a:pt x="13552" y="16253"/>
                    <a:pt x="12347" y="9550"/>
                    <a:pt x="9839" y="4920"/>
                  </a:cubicBezTo>
                  <a:cubicBezTo>
                    <a:pt x="9453" y="4196"/>
                    <a:pt x="9019" y="3473"/>
                    <a:pt x="8488" y="2798"/>
                  </a:cubicBezTo>
                  <a:cubicBezTo>
                    <a:pt x="7283" y="1206"/>
                    <a:pt x="5450" y="194"/>
                    <a:pt x="3424"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49"/>
            <p:cNvSpPr/>
            <p:nvPr/>
          </p:nvSpPr>
          <p:spPr>
            <a:xfrm>
              <a:off x="2662127" y="4062621"/>
              <a:ext cx="255386" cy="358769"/>
            </a:xfrm>
            <a:custGeom>
              <a:avLst/>
              <a:gdLst/>
              <a:ahLst/>
              <a:cxnLst/>
              <a:rect l="l" t="t" r="r" b="b"/>
              <a:pathLst>
                <a:path w="17218" h="24188" extrusionOk="0">
                  <a:moveTo>
                    <a:pt x="2037" y="0"/>
                  </a:moveTo>
                  <a:cubicBezTo>
                    <a:pt x="1376" y="0"/>
                    <a:pt x="756" y="110"/>
                    <a:pt x="241" y="251"/>
                  </a:cubicBezTo>
                  <a:cubicBezTo>
                    <a:pt x="0" y="1360"/>
                    <a:pt x="0" y="2517"/>
                    <a:pt x="241" y="3627"/>
                  </a:cubicBezTo>
                  <a:cubicBezTo>
                    <a:pt x="531" y="4784"/>
                    <a:pt x="916" y="5845"/>
                    <a:pt x="1447" y="6906"/>
                  </a:cubicBezTo>
                  <a:cubicBezTo>
                    <a:pt x="1688" y="7388"/>
                    <a:pt x="1929" y="7871"/>
                    <a:pt x="2122" y="8257"/>
                  </a:cubicBezTo>
                  <a:cubicBezTo>
                    <a:pt x="2556" y="8980"/>
                    <a:pt x="2797" y="9848"/>
                    <a:pt x="2797" y="10716"/>
                  </a:cubicBezTo>
                  <a:cubicBezTo>
                    <a:pt x="2797" y="13369"/>
                    <a:pt x="2942" y="19108"/>
                    <a:pt x="4871" y="21616"/>
                  </a:cubicBezTo>
                  <a:cubicBezTo>
                    <a:pt x="6125" y="23317"/>
                    <a:pt x="11370" y="24187"/>
                    <a:pt x="16128" y="24187"/>
                  </a:cubicBezTo>
                  <a:cubicBezTo>
                    <a:pt x="16495" y="24187"/>
                    <a:pt x="16859" y="24182"/>
                    <a:pt x="17217" y="24172"/>
                  </a:cubicBezTo>
                  <a:cubicBezTo>
                    <a:pt x="15192" y="23641"/>
                    <a:pt x="13552" y="22243"/>
                    <a:pt x="12732" y="20314"/>
                  </a:cubicBezTo>
                  <a:cubicBezTo>
                    <a:pt x="11864" y="18433"/>
                    <a:pt x="9983" y="10957"/>
                    <a:pt x="7958" y="5845"/>
                  </a:cubicBezTo>
                  <a:cubicBezTo>
                    <a:pt x="7524" y="4736"/>
                    <a:pt x="6993" y="3627"/>
                    <a:pt x="6366" y="2566"/>
                  </a:cubicBezTo>
                  <a:cubicBezTo>
                    <a:pt x="6318" y="2421"/>
                    <a:pt x="6221" y="2276"/>
                    <a:pt x="6125" y="2180"/>
                  </a:cubicBezTo>
                  <a:cubicBezTo>
                    <a:pt x="4983" y="483"/>
                    <a:pt x="3421" y="0"/>
                    <a:pt x="2037" y="0"/>
                  </a:cubicBezTo>
                  <a:close/>
                </a:path>
              </a:pathLst>
            </a:custGeom>
            <a:solidFill>
              <a:srgbClr val="17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49"/>
            <p:cNvSpPr/>
            <p:nvPr/>
          </p:nvSpPr>
          <p:spPr>
            <a:xfrm>
              <a:off x="2339491" y="3257971"/>
              <a:ext cx="635231" cy="172042"/>
            </a:xfrm>
            <a:custGeom>
              <a:avLst/>
              <a:gdLst/>
              <a:ahLst/>
              <a:cxnLst/>
              <a:rect l="l" t="t" r="r" b="b"/>
              <a:pathLst>
                <a:path w="42827" h="11599" extrusionOk="0">
                  <a:moveTo>
                    <a:pt x="3183" y="0"/>
                  </a:moveTo>
                  <a:cubicBezTo>
                    <a:pt x="1978" y="1978"/>
                    <a:pt x="965" y="4051"/>
                    <a:pt x="0" y="6173"/>
                  </a:cubicBezTo>
                  <a:cubicBezTo>
                    <a:pt x="4268" y="8365"/>
                    <a:pt x="16871" y="11598"/>
                    <a:pt x="31019" y="11598"/>
                  </a:cubicBezTo>
                  <a:cubicBezTo>
                    <a:pt x="34619" y="11598"/>
                    <a:pt x="38319" y="11389"/>
                    <a:pt x="42007" y="10900"/>
                  </a:cubicBezTo>
                  <a:lnTo>
                    <a:pt x="42007" y="10755"/>
                  </a:lnTo>
                  <a:lnTo>
                    <a:pt x="42827" y="5354"/>
                  </a:lnTo>
                  <a:lnTo>
                    <a:pt x="3183"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49"/>
            <p:cNvSpPr/>
            <p:nvPr/>
          </p:nvSpPr>
          <p:spPr>
            <a:xfrm>
              <a:off x="2226463" y="3348824"/>
              <a:ext cx="1547297" cy="747691"/>
            </a:xfrm>
            <a:custGeom>
              <a:avLst/>
              <a:gdLst/>
              <a:ahLst/>
              <a:cxnLst/>
              <a:rect l="l" t="t" r="r" b="b"/>
              <a:pathLst>
                <a:path w="104318" h="50409" extrusionOk="0">
                  <a:moveTo>
                    <a:pt x="34195" y="31475"/>
                  </a:moveTo>
                  <a:cubicBezTo>
                    <a:pt x="34565" y="31475"/>
                    <a:pt x="34929" y="31559"/>
                    <a:pt x="35255" y="31734"/>
                  </a:cubicBezTo>
                  <a:cubicBezTo>
                    <a:pt x="35882" y="32072"/>
                    <a:pt x="36557" y="32409"/>
                    <a:pt x="37232" y="32699"/>
                  </a:cubicBezTo>
                  <a:lnTo>
                    <a:pt x="38004" y="32409"/>
                  </a:lnTo>
                  <a:lnTo>
                    <a:pt x="40994" y="32168"/>
                  </a:lnTo>
                  <a:cubicBezTo>
                    <a:pt x="41375" y="32102"/>
                    <a:pt x="41755" y="32070"/>
                    <a:pt x="42134" y="32070"/>
                  </a:cubicBezTo>
                  <a:cubicBezTo>
                    <a:pt x="42859" y="32070"/>
                    <a:pt x="43577" y="32188"/>
                    <a:pt x="44273" y="32409"/>
                  </a:cubicBezTo>
                  <a:cubicBezTo>
                    <a:pt x="45334" y="32892"/>
                    <a:pt x="46154" y="34001"/>
                    <a:pt x="45817" y="35062"/>
                  </a:cubicBezTo>
                  <a:cubicBezTo>
                    <a:pt x="45624" y="35641"/>
                    <a:pt x="45238" y="36171"/>
                    <a:pt x="44708" y="36509"/>
                  </a:cubicBezTo>
                  <a:cubicBezTo>
                    <a:pt x="44515" y="36702"/>
                    <a:pt x="44273" y="36798"/>
                    <a:pt x="44032" y="36846"/>
                  </a:cubicBezTo>
                  <a:cubicBezTo>
                    <a:pt x="43936" y="36846"/>
                    <a:pt x="43791" y="36798"/>
                    <a:pt x="43695" y="36750"/>
                  </a:cubicBezTo>
                  <a:lnTo>
                    <a:pt x="43695" y="36750"/>
                  </a:lnTo>
                  <a:cubicBezTo>
                    <a:pt x="44032" y="37714"/>
                    <a:pt x="43598" y="38824"/>
                    <a:pt x="42730" y="39354"/>
                  </a:cubicBezTo>
                  <a:cubicBezTo>
                    <a:pt x="42089" y="39690"/>
                    <a:pt x="41370" y="39852"/>
                    <a:pt x="40647" y="39852"/>
                  </a:cubicBezTo>
                  <a:cubicBezTo>
                    <a:pt x="40229" y="39852"/>
                    <a:pt x="39809" y="39798"/>
                    <a:pt x="39402" y="39692"/>
                  </a:cubicBezTo>
                  <a:cubicBezTo>
                    <a:pt x="38679" y="39547"/>
                    <a:pt x="38004" y="39354"/>
                    <a:pt x="37329" y="39065"/>
                  </a:cubicBezTo>
                  <a:cubicBezTo>
                    <a:pt x="36702" y="38872"/>
                    <a:pt x="36123" y="38438"/>
                    <a:pt x="36219" y="37811"/>
                  </a:cubicBezTo>
                  <a:lnTo>
                    <a:pt x="36219" y="37811"/>
                  </a:lnTo>
                  <a:cubicBezTo>
                    <a:pt x="35821" y="37897"/>
                    <a:pt x="35422" y="37938"/>
                    <a:pt x="35030" y="37938"/>
                  </a:cubicBezTo>
                  <a:cubicBezTo>
                    <a:pt x="32998" y="37938"/>
                    <a:pt x="31120" y="36824"/>
                    <a:pt x="30191" y="34965"/>
                  </a:cubicBezTo>
                  <a:cubicBezTo>
                    <a:pt x="29998" y="34628"/>
                    <a:pt x="29950" y="34290"/>
                    <a:pt x="29998" y="33904"/>
                  </a:cubicBezTo>
                  <a:cubicBezTo>
                    <a:pt x="30143" y="33519"/>
                    <a:pt x="30529" y="33229"/>
                    <a:pt x="30914" y="33133"/>
                  </a:cubicBezTo>
                  <a:cubicBezTo>
                    <a:pt x="31130" y="33075"/>
                    <a:pt x="31346" y="33048"/>
                    <a:pt x="31560" y="33048"/>
                  </a:cubicBezTo>
                  <a:cubicBezTo>
                    <a:pt x="32061" y="33048"/>
                    <a:pt x="32548" y="33200"/>
                    <a:pt x="32988" y="33470"/>
                  </a:cubicBezTo>
                  <a:cubicBezTo>
                    <a:pt x="32361" y="33085"/>
                    <a:pt x="32554" y="32072"/>
                    <a:pt x="33181" y="31686"/>
                  </a:cubicBezTo>
                  <a:cubicBezTo>
                    <a:pt x="33506" y="31547"/>
                    <a:pt x="33853" y="31475"/>
                    <a:pt x="34195" y="31475"/>
                  </a:cubicBezTo>
                  <a:close/>
                  <a:moveTo>
                    <a:pt x="7620" y="0"/>
                  </a:moveTo>
                  <a:cubicBezTo>
                    <a:pt x="4341" y="7234"/>
                    <a:pt x="0" y="19725"/>
                    <a:pt x="2267" y="31638"/>
                  </a:cubicBezTo>
                  <a:cubicBezTo>
                    <a:pt x="3666" y="38872"/>
                    <a:pt x="9067" y="42393"/>
                    <a:pt x="15192" y="44032"/>
                  </a:cubicBezTo>
                  <a:cubicBezTo>
                    <a:pt x="15482" y="44080"/>
                    <a:pt x="15771" y="44177"/>
                    <a:pt x="16108" y="44225"/>
                  </a:cubicBezTo>
                  <a:cubicBezTo>
                    <a:pt x="19475" y="45026"/>
                    <a:pt x="22979" y="45277"/>
                    <a:pt x="26058" y="45277"/>
                  </a:cubicBezTo>
                  <a:cubicBezTo>
                    <a:pt x="31139" y="45277"/>
                    <a:pt x="35063" y="44593"/>
                    <a:pt x="35303" y="44563"/>
                  </a:cubicBezTo>
                  <a:lnTo>
                    <a:pt x="37088" y="44563"/>
                  </a:lnTo>
                  <a:lnTo>
                    <a:pt x="37956" y="44515"/>
                  </a:lnTo>
                  <a:lnTo>
                    <a:pt x="38341" y="44515"/>
                  </a:lnTo>
                  <a:lnTo>
                    <a:pt x="39065" y="44466"/>
                  </a:lnTo>
                  <a:lnTo>
                    <a:pt x="39451" y="44466"/>
                  </a:lnTo>
                  <a:lnTo>
                    <a:pt x="40319" y="44418"/>
                  </a:lnTo>
                  <a:cubicBezTo>
                    <a:pt x="41476" y="44370"/>
                    <a:pt x="42827" y="44322"/>
                    <a:pt x="44322" y="44225"/>
                  </a:cubicBezTo>
                  <a:lnTo>
                    <a:pt x="45479" y="44129"/>
                  </a:lnTo>
                  <a:lnTo>
                    <a:pt x="46203" y="44080"/>
                  </a:lnTo>
                  <a:lnTo>
                    <a:pt x="47312" y="44032"/>
                  </a:lnTo>
                  <a:lnTo>
                    <a:pt x="49193" y="43888"/>
                  </a:lnTo>
                  <a:lnTo>
                    <a:pt x="50302" y="43839"/>
                  </a:lnTo>
                  <a:lnTo>
                    <a:pt x="51218" y="43743"/>
                  </a:lnTo>
                  <a:lnTo>
                    <a:pt x="52472" y="43646"/>
                  </a:lnTo>
                  <a:cubicBezTo>
                    <a:pt x="55993" y="43405"/>
                    <a:pt x="59803" y="43068"/>
                    <a:pt x="63661" y="42634"/>
                  </a:cubicBezTo>
                  <a:lnTo>
                    <a:pt x="65928" y="42393"/>
                  </a:lnTo>
                  <a:lnTo>
                    <a:pt x="66024" y="42393"/>
                  </a:lnTo>
                  <a:lnTo>
                    <a:pt x="67471" y="42248"/>
                  </a:lnTo>
                  <a:lnTo>
                    <a:pt x="69014" y="42055"/>
                  </a:lnTo>
                  <a:cubicBezTo>
                    <a:pt x="70220" y="41910"/>
                    <a:pt x="71377" y="41766"/>
                    <a:pt x="72583" y="41573"/>
                  </a:cubicBezTo>
                  <a:cubicBezTo>
                    <a:pt x="74368" y="46395"/>
                    <a:pt x="72969" y="49241"/>
                    <a:pt x="72969" y="49241"/>
                  </a:cubicBezTo>
                  <a:cubicBezTo>
                    <a:pt x="73508" y="49995"/>
                    <a:pt x="74936" y="50408"/>
                    <a:pt x="76987" y="50408"/>
                  </a:cubicBezTo>
                  <a:cubicBezTo>
                    <a:pt x="80444" y="50408"/>
                    <a:pt x="85671" y="49234"/>
                    <a:pt x="91392" y="46540"/>
                  </a:cubicBezTo>
                  <a:cubicBezTo>
                    <a:pt x="100507" y="42296"/>
                    <a:pt x="104317" y="34628"/>
                    <a:pt x="97179" y="24741"/>
                  </a:cubicBezTo>
                  <a:cubicBezTo>
                    <a:pt x="95009" y="21655"/>
                    <a:pt x="89559" y="18713"/>
                    <a:pt x="83145" y="16157"/>
                  </a:cubicBezTo>
                  <a:lnTo>
                    <a:pt x="83049" y="16205"/>
                  </a:lnTo>
                  <a:cubicBezTo>
                    <a:pt x="83579" y="16976"/>
                    <a:pt x="83193" y="18134"/>
                    <a:pt x="82470" y="18713"/>
                  </a:cubicBezTo>
                  <a:cubicBezTo>
                    <a:pt x="81698" y="19195"/>
                    <a:pt x="80782" y="19533"/>
                    <a:pt x="79866" y="19581"/>
                  </a:cubicBezTo>
                  <a:cubicBezTo>
                    <a:pt x="79473" y="19665"/>
                    <a:pt x="79081" y="19716"/>
                    <a:pt x="78698" y="19716"/>
                  </a:cubicBezTo>
                  <a:cubicBezTo>
                    <a:pt x="78422" y="19716"/>
                    <a:pt x="78151" y="19690"/>
                    <a:pt x="77888" y="19629"/>
                  </a:cubicBezTo>
                  <a:cubicBezTo>
                    <a:pt x="77213" y="19533"/>
                    <a:pt x="76634" y="19098"/>
                    <a:pt x="76393" y="18472"/>
                  </a:cubicBezTo>
                  <a:cubicBezTo>
                    <a:pt x="76210" y="19067"/>
                    <a:pt x="75723" y="19488"/>
                    <a:pt x="75096" y="19488"/>
                  </a:cubicBezTo>
                  <a:cubicBezTo>
                    <a:pt x="75063" y="19488"/>
                    <a:pt x="75029" y="19487"/>
                    <a:pt x="74995" y="19484"/>
                  </a:cubicBezTo>
                  <a:cubicBezTo>
                    <a:pt x="74368" y="19484"/>
                    <a:pt x="73789" y="19147"/>
                    <a:pt x="73403" y="18664"/>
                  </a:cubicBezTo>
                  <a:cubicBezTo>
                    <a:pt x="73065" y="18327"/>
                    <a:pt x="72873" y="17845"/>
                    <a:pt x="72824" y="17362"/>
                  </a:cubicBezTo>
                  <a:cubicBezTo>
                    <a:pt x="72824" y="16880"/>
                    <a:pt x="73065" y="16398"/>
                    <a:pt x="73500" y="16157"/>
                  </a:cubicBezTo>
                  <a:cubicBezTo>
                    <a:pt x="72776" y="16108"/>
                    <a:pt x="72439" y="15288"/>
                    <a:pt x="72294" y="14662"/>
                  </a:cubicBezTo>
                  <a:cubicBezTo>
                    <a:pt x="72004" y="13890"/>
                    <a:pt x="71956" y="13070"/>
                    <a:pt x="72101" y="12347"/>
                  </a:cubicBezTo>
                  <a:cubicBezTo>
                    <a:pt x="63275" y="9598"/>
                    <a:pt x="54739" y="7620"/>
                    <a:pt x="51122" y="6849"/>
                  </a:cubicBezTo>
                  <a:cubicBezTo>
                    <a:pt x="50157" y="6607"/>
                    <a:pt x="49530" y="5739"/>
                    <a:pt x="49627" y="4727"/>
                  </a:cubicBezTo>
                  <a:lnTo>
                    <a:pt x="49627" y="4727"/>
                  </a:lnTo>
                  <a:cubicBezTo>
                    <a:pt x="46153" y="5147"/>
                    <a:pt x="42517" y="5339"/>
                    <a:pt x="38880" y="5339"/>
                  </a:cubicBezTo>
                  <a:cubicBezTo>
                    <a:pt x="26257" y="5339"/>
                    <a:pt x="13611" y="3033"/>
                    <a:pt x="7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49"/>
            <p:cNvSpPr/>
            <p:nvPr/>
          </p:nvSpPr>
          <p:spPr>
            <a:xfrm>
              <a:off x="3550604" y="3913964"/>
              <a:ext cx="88001" cy="17176"/>
            </a:xfrm>
            <a:custGeom>
              <a:avLst/>
              <a:gdLst/>
              <a:ahLst/>
              <a:cxnLst/>
              <a:rect l="l" t="t" r="r" b="b"/>
              <a:pathLst>
                <a:path w="5933" h="1158" fill="none" extrusionOk="0">
                  <a:moveTo>
                    <a:pt x="1" y="0"/>
                  </a:moveTo>
                  <a:cubicBezTo>
                    <a:pt x="1" y="0"/>
                    <a:pt x="4438" y="1158"/>
                    <a:pt x="5933" y="627"/>
                  </a:cubicBezTo>
                </a:path>
              </a:pathLst>
            </a:custGeom>
            <a:noFill/>
            <a:ln w="10850" cap="flat" cmpd="sng">
              <a:solidFill>
                <a:schemeClr val="hlink"/>
              </a:solidFill>
              <a:prstDash val="solid"/>
              <a:miter lim="48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49"/>
            <p:cNvSpPr/>
            <p:nvPr/>
          </p:nvSpPr>
          <p:spPr>
            <a:xfrm>
              <a:off x="2435343" y="4115694"/>
              <a:ext cx="248237" cy="76669"/>
            </a:xfrm>
            <a:custGeom>
              <a:avLst/>
              <a:gdLst/>
              <a:ahLst/>
              <a:cxnLst/>
              <a:rect l="l" t="t" r="r" b="b"/>
              <a:pathLst>
                <a:path w="16736" h="5169" extrusionOk="0">
                  <a:moveTo>
                    <a:pt x="242" y="0"/>
                  </a:moveTo>
                  <a:cubicBezTo>
                    <a:pt x="49" y="1110"/>
                    <a:pt x="1" y="2267"/>
                    <a:pt x="49" y="3376"/>
                  </a:cubicBezTo>
                  <a:cubicBezTo>
                    <a:pt x="49" y="3376"/>
                    <a:pt x="2210" y="5168"/>
                    <a:pt x="6706" y="5168"/>
                  </a:cubicBezTo>
                  <a:cubicBezTo>
                    <a:pt x="8293" y="5168"/>
                    <a:pt x="10171" y="4945"/>
                    <a:pt x="12347" y="4341"/>
                  </a:cubicBezTo>
                  <a:cubicBezTo>
                    <a:pt x="13891" y="3955"/>
                    <a:pt x="15337" y="3618"/>
                    <a:pt x="16736" y="3328"/>
                  </a:cubicBezTo>
                  <a:cubicBezTo>
                    <a:pt x="16205" y="2267"/>
                    <a:pt x="15820" y="1206"/>
                    <a:pt x="15530" y="49"/>
                  </a:cubicBezTo>
                  <a:cubicBezTo>
                    <a:pt x="14517" y="290"/>
                    <a:pt x="13456" y="579"/>
                    <a:pt x="12347" y="869"/>
                  </a:cubicBezTo>
                  <a:cubicBezTo>
                    <a:pt x="10185" y="1470"/>
                    <a:pt x="8317" y="1693"/>
                    <a:pt x="6735" y="1693"/>
                  </a:cubicBezTo>
                  <a:cubicBezTo>
                    <a:pt x="2989" y="1693"/>
                    <a:pt x="852" y="441"/>
                    <a:pt x="242"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49"/>
            <p:cNvSpPr/>
            <p:nvPr/>
          </p:nvSpPr>
          <p:spPr>
            <a:xfrm>
              <a:off x="2458245" y="4004817"/>
              <a:ext cx="292586" cy="134486"/>
            </a:xfrm>
            <a:custGeom>
              <a:avLst/>
              <a:gdLst/>
              <a:ahLst/>
              <a:cxnLst/>
              <a:rect l="l" t="t" r="r" b="b"/>
              <a:pathLst>
                <a:path w="19726" h="9067" extrusionOk="0">
                  <a:moveTo>
                    <a:pt x="482" y="0"/>
                  </a:moveTo>
                  <a:cubicBezTo>
                    <a:pt x="338" y="482"/>
                    <a:pt x="193" y="1013"/>
                    <a:pt x="0" y="1543"/>
                  </a:cubicBezTo>
                  <a:cubicBezTo>
                    <a:pt x="290" y="1447"/>
                    <a:pt x="579" y="1399"/>
                    <a:pt x="868" y="1302"/>
                  </a:cubicBezTo>
                  <a:cubicBezTo>
                    <a:pt x="1061" y="1254"/>
                    <a:pt x="1302" y="1254"/>
                    <a:pt x="1495" y="1254"/>
                  </a:cubicBezTo>
                  <a:cubicBezTo>
                    <a:pt x="1736" y="1351"/>
                    <a:pt x="1929" y="1495"/>
                    <a:pt x="2074" y="1688"/>
                  </a:cubicBezTo>
                  <a:cubicBezTo>
                    <a:pt x="2556" y="2170"/>
                    <a:pt x="3039" y="2701"/>
                    <a:pt x="3424" y="3183"/>
                  </a:cubicBezTo>
                  <a:cubicBezTo>
                    <a:pt x="3810" y="3665"/>
                    <a:pt x="4148" y="4485"/>
                    <a:pt x="3617" y="4823"/>
                  </a:cubicBezTo>
                  <a:cubicBezTo>
                    <a:pt x="4678" y="4871"/>
                    <a:pt x="5643" y="5209"/>
                    <a:pt x="6559" y="5691"/>
                  </a:cubicBezTo>
                  <a:cubicBezTo>
                    <a:pt x="7427" y="6270"/>
                    <a:pt x="8006" y="7379"/>
                    <a:pt x="7620" y="8344"/>
                  </a:cubicBezTo>
                  <a:cubicBezTo>
                    <a:pt x="7524" y="8633"/>
                    <a:pt x="7379" y="8874"/>
                    <a:pt x="7138" y="9067"/>
                  </a:cubicBezTo>
                  <a:cubicBezTo>
                    <a:pt x="8392" y="8922"/>
                    <a:pt x="9598" y="8681"/>
                    <a:pt x="10803" y="8344"/>
                  </a:cubicBezTo>
                  <a:cubicBezTo>
                    <a:pt x="11912" y="8054"/>
                    <a:pt x="12973" y="7765"/>
                    <a:pt x="14034" y="7524"/>
                  </a:cubicBezTo>
                  <a:cubicBezTo>
                    <a:pt x="13745" y="6414"/>
                    <a:pt x="13745" y="5257"/>
                    <a:pt x="14034" y="4148"/>
                  </a:cubicBezTo>
                  <a:cubicBezTo>
                    <a:pt x="14179" y="3473"/>
                    <a:pt x="14565" y="2894"/>
                    <a:pt x="14999" y="2363"/>
                  </a:cubicBezTo>
                  <a:cubicBezTo>
                    <a:pt x="15771" y="1881"/>
                    <a:pt x="16591" y="1495"/>
                    <a:pt x="17410" y="1158"/>
                  </a:cubicBezTo>
                  <a:cubicBezTo>
                    <a:pt x="18182" y="820"/>
                    <a:pt x="18954" y="579"/>
                    <a:pt x="19725" y="338"/>
                  </a:cubicBezTo>
                  <a:lnTo>
                    <a:pt x="19725" y="338"/>
                  </a:lnTo>
                  <a:cubicBezTo>
                    <a:pt x="19487" y="397"/>
                    <a:pt x="15599" y="1065"/>
                    <a:pt x="10558" y="1065"/>
                  </a:cubicBezTo>
                  <a:cubicBezTo>
                    <a:pt x="7444" y="1065"/>
                    <a:pt x="3889" y="810"/>
                    <a:pt x="482" y="0"/>
                  </a:cubicBezTo>
                  <a:close/>
                </a:path>
              </a:pathLst>
            </a:custGeom>
            <a:solidFill>
              <a:srgbClr val="844F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49"/>
            <p:cNvSpPr/>
            <p:nvPr/>
          </p:nvSpPr>
          <p:spPr>
            <a:xfrm>
              <a:off x="3292002" y="3879908"/>
              <a:ext cx="344351" cy="87897"/>
            </a:xfrm>
            <a:custGeom>
              <a:avLst/>
              <a:gdLst/>
              <a:ahLst/>
              <a:cxnLst/>
              <a:rect l="l" t="t" r="r" b="b"/>
              <a:pathLst>
                <a:path w="23216" h="5926" extrusionOk="0">
                  <a:moveTo>
                    <a:pt x="22646" y="1"/>
                  </a:moveTo>
                  <a:cubicBezTo>
                    <a:pt x="22484" y="1"/>
                    <a:pt x="22309" y="28"/>
                    <a:pt x="22210" y="78"/>
                  </a:cubicBezTo>
                  <a:cubicBezTo>
                    <a:pt x="19509" y="1669"/>
                    <a:pt x="16374" y="2441"/>
                    <a:pt x="13384" y="3164"/>
                  </a:cubicBezTo>
                  <a:cubicBezTo>
                    <a:pt x="9236" y="4177"/>
                    <a:pt x="5040" y="4852"/>
                    <a:pt x="796" y="5431"/>
                  </a:cubicBezTo>
                  <a:cubicBezTo>
                    <a:pt x="398" y="5475"/>
                    <a:pt x="0" y="5925"/>
                    <a:pt x="495" y="5925"/>
                  </a:cubicBezTo>
                  <a:cubicBezTo>
                    <a:pt x="540" y="5925"/>
                    <a:pt x="592" y="5921"/>
                    <a:pt x="652" y="5913"/>
                  </a:cubicBezTo>
                  <a:cubicBezTo>
                    <a:pt x="5040" y="5335"/>
                    <a:pt x="9429" y="4611"/>
                    <a:pt x="13721" y="3550"/>
                  </a:cubicBezTo>
                  <a:cubicBezTo>
                    <a:pt x="16808" y="2827"/>
                    <a:pt x="20039" y="1959"/>
                    <a:pt x="22837" y="319"/>
                  </a:cubicBezTo>
                  <a:cubicBezTo>
                    <a:pt x="23215" y="98"/>
                    <a:pt x="22953" y="1"/>
                    <a:pt x="22646"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49"/>
            <p:cNvSpPr/>
            <p:nvPr/>
          </p:nvSpPr>
          <p:spPr>
            <a:xfrm>
              <a:off x="2820219" y="3437422"/>
              <a:ext cx="864853" cy="576450"/>
            </a:xfrm>
            <a:custGeom>
              <a:avLst/>
              <a:gdLst/>
              <a:ahLst/>
              <a:cxnLst/>
              <a:rect l="l" t="t" r="r" b="b"/>
              <a:pathLst>
                <a:path w="58308" h="38864" extrusionOk="0">
                  <a:moveTo>
                    <a:pt x="746" y="0"/>
                  </a:moveTo>
                  <a:cubicBezTo>
                    <a:pt x="449" y="0"/>
                    <a:pt x="49" y="163"/>
                    <a:pt x="49" y="345"/>
                  </a:cubicBezTo>
                  <a:cubicBezTo>
                    <a:pt x="0" y="2419"/>
                    <a:pt x="676" y="4396"/>
                    <a:pt x="1833" y="6084"/>
                  </a:cubicBezTo>
                  <a:cubicBezTo>
                    <a:pt x="3039" y="7820"/>
                    <a:pt x="4871" y="8689"/>
                    <a:pt x="6752" y="9460"/>
                  </a:cubicBezTo>
                  <a:cubicBezTo>
                    <a:pt x="12106" y="11486"/>
                    <a:pt x="17604" y="12981"/>
                    <a:pt x="23246" y="13849"/>
                  </a:cubicBezTo>
                  <a:cubicBezTo>
                    <a:pt x="25465" y="14235"/>
                    <a:pt x="27731" y="14428"/>
                    <a:pt x="29998" y="14621"/>
                  </a:cubicBezTo>
                  <a:cubicBezTo>
                    <a:pt x="32313" y="14862"/>
                    <a:pt x="34676" y="15247"/>
                    <a:pt x="36943" y="15682"/>
                  </a:cubicBezTo>
                  <a:cubicBezTo>
                    <a:pt x="42103" y="16694"/>
                    <a:pt x="47360" y="17852"/>
                    <a:pt x="52183" y="19974"/>
                  </a:cubicBezTo>
                  <a:cubicBezTo>
                    <a:pt x="53678" y="20601"/>
                    <a:pt x="55896" y="21517"/>
                    <a:pt x="56620" y="23109"/>
                  </a:cubicBezTo>
                  <a:cubicBezTo>
                    <a:pt x="57488" y="25182"/>
                    <a:pt x="57295" y="28317"/>
                    <a:pt x="55752" y="30053"/>
                  </a:cubicBezTo>
                  <a:cubicBezTo>
                    <a:pt x="55704" y="30053"/>
                    <a:pt x="55704" y="30102"/>
                    <a:pt x="55704" y="30150"/>
                  </a:cubicBezTo>
                  <a:cubicBezTo>
                    <a:pt x="56330" y="31549"/>
                    <a:pt x="55077" y="32947"/>
                    <a:pt x="54064" y="33671"/>
                  </a:cubicBezTo>
                  <a:cubicBezTo>
                    <a:pt x="52135" y="35069"/>
                    <a:pt x="49627" y="35600"/>
                    <a:pt x="47408" y="36227"/>
                  </a:cubicBezTo>
                  <a:cubicBezTo>
                    <a:pt x="45190" y="36950"/>
                    <a:pt x="42923" y="37529"/>
                    <a:pt x="40608" y="37963"/>
                  </a:cubicBezTo>
                  <a:cubicBezTo>
                    <a:pt x="39548" y="38158"/>
                    <a:pt x="38439" y="38321"/>
                    <a:pt x="37338" y="38321"/>
                  </a:cubicBezTo>
                  <a:cubicBezTo>
                    <a:pt x="36536" y="38321"/>
                    <a:pt x="35738" y="38235"/>
                    <a:pt x="34966" y="38011"/>
                  </a:cubicBezTo>
                  <a:cubicBezTo>
                    <a:pt x="34950" y="38009"/>
                    <a:pt x="34934" y="38007"/>
                    <a:pt x="34915" y="38007"/>
                  </a:cubicBezTo>
                  <a:cubicBezTo>
                    <a:pt x="34585" y="38007"/>
                    <a:pt x="33790" y="38404"/>
                    <a:pt x="34339" y="38542"/>
                  </a:cubicBezTo>
                  <a:cubicBezTo>
                    <a:pt x="35240" y="38754"/>
                    <a:pt x="36171" y="38864"/>
                    <a:pt x="37107" y="38864"/>
                  </a:cubicBezTo>
                  <a:cubicBezTo>
                    <a:pt x="37873" y="38864"/>
                    <a:pt x="38643" y="38790"/>
                    <a:pt x="39403" y="38638"/>
                  </a:cubicBezTo>
                  <a:cubicBezTo>
                    <a:pt x="41766" y="38252"/>
                    <a:pt x="44081" y="37722"/>
                    <a:pt x="46347" y="37046"/>
                  </a:cubicBezTo>
                  <a:cubicBezTo>
                    <a:pt x="48807" y="36371"/>
                    <a:pt x="51411" y="35744"/>
                    <a:pt x="53678" y="34539"/>
                  </a:cubicBezTo>
                  <a:cubicBezTo>
                    <a:pt x="54932" y="34008"/>
                    <a:pt x="55945" y="33044"/>
                    <a:pt x="56620" y="31838"/>
                  </a:cubicBezTo>
                  <a:cubicBezTo>
                    <a:pt x="56861" y="31307"/>
                    <a:pt x="56957" y="30632"/>
                    <a:pt x="56765" y="30053"/>
                  </a:cubicBezTo>
                  <a:cubicBezTo>
                    <a:pt x="56754" y="30010"/>
                    <a:pt x="56741" y="29989"/>
                    <a:pt x="56729" y="29979"/>
                  </a:cubicBezTo>
                  <a:lnTo>
                    <a:pt x="56729" y="29979"/>
                  </a:lnTo>
                  <a:cubicBezTo>
                    <a:pt x="56747" y="29969"/>
                    <a:pt x="56774" y="29948"/>
                    <a:pt x="56813" y="29909"/>
                  </a:cubicBezTo>
                  <a:cubicBezTo>
                    <a:pt x="57102" y="29523"/>
                    <a:pt x="57343" y="29089"/>
                    <a:pt x="57536" y="28655"/>
                  </a:cubicBezTo>
                  <a:cubicBezTo>
                    <a:pt x="58260" y="26870"/>
                    <a:pt x="58308" y="24845"/>
                    <a:pt x="57681" y="23012"/>
                  </a:cubicBezTo>
                  <a:cubicBezTo>
                    <a:pt x="57295" y="22192"/>
                    <a:pt x="56716" y="21517"/>
                    <a:pt x="55945" y="21083"/>
                  </a:cubicBezTo>
                  <a:cubicBezTo>
                    <a:pt x="53485" y="19395"/>
                    <a:pt x="50495" y="18479"/>
                    <a:pt x="47698" y="17611"/>
                  </a:cubicBezTo>
                  <a:cubicBezTo>
                    <a:pt x="44177" y="16550"/>
                    <a:pt x="40608" y="15730"/>
                    <a:pt x="36991" y="15055"/>
                  </a:cubicBezTo>
                  <a:cubicBezTo>
                    <a:pt x="34049" y="14524"/>
                    <a:pt x="31156" y="14235"/>
                    <a:pt x="28165" y="13945"/>
                  </a:cubicBezTo>
                  <a:cubicBezTo>
                    <a:pt x="24404" y="13511"/>
                    <a:pt x="20690" y="12836"/>
                    <a:pt x="17025" y="11920"/>
                  </a:cubicBezTo>
                  <a:cubicBezTo>
                    <a:pt x="13408" y="11100"/>
                    <a:pt x="9887" y="9991"/>
                    <a:pt x="6511" y="8544"/>
                  </a:cubicBezTo>
                  <a:cubicBezTo>
                    <a:pt x="5305" y="8062"/>
                    <a:pt x="4244" y="7338"/>
                    <a:pt x="3376" y="6422"/>
                  </a:cubicBezTo>
                  <a:cubicBezTo>
                    <a:pt x="2122" y="4975"/>
                    <a:pt x="1303" y="3142"/>
                    <a:pt x="1110" y="1213"/>
                  </a:cubicBezTo>
                  <a:cubicBezTo>
                    <a:pt x="1061" y="876"/>
                    <a:pt x="1061" y="538"/>
                    <a:pt x="1061" y="200"/>
                  </a:cubicBezTo>
                  <a:cubicBezTo>
                    <a:pt x="1061" y="57"/>
                    <a:pt x="922" y="0"/>
                    <a:pt x="74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49"/>
            <p:cNvSpPr/>
            <p:nvPr/>
          </p:nvSpPr>
          <p:spPr>
            <a:xfrm>
              <a:off x="2966874" y="3470396"/>
              <a:ext cx="54376" cy="125231"/>
            </a:xfrm>
            <a:custGeom>
              <a:avLst/>
              <a:gdLst/>
              <a:ahLst/>
              <a:cxnLst/>
              <a:rect l="l" t="t" r="r" b="b"/>
              <a:pathLst>
                <a:path w="3666" h="8443" extrusionOk="0">
                  <a:moveTo>
                    <a:pt x="3358" y="1"/>
                  </a:moveTo>
                  <a:cubicBezTo>
                    <a:pt x="3051" y="1"/>
                    <a:pt x="2522" y="182"/>
                    <a:pt x="2556" y="389"/>
                  </a:cubicBezTo>
                  <a:cubicBezTo>
                    <a:pt x="2653" y="1353"/>
                    <a:pt x="2604" y="2366"/>
                    <a:pt x="2460" y="3331"/>
                  </a:cubicBezTo>
                  <a:cubicBezTo>
                    <a:pt x="2219" y="5163"/>
                    <a:pt x="1592" y="6996"/>
                    <a:pt x="145" y="8153"/>
                  </a:cubicBezTo>
                  <a:cubicBezTo>
                    <a:pt x="0" y="8298"/>
                    <a:pt x="0" y="8395"/>
                    <a:pt x="193" y="8443"/>
                  </a:cubicBezTo>
                  <a:cubicBezTo>
                    <a:pt x="482" y="8443"/>
                    <a:pt x="724" y="8395"/>
                    <a:pt x="916" y="8250"/>
                  </a:cubicBezTo>
                  <a:cubicBezTo>
                    <a:pt x="2363" y="6948"/>
                    <a:pt x="3280" y="5212"/>
                    <a:pt x="3473" y="3282"/>
                  </a:cubicBezTo>
                  <a:cubicBezTo>
                    <a:pt x="3617" y="2221"/>
                    <a:pt x="3665" y="1160"/>
                    <a:pt x="3569" y="99"/>
                  </a:cubicBezTo>
                  <a:cubicBezTo>
                    <a:pt x="3569" y="30"/>
                    <a:pt x="3482" y="1"/>
                    <a:pt x="335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49"/>
            <p:cNvSpPr/>
            <p:nvPr/>
          </p:nvSpPr>
          <p:spPr>
            <a:xfrm>
              <a:off x="3016224" y="3483790"/>
              <a:ext cx="57965" cy="126328"/>
            </a:xfrm>
            <a:custGeom>
              <a:avLst/>
              <a:gdLst/>
              <a:ahLst/>
              <a:cxnLst/>
              <a:rect l="l" t="t" r="r" b="b"/>
              <a:pathLst>
                <a:path w="3908" h="8517" extrusionOk="0">
                  <a:moveTo>
                    <a:pt x="3323" y="0"/>
                  </a:moveTo>
                  <a:cubicBezTo>
                    <a:pt x="3012" y="0"/>
                    <a:pt x="2573" y="193"/>
                    <a:pt x="2605" y="450"/>
                  </a:cubicBezTo>
                  <a:cubicBezTo>
                    <a:pt x="2702" y="1415"/>
                    <a:pt x="2653" y="2428"/>
                    <a:pt x="2509" y="3392"/>
                  </a:cubicBezTo>
                  <a:cubicBezTo>
                    <a:pt x="2268" y="5177"/>
                    <a:pt x="1641" y="7009"/>
                    <a:pt x="194" y="8167"/>
                  </a:cubicBezTo>
                  <a:cubicBezTo>
                    <a:pt x="1" y="8311"/>
                    <a:pt x="97" y="8456"/>
                    <a:pt x="290" y="8504"/>
                  </a:cubicBezTo>
                  <a:cubicBezTo>
                    <a:pt x="333" y="8513"/>
                    <a:pt x="376" y="8517"/>
                    <a:pt x="418" y="8517"/>
                  </a:cubicBezTo>
                  <a:cubicBezTo>
                    <a:pt x="615" y="8517"/>
                    <a:pt x="807" y="8431"/>
                    <a:pt x="965" y="8311"/>
                  </a:cubicBezTo>
                  <a:cubicBezTo>
                    <a:pt x="3329" y="6527"/>
                    <a:pt x="3907" y="2958"/>
                    <a:pt x="3618" y="161"/>
                  </a:cubicBezTo>
                  <a:cubicBezTo>
                    <a:pt x="3602" y="48"/>
                    <a:pt x="3479" y="0"/>
                    <a:pt x="3323"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49"/>
            <p:cNvSpPr/>
            <p:nvPr/>
          </p:nvSpPr>
          <p:spPr>
            <a:xfrm>
              <a:off x="2473257" y="3516793"/>
              <a:ext cx="215338" cy="176121"/>
            </a:xfrm>
            <a:custGeom>
              <a:avLst/>
              <a:gdLst/>
              <a:ahLst/>
              <a:cxnLst/>
              <a:rect l="l" t="t" r="r" b="b"/>
              <a:pathLst>
                <a:path w="14518" h="11874" extrusionOk="0">
                  <a:moveTo>
                    <a:pt x="3380" y="1"/>
                  </a:moveTo>
                  <a:cubicBezTo>
                    <a:pt x="3172" y="1"/>
                    <a:pt x="2979" y="137"/>
                    <a:pt x="2895" y="347"/>
                  </a:cubicBezTo>
                  <a:cubicBezTo>
                    <a:pt x="2316" y="2325"/>
                    <a:pt x="1" y="11874"/>
                    <a:pt x="6801" y="11874"/>
                  </a:cubicBezTo>
                  <a:cubicBezTo>
                    <a:pt x="12588" y="11874"/>
                    <a:pt x="14228" y="3675"/>
                    <a:pt x="14518" y="1939"/>
                  </a:cubicBezTo>
                  <a:cubicBezTo>
                    <a:pt x="14518" y="1746"/>
                    <a:pt x="14373" y="1553"/>
                    <a:pt x="14180" y="1553"/>
                  </a:cubicBezTo>
                  <a:lnTo>
                    <a:pt x="3473" y="10"/>
                  </a:lnTo>
                  <a:cubicBezTo>
                    <a:pt x="3442" y="4"/>
                    <a:pt x="3411" y="1"/>
                    <a:pt x="3380"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49"/>
            <p:cNvSpPr/>
            <p:nvPr/>
          </p:nvSpPr>
          <p:spPr>
            <a:xfrm>
              <a:off x="3292358" y="2819445"/>
              <a:ext cx="691743" cy="569420"/>
            </a:xfrm>
            <a:custGeom>
              <a:avLst/>
              <a:gdLst/>
              <a:ahLst/>
              <a:cxnLst/>
              <a:rect l="l" t="t" r="r" b="b"/>
              <a:pathLst>
                <a:path w="46637" h="38390" extrusionOk="0">
                  <a:moveTo>
                    <a:pt x="35786" y="1"/>
                  </a:moveTo>
                  <a:cubicBezTo>
                    <a:pt x="33278" y="290"/>
                    <a:pt x="30529" y="10080"/>
                    <a:pt x="30529" y="10080"/>
                  </a:cubicBezTo>
                  <a:lnTo>
                    <a:pt x="18665" y="19195"/>
                  </a:lnTo>
                  <a:lnTo>
                    <a:pt x="12636" y="4341"/>
                  </a:lnTo>
                  <a:lnTo>
                    <a:pt x="1" y="12733"/>
                  </a:lnTo>
                  <a:cubicBezTo>
                    <a:pt x="1" y="12733"/>
                    <a:pt x="7717" y="36461"/>
                    <a:pt x="14614" y="38294"/>
                  </a:cubicBezTo>
                  <a:cubicBezTo>
                    <a:pt x="14859" y="38358"/>
                    <a:pt x="15110" y="38389"/>
                    <a:pt x="15366" y="38389"/>
                  </a:cubicBezTo>
                  <a:cubicBezTo>
                    <a:pt x="22390" y="38389"/>
                    <a:pt x="33567" y="15048"/>
                    <a:pt x="33567" y="15048"/>
                  </a:cubicBezTo>
                  <a:cubicBezTo>
                    <a:pt x="33567" y="15048"/>
                    <a:pt x="33648" y="15057"/>
                    <a:pt x="33800" y="15057"/>
                  </a:cubicBezTo>
                  <a:cubicBezTo>
                    <a:pt x="34734" y="15057"/>
                    <a:pt x="38342" y="14700"/>
                    <a:pt x="42200" y="9598"/>
                  </a:cubicBezTo>
                  <a:cubicBezTo>
                    <a:pt x="46637" y="3666"/>
                    <a:pt x="42200" y="1"/>
                    <a:pt x="42200" y="1"/>
                  </a:cubicBezTo>
                  <a:cubicBezTo>
                    <a:pt x="40609" y="3425"/>
                    <a:pt x="35786" y="4341"/>
                    <a:pt x="35786" y="4341"/>
                  </a:cubicBezTo>
                  <a:cubicBezTo>
                    <a:pt x="36847" y="290"/>
                    <a:pt x="35786" y="1"/>
                    <a:pt x="35786" y="1"/>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49"/>
            <p:cNvSpPr/>
            <p:nvPr/>
          </p:nvSpPr>
          <p:spPr>
            <a:xfrm>
              <a:off x="2974736" y="2938199"/>
              <a:ext cx="290450" cy="419923"/>
            </a:xfrm>
            <a:custGeom>
              <a:avLst/>
              <a:gdLst/>
              <a:ahLst/>
              <a:cxnLst/>
              <a:rect l="l" t="t" r="r" b="b"/>
              <a:pathLst>
                <a:path w="19582" h="28311" extrusionOk="0">
                  <a:moveTo>
                    <a:pt x="11189" y="0"/>
                  </a:moveTo>
                  <a:lnTo>
                    <a:pt x="1" y="24018"/>
                  </a:lnTo>
                  <a:lnTo>
                    <a:pt x="3473" y="28310"/>
                  </a:lnTo>
                  <a:cubicBezTo>
                    <a:pt x="13746" y="23777"/>
                    <a:pt x="19581" y="2460"/>
                    <a:pt x="19581" y="2460"/>
                  </a:cubicBezTo>
                  <a:lnTo>
                    <a:pt x="11189"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49"/>
            <p:cNvSpPr/>
            <p:nvPr/>
          </p:nvSpPr>
          <p:spPr>
            <a:xfrm>
              <a:off x="2352366" y="2472633"/>
              <a:ext cx="912792" cy="895483"/>
            </a:xfrm>
            <a:custGeom>
              <a:avLst/>
              <a:gdLst/>
              <a:ahLst/>
              <a:cxnLst/>
              <a:rect l="l" t="t" r="r" b="b"/>
              <a:pathLst>
                <a:path w="61540" h="60373" extrusionOk="0">
                  <a:moveTo>
                    <a:pt x="53766" y="1"/>
                  </a:moveTo>
                  <a:cubicBezTo>
                    <a:pt x="53351" y="1"/>
                    <a:pt x="52936" y="13"/>
                    <a:pt x="52521" y="39"/>
                  </a:cubicBezTo>
                  <a:lnTo>
                    <a:pt x="7813" y="19282"/>
                  </a:lnTo>
                  <a:cubicBezTo>
                    <a:pt x="7813" y="19282"/>
                    <a:pt x="2653" y="36789"/>
                    <a:pt x="0" y="45711"/>
                  </a:cubicBezTo>
                  <a:cubicBezTo>
                    <a:pt x="85" y="45705"/>
                    <a:pt x="169" y="45702"/>
                    <a:pt x="253" y="45702"/>
                  </a:cubicBezTo>
                  <a:cubicBezTo>
                    <a:pt x="843" y="45702"/>
                    <a:pt x="1423" y="45850"/>
                    <a:pt x="1930" y="46145"/>
                  </a:cubicBezTo>
                  <a:cubicBezTo>
                    <a:pt x="2557" y="46483"/>
                    <a:pt x="2942" y="47158"/>
                    <a:pt x="2991" y="47833"/>
                  </a:cubicBezTo>
                  <a:cubicBezTo>
                    <a:pt x="2942" y="48267"/>
                    <a:pt x="2798" y="48701"/>
                    <a:pt x="3039" y="48991"/>
                  </a:cubicBezTo>
                  <a:cubicBezTo>
                    <a:pt x="3232" y="49184"/>
                    <a:pt x="3521" y="49232"/>
                    <a:pt x="3762" y="49376"/>
                  </a:cubicBezTo>
                  <a:cubicBezTo>
                    <a:pt x="4389" y="49666"/>
                    <a:pt x="4534" y="50486"/>
                    <a:pt x="4630" y="51161"/>
                  </a:cubicBezTo>
                  <a:cubicBezTo>
                    <a:pt x="4775" y="52656"/>
                    <a:pt x="4920" y="54247"/>
                    <a:pt x="4148" y="55501"/>
                  </a:cubicBezTo>
                  <a:cubicBezTo>
                    <a:pt x="3810" y="55935"/>
                    <a:pt x="3473" y="56321"/>
                    <a:pt x="3135" y="56707"/>
                  </a:cubicBezTo>
                  <a:cubicBezTo>
                    <a:pt x="3087" y="56804"/>
                    <a:pt x="3039" y="56852"/>
                    <a:pt x="2991" y="56900"/>
                  </a:cubicBezTo>
                  <a:lnTo>
                    <a:pt x="33808" y="60372"/>
                  </a:lnTo>
                  <a:lnTo>
                    <a:pt x="34146" y="60372"/>
                  </a:lnTo>
                  <a:cubicBezTo>
                    <a:pt x="31107" y="56755"/>
                    <a:pt x="32072" y="50341"/>
                    <a:pt x="33037" y="46965"/>
                  </a:cubicBezTo>
                  <a:cubicBezTo>
                    <a:pt x="34194" y="43010"/>
                    <a:pt x="33953" y="42239"/>
                    <a:pt x="43840" y="21115"/>
                  </a:cubicBezTo>
                  <a:cubicBezTo>
                    <a:pt x="50254" y="7515"/>
                    <a:pt x="57343" y="3029"/>
                    <a:pt x="61539" y="1534"/>
                  </a:cubicBezTo>
                  <a:cubicBezTo>
                    <a:pt x="59077" y="533"/>
                    <a:pt x="56433" y="1"/>
                    <a:pt x="5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49"/>
            <p:cNvSpPr/>
            <p:nvPr/>
          </p:nvSpPr>
          <p:spPr>
            <a:xfrm>
              <a:off x="2813781" y="2495387"/>
              <a:ext cx="706057" cy="876319"/>
            </a:xfrm>
            <a:custGeom>
              <a:avLst/>
              <a:gdLst/>
              <a:ahLst/>
              <a:cxnLst/>
              <a:rect l="l" t="t" r="r" b="b"/>
              <a:pathLst>
                <a:path w="47602" h="59081" extrusionOk="0">
                  <a:moveTo>
                    <a:pt x="30432" y="0"/>
                  </a:moveTo>
                  <a:cubicBezTo>
                    <a:pt x="26236" y="1495"/>
                    <a:pt x="19147" y="5981"/>
                    <a:pt x="12733" y="19581"/>
                  </a:cubicBezTo>
                  <a:cubicBezTo>
                    <a:pt x="2846" y="40705"/>
                    <a:pt x="3087" y="41476"/>
                    <a:pt x="1930" y="45431"/>
                  </a:cubicBezTo>
                  <a:cubicBezTo>
                    <a:pt x="965" y="48807"/>
                    <a:pt x="0" y="55221"/>
                    <a:pt x="3039" y="58838"/>
                  </a:cubicBezTo>
                  <a:cubicBezTo>
                    <a:pt x="3879" y="58908"/>
                    <a:pt x="6131" y="59080"/>
                    <a:pt x="8434" y="59080"/>
                  </a:cubicBezTo>
                  <a:cubicBezTo>
                    <a:pt x="10890" y="59080"/>
                    <a:pt x="13403" y="58885"/>
                    <a:pt x="14324" y="58163"/>
                  </a:cubicBezTo>
                  <a:cubicBezTo>
                    <a:pt x="16398" y="56620"/>
                    <a:pt x="12106" y="49337"/>
                    <a:pt x="19822" y="45286"/>
                  </a:cubicBezTo>
                  <a:cubicBezTo>
                    <a:pt x="27538" y="41187"/>
                    <a:pt x="29419" y="34580"/>
                    <a:pt x="29419" y="34580"/>
                  </a:cubicBezTo>
                  <a:lnTo>
                    <a:pt x="30625" y="37184"/>
                  </a:lnTo>
                  <a:cubicBezTo>
                    <a:pt x="30865" y="37664"/>
                    <a:pt x="31369" y="37944"/>
                    <a:pt x="31892" y="37944"/>
                  </a:cubicBezTo>
                  <a:cubicBezTo>
                    <a:pt x="32000" y="37944"/>
                    <a:pt x="32109" y="37932"/>
                    <a:pt x="32217" y="37907"/>
                  </a:cubicBezTo>
                  <a:cubicBezTo>
                    <a:pt x="40801" y="35496"/>
                    <a:pt x="45865" y="28696"/>
                    <a:pt x="47312" y="26526"/>
                  </a:cubicBezTo>
                  <a:cubicBezTo>
                    <a:pt x="47553" y="26140"/>
                    <a:pt x="47601" y="25658"/>
                    <a:pt x="47408" y="25224"/>
                  </a:cubicBezTo>
                  <a:cubicBezTo>
                    <a:pt x="45913" y="22041"/>
                    <a:pt x="39258" y="8103"/>
                    <a:pt x="34966" y="3232"/>
                  </a:cubicBezTo>
                  <a:cubicBezTo>
                    <a:pt x="33712" y="1833"/>
                    <a:pt x="32168" y="724"/>
                    <a:pt x="30432" y="0"/>
                  </a:cubicBezTo>
                  <a:close/>
                </a:path>
              </a:pathLst>
            </a:custGeom>
            <a:solidFill>
              <a:srgbClr val="CDDD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49"/>
            <p:cNvSpPr/>
            <p:nvPr/>
          </p:nvSpPr>
          <p:spPr>
            <a:xfrm>
              <a:off x="3177906" y="2868098"/>
              <a:ext cx="72264" cy="140212"/>
            </a:xfrm>
            <a:custGeom>
              <a:avLst/>
              <a:gdLst/>
              <a:ahLst/>
              <a:cxnLst/>
              <a:rect l="l" t="t" r="r" b="b"/>
              <a:pathLst>
                <a:path w="4872" h="9453" extrusionOk="0">
                  <a:moveTo>
                    <a:pt x="0" y="0"/>
                  </a:moveTo>
                  <a:lnTo>
                    <a:pt x="0" y="0"/>
                  </a:lnTo>
                  <a:cubicBezTo>
                    <a:pt x="676" y="1640"/>
                    <a:pt x="1447" y="3231"/>
                    <a:pt x="2267" y="4823"/>
                  </a:cubicBezTo>
                  <a:cubicBezTo>
                    <a:pt x="3087" y="6366"/>
                    <a:pt x="3907" y="7958"/>
                    <a:pt x="4871" y="9453"/>
                  </a:cubicBezTo>
                  <a:cubicBezTo>
                    <a:pt x="4244" y="7765"/>
                    <a:pt x="3473" y="6173"/>
                    <a:pt x="2653" y="4630"/>
                  </a:cubicBezTo>
                  <a:cubicBezTo>
                    <a:pt x="1833" y="3038"/>
                    <a:pt x="965" y="1495"/>
                    <a:pt x="0" y="0"/>
                  </a:cubicBezTo>
                  <a:close/>
                </a:path>
              </a:pathLst>
            </a:custGeom>
            <a:solidFill>
              <a:srgbClr val="9FBC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49"/>
            <p:cNvSpPr/>
            <p:nvPr/>
          </p:nvSpPr>
          <p:spPr>
            <a:xfrm>
              <a:off x="2797331" y="2492865"/>
              <a:ext cx="432323" cy="861412"/>
            </a:xfrm>
            <a:custGeom>
              <a:avLst/>
              <a:gdLst/>
              <a:ahLst/>
              <a:cxnLst/>
              <a:rect l="l" t="t" r="r" b="b"/>
              <a:pathLst>
                <a:path w="29147" h="58076" extrusionOk="0">
                  <a:moveTo>
                    <a:pt x="28688" y="0"/>
                  </a:moveTo>
                  <a:cubicBezTo>
                    <a:pt x="28628" y="0"/>
                    <a:pt x="28565" y="8"/>
                    <a:pt x="28503" y="26"/>
                  </a:cubicBezTo>
                  <a:cubicBezTo>
                    <a:pt x="27249" y="604"/>
                    <a:pt x="26043" y="1280"/>
                    <a:pt x="24886" y="2051"/>
                  </a:cubicBezTo>
                  <a:cubicBezTo>
                    <a:pt x="24596" y="2292"/>
                    <a:pt x="24307" y="2485"/>
                    <a:pt x="23969" y="2726"/>
                  </a:cubicBezTo>
                  <a:lnTo>
                    <a:pt x="23680" y="2968"/>
                  </a:lnTo>
                  <a:cubicBezTo>
                    <a:pt x="23294" y="3257"/>
                    <a:pt x="22957" y="3595"/>
                    <a:pt x="22619" y="3884"/>
                  </a:cubicBezTo>
                  <a:cubicBezTo>
                    <a:pt x="20111" y="6344"/>
                    <a:pt x="17989" y="9141"/>
                    <a:pt x="16253" y="12179"/>
                  </a:cubicBezTo>
                  <a:cubicBezTo>
                    <a:pt x="14661" y="14928"/>
                    <a:pt x="13166" y="17774"/>
                    <a:pt x="11864" y="20715"/>
                  </a:cubicBezTo>
                  <a:cubicBezTo>
                    <a:pt x="10514" y="23609"/>
                    <a:pt x="9067" y="26503"/>
                    <a:pt x="7668" y="29445"/>
                  </a:cubicBezTo>
                  <a:cubicBezTo>
                    <a:pt x="5498" y="33833"/>
                    <a:pt x="3231" y="38222"/>
                    <a:pt x="1640" y="42900"/>
                  </a:cubicBezTo>
                  <a:cubicBezTo>
                    <a:pt x="820" y="45360"/>
                    <a:pt x="338" y="47868"/>
                    <a:pt x="145" y="50472"/>
                  </a:cubicBezTo>
                  <a:cubicBezTo>
                    <a:pt x="0" y="53076"/>
                    <a:pt x="531" y="55681"/>
                    <a:pt x="1785" y="57996"/>
                  </a:cubicBezTo>
                  <a:cubicBezTo>
                    <a:pt x="1813" y="58052"/>
                    <a:pt x="1891" y="58076"/>
                    <a:pt x="1984" y="58076"/>
                  </a:cubicBezTo>
                  <a:cubicBezTo>
                    <a:pt x="2210" y="58076"/>
                    <a:pt x="2528" y="57939"/>
                    <a:pt x="2460" y="57803"/>
                  </a:cubicBezTo>
                  <a:lnTo>
                    <a:pt x="2412" y="57803"/>
                  </a:lnTo>
                  <a:cubicBezTo>
                    <a:pt x="1302" y="55729"/>
                    <a:pt x="772" y="53462"/>
                    <a:pt x="772" y="51147"/>
                  </a:cubicBezTo>
                  <a:cubicBezTo>
                    <a:pt x="868" y="48784"/>
                    <a:pt x="1206" y="46469"/>
                    <a:pt x="1881" y="44202"/>
                  </a:cubicBezTo>
                  <a:cubicBezTo>
                    <a:pt x="3183" y="39765"/>
                    <a:pt x="5305" y="35521"/>
                    <a:pt x="7331" y="31374"/>
                  </a:cubicBezTo>
                  <a:cubicBezTo>
                    <a:pt x="8633" y="28673"/>
                    <a:pt x="9935" y="26021"/>
                    <a:pt x="11237" y="23320"/>
                  </a:cubicBezTo>
                  <a:cubicBezTo>
                    <a:pt x="12684" y="20281"/>
                    <a:pt x="14034" y="17291"/>
                    <a:pt x="15626" y="14349"/>
                  </a:cubicBezTo>
                  <a:cubicBezTo>
                    <a:pt x="17459" y="10829"/>
                    <a:pt x="19774" y="7549"/>
                    <a:pt x="22474" y="4607"/>
                  </a:cubicBezTo>
                  <a:cubicBezTo>
                    <a:pt x="24307" y="2823"/>
                    <a:pt x="26429" y="1328"/>
                    <a:pt x="28792" y="315"/>
                  </a:cubicBezTo>
                  <a:cubicBezTo>
                    <a:pt x="29147" y="158"/>
                    <a:pt x="28954" y="0"/>
                    <a:pt x="28688"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49"/>
            <p:cNvSpPr/>
            <p:nvPr/>
          </p:nvSpPr>
          <p:spPr>
            <a:xfrm>
              <a:off x="2344490" y="3065912"/>
              <a:ext cx="58559" cy="226299"/>
            </a:xfrm>
            <a:custGeom>
              <a:avLst/>
              <a:gdLst/>
              <a:ahLst/>
              <a:cxnLst/>
              <a:rect l="l" t="t" r="r" b="b"/>
              <a:pathLst>
                <a:path w="3948" h="15257" extrusionOk="0">
                  <a:moveTo>
                    <a:pt x="3708" y="1"/>
                  </a:moveTo>
                  <a:cubicBezTo>
                    <a:pt x="3518" y="1"/>
                    <a:pt x="3260" y="76"/>
                    <a:pt x="3232" y="216"/>
                  </a:cubicBezTo>
                  <a:cubicBezTo>
                    <a:pt x="2075" y="2724"/>
                    <a:pt x="1207" y="5377"/>
                    <a:pt x="676" y="8126"/>
                  </a:cubicBezTo>
                  <a:cubicBezTo>
                    <a:pt x="146" y="10392"/>
                    <a:pt x="1" y="12804"/>
                    <a:pt x="290" y="15167"/>
                  </a:cubicBezTo>
                  <a:cubicBezTo>
                    <a:pt x="306" y="15229"/>
                    <a:pt x="387" y="15256"/>
                    <a:pt x="488" y="15256"/>
                  </a:cubicBezTo>
                  <a:cubicBezTo>
                    <a:pt x="699" y="15256"/>
                    <a:pt x="998" y="15137"/>
                    <a:pt x="966" y="14974"/>
                  </a:cubicBezTo>
                  <a:cubicBezTo>
                    <a:pt x="676" y="12562"/>
                    <a:pt x="821" y="10151"/>
                    <a:pt x="1351" y="7788"/>
                  </a:cubicBezTo>
                  <a:cubicBezTo>
                    <a:pt x="1930" y="5135"/>
                    <a:pt x="2798" y="2579"/>
                    <a:pt x="3907" y="120"/>
                  </a:cubicBezTo>
                  <a:cubicBezTo>
                    <a:pt x="3948" y="39"/>
                    <a:pt x="3845" y="1"/>
                    <a:pt x="370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49"/>
            <p:cNvSpPr/>
            <p:nvPr/>
          </p:nvSpPr>
          <p:spPr>
            <a:xfrm>
              <a:off x="3137841" y="1883033"/>
              <a:ext cx="359110" cy="490125"/>
            </a:xfrm>
            <a:custGeom>
              <a:avLst/>
              <a:gdLst/>
              <a:ahLst/>
              <a:cxnLst/>
              <a:rect l="l" t="t" r="r" b="b"/>
              <a:pathLst>
                <a:path w="24211" h="33044" extrusionOk="0">
                  <a:moveTo>
                    <a:pt x="20304" y="0"/>
                  </a:moveTo>
                  <a:lnTo>
                    <a:pt x="18182" y="965"/>
                  </a:lnTo>
                  <a:cubicBezTo>
                    <a:pt x="6849" y="6222"/>
                    <a:pt x="1" y="18038"/>
                    <a:pt x="1013" y="30529"/>
                  </a:cubicBezTo>
                  <a:cubicBezTo>
                    <a:pt x="1013" y="30529"/>
                    <a:pt x="9260" y="32795"/>
                    <a:pt x="11286" y="33036"/>
                  </a:cubicBezTo>
                  <a:cubicBezTo>
                    <a:pt x="11317" y="33041"/>
                    <a:pt x="11348" y="33043"/>
                    <a:pt x="11380" y="33043"/>
                  </a:cubicBezTo>
                  <a:cubicBezTo>
                    <a:pt x="13030" y="33043"/>
                    <a:pt x="15738" y="26972"/>
                    <a:pt x="16543" y="25079"/>
                  </a:cubicBezTo>
                  <a:cubicBezTo>
                    <a:pt x="16687" y="24741"/>
                    <a:pt x="17025" y="24500"/>
                    <a:pt x="17411" y="24500"/>
                  </a:cubicBezTo>
                  <a:lnTo>
                    <a:pt x="19436" y="24500"/>
                  </a:lnTo>
                  <a:cubicBezTo>
                    <a:pt x="19919" y="24500"/>
                    <a:pt x="20304" y="24114"/>
                    <a:pt x="20304" y="23632"/>
                  </a:cubicBezTo>
                  <a:lnTo>
                    <a:pt x="20304" y="15723"/>
                  </a:lnTo>
                  <a:cubicBezTo>
                    <a:pt x="20304" y="15578"/>
                    <a:pt x="20353" y="15433"/>
                    <a:pt x="20401" y="15289"/>
                  </a:cubicBezTo>
                  <a:cubicBezTo>
                    <a:pt x="24211" y="8344"/>
                    <a:pt x="20304" y="0"/>
                    <a:pt x="20304" y="0"/>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49"/>
            <p:cNvSpPr/>
            <p:nvPr/>
          </p:nvSpPr>
          <p:spPr>
            <a:xfrm>
              <a:off x="2306576" y="1823656"/>
              <a:ext cx="1229688" cy="1322703"/>
            </a:xfrm>
            <a:custGeom>
              <a:avLst/>
              <a:gdLst/>
              <a:ahLst/>
              <a:cxnLst/>
              <a:rect l="l" t="t" r="r" b="b"/>
              <a:pathLst>
                <a:path w="82905" h="89176" extrusionOk="0">
                  <a:moveTo>
                    <a:pt x="77358" y="0"/>
                  </a:moveTo>
                  <a:lnTo>
                    <a:pt x="33423" y="20111"/>
                  </a:lnTo>
                  <a:cubicBezTo>
                    <a:pt x="33375" y="23632"/>
                    <a:pt x="32748" y="28455"/>
                    <a:pt x="29372" y="31831"/>
                  </a:cubicBezTo>
                  <a:cubicBezTo>
                    <a:pt x="25128" y="36027"/>
                    <a:pt x="20884" y="33808"/>
                    <a:pt x="14421" y="38004"/>
                  </a:cubicBezTo>
                  <a:cubicBezTo>
                    <a:pt x="13505" y="38631"/>
                    <a:pt x="5451" y="44081"/>
                    <a:pt x="4775" y="53292"/>
                  </a:cubicBezTo>
                  <a:cubicBezTo>
                    <a:pt x="4534" y="56475"/>
                    <a:pt x="5161" y="59658"/>
                    <a:pt x="6560" y="62552"/>
                  </a:cubicBezTo>
                  <a:cubicBezTo>
                    <a:pt x="1882" y="66700"/>
                    <a:pt x="1" y="73066"/>
                    <a:pt x="1785" y="78708"/>
                  </a:cubicBezTo>
                  <a:cubicBezTo>
                    <a:pt x="4021" y="85795"/>
                    <a:pt x="11133" y="89176"/>
                    <a:pt x="16926" y="89176"/>
                  </a:cubicBezTo>
                  <a:cubicBezTo>
                    <a:pt x="17008" y="89176"/>
                    <a:pt x="17089" y="89175"/>
                    <a:pt x="17170" y="89174"/>
                  </a:cubicBezTo>
                  <a:cubicBezTo>
                    <a:pt x="24983" y="89126"/>
                    <a:pt x="29999" y="82759"/>
                    <a:pt x="30674" y="81843"/>
                  </a:cubicBezTo>
                  <a:cubicBezTo>
                    <a:pt x="36124" y="74802"/>
                    <a:pt x="31879" y="69256"/>
                    <a:pt x="37570" y="63951"/>
                  </a:cubicBezTo>
                  <a:cubicBezTo>
                    <a:pt x="40560" y="61202"/>
                    <a:pt x="43695" y="60912"/>
                    <a:pt x="46541" y="56427"/>
                  </a:cubicBezTo>
                  <a:cubicBezTo>
                    <a:pt x="47023" y="55704"/>
                    <a:pt x="47409" y="54980"/>
                    <a:pt x="47746" y="54209"/>
                  </a:cubicBezTo>
                  <a:cubicBezTo>
                    <a:pt x="49772" y="50736"/>
                    <a:pt x="50833" y="50447"/>
                    <a:pt x="59707" y="44032"/>
                  </a:cubicBezTo>
                  <a:cubicBezTo>
                    <a:pt x="65494" y="39788"/>
                    <a:pt x="68436" y="30963"/>
                    <a:pt x="69738" y="25417"/>
                  </a:cubicBezTo>
                  <a:cubicBezTo>
                    <a:pt x="70510" y="22233"/>
                    <a:pt x="72680" y="19581"/>
                    <a:pt x="75622" y="18231"/>
                  </a:cubicBezTo>
                  <a:cubicBezTo>
                    <a:pt x="77648" y="17314"/>
                    <a:pt x="79384" y="16012"/>
                    <a:pt x="80782" y="14324"/>
                  </a:cubicBezTo>
                  <a:cubicBezTo>
                    <a:pt x="82133" y="12781"/>
                    <a:pt x="82856" y="10852"/>
                    <a:pt x="82904" y="8826"/>
                  </a:cubicBezTo>
                  <a:cubicBezTo>
                    <a:pt x="82663" y="3859"/>
                    <a:pt x="77358" y="0"/>
                    <a:pt x="77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49"/>
            <p:cNvSpPr/>
            <p:nvPr/>
          </p:nvSpPr>
          <p:spPr>
            <a:xfrm>
              <a:off x="2760842" y="1613560"/>
              <a:ext cx="796194" cy="628587"/>
            </a:xfrm>
            <a:custGeom>
              <a:avLst/>
              <a:gdLst/>
              <a:ahLst/>
              <a:cxnLst/>
              <a:rect l="l" t="t" r="r" b="b"/>
              <a:pathLst>
                <a:path w="53679" h="42379" extrusionOk="0">
                  <a:moveTo>
                    <a:pt x="37649" y="0"/>
                  </a:moveTo>
                  <a:cubicBezTo>
                    <a:pt x="35668" y="0"/>
                    <a:pt x="33545" y="271"/>
                    <a:pt x="31349" y="805"/>
                  </a:cubicBezTo>
                  <a:cubicBezTo>
                    <a:pt x="32072" y="1288"/>
                    <a:pt x="32699" y="1915"/>
                    <a:pt x="33229" y="2590"/>
                  </a:cubicBezTo>
                  <a:cubicBezTo>
                    <a:pt x="33567" y="3072"/>
                    <a:pt x="33808" y="3554"/>
                    <a:pt x="34049" y="4037"/>
                  </a:cubicBezTo>
                  <a:cubicBezTo>
                    <a:pt x="36171" y="9004"/>
                    <a:pt x="32844" y="16576"/>
                    <a:pt x="25899" y="21688"/>
                  </a:cubicBezTo>
                  <a:cubicBezTo>
                    <a:pt x="21722" y="24762"/>
                    <a:pt x="17104" y="26332"/>
                    <a:pt x="13186" y="26332"/>
                  </a:cubicBezTo>
                  <a:cubicBezTo>
                    <a:pt x="11450" y="26332"/>
                    <a:pt x="9851" y="26024"/>
                    <a:pt x="8489" y="25402"/>
                  </a:cubicBezTo>
                  <a:cubicBezTo>
                    <a:pt x="7958" y="25160"/>
                    <a:pt x="7476" y="24871"/>
                    <a:pt x="7042" y="24533"/>
                  </a:cubicBezTo>
                  <a:lnTo>
                    <a:pt x="5499" y="22990"/>
                  </a:lnTo>
                  <a:cubicBezTo>
                    <a:pt x="5016" y="22363"/>
                    <a:pt x="4679" y="21640"/>
                    <a:pt x="4437" y="20868"/>
                  </a:cubicBezTo>
                  <a:cubicBezTo>
                    <a:pt x="724" y="27234"/>
                    <a:pt x="1" y="33649"/>
                    <a:pt x="3135" y="37844"/>
                  </a:cubicBezTo>
                  <a:cubicBezTo>
                    <a:pt x="5374" y="40897"/>
                    <a:pt x="9245" y="42378"/>
                    <a:pt x="13910" y="42378"/>
                  </a:cubicBezTo>
                  <a:cubicBezTo>
                    <a:pt x="20300" y="42378"/>
                    <a:pt x="28180" y="39600"/>
                    <a:pt x="35400" y="34275"/>
                  </a:cubicBezTo>
                  <a:cubicBezTo>
                    <a:pt x="47891" y="25064"/>
                    <a:pt x="53678" y="11801"/>
                    <a:pt x="48373" y="4519"/>
                  </a:cubicBezTo>
                  <a:cubicBezTo>
                    <a:pt x="46144" y="1479"/>
                    <a:pt x="42282" y="0"/>
                    <a:pt x="37649" y="0"/>
                  </a:cubicBezTo>
                  <a:close/>
                </a:path>
              </a:pathLst>
            </a:custGeom>
            <a:solidFill>
              <a:srgbClr val="A56B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49"/>
            <p:cNvSpPr/>
            <p:nvPr/>
          </p:nvSpPr>
          <p:spPr>
            <a:xfrm>
              <a:off x="2865282" y="1651963"/>
              <a:ext cx="498609" cy="408784"/>
            </a:xfrm>
            <a:custGeom>
              <a:avLst/>
              <a:gdLst/>
              <a:ahLst/>
              <a:cxnLst/>
              <a:rect l="l" t="t" r="r" b="b"/>
              <a:pathLst>
                <a:path w="33616" h="27560" extrusionOk="0">
                  <a:moveTo>
                    <a:pt x="26188" y="1"/>
                  </a:moveTo>
                  <a:lnTo>
                    <a:pt x="26188" y="1"/>
                  </a:lnTo>
                  <a:cubicBezTo>
                    <a:pt x="26526" y="435"/>
                    <a:pt x="26767" y="917"/>
                    <a:pt x="27008" y="1448"/>
                  </a:cubicBezTo>
                  <a:cubicBezTo>
                    <a:pt x="29179" y="6415"/>
                    <a:pt x="25803" y="13987"/>
                    <a:pt x="18858" y="19099"/>
                  </a:cubicBezTo>
                  <a:cubicBezTo>
                    <a:pt x="14681" y="22173"/>
                    <a:pt x="10063" y="23743"/>
                    <a:pt x="6145" y="23743"/>
                  </a:cubicBezTo>
                  <a:cubicBezTo>
                    <a:pt x="4409" y="23743"/>
                    <a:pt x="2810" y="23435"/>
                    <a:pt x="1448" y="22813"/>
                  </a:cubicBezTo>
                  <a:cubicBezTo>
                    <a:pt x="965" y="22571"/>
                    <a:pt x="435" y="22282"/>
                    <a:pt x="1" y="21944"/>
                  </a:cubicBezTo>
                  <a:lnTo>
                    <a:pt x="1" y="21944"/>
                  </a:lnTo>
                  <a:lnTo>
                    <a:pt x="2267" y="24259"/>
                  </a:lnTo>
                  <a:cubicBezTo>
                    <a:pt x="3910" y="26472"/>
                    <a:pt x="6697" y="27560"/>
                    <a:pt x="9964" y="27560"/>
                  </a:cubicBezTo>
                  <a:cubicBezTo>
                    <a:pt x="13890" y="27560"/>
                    <a:pt x="18509" y="25989"/>
                    <a:pt x="22668" y="22909"/>
                  </a:cubicBezTo>
                  <a:cubicBezTo>
                    <a:pt x="30336" y="17266"/>
                    <a:pt x="33616" y="8730"/>
                    <a:pt x="29998" y="3859"/>
                  </a:cubicBezTo>
                  <a:cubicBezTo>
                    <a:pt x="29613" y="3232"/>
                    <a:pt x="29082" y="2750"/>
                    <a:pt x="28503" y="2316"/>
                  </a:cubicBezTo>
                  <a:lnTo>
                    <a:pt x="26188" y="1"/>
                  </a:lnTo>
                  <a:close/>
                </a:path>
              </a:pathLst>
            </a:custGeom>
            <a:solidFill>
              <a:srgbClr val="753D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49"/>
            <p:cNvSpPr/>
            <p:nvPr/>
          </p:nvSpPr>
          <p:spPr>
            <a:xfrm>
              <a:off x="2803042" y="1602910"/>
              <a:ext cx="495035" cy="401219"/>
            </a:xfrm>
            <a:custGeom>
              <a:avLst/>
              <a:gdLst/>
              <a:ahLst/>
              <a:cxnLst/>
              <a:rect l="l" t="t" r="r" b="b"/>
              <a:pathLst>
                <a:path w="33375" h="27050" extrusionOk="0">
                  <a:moveTo>
                    <a:pt x="22742" y="0"/>
                  </a:moveTo>
                  <a:cubicBezTo>
                    <a:pt x="18837" y="0"/>
                    <a:pt x="14239" y="1557"/>
                    <a:pt x="10032" y="4658"/>
                  </a:cubicBezTo>
                  <a:cubicBezTo>
                    <a:pt x="3377" y="9529"/>
                    <a:pt x="1" y="16570"/>
                    <a:pt x="1592" y="21586"/>
                  </a:cubicBezTo>
                  <a:cubicBezTo>
                    <a:pt x="1834" y="22358"/>
                    <a:pt x="2171" y="23081"/>
                    <a:pt x="2654" y="23708"/>
                  </a:cubicBezTo>
                  <a:lnTo>
                    <a:pt x="4197" y="25251"/>
                  </a:lnTo>
                  <a:cubicBezTo>
                    <a:pt x="4631" y="25589"/>
                    <a:pt x="5161" y="25878"/>
                    <a:pt x="5644" y="26120"/>
                  </a:cubicBezTo>
                  <a:cubicBezTo>
                    <a:pt x="7006" y="26742"/>
                    <a:pt x="8605" y="27050"/>
                    <a:pt x="10341" y="27050"/>
                  </a:cubicBezTo>
                  <a:cubicBezTo>
                    <a:pt x="14259" y="27050"/>
                    <a:pt x="18877" y="25480"/>
                    <a:pt x="23054" y="22406"/>
                  </a:cubicBezTo>
                  <a:cubicBezTo>
                    <a:pt x="29999" y="17294"/>
                    <a:pt x="33375" y="9770"/>
                    <a:pt x="31204" y="4755"/>
                  </a:cubicBezTo>
                  <a:cubicBezTo>
                    <a:pt x="31011" y="4272"/>
                    <a:pt x="30722" y="3790"/>
                    <a:pt x="30433" y="3356"/>
                  </a:cubicBezTo>
                  <a:cubicBezTo>
                    <a:pt x="29902" y="2633"/>
                    <a:pt x="29275" y="2006"/>
                    <a:pt x="28552" y="1523"/>
                  </a:cubicBezTo>
                  <a:cubicBezTo>
                    <a:pt x="26975" y="507"/>
                    <a:pt x="24971" y="0"/>
                    <a:pt x="22742" y="0"/>
                  </a:cubicBezTo>
                  <a:close/>
                </a:path>
              </a:pathLst>
            </a:custGeom>
            <a:solidFill>
              <a:srgbClr val="C48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49"/>
            <p:cNvSpPr/>
            <p:nvPr/>
          </p:nvSpPr>
          <p:spPr>
            <a:xfrm>
              <a:off x="2344490" y="3365718"/>
              <a:ext cx="110947" cy="597661"/>
            </a:xfrm>
            <a:custGeom>
              <a:avLst/>
              <a:gdLst/>
              <a:ahLst/>
              <a:cxnLst/>
              <a:rect l="l" t="t" r="r" b="b"/>
              <a:pathLst>
                <a:path w="7480" h="40294" extrusionOk="0">
                  <a:moveTo>
                    <a:pt x="6866" y="0"/>
                  </a:moveTo>
                  <a:cubicBezTo>
                    <a:pt x="6545" y="0"/>
                    <a:pt x="6172" y="145"/>
                    <a:pt x="6078" y="405"/>
                  </a:cubicBezTo>
                  <a:lnTo>
                    <a:pt x="6078" y="356"/>
                  </a:lnTo>
                  <a:cubicBezTo>
                    <a:pt x="4727" y="3298"/>
                    <a:pt x="3618" y="6337"/>
                    <a:pt x="2798" y="9423"/>
                  </a:cubicBezTo>
                  <a:cubicBezTo>
                    <a:pt x="966" y="15741"/>
                    <a:pt x="1" y="22396"/>
                    <a:pt x="724" y="28955"/>
                  </a:cubicBezTo>
                  <a:cubicBezTo>
                    <a:pt x="1158" y="32910"/>
                    <a:pt x="2461" y="36720"/>
                    <a:pt x="4534" y="40096"/>
                  </a:cubicBezTo>
                  <a:cubicBezTo>
                    <a:pt x="4604" y="40235"/>
                    <a:pt x="4760" y="40293"/>
                    <a:pt x="4941" y="40293"/>
                  </a:cubicBezTo>
                  <a:cubicBezTo>
                    <a:pt x="5388" y="40293"/>
                    <a:pt x="5981" y="39930"/>
                    <a:pt x="5740" y="39517"/>
                  </a:cubicBezTo>
                  <a:cubicBezTo>
                    <a:pt x="2075" y="33585"/>
                    <a:pt x="1400" y="26351"/>
                    <a:pt x="2123" y="19503"/>
                  </a:cubicBezTo>
                  <a:cubicBezTo>
                    <a:pt x="2750" y="14053"/>
                    <a:pt x="4052" y="8700"/>
                    <a:pt x="6029" y="3588"/>
                  </a:cubicBezTo>
                  <a:cubicBezTo>
                    <a:pt x="6463" y="2527"/>
                    <a:pt x="6849" y="1514"/>
                    <a:pt x="7332" y="501"/>
                  </a:cubicBezTo>
                  <a:cubicBezTo>
                    <a:pt x="7479" y="157"/>
                    <a:pt x="7200" y="0"/>
                    <a:pt x="686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49"/>
            <p:cNvSpPr/>
            <p:nvPr/>
          </p:nvSpPr>
          <p:spPr>
            <a:xfrm>
              <a:off x="3881116" y="3707829"/>
              <a:ext cx="365547" cy="547482"/>
            </a:xfrm>
            <a:custGeom>
              <a:avLst/>
              <a:gdLst/>
              <a:ahLst/>
              <a:cxnLst/>
              <a:rect l="l" t="t" r="r" b="b"/>
              <a:pathLst>
                <a:path w="24645" h="36911" extrusionOk="0">
                  <a:moveTo>
                    <a:pt x="18888" y="0"/>
                  </a:moveTo>
                  <a:cubicBezTo>
                    <a:pt x="15666" y="0"/>
                    <a:pt x="11173" y="4010"/>
                    <a:pt x="8006" y="10907"/>
                  </a:cubicBezTo>
                  <a:cubicBezTo>
                    <a:pt x="6029" y="12595"/>
                    <a:pt x="4582" y="14862"/>
                    <a:pt x="3955" y="17370"/>
                  </a:cubicBezTo>
                  <a:cubicBezTo>
                    <a:pt x="3473" y="19443"/>
                    <a:pt x="3521" y="21614"/>
                    <a:pt x="4148" y="23687"/>
                  </a:cubicBezTo>
                  <a:cubicBezTo>
                    <a:pt x="1640" y="24893"/>
                    <a:pt x="48" y="27401"/>
                    <a:pt x="0" y="30150"/>
                  </a:cubicBezTo>
                  <a:cubicBezTo>
                    <a:pt x="48" y="33767"/>
                    <a:pt x="3280" y="36468"/>
                    <a:pt x="6077" y="36854"/>
                  </a:cubicBezTo>
                  <a:cubicBezTo>
                    <a:pt x="6339" y="36892"/>
                    <a:pt x="6598" y="36911"/>
                    <a:pt x="6854" y="36911"/>
                  </a:cubicBezTo>
                  <a:cubicBezTo>
                    <a:pt x="11395" y="36911"/>
                    <a:pt x="14873" y="31103"/>
                    <a:pt x="16060" y="29185"/>
                  </a:cubicBezTo>
                  <a:cubicBezTo>
                    <a:pt x="17459" y="26822"/>
                    <a:pt x="18423" y="24218"/>
                    <a:pt x="18809" y="21517"/>
                  </a:cubicBezTo>
                  <a:cubicBezTo>
                    <a:pt x="19774" y="20553"/>
                    <a:pt x="24645" y="15537"/>
                    <a:pt x="24066" y="8544"/>
                  </a:cubicBezTo>
                  <a:cubicBezTo>
                    <a:pt x="24018" y="8013"/>
                    <a:pt x="23391" y="1213"/>
                    <a:pt x="19918" y="152"/>
                  </a:cubicBezTo>
                  <a:cubicBezTo>
                    <a:pt x="19593" y="50"/>
                    <a:pt x="19249" y="0"/>
                    <a:pt x="188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49"/>
            <p:cNvSpPr/>
            <p:nvPr/>
          </p:nvSpPr>
          <p:spPr>
            <a:xfrm>
              <a:off x="3710861" y="3686469"/>
              <a:ext cx="329059" cy="533347"/>
            </a:xfrm>
            <a:custGeom>
              <a:avLst/>
              <a:gdLst/>
              <a:ahLst/>
              <a:cxnLst/>
              <a:rect l="l" t="t" r="r" b="b"/>
              <a:pathLst>
                <a:path w="22185" h="35958" extrusionOk="0">
                  <a:moveTo>
                    <a:pt x="14806" y="1"/>
                  </a:moveTo>
                  <a:cubicBezTo>
                    <a:pt x="11719" y="1"/>
                    <a:pt x="8392" y="3377"/>
                    <a:pt x="7861" y="8248"/>
                  </a:cubicBezTo>
                  <a:cubicBezTo>
                    <a:pt x="4775" y="11334"/>
                    <a:pt x="2701" y="15241"/>
                    <a:pt x="1881" y="19533"/>
                  </a:cubicBezTo>
                  <a:cubicBezTo>
                    <a:pt x="1736" y="20449"/>
                    <a:pt x="0" y="30770"/>
                    <a:pt x="5691" y="34628"/>
                  </a:cubicBezTo>
                  <a:cubicBezTo>
                    <a:pt x="6999" y="35515"/>
                    <a:pt x="8529" y="35958"/>
                    <a:pt x="10119" y="35958"/>
                  </a:cubicBezTo>
                  <a:cubicBezTo>
                    <a:pt x="10346" y="35958"/>
                    <a:pt x="10574" y="35949"/>
                    <a:pt x="10803" y="35931"/>
                  </a:cubicBezTo>
                  <a:cubicBezTo>
                    <a:pt x="15336" y="35304"/>
                    <a:pt x="17603" y="29950"/>
                    <a:pt x="17941" y="29082"/>
                  </a:cubicBezTo>
                  <a:cubicBezTo>
                    <a:pt x="19339" y="25754"/>
                    <a:pt x="18134" y="24935"/>
                    <a:pt x="18954" y="19533"/>
                  </a:cubicBezTo>
                  <a:cubicBezTo>
                    <a:pt x="19918" y="12733"/>
                    <a:pt x="22185" y="11817"/>
                    <a:pt x="21558" y="7910"/>
                  </a:cubicBezTo>
                  <a:cubicBezTo>
                    <a:pt x="20979" y="4582"/>
                    <a:pt x="18423" y="1"/>
                    <a:pt x="1480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49"/>
            <p:cNvSpPr/>
            <p:nvPr/>
          </p:nvSpPr>
          <p:spPr>
            <a:xfrm>
              <a:off x="3843203" y="3767310"/>
              <a:ext cx="79413" cy="429223"/>
            </a:xfrm>
            <a:custGeom>
              <a:avLst/>
              <a:gdLst/>
              <a:ahLst/>
              <a:cxnLst/>
              <a:rect l="l" t="t" r="r" b="b"/>
              <a:pathLst>
                <a:path w="5354" h="28938" extrusionOk="0">
                  <a:moveTo>
                    <a:pt x="5112" y="1"/>
                  </a:moveTo>
                  <a:cubicBezTo>
                    <a:pt x="4968" y="1"/>
                    <a:pt x="4871" y="49"/>
                    <a:pt x="4871" y="193"/>
                  </a:cubicBezTo>
                  <a:cubicBezTo>
                    <a:pt x="4823" y="386"/>
                    <a:pt x="2363" y="20304"/>
                    <a:pt x="48" y="28648"/>
                  </a:cubicBezTo>
                  <a:cubicBezTo>
                    <a:pt x="0" y="28793"/>
                    <a:pt x="97" y="28889"/>
                    <a:pt x="193" y="28937"/>
                  </a:cubicBezTo>
                  <a:lnTo>
                    <a:pt x="241" y="28937"/>
                  </a:lnTo>
                  <a:cubicBezTo>
                    <a:pt x="386" y="28937"/>
                    <a:pt x="482" y="28889"/>
                    <a:pt x="482" y="28793"/>
                  </a:cubicBezTo>
                  <a:cubicBezTo>
                    <a:pt x="2846" y="20401"/>
                    <a:pt x="5305" y="435"/>
                    <a:pt x="5305" y="242"/>
                  </a:cubicBezTo>
                  <a:cubicBezTo>
                    <a:pt x="5353" y="145"/>
                    <a:pt x="5257" y="1"/>
                    <a:pt x="5112"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49"/>
            <p:cNvSpPr/>
            <p:nvPr/>
          </p:nvSpPr>
          <p:spPr>
            <a:xfrm>
              <a:off x="3893991" y="3830039"/>
              <a:ext cx="80348" cy="93237"/>
            </a:xfrm>
            <a:custGeom>
              <a:avLst/>
              <a:gdLst/>
              <a:ahLst/>
              <a:cxnLst/>
              <a:rect l="l" t="t" r="r" b="b"/>
              <a:pathLst>
                <a:path w="5417" h="6286" extrusionOk="0">
                  <a:moveTo>
                    <a:pt x="5109" y="1"/>
                  </a:moveTo>
                  <a:cubicBezTo>
                    <a:pt x="5061" y="1"/>
                    <a:pt x="5012" y="20"/>
                    <a:pt x="4968" y="64"/>
                  </a:cubicBezTo>
                  <a:lnTo>
                    <a:pt x="97" y="5899"/>
                  </a:lnTo>
                  <a:cubicBezTo>
                    <a:pt x="0" y="5996"/>
                    <a:pt x="49" y="6141"/>
                    <a:pt x="97" y="6237"/>
                  </a:cubicBezTo>
                  <a:cubicBezTo>
                    <a:pt x="145" y="6285"/>
                    <a:pt x="193" y="6285"/>
                    <a:pt x="290" y="6285"/>
                  </a:cubicBezTo>
                  <a:cubicBezTo>
                    <a:pt x="338" y="6285"/>
                    <a:pt x="386" y="6285"/>
                    <a:pt x="434" y="6237"/>
                  </a:cubicBezTo>
                  <a:lnTo>
                    <a:pt x="5305" y="401"/>
                  </a:lnTo>
                  <a:cubicBezTo>
                    <a:pt x="5417" y="215"/>
                    <a:pt x="5270" y="1"/>
                    <a:pt x="5109"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49"/>
            <p:cNvSpPr/>
            <p:nvPr/>
          </p:nvSpPr>
          <p:spPr>
            <a:xfrm>
              <a:off x="3813907" y="3950469"/>
              <a:ext cx="62919" cy="125883"/>
            </a:xfrm>
            <a:custGeom>
              <a:avLst/>
              <a:gdLst/>
              <a:ahLst/>
              <a:cxnLst/>
              <a:rect l="l" t="t" r="r" b="b"/>
              <a:pathLst>
                <a:path w="4242" h="8487" extrusionOk="0">
                  <a:moveTo>
                    <a:pt x="308" y="0"/>
                  </a:moveTo>
                  <a:cubicBezTo>
                    <a:pt x="151" y="0"/>
                    <a:pt x="0" y="148"/>
                    <a:pt x="94" y="336"/>
                  </a:cubicBezTo>
                  <a:lnTo>
                    <a:pt x="3760" y="8342"/>
                  </a:lnTo>
                  <a:cubicBezTo>
                    <a:pt x="3808" y="8391"/>
                    <a:pt x="3904" y="8439"/>
                    <a:pt x="4001" y="8439"/>
                  </a:cubicBezTo>
                  <a:cubicBezTo>
                    <a:pt x="4049" y="8487"/>
                    <a:pt x="4049" y="8487"/>
                    <a:pt x="4097" y="8487"/>
                  </a:cubicBezTo>
                  <a:cubicBezTo>
                    <a:pt x="4194" y="8391"/>
                    <a:pt x="4242" y="8294"/>
                    <a:pt x="4194" y="8149"/>
                  </a:cubicBezTo>
                  <a:lnTo>
                    <a:pt x="528" y="144"/>
                  </a:lnTo>
                  <a:cubicBezTo>
                    <a:pt x="478" y="43"/>
                    <a:pt x="392" y="0"/>
                    <a:pt x="308"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49"/>
            <p:cNvSpPr/>
            <p:nvPr/>
          </p:nvSpPr>
          <p:spPr>
            <a:xfrm>
              <a:off x="3968394" y="3796427"/>
              <a:ext cx="177664" cy="427280"/>
            </a:xfrm>
            <a:custGeom>
              <a:avLst/>
              <a:gdLst/>
              <a:ahLst/>
              <a:cxnLst/>
              <a:rect l="l" t="t" r="r" b="b"/>
              <a:pathLst>
                <a:path w="11978" h="28807" extrusionOk="0">
                  <a:moveTo>
                    <a:pt x="11692" y="1"/>
                  </a:moveTo>
                  <a:cubicBezTo>
                    <a:pt x="11619" y="1"/>
                    <a:pt x="11541" y="33"/>
                    <a:pt x="11478" y="111"/>
                  </a:cubicBezTo>
                  <a:cubicBezTo>
                    <a:pt x="6993" y="7635"/>
                    <a:pt x="96" y="28325"/>
                    <a:pt x="48" y="28518"/>
                  </a:cubicBezTo>
                  <a:cubicBezTo>
                    <a:pt x="0" y="28662"/>
                    <a:pt x="48" y="28807"/>
                    <a:pt x="193" y="28807"/>
                  </a:cubicBezTo>
                  <a:lnTo>
                    <a:pt x="241" y="28807"/>
                  </a:lnTo>
                  <a:cubicBezTo>
                    <a:pt x="338" y="28807"/>
                    <a:pt x="434" y="28759"/>
                    <a:pt x="434" y="28662"/>
                  </a:cubicBezTo>
                  <a:cubicBezTo>
                    <a:pt x="531" y="28469"/>
                    <a:pt x="7427" y="7828"/>
                    <a:pt x="11912" y="304"/>
                  </a:cubicBezTo>
                  <a:cubicBezTo>
                    <a:pt x="11977" y="141"/>
                    <a:pt x="11845" y="1"/>
                    <a:pt x="11692"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49"/>
            <p:cNvSpPr/>
            <p:nvPr/>
          </p:nvSpPr>
          <p:spPr>
            <a:xfrm>
              <a:off x="4002718" y="3935873"/>
              <a:ext cx="42940" cy="94706"/>
            </a:xfrm>
            <a:custGeom>
              <a:avLst/>
              <a:gdLst/>
              <a:ahLst/>
              <a:cxnLst/>
              <a:rect l="l" t="t" r="r" b="b"/>
              <a:pathLst>
                <a:path w="2895" h="6385" extrusionOk="0">
                  <a:moveTo>
                    <a:pt x="293" y="0"/>
                  </a:moveTo>
                  <a:cubicBezTo>
                    <a:pt x="263" y="0"/>
                    <a:pt x="230" y="6"/>
                    <a:pt x="194" y="18"/>
                  </a:cubicBezTo>
                  <a:cubicBezTo>
                    <a:pt x="97" y="67"/>
                    <a:pt x="1" y="211"/>
                    <a:pt x="49" y="308"/>
                  </a:cubicBezTo>
                  <a:lnTo>
                    <a:pt x="2412" y="6240"/>
                  </a:lnTo>
                  <a:cubicBezTo>
                    <a:pt x="2461" y="6336"/>
                    <a:pt x="2557" y="6384"/>
                    <a:pt x="2653" y="6384"/>
                  </a:cubicBezTo>
                  <a:lnTo>
                    <a:pt x="2702" y="6384"/>
                  </a:lnTo>
                  <a:cubicBezTo>
                    <a:pt x="2846" y="6336"/>
                    <a:pt x="2895" y="6191"/>
                    <a:pt x="2846" y="6047"/>
                  </a:cubicBezTo>
                  <a:lnTo>
                    <a:pt x="483" y="163"/>
                  </a:lnTo>
                  <a:cubicBezTo>
                    <a:pt x="447" y="54"/>
                    <a:pt x="384" y="0"/>
                    <a:pt x="293"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49"/>
            <p:cNvSpPr/>
            <p:nvPr/>
          </p:nvSpPr>
          <p:spPr>
            <a:xfrm>
              <a:off x="4004869" y="4051556"/>
              <a:ext cx="96589" cy="67725"/>
            </a:xfrm>
            <a:custGeom>
              <a:avLst/>
              <a:gdLst/>
              <a:ahLst/>
              <a:cxnLst/>
              <a:rect l="l" t="t" r="r" b="b"/>
              <a:pathLst>
                <a:path w="6512" h="4566" extrusionOk="0">
                  <a:moveTo>
                    <a:pt x="6298" y="1"/>
                  </a:moveTo>
                  <a:cubicBezTo>
                    <a:pt x="6245" y="1"/>
                    <a:pt x="6185" y="12"/>
                    <a:pt x="6126" y="32"/>
                  </a:cubicBezTo>
                  <a:lnTo>
                    <a:pt x="145" y="4132"/>
                  </a:lnTo>
                  <a:cubicBezTo>
                    <a:pt x="49" y="4228"/>
                    <a:pt x="1" y="4373"/>
                    <a:pt x="97" y="4469"/>
                  </a:cubicBezTo>
                  <a:cubicBezTo>
                    <a:pt x="145" y="4517"/>
                    <a:pt x="194" y="4566"/>
                    <a:pt x="290" y="4566"/>
                  </a:cubicBezTo>
                  <a:cubicBezTo>
                    <a:pt x="338" y="4566"/>
                    <a:pt x="386" y="4566"/>
                    <a:pt x="435" y="4517"/>
                  </a:cubicBezTo>
                  <a:lnTo>
                    <a:pt x="6415" y="418"/>
                  </a:lnTo>
                  <a:cubicBezTo>
                    <a:pt x="6511" y="370"/>
                    <a:pt x="6511" y="225"/>
                    <a:pt x="6463" y="80"/>
                  </a:cubicBezTo>
                  <a:cubicBezTo>
                    <a:pt x="6435" y="24"/>
                    <a:pt x="6374" y="1"/>
                    <a:pt x="6298"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49"/>
            <p:cNvSpPr/>
            <p:nvPr/>
          </p:nvSpPr>
          <p:spPr>
            <a:xfrm>
              <a:off x="4082847" y="3851205"/>
              <a:ext cx="97539" cy="67770"/>
            </a:xfrm>
            <a:custGeom>
              <a:avLst/>
              <a:gdLst/>
              <a:ahLst/>
              <a:cxnLst/>
              <a:rect l="l" t="t" r="r" b="b"/>
              <a:pathLst>
                <a:path w="6576" h="4569" extrusionOk="0">
                  <a:moveTo>
                    <a:pt x="6245" y="0"/>
                  </a:moveTo>
                  <a:cubicBezTo>
                    <a:pt x="6207" y="0"/>
                    <a:pt x="6166" y="11"/>
                    <a:pt x="6125" y="35"/>
                  </a:cubicBezTo>
                  <a:lnTo>
                    <a:pt x="145" y="4135"/>
                  </a:lnTo>
                  <a:cubicBezTo>
                    <a:pt x="49" y="4231"/>
                    <a:pt x="0" y="4376"/>
                    <a:pt x="97" y="4472"/>
                  </a:cubicBezTo>
                  <a:cubicBezTo>
                    <a:pt x="145" y="4521"/>
                    <a:pt x="193" y="4569"/>
                    <a:pt x="290" y="4569"/>
                  </a:cubicBezTo>
                  <a:cubicBezTo>
                    <a:pt x="338" y="4569"/>
                    <a:pt x="386" y="4521"/>
                    <a:pt x="434" y="4521"/>
                  </a:cubicBezTo>
                  <a:lnTo>
                    <a:pt x="6415" y="421"/>
                  </a:lnTo>
                  <a:cubicBezTo>
                    <a:pt x="6575" y="261"/>
                    <a:pt x="6435" y="0"/>
                    <a:pt x="6245"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49"/>
            <p:cNvSpPr/>
            <p:nvPr/>
          </p:nvSpPr>
          <p:spPr>
            <a:xfrm>
              <a:off x="3441877" y="3747166"/>
              <a:ext cx="302598" cy="572490"/>
            </a:xfrm>
            <a:custGeom>
              <a:avLst/>
              <a:gdLst/>
              <a:ahLst/>
              <a:cxnLst/>
              <a:rect l="l" t="t" r="r" b="b"/>
              <a:pathLst>
                <a:path w="20401" h="38597" extrusionOk="0">
                  <a:moveTo>
                    <a:pt x="5948" y="0"/>
                  </a:moveTo>
                  <a:cubicBezTo>
                    <a:pt x="5547" y="0"/>
                    <a:pt x="5154" y="62"/>
                    <a:pt x="4775" y="201"/>
                  </a:cubicBezTo>
                  <a:cubicBezTo>
                    <a:pt x="1592" y="1359"/>
                    <a:pt x="0" y="7773"/>
                    <a:pt x="1881" y="16020"/>
                  </a:cubicBezTo>
                  <a:cubicBezTo>
                    <a:pt x="1303" y="18528"/>
                    <a:pt x="1544" y="21180"/>
                    <a:pt x="2605" y="23592"/>
                  </a:cubicBezTo>
                  <a:cubicBezTo>
                    <a:pt x="3473" y="25521"/>
                    <a:pt x="4823" y="27209"/>
                    <a:pt x="6559" y="28463"/>
                  </a:cubicBezTo>
                  <a:cubicBezTo>
                    <a:pt x="5305" y="30922"/>
                    <a:pt x="5547" y="33912"/>
                    <a:pt x="7235" y="36131"/>
                  </a:cubicBezTo>
                  <a:cubicBezTo>
                    <a:pt x="8587" y="37866"/>
                    <a:pt x="10657" y="38597"/>
                    <a:pt x="12625" y="38597"/>
                  </a:cubicBezTo>
                  <a:cubicBezTo>
                    <a:pt x="13884" y="38597"/>
                    <a:pt x="15100" y="38297"/>
                    <a:pt x="16060" y="37771"/>
                  </a:cubicBezTo>
                  <a:cubicBezTo>
                    <a:pt x="20401" y="35359"/>
                    <a:pt x="19629" y="27980"/>
                    <a:pt x="19340" y="25617"/>
                  </a:cubicBezTo>
                  <a:cubicBezTo>
                    <a:pt x="19050" y="22868"/>
                    <a:pt x="18230" y="20216"/>
                    <a:pt x="16880" y="17852"/>
                  </a:cubicBezTo>
                  <a:cubicBezTo>
                    <a:pt x="17073" y="16502"/>
                    <a:pt x="17845" y="9557"/>
                    <a:pt x="13167" y="4349"/>
                  </a:cubicBezTo>
                  <a:cubicBezTo>
                    <a:pt x="12866" y="4006"/>
                    <a:pt x="9171" y="0"/>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49"/>
            <p:cNvSpPr/>
            <p:nvPr/>
          </p:nvSpPr>
          <p:spPr>
            <a:xfrm>
              <a:off x="3536305" y="3838138"/>
              <a:ext cx="128776" cy="444945"/>
            </a:xfrm>
            <a:custGeom>
              <a:avLst/>
              <a:gdLst/>
              <a:ahLst/>
              <a:cxnLst/>
              <a:rect l="l" t="t" r="r" b="b"/>
              <a:pathLst>
                <a:path w="8682" h="29998" extrusionOk="0">
                  <a:moveTo>
                    <a:pt x="193" y="0"/>
                  </a:moveTo>
                  <a:cubicBezTo>
                    <a:pt x="97" y="48"/>
                    <a:pt x="0" y="145"/>
                    <a:pt x="0" y="289"/>
                  </a:cubicBezTo>
                  <a:cubicBezTo>
                    <a:pt x="1013" y="8970"/>
                    <a:pt x="8103" y="29612"/>
                    <a:pt x="8199" y="29805"/>
                  </a:cubicBezTo>
                  <a:cubicBezTo>
                    <a:pt x="8199" y="29901"/>
                    <a:pt x="8296" y="29998"/>
                    <a:pt x="8392" y="29998"/>
                  </a:cubicBezTo>
                  <a:lnTo>
                    <a:pt x="8489" y="29998"/>
                  </a:lnTo>
                  <a:cubicBezTo>
                    <a:pt x="8585" y="29950"/>
                    <a:pt x="8681" y="29805"/>
                    <a:pt x="8633" y="29660"/>
                  </a:cubicBezTo>
                  <a:cubicBezTo>
                    <a:pt x="8537" y="29467"/>
                    <a:pt x="1495" y="8874"/>
                    <a:pt x="483" y="241"/>
                  </a:cubicBezTo>
                  <a:cubicBezTo>
                    <a:pt x="434" y="97"/>
                    <a:pt x="338" y="0"/>
                    <a:pt x="193"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49"/>
            <p:cNvSpPr/>
            <p:nvPr/>
          </p:nvSpPr>
          <p:spPr>
            <a:xfrm>
              <a:off x="3513417" y="4031561"/>
              <a:ext cx="88713" cy="55533"/>
            </a:xfrm>
            <a:custGeom>
              <a:avLst/>
              <a:gdLst/>
              <a:ahLst/>
              <a:cxnLst/>
              <a:rect l="l" t="t" r="r" b="b"/>
              <a:pathLst>
                <a:path w="5981" h="3744" extrusionOk="0">
                  <a:moveTo>
                    <a:pt x="268" y="1"/>
                  </a:moveTo>
                  <a:cubicBezTo>
                    <a:pt x="197" y="1"/>
                    <a:pt x="127" y="35"/>
                    <a:pt x="97" y="126"/>
                  </a:cubicBezTo>
                  <a:cubicBezTo>
                    <a:pt x="0" y="223"/>
                    <a:pt x="48" y="367"/>
                    <a:pt x="145" y="416"/>
                  </a:cubicBezTo>
                  <a:lnTo>
                    <a:pt x="5595" y="3695"/>
                  </a:lnTo>
                  <a:cubicBezTo>
                    <a:pt x="5643" y="3743"/>
                    <a:pt x="5691" y="3743"/>
                    <a:pt x="5739" y="3743"/>
                  </a:cubicBezTo>
                  <a:cubicBezTo>
                    <a:pt x="5787" y="3743"/>
                    <a:pt x="5884" y="3695"/>
                    <a:pt x="5932" y="3647"/>
                  </a:cubicBezTo>
                  <a:cubicBezTo>
                    <a:pt x="5980" y="3502"/>
                    <a:pt x="5980" y="3358"/>
                    <a:pt x="5836" y="3309"/>
                  </a:cubicBezTo>
                  <a:lnTo>
                    <a:pt x="386" y="30"/>
                  </a:lnTo>
                  <a:cubicBezTo>
                    <a:pt x="351" y="12"/>
                    <a:pt x="309" y="1"/>
                    <a:pt x="268"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49"/>
            <p:cNvSpPr/>
            <p:nvPr/>
          </p:nvSpPr>
          <p:spPr>
            <a:xfrm>
              <a:off x="3622144" y="4068288"/>
              <a:ext cx="41946" cy="108945"/>
            </a:xfrm>
            <a:custGeom>
              <a:avLst/>
              <a:gdLst/>
              <a:ahLst/>
              <a:cxnLst/>
              <a:rect l="l" t="t" r="r" b="b"/>
              <a:pathLst>
                <a:path w="2828" h="7345" extrusionOk="0">
                  <a:moveTo>
                    <a:pt x="2528" y="0"/>
                  </a:moveTo>
                  <a:cubicBezTo>
                    <a:pt x="2439" y="0"/>
                    <a:pt x="2353" y="48"/>
                    <a:pt x="2316" y="158"/>
                  </a:cubicBezTo>
                  <a:lnTo>
                    <a:pt x="49" y="7055"/>
                  </a:lnTo>
                  <a:cubicBezTo>
                    <a:pt x="1" y="7199"/>
                    <a:pt x="97" y="7296"/>
                    <a:pt x="194" y="7344"/>
                  </a:cubicBezTo>
                  <a:lnTo>
                    <a:pt x="290" y="7344"/>
                  </a:lnTo>
                  <a:cubicBezTo>
                    <a:pt x="387" y="7344"/>
                    <a:pt x="483" y="7296"/>
                    <a:pt x="483" y="7199"/>
                  </a:cubicBezTo>
                  <a:lnTo>
                    <a:pt x="2798" y="303"/>
                  </a:lnTo>
                  <a:cubicBezTo>
                    <a:pt x="2828" y="124"/>
                    <a:pt x="2673" y="0"/>
                    <a:pt x="2528"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49"/>
            <p:cNvSpPr/>
            <p:nvPr/>
          </p:nvSpPr>
          <p:spPr>
            <a:xfrm>
              <a:off x="3562767" y="3861544"/>
              <a:ext cx="40789" cy="109657"/>
            </a:xfrm>
            <a:custGeom>
              <a:avLst/>
              <a:gdLst/>
              <a:ahLst/>
              <a:cxnLst/>
              <a:rect l="l" t="t" r="r" b="b"/>
              <a:pathLst>
                <a:path w="2750" h="7393" extrusionOk="0">
                  <a:moveTo>
                    <a:pt x="2526" y="1"/>
                  </a:moveTo>
                  <a:cubicBezTo>
                    <a:pt x="2411" y="1"/>
                    <a:pt x="2307" y="80"/>
                    <a:pt x="2268" y="158"/>
                  </a:cubicBezTo>
                  <a:lnTo>
                    <a:pt x="49" y="7055"/>
                  </a:lnTo>
                  <a:cubicBezTo>
                    <a:pt x="1" y="7200"/>
                    <a:pt x="49" y="7344"/>
                    <a:pt x="194" y="7392"/>
                  </a:cubicBezTo>
                  <a:lnTo>
                    <a:pt x="242" y="7392"/>
                  </a:lnTo>
                  <a:cubicBezTo>
                    <a:pt x="338" y="7392"/>
                    <a:pt x="435" y="7296"/>
                    <a:pt x="483" y="7200"/>
                  </a:cubicBezTo>
                  <a:lnTo>
                    <a:pt x="2750" y="303"/>
                  </a:lnTo>
                  <a:cubicBezTo>
                    <a:pt x="2750" y="207"/>
                    <a:pt x="2702" y="62"/>
                    <a:pt x="2605" y="14"/>
                  </a:cubicBezTo>
                  <a:cubicBezTo>
                    <a:pt x="2579" y="5"/>
                    <a:pt x="2552" y="1"/>
                    <a:pt x="252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49"/>
            <p:cNvSpPr/>
            <p:nvPr/>
          </p:nvSpPr>
          <p:spPr>
            <a:xfrm>
              <a:off x="4002006" y="3746573"/>
              <a:ext cx="328362" cy="513620"/>
            </a:xfrm>
            <a:custGeom>
              <a:avLst/>
              <a:gdLst/>
              <a:ahLst/>
              <a:cxnLst/>
              <a:rect l="l" t="t" r="r" b="b"/>
              <a:pathLst>
                <a:path w="22138" h="34628" extrusionOk="0">
                  <a:moveTo>
                    <a:pt x="16189" y="0"/>
                  </a:moveTo>
                  <a:cubicBezTo>
                    <a:pt x="15433" y="0"/>
                    <a:pt x="14678" y="174"/>
                    <a:pt x="13987" y="530"/>
                  </a:cubicBezTo>
                  <a:cubicBezTo>
                    <a:pt x="11865" y="1591"/>
                    <a:pt x="12106" y="3713"/>
                    <a:pt x="10177" y="6897"/>
                  </a:cubicBezTo>
                  <a:cubicBezTo>
                    <a:pt x="7958" y="10658"/>
                    <a:pt x="6367" y="9838"/>
                    <a:pt x="3762" y="13455"/>
                  </a:cubicBezTo>
                  <a:cubicBezTo>
                    <a:pt x="3039" y="14468"/>
                    <a:pt x="1" y="18664"/>
                    <a:pt x="483" y="24259"/>
                  </a:cubicBezTo>
                  <a:cubicBezTo>
                    <a:pt x="579" y="25657"/>
                    <a:pt x="1013" y="30383"/>
                    <a:pt x="4775" y="32988"/>
                  </a:cubicBezTo>
                  <a:cubicBezTo>
                    <a:pt x="6270" y="34049"/>
                    <a:pt x="8055" y="34628"/>
                    <a:pt x="9887" y="34628"/>
                  </a:cubicBezTo>
                  <a:cubicBezTo>
                    <a:pt x="15916" y="34579"/>
                    <a:pt x="22041" y="27442"/>
                    <a:pt x="22137" y="20159"/>
                  </a:cubicBezTo>
                  <a:cubicBezTo>
                    <a:pt x="22137" y="16928"/>
                    <a:pt x="21076" y="13793"/>
                    <a:pt x="19147" y="11237"/>
                  </a:cubicBezTo>
                  <a:cubicBezTo>
                    <a:pt x="21944" y="7089"/>
                    <a:pt x="21366" y="2556"/>
                    <a:pt x="19002" y="868"/>
                  </a:cubicBezTo>
                  <a:cubicBezTo>
                    <a:pt x="18157" y="295"/>
                    <a:pt x="17173" y="0"/>
                    <a:pt x="16189"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49"/>
            <p:cNvSpPr/>
            <p:nvPr/>
          </p:nvSpPr>
          <p:spPr>
            <a:xfrm>
              <a:off x="4094298" y="3839369"/>
              <a:ext cx="153086" cy="378629"/>
            </a:xfrm>
            <a:custGeom>
              <a:avLst/>
              <a:gdLst/>
              <a:ahLst/>
              <a:cxnLst/>
              <a:rect l="l" t="t" r="r" b="b"/>
              <a:pathLst>
                <a:path w="10321" h="25527" extrusionOk="0">
                  <a:moveTo>
                    <a:pt x="10056" y="1"/>
                  </a:moveTo>
                  <a:cubicBezTo>
                    <a:pt x="9951" y="1"/>
                    <a:pt x="9878" y="87"/>
                    <a:pt x="9839" y="206"/>
                  </a:cubicBezTo>
                  <a:cubicBezTo>
                    <a:pt x="9839" y="351"/>
                    <a:pt x="7138" y="16700"/>
                    <a:pt x="97" y="25140"/>
                  </a:cubicBezTo>
                  <a:cubicBezTo>
                    <a:pt x="0" y="25237"/>
                    <a:pt x="0" y="25381"/>
                    <a:pt x="145" y="25478"/>
                  </a:cubicBezTo>
                  <a:cubicBezTo>
                    <a:pt x="145" y="25526"/>
                    <a:pt x="193" y="25526"/>
                    <a:pt x="289" y="25526"/>
                  </a:cubicBezTo>
                  <a:cubicBezTo>
                    <a:pt x="338" y="25526"/>
                    <a:pt x="386" y="25478"/>
                    <a:pt x="434" y="25430"/>
                  </a:cubicBezTo>
                  <a:cubicBezTo>
                    <a:pt x="7572" y="16893"/>
                    <a:pt x="10321" y="448"/>
                    <a:pt x="10321" y="303"/>
                  </a:cubicBezTo>
                  <a:cubicBezTo>
                    <a:pt x="10321" y="158"/>
                    <a:pt x="10224" y="14"/>
                    <a:pt x="10128" y="14"/>
                  </a:cubicBezTo>
                  <a:cubicBezTo>
                    <a:pt x="10102" y="5"/>
                    <a:pt x="10078" y="1"/>
                    <a:pt x="10056"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49"/>
            <p:cNvSpPr/>
            <p:nvPr/>
          </p:nvSpPr>
          <p:spPr>
            <a:xfrm>
              <a:off x="4127910" y="4029855"/>
              <a:ext cx="16479" cy="129488"/>
            </a:xfrm>
            <a:custGeom>
              <a:avLst/>
              <a:gdLst/>
              <a:ahLst/>
              <a:cxnLst/>
              <a:rect l="l" t="t" r="r" b="b"/>
              <a:pathLst>
                <a:path w="1111" h="8730" extrusionOk="0">
                  <a:moveTo>
                    <a:pt x="194" y="0"/>
                  </a:moveTo>
                  <a:cubicBezTo>
                    <a:pt x="97" y="48"/>
                    <a:pt x="1" y="145"/>
                    <a:pt x="1" y="290"/>
                  </a:cubicBezTo>
                  <a:cubicBezTo>
                    <a:pt x="483" y="2990"/>
                    <a:pt x="676" y="5739"/>
                    <a:pt x="483" y="8488"/>
                  </a:cubicBezTo>
                  <a:cubicBezTo>
                    <a:pt x="483" y="8633"/>
                    <a:pt x="580" y="8729"/>
                    <a:pt x="724" y="8729"/>
                  </a:cubicBezTo>
                  <a:cubicBezTo>
                    <a:pt x="869" y="8729"/>
                    <a:pt x="965" y="8633"/>
                    <a:pt x="965" y="8536"/>
                  </a:cubicBezTo>
                  <a:cubicBezTo>
                    <a:pt x="1110" y="5739"/>
                    <a:pt x="965" y="2942"/>
                    <a:pt x="483" y="193"/>
                  </a:cubicBezTo>
                  <a:cubicBezTo>
                    <a:pt x="435" y="97"/>
                    <a:pt x="338" y="0"/>
                    <a:pt x="194"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49"/>
            <p:cNvSpPr/>
            <p:nvPr/>
          </p:nvSpPr>
          <p:spPr>
            <a:xfrm>
              <a:off x="4195876" y="3959457"/>
              <a:ext cx="53664" cy="61110"/>
            </a:xfrm>
            <a:custGeom>
              <a:avLst/>
              <a:gdLst/>
              <a:ahLst/>
              <a:cxnLst/>
              <a:rect l="l" t="t" r="r" b="b"/>
              <a:pathLst>
                <a:path w="3618" h="4120" extrusionOk="0">
                  <a:moveTo>
                    <a:pt x="3371" y="1"/>
                  </a:moveTo>
                  <a:cubicBezTo>
                    <a:pt x="3304" y="1"/>
                    <a:pt x="3237" y="37"/>
                    <a:pt x="3183" y="116"/>
                  </a:cubicBezTo>
                  <a:cubicBezTo>
                    <a:pt x="3183" y="116"/>
                    <a:pt x="1351" y="2287"/>
                    <a:pt x="97" y="3733"/>
                  </a:cubicBezTo>
                  <a:cubicBezTo>
                    <a:pt x="0" y="3782"/>
                    <a:pt x="0" y="3926"/>
                    <a:pt x="97" y="4023"/>
                  </a:cubicBezTo>
                  <a:cubicBezTo>
                    <a:pt x="145" y="4071"/>
                    <a:pt x="193" y="4119"/>
                    <a:pt x="242" y="4119"/>
                  </a:cubicBezTo>
                  <a:cubicBezTo>
                    <a:pt x="338" y="4119"/>
                    <a:pt x="386" y="4071"/>
                    <a:pt x="434" y="4023"/>
                  </a:cubicBezTo>
                  <a:cubicBezTo>
                    <a:pt x="1688" y="2576"/>
                    <a:pt x="3521" y="406"/>
                    <a:pt x="3521" y="406"/>
                  </a:cubicBezTo>
                  <a:cubicBezTo>
                    <a:pt x="3618" y="309"/>
                    <a:pt x="3618" y="165"/>
                    <a:pt x="3521" y="68"/>
                  </a:cubicBezTo>
                  <a:cubicBezTo>
                    <a:pt x="3478" y="25"/>
                    <a:pt x="3425" y="1"/>
                    <a:pt x="3371"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49"/>
            <p:cNvSpPr/>
            <p:nvPr/>
          </p:nvSpPr>
          <p:spPr>
            <a:xfrm>
              <a:off x="4209745" y="3825782"/>
              <a:ext cx="27633" cy="71730"/>
            </a:xfrm>
            <a:custGeom>
              <a:avLst/>
              <a:gdLst/>
              <a:ahLst/>
              <a:cxnLst/>
              <a:rect l="l" t="t" r="r" b="b"/>
              <a:pathLst>
                <a:path w="1863" h="4836" extrusionOk="0">
                  <a:moveTo>
                    <a:pt x="279" y="0"/>
                  </a:moveTo>
                  <a:cubicBezTo>
                    <a:pt x="136" y="0"/>
                    <a:pt x="0" y="124"/>
                    <a:pt x="30" y="303"/>
                  </a:cubicBezTo>
                  <a:lnTo>
                    <a:pt x="1380" y="4643"/>
                  </a:lnTo>
                  <a:cubicBezTo>
                    <a:pt x="1429" y="4740"/>
                    <a:pt x="1525" y="4788"/>
                    <a:pt x="1622" y="4836"/>
                  </a:cubicBezTo>
                  <a:lnTo>
                    <a:pt x="1718" y="4836"/>
                  </a:lnTo>
                  <a:cubicBezTo>
                    <a:pt x="1814" y="4788"/>
                    <a:pt x="1863" y="4643"/>
                    <a:pt x="1863" y="4547"/>
                  </a:cubicBezTo>
                  <a:lnTo>
                    <a:pt x="512" y="158"/>
                  </a:lnTo>
                  <a:cubicBezTo>
                    <a:pt x="457" y="47"/>
                    <a:pt x="367" y="0"/>
                    <a:pt x="27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49"/>
            <p:cNvSpPr/>
            <p:nvPr/>
          </p:nvSpPr>
          <p:spPr>
            <a:xfrm>
              <a:off x="3556329" y="3713317"/>
              <a:ext cx="349098" cy="527488"/>
            </a:xfrm>
            <a:custGeom>
              <a:avLst/>
              <a:gdLst/>
              <a:ahLst/>
              <a:cxnLst/>
              <a:rect l="l" t="t" r="r" b="b"/>
              <a:pathLst>
                <a:path w="23536" h="35563" extrusionOk="0">
                  <a:moveTo>
                    <a:pt x="11391" y="0"/>
                  </a:moveTo>
                  <a:cubicBezTo>
                    <a:pt x="10850" y="0"/>
                    <a:pt x="10309" y="87"/>
                    <a:pt x="9791" y="265"/>
                  </a:cubicBezTo>
                  <a:cubicBezTo>
                    <a:pt x="7090" y="1326"/>
                    <a:pt x="5354" y="5570"/>
                    <a:pt x="6994" y="10248"/>
                  </a:cubicBezTo>
                  <a:cubicBezTo>
                    <a:pt x="4486" y="12273"/>
                    <a:pt x="2653" y="15022"/>
                    <a:pt x="1785" y="18109"/>
                  </a:cubicBezTo>
                  <a:cubicBezTo>
                    <a:pt x="1" y="25150"/>
                    <a:pt x="4100" y="33638"/>
                    <a:pt x="9888" y="35278"/>
                  </a:cubicBezTo>
                  <a:cubicBezTo>
                    <a:pt x="10636" y="35465"/>
                    <a:pt x="11412" y="35563"/>
                    <a:pt x="12192" y="35563"/>
                  </a:cubicBezTo>
                  <a:cubicBezTo>
                    <a:pt x="13220" y="35563"/>
                    <a:pt x="14254" y="35393"/>
                    <a:pt x="15241" y="35037"/>
                  </a:cubicBezTo>
                  <a:cubicBezTo>
                    <a:pt x="19581" y="33494"/>
                    <a:pt x="21173" y="29008"/>
                    <a:pt x="21655" y="27706"/>
                  </a:cubicBezTo>
                  <a:cubicBezTo>
                    <a:pt x="23536" y="22401"/>
                    <a:pt x="21703" y="17530"/>
                    <a:pt x="21269" y="16421"/>
                  </a:cubicBezTo>
                  <a:cubicBezTo>
                    <a:pt x="19678" y="12273"/>
                    <a:pt x="17942" y="12611"/>
                    <a:pt x="16736" y="8415"/>
                  </a:cubicBezTo>
                  <a:cubicBezTo>
                    <a:pt x="15723" y="4846"/>
                    <a:pt x="16495" y="2869"/>
                    <a:pt x="14759" y="1277"/>
                  </a:cubicBezTo>
                  <a:cubicBezTo>
                    <a:pt x="13823" y="442"/>
                    <a:pt x="12609" y="0"/>
                    <a:pt x="11391"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49"/>
            <p:cNvSpPr/>
            <p:nvPr/>
          </p:nvSpPr>
          <p:spPr>
            <a:xfrm>
              <a:off x="3690822" y="3805223"/>
              <a:ext cx="77277" cy="403785"/>
            </a:xfrm>
            <a:custGeom>
              <a:avLst/>
              <a:gdLst/>
              <a:ahLst/>
              <a:cxnLst/>
              <a:rect l="l" t="t" r="r" b="b"/>
              <a:pathLst>
                <a:path w="5210" h="27223" extrusionOk="0">
                  <a:moveTo>
                    <a:pt x="1930" y="1"/>
                  </a:moveTo>
                  <a:cubicBezTo>
                    <a:pt x="1785" y="1"/>
                    <a:pt x="1689" y="97"/>
                    <a:pt x="1640" y="242"/>
                  </a:cubicBezTo>
                  <a:cubicBezTo>
                    <a:pt x="1640" y="386"/>
                    <a:pt x="1" y="16977"/>
                    <a:pt x="4679" y="27105"/>
                  </a:cubicBezTo>
                  <a:cubicBezTo>
                    <a:pt x="4727" y="27153"/>
                    <a:pt x="4775" y="27201"/>
                    <a:pt x="4872" y="27201"/>
                  </a:cubicBezTo>
                  <a:cubicBezTo>
                    <a:pt x="4888" y="27217"/>
                    <a:pt x="4904" y="27223"/>
                    <a:pt x="4920" y="27223"/>
                  </a:cubicBezTo>
                  <a:cubicBezTo>
                    <a:pt x="4952" y="27223"/>
                    <a:pt x="4984" y="27201"/>
                    <a:pt x="5016" y="27201"/>
                  </a:cubicBezTo>
                  <a:cubicBezTo>
                    <a:pt x="5161" y="27153"/>
                    <a:pt x="5209" y="27008"/>
                    <a:pt x="5113" y="26864"/>
                  </a:cubicBezTo>
                  <a:cubicBezTo>
                    <a:pt x="483" y="16880"/>
                    <a:pt x="2123" y="435"/>
                    <a:pt x="2123" y="242"/>
                  </a:cubicBezTo>
                  <a:cubicBezTo>
                    <a:pt x="2123" y="145"/>
                    <a:pt x="2026" y="49"/>
                    <a:pt x="1930"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49"/>
            <p:cNvSpPr/>
            <p:nvPr/>
          </p:nvSpPr>
          <p:spPr>
            <a:xfrm>
              <a:off x="3735885" y="4018374"/>
              <a:ext cx="46515" cy="123792"/>
            </a:xfrm>
            <a:custGeom>
              <a:avLst/>
              <a:gdLst/>
              <a:ahLst/>
              <a:cxnLst/>
              <a:rect l="l" t="t" r="r" b="b"/>
              <a:pathLst>
                <a:path w="3136" h="8346" extrusionOk="0">
                  <a:moveTo>
                    <a:pt x="2829" y="1"/>
                  </a:moveTo>
                  <a:cubicBezTo>
                    <a:pt x="2756" y="1"/>
                    <a:pt x="2685" y="54"/>
                    <a:pt x="2654" y="147"/>
                  </a:cubicBezTo>
                  <a:cubicBezTo>
                    <a:pt x="1496" y="2655"/>
                    <a:pt x="580" y="5308"/>
                    <a:pt x="49" y="8057"/>
                  </a:cubicBezTo>
                  <a:cubicBezTo>
                    <a:pt x="1" y="8153"/>
                    <a:pt x="97" y="8298"/>
                    <a:pt x="242" y="8346"/>
                  </a:cubicBezTo>
                  <a:cubicBezTo>
                    <a:pt x="387" y="8298"/>
                    <a:pt x="483" y="8249"/>
                    <a:pt x="483" y="8153"/>
                  </a:cubicBezTo>
                  <a:cubicBezTo>
                    <a:pt x="1062" y="5452"/>
                    <a:pt x="1930" y="2848"/>
                    <a:pt x="3088" y="340"/>
                  </a:cubicBezTo>
                  <a:cubicBezTo>
                    <a:pt x="3136" y="195"/>
                    <a:pt x="3088" y="99"/>
                    <a:pt x="2943" y="51"/>
                  </a:cubicBezTo>
                  <a:cubicBezTo>
                    <a:pt x="2909" y="17"/>
                    <a:pt x="2868" y="1"/>
                    <a:pt x="2829"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49"/>
            <p:cNvSpPr/>
            <p:nvPr/>
          </p:nvSpPr>
          <p:spPr>
            <a:xfrm>
              <a:off x="3681551" y="3921143"/>
              <a:ext cx="38609" cy="70810"/>
            </a:xfrm>
            <a:custGeom>
              <a:avLst/>
              <a:gdLst/>
              <a:ahLst/>
              <a:cxnLst/>
              <a:rect l="l" t="t" r="r" b="b"/>
              <a:pathLst>
                <a:path w="2603" h="4774" extrusionOk="0">
                  <a:moveTo>
                    <a:pt x="309" y="0"/>
                  </a:moveTo>
                  <a:cubicBezTo>
                    <a:pt x="152" y="0"/>
                    <a:pt x="1" y="148"/>
                    <a:pt x="95" y="336"/>
                  </a:cubicBezTo>
                  <a:cubicBezTo>
                    <a:pt x="95" y="384"/>
                    <a:pt x="1301" y="2940"/>
                    <a:pt x="2169" y="4628"/>
                  </a:cubicBezTo>
                  <a:cubicBezTo>
                    <a:pt x="2169" y="4725"/>
                    <a:pt x="2265" y="4773"/>
                    <a:pt x="2362" y="4773"/>
                  </a:cubicBezTo>
                  <a:cubicBezTo>
                    <a:pt x="2410" y="4773"/>
                    <a:pt x="2410" y="4773"/>
                    <a:pt x="2458" y="4725"/>
                  </a:cubicBezTo>
                  <a:cubicBezTo>
                    <a:pt x="2555" y="4677"/>
                    <a:pt x="2603" y="4532"/>
                    <a:pt x="2555" y="4435"/>
                  </a:cubicBezTo>
                  <a:cubicBezTo>
                    <a:pt x="1735" y="2748"/>
                    <a:pt x="529" y="143"/>
                    <a:pt x="529" y="143"/>
                  </a:cubicBezTo>
                  <a:cubicBezTo>
                    <a:pt x="479" y="42"/>
                    <a:pt x="393" y="0"/>
                    <a:pt x="30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49"/>
            <p:cNvSpPr/>
            <p:nvPr/>
          </p:nvSpPr>
          <p:spPr>
            <a:xfrm>
              <a:off x="3711573" y="3799453"/>
              <a:ext cx="44453" cy="64447"/>
            </a:xfrm>
            <a:custGeom>
              <a:avLst/>
              <a:gdLst/>
              <a:ahLst/>
              <a:cxnLst/>
              <a:rect l="l" t="t" r="r" b="b"/>
              <a:pathLst>
                <a:path w="2997" h="4345" extrusionOk="0">
                  <a:moveTo>
                    <a:pt x="2678" y="0"/>
                  </a:moveTo>
                  <a:cubicBezTo>
                    <a:pt x="2614" y="0"/>
                    <a:pt x="2550" y="30"/>
                    <a:pt x="2508" y="100"/>
                  </a:cubicBezTo>
                  <a:lnTo>
                    <a:pt x="48" y="4007"/>
                  </a:lnTo>
                  <a:cubicBezTo>
                    <a:pt x="0" y="4103"/>
                    <a:pt x="0" y="4248"/>
                    <a:pt x="145" y="4296"/>
                  </a:cubicBezTo>
                  <a:cubicBezTo>
                    <a:pt x="145" y="4344"/>
                    <a:pt x="193" y="4344"/>
                    <a:pt x="241" y="4344"/>
                  </a:cubicBezTo>
                  <a:cubicBezTo>
                    <a:pt x="338" y="4344"/>
                    <a:pt x="434" y="4296"/>
                    <a:pt x="483" y="4248"/>
                  </a:cubicBezTo>
                  <a:lnTo>
                    <a:pt x="2894" y="341"/>
                  </a:lnTo>
                  <a:cubicBezTo>
                    <a:pt x="2996" y="171"/>
                    <a:pt x="2833" y="0"/>
                    <a:pt x="2678"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49"/>
            <p:cNvSpPr/>
            <p:nvPr/>
          </p:nvSpPr>
          <p:spPr>
            <a:xfrm>
              <a:off x="3500542" y="4134295"/>
              <a:ext cx="812628" cy="262550"/>
            </a:xfrm>
            <a:custGeom>
              <a:avLst/>
              <a:gdLst/>
              <a:ahLst/>
              <a:cxnLst/>
              <a:rect l="l" t="t" r="r" b="b"/>
              <a:pathLst>
                <a:path w="54787" h="17701" extrusionOk="0">
                  <a:moveTo>
                    <a:pt x="1350" y="0"/>
                  </a:moveTo>
                  <a:cubicBezTo>
                    <a:pt x="627" y="0"/>
                    <a:pt x="48" y="579"/>
                    <a:pt x="48" y="1303"/>
                  </a:cubicBezTo>
                  <a:lnTo>
                    <a:pt x="48" y="16350"/>
                  </a:lnTo>
                  <a:cubicBezTo>
                    <a:pt x="0" y="17073"/>
                    <a:pt x="627" y="17700"/>
                    <a:pt x="1350" y="17700"/>
                  </a:cubicBezTo>
                  <a:lnTo>
                    <a:pt x="53485" y="17700"/>
                  </a:lnTo>
                  <a:cubicBezTo>
                    <a:pt x="54208" y="17700"/>
                    <a:pt x="54787" y="17073"/>
                    <a:pt x="54787" y="16350"/>
                  </a:cubicBezTo>
                  <a:lnTo>
                    <a:pt x="54787" y="1303"/>
                  </a:lnTo>
                  <a:cubicBezTo>
                    <a:pt x="54787" y="579"/>
                    <a:pt x="54208" y="0"/>
                    <a:pt x="53485" y="0"/>
                  </a:cubicBezTo>
                  <a:close/>
                </a:path>
              </a:pathLst>
            </a:custGeom>
            <a:solidFill>
              <a:srgbClr val="B97C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49"/>
            <p:cNvSpPr/>
            <p:nvPr/>
          </p:nvSpPr>
          <p:spPr>
            <a:xfrm>
              <a:off x="3723010" y="4134295"/>
              <a:ext cx="590170" cy="262550"/>
            </a:xfrm>
            <a:custGeom>
              <a:avLst/>
              <a:gdLst/>
              <a:ahLst/>
              <a:cxnLst/>
              <a:rect l="l" t="t" r="r" b="b"/>
              <a:pathLst>
                <a:path w="39789" h="17701" extrusionOk="0">
                  <a:moveTo>
                    <a:pt x="1303" y="0"/>
                  </a:moveTo>
                  <a:cubicBezTo>
                    <a:pt x="580" y="0"/>
                    <a:pt x="1" y="579"/>
                    <a:pt x="1" y="1303"/>
                  </a:cubicBezTo>
                  <a:lnTo>
                    <a:pt x="1" y="16350"/>
                  </a:lnTo>
                  <a:cubicBezTo>
                    <a:pt x="1" y="17073"/>
                    <a:pt x="580" y="17700"/>
                    <a:pt x="1303" y="17700"/>
                  </a:cubicBezTo>
                  <a:lnTo>
                    <a:pt x="38487" y="17700"/>
                  </a:lnTo>
                  <a:cubicBezTo>
                    <a:pt x="39210" y="17700"/>
                    <a:pt x="39789" y="17073"/>
                    <a:pt x="39789" y="16350"/>
                  </a:cubicBezTo>
                  <a:lnTo>
                    <a:pt x="39789" y="1303"/>
                  </a:lnTo>
                  <a:cubicBezTo>
                    <a:pt x="39789" y="579"/>
                    <a:pt x="39210" y="0"/>
                    <a:pt x="384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49"/>
            <p:cNvSpPr/>
            <p:nvPr/>
          </p:nvSpPr>
          <p:spPr>
            <a:xfrm>
              <a:off x="3738748" y="4165059"/>
              <a:ext cx="557272" cy="6452"/>
            </a:xfrm>
            <a:custGeom>
              <a:avLst/>
              <a:gdLst/>
              <a:ahLst/>
              <a:cxnLst/>
              <a:rect l="l" t="t" r="r" b="b"/>
              <a:pathLst>
                <a:path w="37571" h="435" extrusionOk="0">
                  <a:moveTo>
                    <a:pt x="28166" y="0"/>
                  </a:moveTo>
                  <a:cubicBezTo>
                    <a:pt x="25031" y="0"/>
                    <a:pt x="21896" y="0"/>
                    <a:pt x="18810" y="97"/>
                  </a:cubicBezTo>
                  <a:cubicBezTo>
                    <a:pt x="17218" y="145"/>
                    <a:pt x="15675" y="145"/>
                    <a:pt x="14083" y="145"/>
                  </a:cubicBezTo>
                  <a:cubicBezTo>
                    <a:pt x="12540" y="145"/>
                    <a:pt x="10949" y="48"/>
                    <a:pt x="9405" y="48"/>
                  </a:cubicBezTo>
                  <a:cubicBezTo>
                    <a:pt x="8622" y="36"/>
                    <a:pt x="7838" y="30"/>
                    <a:pt x="7054" y="30"/>
                  </a:cubicBezTo>
                  <a:cubicBezTo>
                    <a:pt x="4703" y="30"/>
                    <a:pt x="2352" y="85"/>
                    <a:pt x="1" y="193"/>
                  </a:cubicBezTo>
                  <a:cubicBezTo>
                    <a:pt x="2396" y="340"/>
                    <a:pt x="4790" y="403"/>
                    <a:pt x="7185" y="403"/>
                  </a:cubicBezTo>
                  <a:cubicBezTo>
                    <a:pt x="7925" y="403"/>
                    <a:pt x="8665" y="397"/>
                    <a:pt x="9405" y="386"/>
                  </a:cubicBezTo>
                  <a:cubicBezTo>
                    <a:pt x="10949" y="338"/>
                    <a:pt x="12540" y="290"/>
                    <a:pt x="14083" y="290"/>
                  </a:cubicBezTo>
                  <a:cubicBezTo>
                    <a:pt x="14550" y="275"/>
                    <a:pt x="15012" y="270"/>
                    <a:pt x="15472" y="270"/>
                  </a:cubicBezTo>
                  <a:cubicBezTo>
                    <a:pt x="16583" y="270"/>
                    <a:pt x="17684" y="304"/>
                    <a:pt x="18810" y="338"/>
                  </a:cubicBezTo>
                  <a:cubicBezTo>
                    <a:pt x="21896" y="434"/>
                    <a:pt x="25031" y="434"/>
                    <a:pt x="28166" y="434"/>
                  </a:cubicBezTo>
                  <a:cubicBezTo>
                    <a:pt x="31301" y="434"/>
                    <a:pt x="34436" y="338"/>
                    <a:pt x="37570" y="193"/>
                  </a:cubicBezTo>
                  <a:cubicBezTo>
                    <a:pt x="34436" y="48"/>
                    <a:pt x="31301" y="0"/>
                    <a:pt x="28166"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49"/>
            <p:cNvSpPr/>
            <p:nvPr/>
          </p:nvSpPr>
          <p:spPr>
            <a:xfrm>
              <a:off x="3738748" y="4203684"/>
              <a:ext cx="557272" cy="6452"/>
            </a:xfrm>
            <a:custGeom>
              <a:avLst/>
              <a:gdLst/>
              <a:ahLst/>
              <a:cxnLst/>
              <a:rect l="l" t="t" r="r" b="b"/>
              <a:pathLst>
                <a:path w="37571" h="435" extrusionOk="0">
                  <a:moveTo>
                    <a:pt x="9405" y="1"/>
                  </a:moveTo>
                  <a:cubicBezTo>
                    <a:pt x="6271" y="1"/>
                    <a:pt x="3136" y="49"/>
                    <a:pt x="1" y="193"/>
                  </a:cubicBezTo>
                  <a:cubicBezTo>
                    <a:pt x="3136" y="338"/>
                    <a:pt x="6271" y="386"/>
                    <a:pt x="9405" y="435"/>
                  </a:cubicBezTo>
                  <a:cubicBezTo>
                    <a:pt x="12540" y="435"/>
                    <a:pt x="15675" y="386"/>
                    <a:pt x="18810" y="290"/>
                  </a:cubicBezTo>
                  <a:cubicBezTo>
                    <a:pt x="20353" y="242"/>
                    <a:pt x="21945" y="242"/>
                    <a:pt x="23488" y="242"/>
                  </a:cubicBezTo>
                  <a:cubicBezTo>
                    <a:pt x="25031" y="242"/>
                    <a:pt x="26623" y="338"/>
                    <a:pt x="28166" y="386"/>
                  </a:cubicBezTo>
                  <a:cubicBezTo>
                    <a:pt x="31301" y="386"/>
                    <a:pt x="34436" y="338"/>
                    <a:pt x="37570" y="193"/>
                  </a:cubicBezTo>
                  <a:cubicBezTo>
                    <a:pt x="35219" y="85"/>
                    <a:pt x="32868" y="31"/>
                    <a:pt x="30517" y="31"/>
                  </a:cubicBezTo>
                  <a:cubicBezTo>
                    <a:pt x="29733" y="31"/>
                    <a:pt x="28950" y="37"/>
                    <a:pt x="28166" y="49"/>
                  </a:cubicBezTo>
                  <a:cubicBezTo>
                    <a:pt x="26623" y="49"/>
                    <a:pt x="25031" y="97"/>
                    <a:pt x="23488" y="145"/>
                  </a:cubicBezTo>
                  <a:cubicBezTo>
                    <a:pt x="21896" y="145"/>
                    <a:pt x="20353" y="145"/>
                    <a:pt x="18810" y="97"/>
                  </a:cubicBezTo>
                  <a:cubicBezTo>
                    <a:pt x="15675" y="1"/>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49"/>
            <p:cNvSpPr/>
            <p:nvPr/>
          </p:nvSpPr>
          <p:spPr>
            <a:xfrm>
              <a:off x="3738748" y="4241598"/>
              <a:ext cx="557272" cy="7446"/>
            </a:xfrm>
            <a:custGeom>
              <a:avLst/>
              <a:gdLst/>
              <a:ahLst/>
              <a:cxnLst/>
              <a:rect l="l" t="t" r="r" b="b"/>
              <a:pathLst>
                <a:path w="37571" h="502" extrusionOk="0">
                  <a:moveTo>
                    <a:pt x="28166" y="1"/>
                  </a:moveTo>
                  <a:cubicBezTo>
                    <a:pt x="25031" y="1"/>
                    <a:pt x="21896" y="49"/>
                    <a:pt x="18810" y="145"/>
                  </a:cubicBezTo>
                  <a:cubicBezTo>
                    <a:pt x="17218" y="194"/>
                    <a:pt x="15675" y="194"/>
                    <a:pt x="14083" y="194"/>
                  </a:cubicBezTo>
                  <a:cubicBezTo>
                    <a:pt x="12540" y="194"/>
                    <a:pt x="10949" y="97"/>
                    <a:pt x="9405" y="49"/>
                  </a:cubicBezTo>
                  <a:cubicBezTo>
                    <a:pt x="6271" y="49"/>
                    <a:pt x="3136" y="97"/>
                    <a:pt x="1" y="242"/>
                  </a:cubicBezTo>
                  <a:cubicBezTo>
                    <a:pt x="1" y="242"/>
                    <a:pt x="1" y="290"/>
                    <a:pt x="1" y="290"/>
                  </a:cubicBezTo>
                  <a:cubicBezTo>
                    <a:pt x="2352" y="398"/>
                    <a:pt x="4703" y="453"/>
                    <a:pt x="7054" y="453"/>
                  </a:cubicBezTo>
                  <a:cubicBezTo>
                    <a:pt x="7838" y="453"/>
                    <a:pt x="8622" y="447"/>
                    <a:pt x="9405" y="435"/>
                  </a:cubicBezTo>
                  <a:cubicBezTo>
                    <a:pt x="10949" y="435"/>
                    <a:pt x="12540" y="386"/>
                    <a:pt x="14083" y="338"/>
                  </a:cubicBezTo>
                  <a:cubicBezTo>
                    <a:pt x="15675" y="338"/>
                    <a:pt x="17218" y="338"/>
                    <a:pt x="18810" y="386"/>
                  </a:cubicBezTo>
                  <a:cubicBezTo>
                    <a:pt x="21069" y="457"/>
                    <a:pt x="23355" y="502"/>
                    <a:pt x="25647" y="502"/>
                  </a:cubicBezTo>
                  <a:cubicBezTo>
                    <a:pt x="26486" y="502"/>
                    <a:pt x="27326" y="496"/>
                    <a:pt x="28166" y="483"/>
                  </a:cubicBezTo>
                  <a:cubicBezTo>
                    <a:pt x="31301" y="483"/>
                    <a:pt x="34436" y="435"/>
                    <a:pt x="37570" y="290"/>
                  </a:cubicBezTo>
                  <a:lnTo>
                    <a:pt x="37570" y="242"/>
                  </a:lnTo>
                  <a:cubicBezTo>
                    <a:pt x="34436" y="97"/>
                    <a:pt x="31301" y="49"/>
                    <a:pt x="28166"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49"/>
            <p:cNvSpPr/>
            <p:nvPr/>
          </p:nvSpPr>
          <p:spPr>
            <a:xfrm>
              <a:off x="3738748" y="4280223"/>
              <a:ext cx="557272" cy="7179"/>
            </a:xfrm>
            <a:custGeom>
              <a:avLst/>
              <a:gdLst/>
              <a:ahLst/>
              <a:cxnLst/>
              <a:rect l="l" t="t" r="r" b="b"/>
              <a:pathLst>
                <a:path w="37571" h="484" extrusionOk="0">
                  <a:moveTo>
                    <a:pt x="9405" y="1"/>
                  </a:moveTo>
                  <a:cubicBezTo>
                    <a:pt x="6271" y="1"/>
                    <a:pt x="3136" y="97"/>
                    <a:pt x="1" y="242"/>
                  </a:cubicBezTo>
                  <a:cubicBezTo>
                    <a:pt x="1" y="242"/>
                    <a:pt x="1" y="290"/>
                    <a:pt x="1" y="290"/>
                  </a:cubicBezTo>
                  <a:cubicBezTo>
                    <a:pt x="3136" y="435"/>
                    <a:pt x="6271" y="483"/>
                    <a:pt x="9405" y="483"/>
                  </a:cubicBezTo>
                  <a:cubicBezTo>
                    <a:pt x="12540" y="483"/>
                    <a:pt x="15675" y="435"/>
                    <a:pt x="18810" y="387"/>
                  </a:cubicBezTo>
                  <a:cubicBezTo>
                    <a:pt x="20353" y="338"/>
                    <a:pt x="21945" y="338"/>
                    <a:pt x="23488" y="338"/>
                  </a:cubicBezTo>
                  <a:cubicBezTo>
                    <a:pt x="25031" y="338"/>
                    <a:pt x="26623" y="387"/>
                    <a:pt x="28166" y="435"/>
                  </a:cubicBezTo>
                  <a:cubicBezTo>
                    <a:pt x="28950" y="447"/>
                    <a:pt x="29733" y="453"/>
                    <a:pt x="30517" y="453"/>
                  </a:cubicBezTo>
                  <a:cubicBezTo>
                    <a:pt x="32868" y="453"/>
                    <a:pt x="35219" y="399"/>
                    <a:pt x="37570" y="290"/>
                  </a:cubicBezTo>
                  <a:lnTo>
                    <a:pt x="37570" y="242"/>
                  </a:lnTo>
                  <a:cubicBezTo>
                    <a:pt x="35176" y="95"/>
                    <a:pt x="32781" y="32"/>
                    <a:pt x="30386" y="32"/>
                  </a:cubicBezTo>
                  <a:cubicBezTo>
                    <a:pt x="29646" y="32"/>
                    <a:pt x="28906" y="38"/>
                    <a:pt x="28166" y="49"/>
                  </a:cubicBezTo>
                  <a:cubicBezTo>
                    <a:pt x="26623" y="97"/>
                    <a:pt x="25031" y="146"/>
                    <a:pt x="23488" y="194"/>
                  </a:cubicBezTo>
                  <a:cubicBezTo>
                    <a:pt x="21896" y="194"/>
                    <a:pt x="20353" y="146"/>
                    <a:pt x="18810" y="146"/>
                  </a:cubicBezTo>
                  <a:cubicBezTo>
                    <a:pt x="15675" y="49"/>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49"/>
            <p:cNvSpPr/>
            <p:nvPr/>
          </p:nvSpPr>
          <p:spPr>
            <a:xfrm>
              <a:off x="3738748" y="4318581"/>
              <a:ext cx="557272" cy="7446"/>
            </a:xfrm>
            <a:custGeom>
              <a:avLst/>
              <a:gdLst/>
              <a:ahLst/>
              <a:cxnLst/>
              <a:rect l="l" t="t" r="r" b="b"/>
              <a:pathLst>
                <a:path w="37571" h="502" extrusionOk="0">
                  <a:moveTo>
                    <a:pt x="25655" y="0"/>
                  </a:moveTo>
                  <a:cubicBezTo>
                    <a:pt x="23374" y="0"/>
                    <a:pt x="21105" y="45"/>
                    <a:pt x="18810" y="116"/>
                  </a:cubicBezTo>
                  <a:cubicBezTo>
                    <a:pt x="17218" y="164"/>
                    <a:pt x="15675" y="164"/>
                    <a:pt x="14083" y="164"/>
                  </a:cubicBezTo>
                  <a:cubicBezTo>
                    <a:pt x="12540" y="164"/>
                    <a:pt x="10949" y="67"/>
                    <a:pt x="9405" y="67"/>
                  </a:cubicBezTo>
                  <a:cubicBezTo>
                    <a:pt x="8622" y="55"/>
                    <a:pt x="7838" y="49"/>
                    <a:pt x="7054" y="49"/>
                  </a:cubicBezTo>
                  <a:cubicBezTo>
                    <a:pt x="4703" y="49"/>
                    <a:pt x="2352" y="104"/>
                    <a:pt x="1" y="212"/>
                  </a:cubicBezTo>
                  <a:cubicBezTo>
                    <a:pt x="1" y="212"/>
                    <a:pt x="1" y="260"/>
                    <a:pt x="1" y="260"/>
                  </a:cubicBezTo>
                  <a:cubicBezTo>
                    <a:pt x="3136" y="453"/>
                    <a:pt x="6271" y="453"/>
                    <a:pt x="9405" y="453"/>
                  </a:cubicBezTo>
                  <a:cubicBezTo>
                    <a:pt x="10949" y="405"/>
                    <a:pt x="12540" y="357"/>
                    <a:pt x="14083" y="309"/>
                  </a:cubicBezTo>
                  <a:cubicBezTo>
                    <a:pt x="15675" y="309"/>
                    <a:pt x="17218" y="357"/>
                    <a:pt x="18810" y="357"/>
                  </a:cubicBezTo>
                  <a:cubicBezTo>
                    <a:pt x="21896" y="501"/>
                    <a:pt x="25031" y="501"/>
                    <a:pt x="28166" y="501"/>
                  </a:cubicBezTo>
                  <a:cubicBezTo>
                    <a:pt x="31301" y="501"/>
                    <a:pt x="34436" y="405"/>
                    <a:pt x="37570" y="260"/>
                  </a:cubicBezTo>
                  <a:lnTo>
                    <a:pt x="37570" y="212"/>
                  </a:lnTo>
                  <a:cubicBezTo>
                    <a:pt x="34436" y="67"/>
                    <a:pt x="31301" y="19"/>
                    <a:pt x="28166" y="19"/>
                  </a:cubicBezTo>
                  <a:cubicBezTo>
                    <a:pt x="27326" y="6"/>
                    <a:pt x="26489" y="0"/>
                    <a:pt x="25655"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49"/>
            <p:cNvSpPr/>
            <p:nvPr/>
          </p:nvSpPr>
          <p:spPr>
            <a:xfrm>
              <a:off x="3738748" y="4357207"/>
              <a:ext cx="557272" cy="7446"/>
            </a:xfrm>
            <a:custGeom>
              <a:avLst/>
              <a:gdLst/>
              <a:ahLst/>
              <a:cxnLst/>
              <a:rect l="l" t="t" r="r" b="b"/>
              <a:pathLst>
                <a:path w="37571" h="502" extrusionOk="0">
                  <a:moveTo>
                    <a:pt x="11925" y="1"/>
                  </a:moveTo>
                  <a:cubicBezTo>
                    <a:pt x="11085" y="1"/>
                    <a:pt x="10245" y="7"/>
                    <a:pt x="9405" y="20"/>
                  </a:cubicBezTo>
                  <a:cubicBezTo>
                    <a:pt x="6271" y="20"/>
                    <a:pt x="3136" y="68"/>
                    <a:pt x="1" y="212"/>
                  </a:cubicBezTo>
                  <a:cubicBezTo>
                    <a:pt x="1" y="212"/>
                    <a:pt x="1" y="261"/>
                    <a:pt x="1" y="261"/>
                  </a:cubicBezTo>
                  <a:cubicBezTo>
                    <a:pt x="3136" y="405"/>
                    <a:pt x="6271" y="454"/>
                    <a:pt x="9405" y="502"/>
                  </a:cubicBezTo>
                  <a:cubicBezTo>
                    <a:pt x="12540" y="502"/>
                    <a:pt x="15675" y="454"/>
                    <a:pt x="18810" y="357"/>
                  </a:cubicBezTo>
                  <a:cubicBezTo>
                    <a:pt x="20353" y="309"/>
                    <a:pt x="21945" y="309"/>
                    <a:pt x="23488" y="309"/>
                  </a:cubicBezTo>
                  <a:cubicBezTo>
                    <a:pt x="25031" y="309"/>
                    <a:pt x="26623" y="405"/>
                    <a:pt x="28166" y="454"/>
                  </a:cubicBezTo>
                  <a:cubicBezTo>
                    <a:pt x="31301" y="454"/>
                    <a:pt x="34436" y="405"/>
                    <a:pt x="37570" y="261"/>
                  </a:cubicBezTo>
                  <a:lnTo>
                    <a:pt x="37570" y="212"/>
                  </a:lnTo>
                  <a:cubicBezTo>
                    <a:pt x="35219" y="104"/>
                    <a:pt x="32868" y="50"/>
                    <a:pt x="30517" y="50"/>
                  </a:cubicBezTo>
                  <a:cubicBezTo>
                    <a:pt x="29733" y="50"/>
                    <a:pt x="28950" y="56"/>
                    <a:pt x="28166" y="68"/>
                  </a:cubicBezTo>
                  <a:cubicBezTo>
                    <a:pt x="26623" y="68"/>
                    <a:pt x="25031" y="116"/>
                    <a:pt x="23488" y="164"/>
                  </a:cubicBezTo>
                  <a:cubicBezTo>
                    <a:pt x="23022" y="178"/>
                    <a:pt x="22560" y="184"/>
                    <a:pt x="22101" y="184"/>
                  </a:cubicBezTo>
                  <a:cubicBezTo>
                    <a:pt x="20992" y="184"/>
                    <a:pt x="19901" y="150"/>
                    <a:pt x="18810" y="116"/>
                  </a:cubicBezTo>
                  <a:cubicBezTo>
                    <a:pt x="16515" y="45"/>
                    <a:pt x="14220" y="1"/>
                    <a:pt x="1192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49"/>
            <p:cNvSpPr/>
            <p:nvPr/>
          </p:nvSpPr>
          <p:spPr>
            <a:xfrm>
              <a:off x="3519855" y="4166483"/>
              <a:ext cx="183137" cy="3589"/>
            </a:xfrm>
            <a:custGeom>
              <a:avLst/>
              <a:gdLst/>
              <a:ahLst/>
              <a:cxnLst/>
              <a:rect l="l" t="t" r="r" b="b"/>
              <a:pathLst>
                <a:path w="12347" h="242" extrusionOk="0">
                  <a:moveTo>
                    <a:pt x="3087" y="1"/>
                  </a:moveTo>
                  <a:cubicBezTo>
                    <a:pt x="2118" y="1"/>
                    <a:pt x="1190" y="41"/>
                    <a:pt x="265" y="121"/>
                  </a:cubicBezTo>
                  <a:lnTo>
                    <a:pt x="265" y="121"/>
                  </a:lnTo>
                  <a:cubicBezTo>
                    <a:pt x="177" y="114"/>
                    <a:pt x="89" y="106"/>
                    <a:pt x="0" y="97"/>
                  </a:cubicBezTo>
                  <a:lnTo>
                    <a:pt x="0" y="145"/>
                  </a:lnTo>
                  <a:cubicBezTo>
                    <a:pt x="89" y="137"/>
                    <a:pt x="177" y="129"/>
                    <a:pt x="265" y="121"/>
                  </a:cubicBezTo>
                  <a:lnTo>
                    <a:pt x="265" y="121"/>
                  </a:lnTo>
                  <a:cubicBezTo>
                    <a:pt x="918" y="178"/>
                    <a:pt x="1574" y="212"/>
                    <a:pt x="2243" y="212"/>
                  </a:cubicBezTo>
                  <a:cubicBezTo>
                    <a:pt x="2522" y="212"/>
                    <a:pt x="2802" y="207"/>
                    <a:pt x="3087" y="194"/>
                  </a:cubicBezTo>
                  <a:cubicBezTo>
                    <a:pt x="3593" y="169"/>
                    <a:pt x="4100" y="157"/>
                    <a:pt x="4612" y="157"/>
                  </a:cubicBezTo>
                  <a:cubicBezTo>
                    <a:pt x="5124" y="157"/>
                    <a:pt x="5643" y="169"/>
                    <a:pt x="6173" y="194"/>
                  </a:cubicBezTo>
                  <a:cubicBezTo>
                    <a:pt x="7186" y="242"/>
                    <a:pt x="8199" y="242"/>
                    <a:pt x="9260" y="242"/>
                  </a:cubicBezTo>
                  <a:cubicBezTo>
                    <a:pt x="10273" y="242"/>
                    <a:pt x="11285" y="194"/>
                    <a:pt x="12347" y="97"/>
                  </a:cubicBezTo>
                  <a:cubicBezTo>
                    <a:pt x="11285" y="49"/>
                    <a:pt x="10273" y="1"/>
                    <a:pt x="9260" y="1"/>
                  </a:cubicBezTo>
                  <a:cubicBezTo>
                    <a:pt x="8199" y="1"/>
                    <a:pt x="7186" y="1"/>
                    <a:pt x="6173" y="49"/>
                  </a:cubicBezTo>
                  <a:cubicBezTo>
                    <a:pt x="5734" y="69"/>
                    <a:pt x="5303" y="81"/>
                    <a:pt x="4876" y="81"/>
                  </a:cubicBezTo>
                  <a:cubicBezTo>
                    <a:pt x="4273" y="81"/>
                    <a:pt x="3680" y="57"/>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49"/>
            <p:cNvSpPr/>
            <p:nvPr/>
          </p:nvSpPr>
          <p:spPr>
            <a:xfrm>
              <a:off x="3519855" y="4205108"/>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680" y="170"/>
                    <a:pt x="7186" y="158"/>
                    <a:pt x="7699" y="158"/>
                  </a:cubicBezTo>
                  <a:cubicBezTo>
                    <a:pt x="8211" y="158"/>
                    <a:pt x="8729" y="170"/>
                    <a:pt x="9260" y="194"/>
                  </a:cubicBezTo>
                  <a:cubicBezTo>
                    <a:pt x="9531" y="207"/>
                    <a:pt x="9803" y="213"/>
                    <a:pt x="10075" y="213"/>
                  </a:cubicBezTo>
                  <a:cubicBezTo>
                    <a:pt x="10819" y="213"/>
                    <a:pt x="11570" y="168"/>
                    <a:pt x="12347" y="97"/>
                  </a:cubicBezTo>
                  <a:cubicBezTo>
                    <a:pt x="11285" y="1"/>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49"/>
            <p:cNvSpPr/>
            <p:nvPr/>
          </p:nvSpPr>
          <p:spPr>
            <a:xfrm>
              <a:off x="3519855" y="4243036"/>
              <a:ext cx="183137" cy="4301"/>
            </a:xfrm>
            <a:custGeom>
              <a:avLst/>
              <a:gdLst/>
              <a:ahLst/>
              <a:cxnLst/>
              <a:rect l="l" t="t" r="r" b="b"/>
              <a:pathLst>
                <a:path w="12347" h="290" extrusionOk="0">
                  <a:moveTo>
                    <a:pt x="9260" y="0"/>
                  </a:moveTo>
                  <a:cubicBezTo>
                    <a:pt x="8199" y="0"/>
                    <a:pt x="7186" y="48"/>
                    <a:pt x="6173" y="97"/>
                  </a:cubicBezTo>
                  <a:cubicBezTo>
                    <a:pt x="5734" y="116"/>
                    <a:pt x="5303" y="128"/>
                    <a:pt x="4876" y="128"/>
                  </a:cubicBezTo>
                  <a:cubicBezTo>
                    <a:pt x="4273" y="128"/>
                    <a:pt x="3680" y="105"/>
                    <a:pt x="3087" y="48"/>
                  </a:cubicBezTo>
                  <a:cubicBezTo>
                    <a:pt x="2026" y="48"/>
                    <a:pt x="1013" y="48"/>
                    <a:pt x="0" y="145"/>
                  </a:cubicBezTo>
                  <a:cubicBezTo>
                    <a:pt x="742" y="215"/>
                    <a:pt x="1483" y="260"/>
                    <a:pt x="2243" y="260"/>
                  </a:cubicBezTo>
                  <a:cubicBezTo>
                    <a:pt x="2522" y="260"/>
                    <a:pt x="2802" y="254"/>
                    <a:pt x="3087" y="241"/>
                  </a:cubicBezTo>
                  <a:cubicBezTo>
                    <a:pt x="3803" y="207"/>
                    <a:pt x="4519" y="173"/>
                    <a:pt x="5252" y="173"/>
                  </a:cubicBezTo>
                  <a:cubicBezTo>
                    <a:pt x="5556" y="173"/>
                    <a:pt x="5863" y="179"/>
                    <a:pt x="6173" y="193"/>
                  </a:cubicBezTo>
                  <a:cubicBezTo>
                    <a:pt x="7186" y="289"/>
                    <a:pt x="8199" y="289"/>
                    <a:pt x="9260" y="289"/>
                  </a:cubicBezTo>
                  <a:cubicBezTo>
                    <a:pt x="10273" y="289"/>
                    <a:pt x="11285" y="241"/>
                    <a:pt x="12347" y="145"/>
                  </a:cubicBezTo>
                  <a:cubicBezTo>
                    <a:pt x="11285" y="48"/>
                    <a:pt x="10273" y="48"/>
                    <a:pt x="9260"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49"/>
            <p:cNvSpPr/>
            <p:nvPr/>
          </p:nvSpPr>
          <p:spPr>
            <a:xfrm>
              <a:off x="3519855" y="4281662"/>
              <a:ext cx="183137" cy="4301"/>
            </a:xfrm>
            <a:custGeom>
              <a:avLst/>
              <a:gdLst/>
              <a:ahLst/>
              <a:cxnLst/>
              <a:rect l="l" t="t" r="r" b="b"/>
              <a:pathLst>
                <a:path w="12347" h="290" extrusionOk="0">
                  <a:moveTo>
                    <a:pt x="3087" y="0"/>
                  </a:moveTo>
                  <a:cubicBezTo>
                    <a:pt x="2026" y="0"/>
                    <a:pt x="1013" y="49"/>
                    <a:pt x="0" y="145"/>
                  </a:cubicBezTo>
                  <a:cubicBezTo>
                    <a:pt x="1013" y="241"/>
                    <a:pt x="2026" y="241"/>
                    <a:pt x="3087" y="290"/>
                  </a:cubicBezTo>
                  <a:cubicBezTo>
                    <a:pt x="4100" y="290"/>
                    <a:pt x="5112" y="241"/>
                    <a:pt x="6173" y="193"/>
                  </a:cubicBezTo>
                  <a:cubicBezTo>
                    <a:pt x="6593" y="173"/>
                    <a:pt x="7012" y="162"/>
                    <a:pt x="7435" y="162"/>
                  </a:cubicBezTo>
                  <a:cubicBezTo>
                    <a:pt x="8033" y="162"/>
                    <a:pt x="8638" y="185"/>
                    <a:pt x="9260" y="241"/>
                  </a:cubicBezTo>
                  <a:cubicBezTo>
                    <a:pt x="10273" y="241"/>
                    <a:pt x="11285" y="241"/>
                    <a:pt x="12347" y="145"/>
                  </a:cubicBezTo>
                  <a:cubicBezTo>
                    <a:pt x="11570" y="74"/>
                    <a:pt x="10819" y="30"/>
                    <a:pt x="10075" y="30"/>
                  </a:cubicBezTo>
                  <a:cubicBezTo>
                    <a:pt x="9803" y="30"/>
                    <a:pt x="9531" y="36"/>
                    <a:pt x="9260" y="49"/>
                  </a:cubicBezTo>
                  <a:cubicBezTo>
                    <a:pt x="8510" y="83"/>
                    <a:pt x="7784" y="117"/>
                    <a:pt x="7064" y="117"/>
                  </a:cubicBezTo>
                  <a:cubicBezTo>
                    <a:pt x="6767" y="117"/>
                    <a:pt x="6470" y="111"/>
                    <a:pt x="6173" y="97"/>
                  </a:cubicBezTo>
                  <a:cubicBezTo>
                    <a:pt x="5112" y="0"/>
                    <a:pt x="4100" y="0"/>
                    <a:pt x="30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49"/>
            <p:cNvSpPr/>
            <p:nvPr/>
          </p:nvSpPr>
          <p:spPr>
            <a:xfrm>
              <a:off x="3519128" y="4320717"/>
              <a:ext cx="39365" cy="3159"/>
            </a:xfrm>
            <a:custGeom>
              <a:avLst/>
              <a:gdLst/>
              <a:ahLst/>
              <a:cxnLst/>
              <a:rect l="l" t="t" r="r" b="b"/>
              <a:pathLst>
                <a:path w="2654" h="213" extrusionOk="0">
                  <a:moveTo>
                    <a:pt x="1955" y="1"/>
                  </a:moveTo>
                  <a:cubicBezTo>
                    <a:pt x="1317" y="1"/>
                    <a:pt x="672" y="46"/>
                    <a:pt x="1" y="116"/>
                  </a:cubicBezTo>
                  <a:cubicBezTo>
                    <a:pt x="869" y="213"/>
                    <a:pt x="1785" y="213"/>
                    <a:pt x="2653" y="213"/>
                  </a:cubicBezTo>
                  <a:cubicBezTo>
                    <a:pt x="2653" y="165"/>
                    <a:pt x="2653" y="68"/>
                    <a:pt x="2653" y="20"/>
                  </a:cubicBezTo>
                  <a:cubicBezTo>
                    <a:pt x="2421" y="7"/>
                    <a:pt x="2188" y="1"/>
                    <a:pt x="1955"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49"/>
            <p:cNvSpPr/>
            <p:nvPr/>
          </p:nvSpPr>
          <p:spPr>
            <a:xfrm>
              <a:off x="3662920" y="4320287"/>
              <a:ext cx="40077" cy="4316"/>
            </a:xfrm>
            <a:custGeom>
              <a:avLst/>
              <a:gdLst/>
              <a:ahLst/>
              <a:cxnLst/>
              <a:rect l="l" t="t" r="r" b="b"/>
              <a:pathLst>
                <a:path w="2702" h="291" extrusionOk="0">
                  <a:moveTo>
                    <a:pt x="1" y="1"/>
                  </a:moveTo>
                  <a:cubicBezTo>
                    <a:pt x="49" y="97"/>
                    <a:pt x="49" y="194"/>
                    <a:pt x="1" y="290"/>
                  </a:cubicBezTo>
                  <a:cubicBezTo>
                    <a:pt x="917" y="242"/>
                    <a:pt x="1785" y="242"/>
                    <a:pt x="2702" y="145"/>
                  </a:cubicBezTo>
                  <a:cubicBezTo>
                    <a:pt x="2702" y="145"/>
                    <a:pt x="2702" y="97"/>
                    <a:pt x="2653" y="97"/>
                  </a:cubicBezTo>
                  <a:cubicBezTo>
                    <a:pt x="1785" y="49"/>
                    <a:pt x="917" y="1"/>
                    <a:pt x="1"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49"/>
            <p:cNvSpPr/>
            <p:nvPr/>
          </p:nvSpPr>
          <p:spPr>
            <a:xfrm>
              <a:off x="3519855" y="4358912"/>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593" y="174"/>
                    <a:pt x="7012" y="162"/>
                    <a:pt x="7435" y="162"/>
                  </a:cubicBezTo>
                  <a:cubicBezTo>
                    <a:pt x="8033" y="162"/>
                    <a:pt x="8638" y="186"/>
                    <a:pt x="9260" y="242"/>
                  </a:cubicBezTo>
                  <a:cubicBezTo>
                    <a:pt x="10273" y="242"/>
                    <a:pt x="11285" y="194"/>
                    <a:pt x="12347" y="97"/>
                  </a:cubicBezTo>
                  <a:cubicBezTo>
                    <a:pt x="11285" y="49"/>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49"/>
            <p:cNvSpPr/>
            <p:nvPr/>
          </p:nvSpPr>
          <p:spPr>
            <a:xfrm>
              <a:off x="3564206" y="4318136"/>
              <a:ext cx="93727" cy="38653"/>
            </a:xfrm>
            <a:custGeom>
              <a:avLst/>
              <a:gdLst/>
              <a:ahLst/>
              <a:cxnLst/>
              <a:rect l="l" t="t" r="r" b="b"/>
              <a:pathLst>
                <a:path w="6319" h="2606" extrusionOk="0">
                  <a:moveTo>
                    <a:pt x="0" y="1"/>
                  </a:moveTo>
                  <a:cubicBezTo>
                    <a:pt x="0" y="1448"/>
                    <a:pt x="1158" y="2605"/>
                    <a:pt x="2605" y="2605"/>
                  </a:cubicBezTo>
                  <a:lnTo>
                    <a:pt x="3714" y="2605"/>
                  </a:lnTo>
                  <a:cubicBezTo>
                    <a:pt x="5161" y="2605"/>
                    <a:pt x="6318" y="1448"/>
                    <a:pt x="6318"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49"/>
            <p:cNvSpPr/>
            <p:nvPr/>
          </p:nvSpPr>
          <p:spPr>
            <a:xfrm>
              <a:off x="2314572" y="3407132"/>
              <a:ext cx="528259" cy="106868"/>
            </a:xfrm>
            <a:custGeom>
              <a:avLst/>
              <a:gdLst/>
              <a:ahLst/>
              <a:cxnLst/>
              <a:rect l="l" t="t" r="r" b="b"/>
              <a:pathLst>
                <a:path w="35615" h="7205" extrusionOk="0">
                  <a:moveTo>
                    <a:pt x="1100" y="0"/>
                  </a:moveTo>
                  <a:cubicBezTo>
                    <a:pt x="615" y="0"/>
                    <a:pt x="1" y="361"/>
                    <a:pt x="282" y="747"/>
                  </a:cubicBezTo>
                  <a:lnTo>
                    <a:pt x="282" y="796"/>
                  </a:lnTo>
                  <a:lnTo>
                    <a:pt x="4863" y="7065"/>
                  </a:lnTo>
                  <a:cubicBezTo>
                    <a:pt x="4970" y="7172"/>
                    <a:pt x="5121" y="7205"/>
                    <a:pt x="5267" y="7205"/>
                  </a:cubicBezTo>
                  <a:cubicBezTo>
                    <a:pt x="5385" y="7205"/>
                    <a:pt x="5501" y="7183"/>
                    <a:pt x="5587" y="7162"/>
                  </a:cubicBezTo>
                  <a:cubicBezTo>
                    <a:pt x="12773" y="5715"/>
                    <a:pt x="20007" y="4413"/>
                    <a:pt x="27289" y="3496"/>
                  </a:cubicBezTo>
                  <a:cubicBezTo>
                    <a:pt x="29701" y="3159"/>
                    <a:pt x="32112" y="2869"/>
                    <a:pt x="34572" y="2773"/>
                  </a:cubicBezTo>
                  <a:cubicBezTo>
                    <a:pt x="35276" y="2726"/>
                    <a:pt x="35614" y="1903"/>
                    <a:pt x="34788" y="1903"/>
                  </a:cubicBezTo>
                  <a:cubicBezTo>
                    <a:pt x="34765" y="1903"/>
                    <a:pt x="34741" y="1904"/>
                    <a:pt x="34716" y="1905"/>
                  </a:cubicBezTo>
                  <a:cubicBezTo>
                    <a:pt x="30038" y="2194"/>
                    <a:pt x="25408" y="2725"/>
                    <a:pt x="20827" y="3545"/>
                  </a:cubicBezTo>
                  <a:cubicBezTo>
                    <a:pt x="16535" y="4268"/>
                    <a:pt x="12290" y="4991"/>
                    <a:pt x="7998" y="5859"/>
                  </a:cubicBezTo>
                  <a:lnTo>
                    <a:pt x="5980" y="6233"/>
                  </a:lnTo>
                  <a:lnTo>
                    <a:pt x="5980" y="6233"/>
                  </a:lnTo>
                  <a:lnTo>
                    <a:pt x="1536" y="169"/>
                  </a:lnTo>
                  <a:cubicBezTo>
                    <a:pt x="1444" y="51"/>
                    <a:pt x="1281" y="0"/>
                    <a:pt x="1100"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49"/>
            <p:cNvSpPr/>
            <p:nvPr/>
          </p:nvSpPr>
          <p:spPr>
            <a:xfrm>
              <a:off x="1689932" y="3754212"/>
              <a:ext cx="689607" cy="601117"/>
            </a:xfrm>
            <a:custGeom>
              <a:avLst/>
              <a:gdLst/>
              <a:ahLst/>
              <a:cxnLst/>
              <a:rect l="l" t="t" r="r" b="b"/>
              <a:pathLst>
                <a:path w="46493" h="40527" extrusionOk="0">
                  <a:moveTo>
                    <a:pt x="29486" y="1"/>
                  </a:moveTo>
                  <a:cubicBezTo>
                    <a:pt x="27828" y="1"/>
                    <a:pt x="26135" y="343"/>
                    <a:pt x="24500" y="1076"/>
                  </a:cubicBezTo>
                  <a:lnTo>
                    <a:pt x="9453" y="7780"/>
                  </a:lnTo>
                  <a:cubicBezTo>
                    <a:pt x="2460" y="10867"/>
                    <a:pt x="1" y="19596"/>
                    <a:pt x="4389" y="25866"/>
                  </a:cubicBezTo>
                  <a:lnTo>
                    <a:pt x="14517" y="40527"/>
                  </a:lnTo>
                  <a:cubicBezTo>
                    <a:pt x="16639" y="40093"/>
                    <a:pt x="18906" y="40382"/>
                    <a:pt x="21028" y="39948"/>
                  </a:cubicBezTo>
                  <a:cubicBezTo>
                    <a:pt x="23277" y="38315"/>
                    <a:pt x="27259" y="36505"/>
                    <a:pt x="30810" y="36505"/>
                  </a:cubicBezTo>
                  <a:cubicBezTo>
                    <a:pt x="32817" y="36505"/>
                    <a:pt x="34686" y="37083"/>
                    <a:pt x="36027" y="38598"/>
                  </a:cubicBezTo>
                  <a:cubicBezTo>
                    <a:pt x="37966" y="37243"/>
                    <a:pt x="39520" y="36782"/>
                    <a:pt x="40898" y="36782"/>
                  </a:cubicBezTo>
                  <a:cubicBezTo>
                    <a:pt x="42364" y="36782"/>
                    <a:pt x="43631" y="37304"/>
                    <a:pt x="44949" y="37826"/>
                  </a:cubicBezTo>
                  <a:cubicBezTo>
                    <a:pt x="46203" y="34547"/>
                    <a:pt x="46492" y="31026"/>
                    <a:pt x="45672" y="27602"/>
                  </a:cubicBezTo>
                  <a:lnTo>
                    <a:pt x="41332" y="9372"/>
                  </a:lnTo>
                  <a:cubicBezTo>
                    <a:pt x="39965" y="3681"/>
                    <a:pt x="34917" y="1"/>
                    <a:pt x="29486" y="1"/>
                  </a:cubicBezTo>
                  <a:close/>
                </a:path>
              </a:pathLst>
            </a:custGeom>
            <a:solidFill>
              <a:srgbClr val="B6B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49"/>
            <p:cNvSpPr/>
            <p:nvPr/>
          </p:nvSpPr>
          <p:spPr>
            <a:xfrm>
              <a:off x="1404498" y="2812548"/>
              <a:ext cx="560846" cy="1018399"/>
            </a:xfrm>
            <a:custGeom>
              <a:avLst/>
              <a:gdLst/>
              <a:ahLst/>
              <a:cxnLst/>
              <a:rect l="l" t="t" r="r" b="b"/>
              <a:pathLst>
                <a:path w="37812" h="68660" extrusionOk="0">
                  <a:moveTo>
                    <a:pt x="13360" y="2588"/>
                  </a:moveTo>
                  <a:lnTo>
                    <a:pt x="14758" y="5819"/>
                  </a:lnTo>
                  <a:cubicBezTo>
                    <a:pt x="16109" y="8664"/>
                    <a:pt x="14855" y="12089"/>
                    <a:pt x="11913" y="13391"/>
                  </a:cubicBezTo>
                  <a:cubicBezTo>
                    <a:pt x="11162" y="13729"/>
                    <a:pt x="10375" y="13888"/>
                    <a:pt x="9600" y="13888"/>
                  </a:cubicBezTo>
                  <a:cubicBezTo>
                    <a:pt x="7388" y="13888"/>
                    <a:pt x="5270" y="12591"/>
                    <a:pt x="4341" y="10449"/>
                  </a:cubicBezTo>
                  <a:lnTo>
                    <a:pt x="2943" y="7266"/>
                  </a:lnTo>
                  <a:lnTo>
                    <a:pt x="13360" y="2588"/>
                  </a:lnTo>
                  <a:close/>
                  <a:moveTo>
                    <a:pt x="13365" y="0"/>
                  </a:moveTo>
                  <a:cubicBezTo>
                    <a:pt x="13023" y="0"/>
                    <a:pt x="12677" y="72"/>
                    <a:pt x="12347" y="224"/>
                  </a:cubicBezTo>
                  <a:lnTo>
                    <a:pt x="1882" y="4903"/>
                  </a:lnTo>
                  <a:cubicBezTo>
                    <a:pt x="579" y="5481"/>
                    <a:pt x="1" y="6976"/>
                    <a:pt x="579" y="8279"/>
                  </a:cubicBezTo>
                  <a:lnTo>
                    <a:pt x="2026" y="11462"/>
                  </a:lnTo>
                  <a:cubicBezTo>
                    <a:pt x="3377" y="14490"/>
                    <a:pt x="6359" y="16372"/>
                    <a:pt x="9559" y="16372"/>
                  </a:cubicBezTo>
                  <a:cubicBezTo>
                    <a:pt x="10130" y="16372"/>
                    <a:pt x="10709" y="16312"/>
                    <a:pt x="11286" y="16188"/>
                  </a:cubicBezTo>
                  <a:lnTo>
                    <a:pt x="34628" y="68660"/>
                  </a:lnTo>
                  <a:lnTo>
                    <a:pt x="37811" y="67261"/>
                  </a:lnTo>
                  <a:lnTo>
                    <a:pt x="14469" y="14789"/>
                  </a:lnTo>
                  <a:cubicBezTo>
                    <a:pt x="17604" y="12474"/>
                    <a:pt x="18713" y="8327"/>
                    <a:pt x="17122" y="4758"/>
                  </a:cubicBezTo>
                  <a:lnTo>
                    <a:pt x="15675" y="1527"/>
                  </a:lnTo>
                  <a:cubicBezTo>
                    <a:pt x="15248" y="567"/>
                    <a:pt x="14324" y="0"/>
                    <a:pt x="13365" y="0"/>
                  </a:cubicBezTo>
                  <a:close/>
                </a:path>
              </a:pathLst>
            </a:custGeom>
            <a:solidFill>
              <a:srgbClr val="6D41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49"/>
            <p:cNvSpPr/>
            <p:nvPr/>
          </p:nvSpPr>
          <p:spPr>
            <a:xfrm>
              <a:off x="1780073" y="3820976"/>
              <a:ext cx="529357" cy="498594"/>
            </a:xfrm>
            <a:custGeom>
              <a:avLst/>
              <a:gdLst/>
              <a:ahLst/>
              <a:cxnLst/>
              <a:rect l="l" t="t" r="r" b="b"/>
              <a:pathLst>
                <a:path w="35689" h="33615" extrusionOk="0">
                  <a:moveTo>
                    <a:pt x="22735" y="1"/>
                  </a:moveTo>
                  <a:cubicBezTo>
                    <a:pt x="22408" y="1"/>
                    <a:pt x="22080" y="16"/>
                    <a:pt x="21751" y="48"/>
                  </a:cubicBezTo>
                  <a:cubicBezTo>
                    <a:pt x="21317" y="96"/>
                    <a:pt x="20883" y="144"/>
                    <a:pt x="20497" y="241"/>
                  </a:cubicBezTo>
                  <a:cubicBezTo>
                    <a:pt x="20063" y="337"/>
                    <a:pt x="19629" y="482"/>
                    <a:pt x="19243" y="627"/>
                  </a:cubicBezTo>
                  <a:lnTo>
                    <a:pt x="18616" y="868"/>
                  </a:lnTo>
                  <a:lnTo>
                    <a:pt x="18086" y="1109"/>
                  </a:lnTo>
                  <a:lnTo>
                    <a:pt x="16976" y="1591"/>
                  </a:lnTo>
                  <a:lnTo>
                    <a:pt x="12539" y="3520"/>
                  </a:lnTo>
                  <a:lnTo>
                    <a:pt x="8151" y="5498"/>
                  </a:lnTo>
                  <a:lnTo>
                    <a:pt x="7042" y="6028"/>
                  </a:lnTo>
                  <a:lnTo>
                    <a:pt x="6511" y="6269"/>
                  </a:lnTo>
                  <a:lnTo>
                    <a:pt x="5884" y="6559"/>
                  </a:lnTo>
                  <a:cubicBezTo>
                    <a:pt x="5498" y="6752"/>
                    <a:pt x="5161" y="6993"/>
                    <a:pt x="4775" y="7234"/>
                  </a:cubicBezTo>
                  <a:cubicBezTo>
                    <a:pt x="4437" y="7475"/>
                    <a:pt x="4100" y="7764"/>
                    <a:pt x="3762" y="8054"/>
                  </a:cubicBezTo>
                  <a:cubicBezTo>
                    <a:pt x="1206" y="10417"/>
                    <a:pt x="0" y="13937"/>
                    <a:pt x="579" y="17410"/>
                  </a:cubicBezTo>
                  <a:cubicBezTo>
                    <a:pt x="675" y="17844"/>
                    <a:pt x="772" y="18278"/>
                    <a:pt x="917" y="18664"/>
                  </a:cubicBezTo>
                  <a:lnTo>
                    <a:pt x="1110" y="19291"/>
                  </a:lnTo>
                  <a:cubicBezTo>
                    <a:pt x="1158" y="19484"/>
                    <a:pt x="1254" y="19677"/>
                    <a:pt x="1351" y="19869"/>
                  </a:cubicBezTo>
                  <a:cubicBezTo>
                    <a:pt x="1688" y="20641"/>
                    <a:pt x="2122" y="21365"/>
                    <a:pt x="2653" y="22040"/>
                  </a:cubicBezTo>
                  <a:lnTo>
                    <a:pt x="5498" y="25898"/>
                  </a:lnTo>
                  <a:cubicBezTo>
                    <a:pt x="7427" y="28502"/>
                    <a:pt x="9356" y="31107"/>
                    <a:pt x="11334" y="33614"/>
                  </a:cubicBezTo>
                  <a:cubicBezTo>
                    <a:pt x="9598" y="30914"/>
                    <a:pt x="7861" y="28213"/>
                    <a:pt x="6125" y="25512"/>
                  </a:cubicBezTo>
                  <a:lnTo>
                    <a:pt x="3521" y="21461"/>
                  </a:lnTo>
                  <a:cubicBezTo>
                    <a:pt x="3280" y="21123"/>
                    <a:pt x="3087" y="20786"/>
                    <a:pt x="2894" y="20496"/>
                  </a:cubicBezTo>
                  <a:cubicBezTo>
                    <a:pt x="2701" y="20159"/>
                    <a:pt x="2556" y="19821"/>
                    <a:pt x="2412" y="19484"/>
                  </a:cubicBezTo>
                  <a:cubicBezTo>
                    <a:pt x="2315" y="19291"/>
                    <a:pt x="2267" y="19098"/>
                    <a:pt x="2219" y="18905"/>
                  </a:cubicBezTo>
                  <a:lnTo>
                    <a:pt x="2026" y="18374"/>
                  </a:lnTo>
                  <a:cubicBezTo>
                    <a:pt x="1929" y="18037"/>
                    <a:pt x="1881" y="17651"/>
                    <a:pt x="1785" y="17265"/>
                  </a:cubicBezTo>
                  <a:cubicBezTo>
                    <a:pt x="1399" y="14275"/>
                    <a:pt x="2508" y="11237"/>
                    <a:pt x="4775" y="9211"/>
                  </a:cubicBezTo>
                  <a:cubicBezTo>
                    <a:pt x="5064" y="8922"/>
                    <a:pt x="5354" y="8729"/>
                    <a:pt x="5643" y="8488"/>
                  </a:cubicBezTo>
                  <a:cubicBezTo>
                    <a:pt x="5932" y="8295"/>
                    <a:pt x="6270" y="8102"/>
                    <a:pt x="6607" y="7957"/>
                  </a:cubicBezTo>
                  <a:lnTo>
                    <a:pt x="7090" y="7668"/>
                  </a:lnTo>
                  <a:lnTo>
                    <a:pt x="7668" y="7427"/>
                  </a:lnTo>
                  <a:lnTo>
                    <a:pt x="8778" y="6944"/>
                  </a:lnTo>
                  <a:lnTo>
                    <a:pt x="13166" y="5015"/>
                  </a:lnTo>
                  <a:lnTo>
                    <a:pt x="17555" y="3038"/>
                  </a:lnTo>
                  <a:lnTo>
                    <a:pt x="18664" y="2507"/>
                  </a:lnTo>
                  <a:lnTo>
                    <a:pt x="19195" y="2218"/>
                  </a:lnTo>
                  <a:lnTo>
                    <a:pt x="19725" y="2025"/>
                  </a:lnTo>
                  <a:cubicBezTo>
                    <a:pt x="20063" y="1881"/>
                    <a:pt x="20401" y="1784"/>
                    <a:pt x="20786" y="1736"/>
                  </a:cubicBezTo>
                  <a:cubicBezTo>
                    <a:pt x="21124" y="1639"/>
                    <a:pt x="21510" y="1543"/>
                    <a:pt x="21896" y="1495"/>
                  </a:cubicBezTo>
                  <a:cubicBezTo>
                    <a:pt x="22202" y="1465"/>
                    <a:pt x="22508" y="1451"/>
                    <a:pt x="22812" y="1451"/>
                  </a:cubicBezTo>
                  <a:cubicBezTo>
                    <a:pt x="25527" y="1451"/>
                    <a:pt x="28124" y="2601"/>
                    <a:pt x="29901" y="4726"/>
                  </a:cubicBezTo>
                  <a:cubicBezTo>
                    <a:pt x="30094" y="5015"/>
                    <a:pt x="30336" y="5305"/>
                    <a:pt x="30577" y="5642"/>
                  </a:cubicBezTo>
                  <a:lnTo>
                    <a:pt x="30866" y="6125"/>
                  </a:lnTo>
                  <a:cubicBezTo>
                    <a:pt x="30962" y="6269"/>
                    <a:pt x="31059" y="6414"/>
                    <a:pt x="31107" y="6607"/>
                  </a:cubicBezTo>
                  <a:cubicBezTo>
                    <a:pt x="31300" y="6944"/>
                    <a:pt x="31445" y="7282"/>
                    <a:pt x="31541" y="7668"/>
                  </a:cubicBezTo>
                  <a:cubicBezTo>
                    <a:pt x="31638" y="8005"/>
                    <a:pt x="31782" y="8391"/>
                    <a:pt x="31879" y="8777"/>
                  </a:cubicBezTo>
                  <a:lnTo>
                    <a:pt x="33133" y="13455"/>
                  </a:lnTo>
                  <a:cubicBezTo>
                    <a:pt x="33953" y="16542"/>
                    <a:pt x="34821" y="19677"/>
                    <a:pt x="35689" y="22763"/>
                  </a:cubicBezTo>
                  <a:cubicBezTo>
                    <a:pt x="35158" y="19580"/>
                    <a:pt x="34483" y="16445"/>
                    <a:pt x="33856" y="13262"/>
                  </a:cubicBezTo>
                  <a:lnTo>
                    <a:pt x="32892" y="8536"/>
                  </a:lnTo>
                  <a:cubicBezTo>
                    <a:pt x="32795" y="8150"/>
                    <a:pt x="32699" y="7764"/>
                    <a:pt x="32602" y="7330"/>
                  </a:cubicBezTo>
                  <a:cubicBezTo>
                    <a:pt x="32458" y="6944"/>
                    <a:pt x="32313" y="6510"/>
                    <a:pt x="32168" y="6125"/>
                  </a:cubicBezTo>
                  <a:cubicBezTo>
                    <a:pt x="32072" y="5932"/>
                    <a:pt x="31975" y="5739"/>
                    <a:pt x="31879" y="5546"/>
                  </a:cubicBezTo>
                  <a:lnTo>
                    <a:pt x="31589" y="5015"/>
                  </a:lnTo>
                  <a:cubicBezTo>
                    <a:pt x="31348" y="4629"/>
                    <a:pt x="31107" y="4292"/>
                    <a:pt x="30866" y="3954"/>
                  </a:cubicBezTo>
                  <a:cubicBezTo>
                    <a:pt x="28899" y="1462"/>
                    <a:pt x="25901" y="1"/>
                    <a:pt x="22735" y="1"/>
                  </a:cubicBezTo>
                  <a:close/>
                </a:path>
              </a:pathLst>
            </a:custGeom>
            <a:solidFill>
              <a:srgbClr val="D6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49"/>
            <p:cNvSpPr/>
            <p:nvPr/>
          </p:nvSpPr>
          <p:spPr>
            <a:xfrm>
              <a:off x="2958998" y="3981203"/>
              <a:ext cx="197450" cy="73881"/>
            </a:xfrm>
            <a:custGeom>
              <a:avLst/>
              <a:gdLst/>
              <a:ahLst/>
              <a:cxnLst/>
              <a:rect l="l" t="t" r="r" b="b"/>
              <a:pathLst>
                <a:path w="13312" h="4981" extrusionOk="0">
                  <a:moveTo>
                    <a:pt x="13311" y="1"/>
                  </a:moveTo>
                  <a:lnTo>
                    <a:pt x="13311" y="1"/>
                  </a:lnTo>
                  <a:cubicBezTo>
                    <a:pt x="9743" y="386"/>
                    <a:pt x="6318" y="676"/>
                    <a:pt x="3039" y="917"/>
                  </a:cubicBezTo>
                  <a:lnTo>
                    <a:pt x="1785" y="1013"/>
                  </a:lnTo>
                  <a:lnTo>
                    <a:pt x="869" y="1062"/>
                  </a:lnTo>
                  <a:lnTo>
                    <a:pt x="1" y="1158"/>
                  </a:lnTo>
                  <a:cubicBezTo>
                    <a:pt x="49" y="1158"/>
                    <a:pt x="49" y="1206"/>
                    <a:pt x="49" y="1206"/>
                  </a:cubicBezTo>
                  <a:cubicBezTo>
                    <a:pt x="383" y="1708"/>
                    <a:pt x="898" y="2209"/>
                    <a:pt x="1469" y="2209"/>
                  </a:cubicBezTo>
                  <a:cubicBezTo>
                    <a:pt x="1557" y="2209"/>
                    <a:pt x="1646" y="2197"/>
                    <a:pt x="1737" y="2171"/>
                  </a:cubicBezTo>
                  <a:lnTo>
                    <a:pt x="1737" y="2171"/>
                  </a:lnTo>
                  <a:cubicBezTo>
                    <a:pt x="1496" y="2894"/>
                    <a:pt x="1737" y="3666"/>
                    <a:pt x="2267" y="4196"/>
                  </a:cubicBezTo>
                  <a:cubicBezTo>
                    <a:pt x="2846" y="4679"/>
                    <a:pt x="3569" y="4968"/>
                    <a:pt x="4293" y="4968"/>
                  </a:cubicBezTo>
                  <a:cubicBezTo>
                    <a:pt x="4365" y="4976"/>
                    <a:pt x="4439" y="4980"/>
                    <a:pt x="4513" y="4980"/>
                  </a:cubicBezTo>
                  <a:cubicBezTo>
                    <a:pt x="4885" y="4980"/>
                    <a:pt x="5274" y="4880"/>
                    <a:pt x="5595" y="4679"/>
                  </a:cubicBezTo>
                  <a:cubicBezTo>
                    <a:pt x="6029" y="4486"/>
                    <a:pt x="6222" y="4052"/>
                    <a:pt x="6222" y="3570"/>
                  </a:cubicBezTo>
                  <a:cubicBezTo>
                    <a:pt x="6753" y="4293"/>
                    <a:pt x="7717" y="4389"/>
                    <a:pt x="8633" y="4389"/>
                  </a:cubicBezTo>
                  <a:cubicBezTo>
                    <a:pt x="8733" y="4397"/>
                    <a:pt x="8832" y="4401"/>
                    <a:pt x="8931" y="4401"/>
                  </a:cubicBezTo>
                  <a:cubicBezTo>
                    <a:pt x="9456" y="4401"/>
                    <a:pt x="9971" y="4288"/>
                    <a:pt x="10418" y="4004"/>
                  </a:cubicBezTo>
                  <a:cubicBezTo>
                    <a:pt x="10997" y="3714"/>
                    <a:pt x="11286" y="3039"/>
                    <a:pt x="11093" y="2412"/>
                  </a:cubicBezTo>
                  <a:lnTo>
                    <a:pt x="11093" y="2412"/>
                  </a:lnTo>
                  <a:cubicBezTo>
                    <a:pt x="11206" y="2435"/>
                    <a:pt x="11318" y="2445"/>
                    <a:pt x="11427" y="2445"/>
                  </a:cubicBezTo>
                  <a:cubicBezTo>
                    <a:pt x="12019" y="2445"/>
                    <a:pt x="12544" y="2129"/>
                    <a:pt x="12829" y="1640"/>
                  </a:cubicBezTo>
                  <a:cubicBezTo>
                    <a:pt x="13119" y="1158"/>
                    <a:pt x="13311" y="579"/>
                    <a:pt x="13311" y="1"/>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49"/>
            <p:cNvSpPr/>
            <p:nvPr/>
          </p:nvSpPr>
          <p:spPr>
            <a:xfrm>
              <a:off x="2438933" y="4023418"/>
              <a:ext cx="138061" cy="117473"/>
            </a:xfrm>
            <a:custGeom>
              <a:avLst/>
              <a:gdLst/>
              <a:ahLst/>
              <a:cxnLst/>
              <a:rect l="l" t="t" r="r" b="b"/>
              <a:pathLst>
                <a:path w="9308" h="7920" extrusionOk="0">
                  <a:moveTo>
                    <a:pt x="2845" y="0"/>
                  </a:moveTo>
                  <a:cubicBezTo>
                    <a:pt x="2604" y="0"/>
                    <a:pt x="2411" y="0"/>
                    <a:pt x="2170" y="48"/>
                  </a:cubicBezTo>
                  <a:cubicBezTo>
                    <a:pt x="1929" y="145"/>
                    <a:pt x="1640" y="193"/>
                    <a:pt x="1350" y="289"/>
                  </a:cubicBezTo>
                  <a:cubicBezTo>
                    <a:pt x="772" y="2219"/>
                    <a:pt x="338" y="4244"/>
                    <a:pt x="0" y="6221"/>
                  </a:cubicBezTo>
                  <a:cubicBezTo>
                    <a:pt x="581" y="6678"/>
                    <a:pt x="2733" y="7920"/>
                    <a:pt x="6486" y="7920"/>
                  </a:cubicBezTo>
                  <a:cubicBezTo>
                    <a:pt x="7095" y="7920"/>
                    <a:pt x="7746" y="7887"/>
                    <a:pt x="8440" y="7813"/>
                  </a:cubicBezTo>
                  <a:cubicBezTo>
                    <a:pt x="8681" y="7620"/>
                    <a:pt x="8826" y="7379"/>
                    <a:pt x="8922" y="7090"/>
                  </a:cubicBezTo>
                  <a:cubicBezTo>
                    <a:pt x="9308" y="6125"/>
                    <a:pt x="8729" y="5064"/>
                    <a:pt x="7909" y="4437"/>
                  </a:cubicBezTo>
                  <a:cubicBezTo>
                    <a:pt x="6993" y="3955"/>
                    <a:pt x="5980" y="3617"/>
                    <a:pt x="4968" y="3569"/>
                  </a:cubicBezTo>
                  <a:cubicBezTo>
                    <a:pt x="5498" y="3231"/>
                    <a:pt x="5209" y="2460"/>
                    <a:pt x="4775" y="1929"/>
                  </a:cubicBezTo>
                  <a:cubicBezTo>
                    <a:pt x="4341" y="1447"/>
                    <a:pt x="3906" y="916"/>
                    <a:pt x="3424" y="434"/>
                  </a:cubicBezTo>
                  <a:cubicBezTo>
                    <a:pt x="3280" y="241"/>
                    <a:pt x="3038" y="97"/>
                    <a:pt x="2845" y="0"/>
                  </a:cubicBezTo>
                  <a:close/>
                </a:path>
              </a:pathLst>
            </a:custGeom>
            <a:solidFill>
              <a:srgbClr val="703E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49"/>
            <p:cNvSpPr/>
            <p:nvPr/>
          </p:nvSpPr>
          <p:spPr>
            <a:xfrm>
              <a:off x="3293797" y="3531953"/>
              <a:ext cx="172413" cy="109330"/>
            </a:xfrm>
            <a:custGeom>
              <a:avLst/>
              <a:gdLst/>
              <a:ahLst/>
              <a:cxnLst/>
              <a:rect l="l" t="t" r="r" b="b"/>
              <a:pathLst>
                <a:path w="11624" h="7371" extrusionOk="0">
                  <a:moveTo>
                    <a:pt x="193" y="1"/>
                  </a:moveTo>
                  <a:lnTo>
                    <a:pt x="193" y="1"/>
                  </a:lnTo>
                  <a:cubicBezTo>
                    <a:pt x="0" y="724"/>
                    <a:pt x="48" y="1544"/>
                    <a:pt x="338" y="2267"/>
                  </a:cubicBezTo>
                  <a:cubicBezTo>
                    <a:pt x="483" y="2942"/>
                    <a:pt x="820" y="3762"/>
                    <a:pt x="1544" y="3811"/>
                  </a:cubicBezTo>
                  <a:cubicBezTo>
                    <a:pt x="1109" y="4052"/>
                    <a:pt x="868" y="4534"/>
                    <a:pt x="868" y="5016"/>
                  </a:cubicBezTo>
                  <a:cubicBezTo>
                    <a:pt x="917" y="5499"/>
                    <a:pt x="1109" y="5981"/>
                    <a:pt x="1447" y="6318"/>
                  </a:cubicBezTo>
                  <a:cubicBezTo>
                    <a:pt x="1833" y="6801"/>
                    <a:pt x="2412" y="7138"/>
                    <a:pt x="3087" y="7138"/>
                  </a:cubicBezTo>
                  <a:cubicBezTo>
                    <a:pt x="3119" y="7141"/>
                    <a:pt x="3150" y="7142"/>
                    <a:pt x="3182" y="7142"/>
                  </a:cubicBezTo>
                  <a:cubicBezTo>
                    <a:pt x="3771" y="7142"/>
                    <a:pt x="4300" y="6721"/>
                    <a:pt x="4437" y="6126"/>
                  </a:cubicBezTo>
                  <a:cubicBezTo>
                    <a:pt x="4727" y="6752"/>
                    <a:pt x="5257" y="7187"/>
                    <a:pt x="5932" y="7283"/>
                  </a:cubicBezTo>
                  <a:cubicBezTo>
                    <a:pt x="6215" y="7344"/>
                    <a:pt x="6489" y="7370"/>
                    <a:pt x="6762" y="7370"/>
                  </a:cubicBezTo>
                  <a:cubicBezTo>
                    <a:pt x="7141" y="7370"/>
                    <a:pt x="7517" y="7319"/>
                    <a:pt x="7910" y="7235"/>
                  </a:cubicBezTo>
                  <a:cubicBezTo>
                    <a:pt x="8826" y="7187"/>
                    <a:pt x="9742" y="6849"/>
                    <a:pt x="10514" y="6367"/>
                  </a:cubicBezTo>
                  <a:cubicBezTo>
                    <a:pt x="11237" y="5788"/>
                    <a:pt x="11623" y="4630"/>
                    <a:pt x="11141" y="3859"/>
                  </a:cubicBezTo>
                  <a:lnTo>
                    <a:pt x="11189" y="3811"/>
                  </a:lnTo>
                  <a:cubicBezTo>
                    <a:pt x="7717" y="2412"/>
                    <a:pt x="3907" y="1110"/>
                    <a:pt x="193"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49"/>
            <p:cNvSpPr/>
            <p:nvPr/>
          </p:nvSpPr>
          <p:spPr>
            <a:xfrm>
              <a:off x="2670701" y="3815680"/>
              <a:ext cx="240375" cy="124282"/>
            </a:xfrm>
            <a:custGeom>
              <a:avLst/>
              <a:gdLst/>
              <a:ahLst/>
              <a:cxnLst/>
              <a:rect l="l" t="t" r="r" b="b"/>
              <a:pathLst>
                <a:path w="16206" h="8379" extrusionOk="0">
                  <a:moveTo>
                    <a:pt x="4246" y="1"/>
                  </a:moveTo>
                  <a:cubicBezTo>
                    <a:pt x="3904" y="1"/>
                    <a:pt x="3557" y="73"/>
                    <a:pt x="3232" y="212"/>
                  </a:cubicBezTo>
                  <a:cubicBezTo>
                    <a:pt x="2605" y="598"/>
                    <a:pt x="2412" y="1611"/>
                    <a:pt x="3039" y="1996"/>
                  </a:cubicBezTo>
                  <a:cubicBezTo>
                    <a:pt x="2599" y="1726"/>
                    <a:pt x="2112" y="1574"/>
                    <a:pt x="1611" y="1574"/>
                  </a:cubicBezTo>
                  <a:cubicBezTo>
                    <a:pt x="1397" y="1574"/>
                    <a:pt x="1181" y="1601"/>
                    <a:pt x="965" y="1659"/>
                  </a:cubicBezTo>
                  <a:cubicBezTo>
                    <a:pt x="580" y="1755"/>
                    <a:pt x="194" y="2045"/>
                    <a:pt x="49" y="2430"/>
                  </a:cubicBezTo>
                  <a:cubicBezTo>
                    <a:pt x="1" y="2816"/>
                    <a:pt x="49" y="3154"/>
                    <a:pt x="242" y="3491"/>
                  </a:cubicBezTo>
                  <a:cubicBezTo>
                    <a:pt x="1171" y="5350"/>
                    <a:pt x="3049" y="6464"/>
                    <a:pt x="5081" y="6464"/>
                  </a:cubicBezTo>
                  <a:cubicBezTo>
                    <a:pt x="5473" y="6464"/>
                    <a:pt x="5872" y="6423"/>
                    <a:pt x="6270" y="6337"/>
                  </a:cubicBezTo>
                  <a:lnTo>
                    <a:pt x="6270" y="6337"/>
                  </a:lnTo>
                  <a:cubicBezTo>
                    <a:pt x="6174" y="6964"/>
                    <a:pt x="6753" y="7398"/>
                    <a:pt x="7380" y="7591"/>
                  </a:cubicBezTo>
                  <a:cubicBezTo>
                    <a:pt x="8055" y="7880"/>
                    <a:pt x="8730" y="8073"/>
                    <a:pt x="9453" y="8218"/>
                  </a:cubicBezTo>
                  <a:cubicBezTo>
                    <a:pt x="9860" y="8324"/>
                    <a:pt x="10280" y="8378"/>
                    <a:pt x="10698" y="8378"/>
                  </a:cubicBezTo>
                  <a:cubicBezTo>
                    <a:pt x="11421" y="8378"/>
                    <a:pt x="12140" y="8216"/>
                    <a:pt x="12781" y="7880"/>
                  </a:cubicBezTo>
                  <a:cubicBezTo>
                    <a:pt x="13649" y="7350"/>
                    <a:pt x="14083" y="6240"/>
                    <a:pt x="13746" y="5276"/>
                  </a:cubicBezTo>
                  <a:lnTo>
                    <a:pt x="13746" y="5276"/>
                  </a:lnTo>
                  <a:cubicBezTo>
                    <a:pt x="13842" y="5324"/>
                    <a:pt x="13987" y="5372"/>
                    <a:pt x="14083" y="5372"/>
                  </a:cubicBezTo>
                  <a:cubicBezTo>
                    <a:pt x="14324" y="5324"/>
                    <a:pt x="14566" y="5228"/>
                    <a:pt x="14759" y="5035"/>
                  </a:cubicBezTo>
                  <a:cubicBezTo>
                    <a:pt x="15289" y="4697"/>
                    <a:pt x="15675" y="4167"/>
                    <a:pt x="15868" y="3588"/>
                  </a:cubicBezTo>
                  <a:cubicBezTo>
                    <a:pt x="16205" y="2527"/>
                    <a:pt x="15385" y="1418"/>
                    <a:pt x="14324" y="935"/>
                  </a:cubicBezTo>
                  <a:cubicBezTo>
                    <a:pt x="13628" y="714"/>
                    <a:pt x="12910" y="596"/>
                    <a:pt x="12185" y="596"/>
                  </a:cubicBezTo>
                  <a:cubicBezTo>
                    <a:pt x="11806" y="596"/>
                    <a:pt x="11426" y="628"/>
                    <a:pt x="11045" y="694"/>
                  </a:cubicBezTo>
                  <a:lnTo>
                    <a:pt x="8055" y="935"/>
                  </a:lnTo>
                  <a:lnTo>
                    <a:pt x="7283" y="1225"/>
                  </a:lnTo>
                  <a:cubicBezTo>
                    <a:pt x="6608" y="935"/>
                    <a:pt x="5933" y="598"/>
                    <a:pt x="5306" y="260"/>
                  </a:cubicBezTo>
                  <a:cubicBezTo>
                    <a:pt x="4980" y="85"/>
                    <a:pt x="4616" y="1"/>
                    <a:pt x="4246"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49"/>
            <p:cNvSpPr/>
            <p:nvPr/>
          </p:nvSpPr>
          <p:spPr>
            <a:xfrm>
              <a:off x="2308727" y="3149586"/>
              <a:ext cx="116613" cy="167044"/>
            </a:xfrm>
            <a:custGeom>
              <a:avLst/>
              <a:gdLst/>
              <a:ahLst/>
              <a:cxnLst/>
              <a:rect l="l" t="t" r="r" b="b"/>
              <a:pathLst>
                <a:path w="7862" h="11262" extrusionOk="0">
                  <a:moveTo>
                    <a:pt x="3295" y="0"/>
                  </a:moveTo>
                  <a:cubicBezTo>
                    <a:pt x="3178" y="0"/>
                    <a:pt x="3060" y="8"/>
                    <a:pt x="2942" y="25"/>
                  </a:cubicBezTo>
                  <a:cubicBezTo>
                    <a:pt x="2557" y="1423"/>
                    <a:pt x="2171" y="2629"/>
                    <a:pt x="1930" y="3497"/>
                  </a:cubicBezTo>
                  <a:cubicBezTo>
                    <a:pt x="1" y="9960"/>
                    <a:pt x="3039" y="10924"/>
                    <a:pt x="3039" y="10924"/>
                  </a:cubicBezTo>
                  <a:lnTo>
                    <a:pt x="5933" y="11262"/>
                  </a:lnTo>
                  <a:cubicBezTo>
                    <a:pt x="5981" y="11166"/>
                    <a:pt x="6029" y="11117"/>
                    <a:pt x="6077" y="11069"/>
                  </a:cubicBezTo>
                  <a:cubicBezTo>
                    <a:pt x="6415" y="10635"/>
                    <a:pt x="6752" y="10249"/>
                    <a:pt x="7090" y="9815"/>
                  </a:cubicBezTo>
                  <a:cubicBezTo>
                    <a:pt x="7862" y="8561"/>
                    <a:pt x="7717" y="6970"/>
                    <a:pt x="7572" y="5475"/>
                  </a:cubicBezTo>
                  <a:cubicBezTo>
                    <a:pt x="7476" y="4799"/>
                    <a:pt x="7283" y="3980"/>
                    <a:pt x="6704" y="3690"/>
                  </a:cubicBezTo>
                  <a:cubicBezTo>
                    <a:pt x="6463" y="3546"/>
                    <a:pt x="6174" y="3497"/>
                    <a:pt x="5981" y="3304"/>
                  </a:cubicBezTo>
                  <a:cubicBezTo>
                    <a:pt x="5740" y="3015"/>
                    <a:pt x="5933" y="2533"/>
                    <a:pt x="5933" y="2147"/>
                  </a:cubicBezTo>
                  <a:cubicBezTo>
                    <a:pt x="5884" y="1423"/>
                    <a:pt x="5499" y="797"/>
                    <a:pt x="4872" y="459"/>
                  </a:cubicBezTo>
                  <a:cubicBezTo>
                    <a:pt x="4394" y="180"/>
                    <a:pt x="3850" y="0"/>
                    <a:pt x="3295" y="0"/>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49"/>
            <p:cNvSpPr/>
            <p:nvPr/>
          </p:nvSpPr>
          <p:spPr>
            <a:xfrm>
              <a:off x="3273758" y="4378240"/>
              <a:ext cx="277575" cy="35776"/>
            </a:xfrm>
            <a:custGeom>
              <a:avLst/>
              <a:gdLst/>
              <a:ahLst/>
              <a:cxnLst/>
              <a:rect l="l" t="t" r="r" b="b"/>
              <a:pathLst>
                <a:path w="18714" h="2412" extrusionOk="0">
                  <a:moveTo>
                    <a:pt x="13746" y="0"/>
                  </a:moveTo>
                  <a:cubicBezTo>
                    <a:pt x="12781" y="0"/>
                    <a:pt x="11865" y="193"/>
                    <a:pt x="10949" y="579"/>
                  </a:cubicBezTo>
                  <a:cubicBezTo>
                    <a:pt x="10152" y="907"/>
                    <a:pt x="9402" y="1416"/>
                    <a:pt x="8741" y="2020"/>
                  </a:cubicBezTo>
                  <a:lnTo>
                    <a:pt x="8741" y="2020"/>
                  </a:lnTo>
                  <a:cubicBezTo>
                    <a:pt x="8090" y="1611"/>
                    <a:pt x="7397" y="1290"/>
                    <a:pt x="6705" y="1013"/>
                  </a:cubicBezTo>
                  <a:cubicBezTo>
                    <a:pt x="5933" y="724"/>
                    <a:pt x="5161" y="531"/>
                    <a:pt x="4341" y="531"/>
                  </a:cubicBezTo>
                  <a:cubicBezTo>
                    <a:pt x="2702" y="531"/>
                    <a:pt x="1158" y="1206"/>
                    <a:pt x="1" y="2363"/>
                  </a:cubicBezTo>
                  <a:cubicBezTo>
                    <a:pt x="1" y="2363"/>
                    <a:pt x="1" y="2412"/>
                    <a:pt x="49" y="2412"/>
                  </a:cubicBezTo>
                  <a:cubicBezTo>
                    <a:pt x="724" y="1977"/>
                    <a:pt x="1399" y="1640"/>
                    <a:pt x="2171" y="1399"/>
                  </a:cubicBezTo>
                  <a:cubicBezTo>
                    <a:pt x="2846" y="1158"/>
                    <a:pt x="3618" y="1061"/>
                    <a:pt x="4341" y="1013"/>
                  </a:cubicBezTo>
                  <a:cubicBezTo>
                    <a:pt x="4478" y="1004"/>
                    <a:pt x="4615" y="1000"/>
                    <a:pt x="4751" y="1000"/>
                  </a:cubicBezTo>
                  <a:cubicBezTo>
                    <a:pt x="5385" y="1000"/>
                    <a:pt x="6013" y="1087"/>
                    <a:pt x="6608" y="1206"/>
                  </a:cubicBezTo>
                  <a:cubicBezTo>
                    <a:pt x="7380" y="1399"/>
                    <a:pt x="8055" y="1785"/>
                    <a:pt x="8682" y="2267"/>
                  </a:cubicBezTo>
                  <a:lnTo>
                    <a:pt x="8827" y="2267"/>
                  </a:lnTo>
                  <a:cubicBezTo>
                    <a:pt x="9502" y="1736"/>
                    <a:pt x="10322" y="1302"/>
                    <a:pt x="11141" y="1061"/>
                  </a:cubicBezTo>
                  <a:cubicBezTo>
                    <a:pt x="11961" y="772"/>
                    <a:pt x="12829" y="627"/>
                    <a:pt x="13698" y="627"/>
                  </a:cubicBezTo>
                  <a:cubicBezTo>
                    <a:pt x="14566" y="627"/>
                    <a:pt x="15434" y="772"/>
                    <a:pt x="16254" y="1013"/>
                  </a:cubicBezTo>
                  <a:cubicBezTo>
                    <a:pt x="17122" y="1302"/>
                    <a:pt x="17942" y="1688"/>
                    <a:pt x="18665" y="2170"/>
                  </a:cubicBezTo>
                  <a:lnTo>
                    <a:pt x="18713" y="2170"/>
                  </a:lnTo>
                  <a:cubicBezTo>
                    <a:pt x="17411" y="820"/>
                    <a:pt x="15627" y="48"/>
                    <a:pt x="13746"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49"/>
            <p:cNvSpPr/>
            <p:nvPr/>
          </p:nvSpPr>
          <p:spPr>
            <a:xfrm>
              <a:off x="3410401" y="4538897"/>
              <a:ext cx="187438" cy="27499"/>
            </a:xfrm>
            <a:custGeom>
              <a:avLst/>
              <a:gdLst/>
              <a:ahLst/>
              <a:cxnLst/>
              <a:rect l="l" t="t" r="r" b="b"/>
              <a:pathLst>
                <a:path w="12637" h="1854" extrusionOk="0">
                  <a:moveTo>
                    <a:pt x="3338" y="0"/>
                  </a:moveTo>
                  <a:cubicBezTo>
                    <a:pt x="3082" y="0"/>
                    <a:pt x="2843" y="35"/>
                    <a:pt x="2605" y="69"/>
                  </a:cubicBezTo>
                  <a:cubicBezTo>
                    <a:pt x="2219" y="165"/>
                    <a:pt x="1929" y="262"/>
                    <a:pt x="1592" y="454"/>
                  </a:cubicBezTo>
                  <a:cubicBezTo>
                    <a:pt x="965" y="744"/>
                    <a:pt x="434" y="1226"/>
                    <a:pt x="49" y="1805"/>
                  </a:cubicBezTo>
                  <a:cubicBezTo>
                    <a:pt x="0" y="1805"/>
                    <a:pt x="0" y="1853"/>
                    <a:pt x="0" y="1853"/>
                  </a:cubicBezTo>
                  <a:lnTo>
                    <a:pt x="49" y="1853"/>
                  </a:lnTo>
                  <a:cubicBezTo>
                    <a:pt x="579" y="1467"/>
                    <a:pt x="1158" y="1130"/>
                    <a:pt x="1785" y="888"/>
                  </a:cubicBezTo>
                  <a:cubicBezTo>
                    <a:pt x="2364" y="647"/>
                    <a:pt x="2990" y="503"/>
                    <a:pt x="3666" y="358"/>
                  </a:cubicBezTo>
                  <a:cubicBezTo>
                    <a:pt x="3855" y="329"/>
                    <a:pt x="4050" y="313"/>
                    <a:pt x="4246" y="313"/>
                  </a:cubicBezTo>
                  <a:cubicBezTo>
                    <a:pt x="4697" y="313"/>
                    <a:pt x="5158" y="397"/>
                    <a:pt x="5595" y="599"/>
                  </a:cubicBezTo>
                  <a:cubicBezTo>
                    <a:pt x="6174" y="840"/>
                    <a:pt x="6752" y="1226"/>
                    <a:pt x="7186" y="1708"/>
                  </a:cubicBezTo>
                  <a:cubicBezTo>
                    <a:pt x="7235" y="1732"/>
                    <a:pt x="7295" y="1745"/>
                    <a:pt x="7355" y="1745"/>
                  </a:cubicBezTo>
                  <a:cubicBezTo>
                    <a:pt x="7415" y="1745"/>
                    <a:pt x="7476" y="1732"/>
                    <a:pt x="7524" y="1708"/>
                  </a:cubicBezTo>
                  <a:cubicBezTo>
                    <a:pt x="7861" y="1419"/>
                    <a:pt x="8247" y="1226"/>
                    <a:pt x="8681" y="1081"/>
                  </a:cubicBezTo>
                  <a:cubicBezTo>
                    <a:pt x="9067" y="937"/>
                    <a:pt x="9501" y="792"/>
                    <a:pt x="9935" y="744"/>
                  </a:cubicBezTo>
                  <a:cubicBezTo>
                    <a:pt x="10253" y="673"/>
                    <a:pt x="10571" y="628"/>
                    <a:pt x="10889" y="628"/>
                  </a:cubicBezTo>
                  <a:cubicBezTo>
                    <a:pt x="11005" y="628"/>
                    <a:pt x="11121" y="634"/>
                    <a:pt x="11237" y="647"/>
                  </a:cubicBezTo>
                  <a:cubicBezTo>
                    <a:pt x="11671" y="647"/>
                    <a:pt x="12154" y="696"/>
                    <a:pt x="12588" y="792"/>
                  </a:cubicBezTo>
                  <a:cubicBezTo>
                    <a:pt x="12636" y="792"/>
                    <a:pt x="12636" y="792"/>
                    <a:pt x="12588" y="744"/>
                  </a:cubicBezTo>
                  <a:cubicBezTo>
                    <a:pt x="12202" y="503"/>
                    <a:pt x="11768" y="358"/>
                    <a:pt x="11286" y="213"/>
                  </a:cubicBezTo>
                  <a:cubicBezTo>
                    <a:pt x="11003" y="157"/>
                    <a:pt x="10721" y="133"/>
                    <a:pt x="10438" y="133"/>
                  </a:cubicBezTo>
                  <a:cubicBezTo>
                    <a:pt x="10238" y="133"/>
                    <a:pt x="10039" y="145"/>
                    <a:pt x="9839" y="165"/>
                  </a:cubicBezTo>
                  <a:cubicBezTo>
                    <a:pt x="9357" y="213"/>
                    <a:pt x="8874" y="310"/>
                    <a:pt x="8440" y="503"/>
                  </a:cubicBezTo>
                  <a:cubicBezTo>
                    <a:pt x="8068" y="668"/>
                    <a:pt x="7732" y="904"/>
                    <a:pt x="7400" y="1151"/>
                  </a:cubicBezTo>
                  <a:lnTo>
                    <a:pt x="7400" y="1151"/>
                  </a:lnTo>
                  <a:cubicBezTo>
                    <a:pt x="6870" y="785"/>
                    <a:pt x="6300" y="537"/>
                    <a:pt x="5691" y="406"/>
                  </a:cubicBezTo>
                  <a:cubicBezTo>
                    <a:pt x="5354" y="262"/>
                    <a:pt x="5016" y="213"/>
                    <a:pt x="4678" y="165"/>
                  </a:cubicBezTo>
                  <a:cubicBezTo>
                    <a:pt x="4341" y="69"/>
                    <a:pt x="4003" y="20"/>
                    <a:pt x="3666" y="20"/>
                  </a:cubicBezTo>
                  <a:cubicBezTo>
                    <a:pt x="3553" y="6"/>
                    <a:pt x="3444" y="0"/>
                    <a:pt x="3338"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49"/>
            <p:cNvSpPr/>
            <p:nvPr/>
          </p:nvSpPr>
          <p:spPr>
            <a:xfrm>
              <a:off x="3828889" y="4462596"/>
              <a:ext cx="210325" cy="34397"/>
            </a:xfrm>
            <a:custGeom>
              <a:avLst/>
              <a:gdLst/>
              <a:ahLst/>
              <a:cxnLst/>
              <a:rect l="l" t="t" r="r" b="b"/>
              <a:pathLst>
                <a:path w="14180" h="2319" extrusionOk="0">
                  <a:moveTo>
                    <a:pt x="10560" y="1"/>
                  </a:moveTo>
                  <a:cubicBezTo>
                    <a:pt x="10497" y="1"/>
                    <a:pt x="10433" y="2"/>
                    <a:pt x="10370" y="4"/>
                  </a:cubicBezTo>
                  <a:cubicBezTo>
                    <a:pt x="9646" y="4"/>
                    <a:pt x="8971" y="197"/>
                    <a:pt x="8296" y="438"/>
                  </a:cubicBezTo>
                  <a:cubicBezTo>
                    <a:pt x="7692" y="717"/>
                    <a:pt x="7132" y="1085"/>
                    <a:pt x="6661" y="1586"/>
                  </a:cubicBezTo>
                  <a:lnTo>
                    <a:pt x="6661" y="1586"/>
                  </a:lnTo>
                  <a:cubicBezTo>
                    <a:pt x="6156" y="1273"/>
                    <a:pt x="5610" y="1006"/>
                    <a:pt x="5065" y="824"/>
                  </a:cubicBezTo>
                  <a:cubicBezTo>
                    <a:pt x="4486" y="583"/>
                    <a:pt x="3859" y="486"/>
                    <a:pt x="3232" y="486"/>
                  </a:cubicBezTo>
                  <a:cubicBezTo>
                    <a:pt x="1930" y="583"/>
                    <a:pt x="772" y="1258"/>
                    <a:pt x="1" y="2319"/>
                  </a:cubicBezTo>
                  <a:lnTo>
                    <a:pt x="97" y="2319"/>
                  </a:lnTo>
                  <a:cubicBezTo>
                    <a:pt x="531" y="1933"/>
                    <a:pt x="1062" y="1644"/>
                    <a:pt x="1592" y="1403"/>
                  </a:cubicBezTo>
                  <a:cubicBezTo>
                    <a:pt x="2171" y="1161"/>
                    <a:pt x="2701" y="1065"/>
                    <a:pt x="3280" y="969"/>
                  </a:cubicBezTo>
                  <a:cubicBezTo>
                    <a:pt x="3501" y="932"/>
                    <a:pt x="3722" y="916"/>
                    <a:pt x="3943" y="916"/>
                  </a:cubicBezTo>
                  <a:cubicBezTo>
                    <a:pt x="4301" y="916"/>
                    <a:pt x="4659" y="957"/>
                    <a:pt x="5016" y="1017"/>
                  </a:cubicBezTo>
                  <a:cubicBezTo>
                    <a:pt x="5595" y="1161"/>
                    <a:pt x="6174" y="1451"/>
                    <a:pt x="6608" y="1837"/>
                  </a:cubicBezTo>
                  <a:lnTo>
                    <a:pt x="6752" y="1837"/>
                  </a:lnTo>
                  <a:cubicBezTo>
                    <a:pt x="7283" y="1451"/>
                    <a:pt x="7910" y="1161"/>
                    <a:pt x="8489" y="969"/>
                  </a:cubicBezTo>
                  <a:cubicBezTo>
                    <a:pt x="9116" y="727"/>
                    <a:pt x="9743" y="631"/>
                    <a:pt x="10370" y="631"/>
                  </a:cubicBezTo>
                  <a:cubicBezTo>
                    <a:pt x="10538" y="619"/>
                    <a:pt x="10704" y="613"/>
                    <a:pt x="10868" y="613"/>
                  </a:cubicBezTo>
                  <a:cubicBezTo>
                    <a:pt x="11358" y="613"/>
                    <a:pt x="11828" y="667"/>
                    <a:pt x="12299" y="776"/>
                  </a:cubicBezTo>
                  <a:cubicBezTo>
                    <a:pt x="12926" y="920"/>
                    <a:pt x="13553" y="1161"/>
                    <a:pt x="14131" y="1451"/>
                  </a:cubicBezTo>
                  <a:lnTo>
                    <a:pt x="14180" y="1451"/>
                  </a:lnTo>
                  <a:lnTo>
                    <a:pt x="14180" y="1403"/>
                  </a:lnTo>
                  <a:cubicBezTo>
                    <a:pt x="13167" y="482"/>
                    <a:pt x="11891" y="1"/>
                    <a:pt x="10560"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49"/>
            <p:cNvSpPr/>
            <p:nvPr/>
          </p:nvSpPr>
          <p:spPr>
            <a:xfrm>
              <a:off x="4368282" y="4308791"/>
              <a:ext cx="209613" cy="34397"/>
            </a:xfrm>
            <a:custGeom>
              <a:avLst/>
              <a:gdLst/>
              <a:ahLst/>
              <a:cxnLst/>
              <a:rect l="l" t="t" r="r" b="b"/>
              <a:pathLst>
                <a:path w="14132" h="2319" extrusionOk="0">
                  <a:moveTo>
                    <a:pt x="10497" y="1"/>
                  </a:moveTo>
                  <a:cubicBezTo>
                    <a:pt x="10438" y="1"/>
                    <a:pt x="10380" y="2"/>
                    <a:pt x="10321" y="4"/>
                  </a:cubicBezTo>
                  <a:cubicBezTo>
                    <a:pt x="9598" y="4"/>
                    <a:pt x="8922" y="197"/>
                    <a:pt x="8295" y="438"/>
                  </a:cubicBezTo>
                  <a:cubicBezTo>
                    <a:pt x="7645" y="717"/>
                    <a:pt x="7084" y="1085"/>
                    <a:pt x="6613" y="1586"/>
                  </a:cubicBezTo>
                  <a:lnTo>
                    <a:pt x="6613" y="1586"/>
                  </a:lnTo>
                  <a:cubicBezTo>
                    <a:pt x="6112" y="1273"/>
                    <a:pt x="5610" y="1006"/>
                    <a:pt x="5064" y="824"/>
                  </a:cubicBezTo>
                  <a:cubicBezTo>
                    <a:pt x="4437" y="583"/>
                    <a:pt x="3810" y="486"/>
                    <a:pt x="3183" y="486"/>
                  </a:cubicBezTo>
                  <a:cubicBezTo>
                    <a:pt x="2556" y="535"/>
                    <a:pt x="1929" y="727"/>
                    <a:pt x="1399" y="1017"/>
                  </a:cubicBezTo>
                  <a:cubicBezTo>
                    <a:pt x="820" y="1306"/>
                    <a:pt x="338" y="1740"/>
                    <a:pt x="0" y="2271"/>
                  </a:cubicBezTo>
                  <a:lnTo>
                    <a:pt x="0" y="2319"/>
                  </a:lnTo>
                  <a:lnTo>
                    <a:pt x="49" y="2319"/>
                  </a:lnTo>
                  <a:cubicBezTo>
                    <a:pt x="531" y="1933"/>
                    <a:pt x="1013" y="1644"/>
                    <a:pt x="1592" y="1403"/>
                  </a:cubicBezTo>
                  <a:cubicBezTo>
                    <a:pt x="2122" y="1210"/>
                    <a:pt x="2653" y="1065"/>
                    <a:pt x="3232" y="969"/>
                  </a:cubicBezTo>
                  <a:cubicBezTo>
                    <a:pt x="3453" y="932"/>
                    <a:pt x="3681" y="916"/>
                    <a:pt x="3910" y="916"/>
                  </a:cubicBezTo>
                  <a:cubicBezTo>
                    <a:pt x="4282" y="916"/>
                    <a:pt x="4658" y="957"/>
                    <a:pt x="5016" y="1017"/>
                  </a:cubicBezTo>
                  <a:cubicBezTo>
                    <a:pt x="5595" y="1161"/>
                    <a:pt x="6125" y="1451"/>
                    <a:pt x="6559" y="1837"/>
                  </a:cubicBezTo>
                  <a:lnTo>
                    <a:pt x="6752" y="1837"/>
                  </a:lnTo>
                  <a:cubicBezTo>
                    <a:pt x="7283" y="1451"/>
                    <a:pt x="7861" y="1161"/>
                    <a:pt x="8488" y="969"/>
                  </a:cubicBezTo>
                  <a:cubicBezTo>
                    <a:pt x="9067" y="727"/>
                    <a:pt x="9694" y="631"/>
                    <a:pt x="10369" y="631"/>
                  </a:cubicBezTo>
                  <a:cubicBezTo>
                    <a:pt x="10526" y="619"/>
                    <a:pt x="10683" y="613"/>
                    <a:pt x="10840" y="613"/>
                  </a:cubicBezTo>
                  <a:cubicBezTo>
                    <a:pt x="11310" y="613"/>
                    <a:pt x="11780" y="667"/>
                    <a:pt x="12250" y="776"/>
                  </a:cubicBezTo>
                  <a:cubicBezTo>
                    <a:pt x="12877" y="920"/>
                    <a:pt x="13504" y="1161"/>
                    <a:pt x="14131" y="1451"/>
                  </a:cubicBezTo>
                  <a:lnTo>
                    <a:pt x="14131" y="1403"/>
                  </a:lnTo>
                  <a:cubicBezTo>
                    <a:pt x="13161" y="525"/>
                    <a:pt x="11836" y="1"/>
                    <a:pt x="10497"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49"/>
            <p:cNvSpPr/>
            <p:nvPr/>
          </p:nvSpPr>
          <p:spPr>
            <a:xfrm>
              <a:off x="3012650" y="4206502"/>
              <a:ext cx="210325" cy="34397"/>
            </a:xfrm>
            <a:custGeom>
              <a:avLst/>
              <a:gdLst/>
              <a:ahLst/>
              <a:cxnLst/>
              <a:rect l="l" t="t" r="r" b="b"/>
              <a:pathLst>
                <a:path w="14180" h="2319" extrusionOk="0">
                  <a:moveTo>
                    <a:pt x="10503" y="0"/>
                  </a:moveTo>
                  <a:cubicBezTo>
                    <a:pt x="10442" y="0"/>
                    <a:pt x="10382" y="1"/>
                    <a:pt x="10321" y="3"/>
                  </a:cubicBezTo>
                  <a:cubicBezTo>
                    <a:pt x="9646" y="52"/>
                    <a:pt x="8923" y="196"/>
                    <a:pt x="8296" y="486"/>
                  </a:cubicBezTo>
                  <a:cubicBezTo>
                    <a:pt x="7700" y="761"/>
                    <a:pt x="7147" y="1123"/>
                    <a:pt x="6639" y="1573"/>
                  </a:cubicBezTo>
                  <a:lnTo>
                    <a:pt x="6639" y="1573"/>
                  </a:lnTo>
                  <a:cubicBezTo>
                    <a:pt x="6140" y="1271"/>
                    <a:pt x="5602" y="1051"/>
                    <a:pt x="5065" y="872"/>
                  </a:cubicBezTo>
                  <a:cubicBezTo>
                    <a:pt x="4561" y="662"/>
                    <a:pt x="4020" y="525"/>
                    <a:pt x="3475" y="525"/>
                  </a:cubicBezTo>
                  <a:cubicBezTo>
                    <a:pt x="3394" y="525"/>
                    <a:pt x="3313" y="528"/>
                    <a:pt x="3232" y="534"/>
                  </a:cubicBezTo>
                  <a:cubicBezTo>
                    <a:pt x="2557" y="534"/>
                    <a:pt x="1978" y="727"/>
                    <a:pt x="1399" y="1064"/>
                  </a:cubicBezTo>
                  <a:cubicBezTo>
                    <a:pt x="869" y="1354"/>
                    <a:pt x="387" y="1788"/>
                    <a:pt x="1" y="2318"/>
                  </a:cubicBezTo>
                  <a:lnTo>
                    <a:pt x="49" y="2318"/>
                  </a:lnTo>
                  <a:cubicBezTo>
                    <a:pt x="531" y="1981"/>
                    <a:pt x="1062" y="1643"/>
                    <a:pt x="1592" y="1450"/>
                  </a:cubicBezTo>
                  <a:cubicBezTo>
                    <a:pt x="2123" y="1209"/>
                    <a:pt x="2701" y="1064"/>
                    <a:pt x="3280" y="1016"/>
                  </a:cubicBezTo>
                  <a:cubicBezTo>
                    <a:pt x="3540" y="973"/>
                    <a:pt x="3800" y="949"/>
                    <a:pt x="4061" y="949"/>
                  </a:cubicBezTo>
                  <a:cubicBezTo>
                    <a:pt x="4379" y="949"/>
                    <a:pt x="4698" y="985"/>
                    <a:pt x="5016" y="1064"/>
                  </a:cubicBezTo>
                  <a:cubicBezTo>
                    <a:pt x="5595" y="1209"/>
                    <a:pt x="6126" y="1450"/>
                    <a:pt x="6608" y="1836"/>
                  </a:cubicBezTo>
                  <a:cubicBezTo>
                    <a:pt x="6632" y="1860"/>
                    <a:pt x="6656" y="1872"/>
                    <a:pt x="6680" y="1872"/>
                  </a:cubicBezTo>
                  <a:cubicBezTo>
                    <a:pt x="6704" y="1872"/>
                    <a:pt x="6728" y="1860"/>
                    <a:pt x="6753" y="1836"/>
                  </a:cubicBezTo>
                  <a:cubicBezTo>
                    <a:pt x="7283" y="1498"/>
                    <a:pt x="7862" y="1209"/>
                    <a:pt x="8489" y="968"/>
                  </a:cubicBezTo>
                  <a:cubicBezTo>
                    <a:pt x="9116" y="775"/>
                    <a:pt x="9743" y="679"/>
                    <a:pt x="10370" y="630"/>
                  </a:cubicBezTo>
                  <a:cubicBezTo>
                    <a:pt x="10481" y="622"/>
                    <a:pt x="10593" y="618"/>
                    <a:pt x="10707" y="618"/>
                  </a:cubicBezTo>
                  <a:cubicBezTo>
                    <a:pt x="11234" y="618"/>
                    <a:pt x="11783" y="704"/>
                    <a:pt x="12299" y="823"/>
                  </a:cubicBezTo>
                  <a:cubicBezTo>
                    <a:pt x="12926" y="968"/>
                    <a:pt x="13553" y="1209"/>
                    <a:pt x="14131" y="1498"/>
                  </a:cubicBezTo>
                  <a:lnTo>
                    <a:pt x="14180" y="1498"/>
                  </a:lnTo>
                  <a:lnTo>
                    <a:pt x="14180" y="1450"/>
                  </a:lnTo>
                  <a:cubicBezTo>
                    <a:pt x="13163" y="526"/>
                    <a:pt x="11881" y="0"/>
                    <a:pt x="10503"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49"/>
            <p:cNvSpPr/>
            <p:nvPr/>
          </p:nvSpPr>
          <p:spPr>
            <a:xfrm>
              <a:off x="2529771" y="4391278"/>
              <a:ext cx="244662" cy="29176"/>
            </a:xfrm>
            <a:custGeom>
              <a:avLst/>
              <a:gdLst/>
              <a:ahLst/>
              <a:cxnLst/>
              <a:rect l="l" t="t" r="r" b="b"/>
              <a:pathLst>
                <a:path w="16495" h="1967" extrusionOk="0">
                  <a:moveTo>
                    <a:pt x="12039" y="0"/>
                  </a:moveTo>
                  <a:cubicBezTo>
                    <a:pt x="11470" y="0"/>
                    <a:pt x="10906" y="100"/>
                    <a:pt x="10370" y="279"/>
                  </a:cubicBezTo>
                  <a:cubicBezTo>
                    <a:pt x="9714" y="513"/>
                    <a:pt x="9058" y="838"/>
                    <a:pt x="8490" y="1299"/>
                  </a:cubicBezTo>
                  <a:lnTo>
                    <a:pt x="8490" y="1299"/>
                  </a:lnTo>
                  <a:cubicBezTo>
                    <a:pt x="7842" y="1028"/>
                    <a:pt x="7153" y="802"/>
                    <a:pt x="6463" y="664"/>
                  </a:cubicBezTo>
                  <a:cubicBezTo>
                    <a:pt x="5740" y="423"/>
                    <a:pt x="4968" y="327"/>
                    <a:pt x="4245" y="279"/>
                  </a:cubicBezTo>
                  <a:cubicBezTo>
                    <a:pt x="2702" y="279"/>
                    <a:pt x="1207" y="761"/>
                    <a:pt x="1" y="1725"/>
                  </a:cubicBezTo>
                  <a:cubicBezTo>
                    <a:pt x="1" y="1725"/>
                    <a:pt x="1" y="1725"/>
                    <a:pt x="49" y="1774"/>
                  </a:cubicBezTo>
                  <a:cubicBezTo>
                    <a:pt x="724" y="1484"/>
                    <a:pt x="1448" y="1243"/>
                    <a:pt x="2123" y="1050"/>
                  </a:cubicBezTo>
                  <a:cubicBezTo>
                    <a:pt x="2846" y="906"/>
                    <a:pt x="3570" y="809"/>
                    <a:pt x="4245" y="761"/>
                  </a:cubicBezTo>
                  <a:cubicBezTo>
                    <a:pt x="4570" y="718"/>
                    <a:pt x="4905" y="694"/>
                    <a:pt x="5237" y="694"/>
                  </a:cubicBezTo>
                  <a:cubicBezTo>
                    <a:pt x="5643" y="694"/>
                    <a:pt x="6044" y="729"/>
                    <a:pt x="6415" y="809"/>
                  </a:cubicBezTo>
                  <a:cubicBezTo>
                    <a:pt x="7139" y="954"/>
                    <a:pt x="7814" y="1243"/>
                    <a:pt x="8441" y="1629"/>
                  </a:cubicBezTo>
                  <a:lnTo>
                    <a:pt x="8586" y="1629"/>
                  </a:lnTo>
                  <a:cubicBezTo>
                    <a:pt x="9212" y="1243"/>
                    <a:pt x="9839" y="1002"/>
                    <a:pt x="10515" y="809"/>
                  </a:cubicBezTo>
                  <a:cubicBezTo>
                    <a:pt x="11021" y="701"/>
                    <a:pt x="11527" y="646"/>
                    <a:pt x="12034" y="646"/>
                  </a:cubicBezTo>
                  <a:cubicBezTo>
                    <a:pt x="12203" y="646"/>
                    <a:pt x="12371" y="652"/>
                    <a:pt x="12540" y="664"/>
                  </a:cubicBezTo>
                  <a:cubicBezTo>
                    <a:pt x="13939" y="761"/>
                    <a:pt x="15289" y="1195"/>
                    <a:pt x="16447" y="1967"/>
                  </a:cubicBezTo>
                  <a:lnTo>
                    <a:pt x="16495" y="1967"/>
                  </a:lnTo>
                  <a:lnTo>
                    <a:pt x="16495" y="1918"/>
                  </a:lnTo>
                  <a:cubicBezTo>
                    <a:pt x="15482" y="857"/>
                    <a:pt x="14083" y="134"/>
                    <a:pt x="12637" y="37"/>
                  </a:cubicBezTo>
                  <a:cubicBezTo>
                    <a:pt x="12437" y="13"/>
                    <a:pt x="12238" y="0"/>
                    <a:pt x="12039"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49"/>
            <p:cNvSpPr/>
            <p:nvPr/>
          </p:nvSpPr>
          <p:spPr>
            <a:xfrm>
              <a:off x="1883802" y="4362458"/>
              <a:ext cx="229637" cy="27944"/>
            </a:xfrm>
            <a:custGeom>
              <a:avLst/>
              <a:gdLst/>
              <a:ahLst/>
              <a:cxnLst/>
              <a:rect l="l" t="t" r="r" b="b"/>
              <a:pathLst>
                <a:path w="15482" h="1884" extrusionOk="0">
                  <a:moveTo>
                    <a:pt x="11300" y="0"/>
                  </a:moveTo>
                  <a:cubicBezTo>
                    <a:pt x="9857" y="0"/>
                    <a:pt x="8467" y="547"/>
                    <a:pt x="7410" y="1520"/>
                  </a:cubicBezTo>
                  <a:lnTo>
                    <a:pt x="7410" y="1520"/>
                  </a:lnTo>
                  <a:cubicBezTo>
                    <a:pt x="6869" y="1171"/>
                    <a:pt x="6325" y="904"/>
                    <a:pt x="5739" y="678"/>
                  </a:cubicBezTo>
                  <a:cubicBezTo>
                    <a:pt x="5064" y="389"/>
                    <a:pt x="4389" y="244"/>
                    <a:pt x="3714" y="196"/>
                  </a:cubicBezTo>
                  <a:cubicBezTo>
                    <a:pt x="2990" y="196"/>
                    <a:pt x="2315" y="341"/>
                    <a:pt x="1688" y="582"/>
                  </a:cubicBezTo>
                  <a:cubicBezTo>
                    <a:pt x="1061" y="871"/>
                    <a:pt x="483" y="1257"/>
                    <a:pt x="0" y="1788"/>
                  </a:cubicBezTo>
                  <a:lnTo>
                    <a:pt x="49" y="1788"/>
                  </a:lnTo>
                  <a:cubicBezTo>
                    <a:pt x="49" y="1812"/>
                    <a:pt x="49" y="1824"/>
                    <a:pt x="55" y="1824"/>
                  </a:cubicBezTo>
                  <a:cubicBezTo>
                    <a:pt x="61" y="1824"/>
                    <a:pt x="73" y="1812"/>
                    <a:pt x="97" y="1788"/>
                  </a:cubicBezTo>
                  <a:cubicBezTo>
                    <a:pt x="675" y="1498"/>
                    <a:pt x="1254" y="1209"/>
                    <a:pt x="1881" y="1016"/>
                  </a:cubicBezTo>
                  <a:cubicBezTo>
                    <a:pt x="2508" y="823"/>
                    <a:pt x="3135" y="727"/>
                    <a:pt x="3762" y="678"/>
                  </a:cubicBezTo>
                  <a:cubicBezTo>
                    <a:pt x="3921" y="667"/>
                    <a:pt x="4078" y="661"/>
                    <a:pt x="4233" y="661"/>
                  </a:cubicBezTo>
                  <a:cubicBezTo>
                    <a:pt x="4733" y="661"/>
                    <a:pt x="5212" y="724"/>
                    <a:pt x="5691" y="871"/>
                  </a:cubicBezTo>
                  <a:cubicBezTo>
                    <a:pt x="6318" y="1064"/>
                    <a:pt x="6897" y="1402"/>
                    <a:pt x="7427" y="1836"/>
                  </a:cubicBezTo>
                  <a:cubicBezTo>
                    <a:pt x="7427" y="1860"/>
                    <a:pt x="7451" y="1872"/>
                    <a:pt x="7482" y="1872"/>
                  </a:cubicBezTo>
                  <a:cubicBezTo>
                    <a:pt x="7512" y="1872"/>
                    <a:pt x="7548" y="1860"/>
                    <a:pt x="7572" y="1836"/>
                  </a:cubicBezTo>
                  <a:cubicBezTo>
                    <a:pt x="8151" y="1402"/>
                    <a:pt x="8778" y="1112"/>
                    <a:pt x="9453" y="919"/>
                  </a:cubicBezTo>
                  <a:cubicBezTo>
                    <a:pt x="10016" y="718"/>
                    <a:pt x="10578" y="618"/>
                    <a:pt x="11141" y="618"/>
                  </a:cubicBezTo>
                  <a:cubicBezTo>
                    <a:pt x="11253" y="618"/>
                    <a:pt x="11366" y="622"/>
                    <a:pt x="11479" y="630"/>
                  </a:cubicBezTo>
                  <a:cubicBezTo>
                    <a:pt x="12877" y="630"/>
                    <a:pt x="14276" y="1064"/>
                    <a:pt x="15433" y="1884"/>
                  </a:cubicBezTo>
                  <a:lnTo>
                    <a:pt x="15481" y="1884"/>
                  </a:lnTo>
                  <a:cubicBezTo>
                    <a:pt x="15481" y="1884"/>
                    <a:pt x="15481" y="1836"/>
                    <a:pt x="15481" y="1836"/>
                  </a:cubicBezTo>
                  <a:cubicBezTo>
                    <a:pt x="14951" y="1257"/>
                    <a:pt x="14372" y="823"/>
                    <a:pt x="13649" y="485"/>
                  </a:cubicBezTo>
                  <a:cubicBezTo>
                    <a:pt x="12974" y="196"/>
                    <a:pt x="12202" y="3"/>
                    <a:pt x="11479" y="3"/>
                  </a:cubicBezTo>
                  <a:cubicBezTo>
                    <a:pt x="11419" y="1"/>
                    <a:pt x="11359" y="0"/>
                    <a:pt x="11300"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49"/>
            <p:cNvSpPr/>
            <p:nvPr/>
          </p:nvSpPr>
          <p:spPr>
            <a:xfrm>
              <a:off x="2260801" y="4324396"/>
              <a:ext cx="201737" cy="28093"/>
            </a:xfrm>
            <a:custGeom>
              <a:avLst/>
              <a:gdLst/>
              <a:ahLst/>
              <a:cxnLst/>
              <a:rect l="l" t="t" r="r" b="b"/>
              <a:pathLst>
                <a:path w="13601" h="1894" extrusionOk="0">
                  <a:moveTo>
                    <a:pt x="10499" y="1"/>
                  </a:moveTo>
                  <a:cubicBezTo>
                    <a:pt x="10392" y="1"/>
                    <a:pt x="10284" y="5"/>
                    <a:pt x="10176" y="13"/>
                  </a:cubicBezTo>
                  <a:cubicBezTo>
                    <a:pt x="9018" y="106"/>
                    <a:pt x="7903" y="599"/>
                    <a:pt x="7005" y="1366"/>
                  </a:cubicBezTo>
                  <a:lnTo>
                    <a:pt x="7005" y="1366"/>
                  </a:lnTo>
                  <a:cubicBezTo>
                    <a:pt x="6511" y="1026"/>
                    <a:pt x="5977" y="765"/>
                    <a:pt x="5402" y="544"/>
                  </a:cubicBezTo>
                  <a:cubicBezTo>
                    <a:pt x="4775" y="302"/>
                    <a:pt x="4148" y="158"/>
                    <a:pt x="3473" y="109"/>
                  </a:cubicBezTo>
                  <a:cubicBezTo>
                    <a:pt x="2798" y="109"/>
                    <a:pt x="2122" y="254"/>
                    <a:pt x="1495" y="592"/>
                  </a:cubicBezTo>
                  <a:cubicBezTo>
                    <a:pt x="917" y="881"/>
                    <a:pt x="386" y="1315"/>
                    <a:pt x="0" y="1894"/>
                  </a:cubicBezTo>
                  <a:lnTo>
                    <a:pt x="49" y="1894"/>
                  </a:lnTo>
                  <a:cubicBezTo>
                    <a:pt x="579" y="1508"/>
                    <a:pt x="1110" y="1219"/>
                    <a:pt x="1688" y="978"/>
                  </a:cubicBezTo>
                  <a:cubicBezTo>
                    <a:pt x="2267" y="785"/>
                    <a:pt x="2846" y="640"/>
                    <a:pt x="3473" y="544"/>
                  </a:cubicBezTo>
                  <a:cubicBezTo>
                    <a:pt x="3682" y="511"/>
                    <a:pt x="3891" y="495"/>
                    <a:pt x="4100" y="495"/>
                  </a:cubicBezTo>
                  <a:cubicBezTo>
                    <a:pt x="4518" y="495"/>
                    <a:pt x="4936" y="560"/>
                    <a:pt x="5354" y="688"/>
                  </a:cubicBezTo>
                  <a:cubicBezTo>
                    <a:pt x="5932" y="929"/>
                    <a:pt x="6463" y="1267"/>
                    <a:pt x="6897" y="1749"/>
                  </a:cubicBezTo>
                  <a:cubicBezTo>
                    <a:pt x="6921" y="1773"/>
                    <a:pt x="6957" y="1785"/>
                    <a:pt x="6993" y="1785"/>
                  </a:cubicBezTo>
                  <a:cubicBezTo>
                    <a:pt x="7030" y="1785"/>
                    <a:pt x="7066" y="1773"/>
                    <a:pt x="7090" y="1749"/>
                  </a:cubicBezTo>
                  <a:lnTo>
                    <a:pt x="7138" y="1749"/>
                  </a:lnTo>
                  <a:cubicBezTo>
                    <a:pt x="7620" y="1460"/>
                    <a:pt x="8103" y="1219"/>
                    <a:pt x="8633" y="1026"/>
                  </a:cubicBezTo>
                  <a:cubicBezTo>
                    <a:pt x="9164" y="833"/>
                    <a:pt x="9694" y="688"/>
                    <a:pt x="10225" y="640"/>
                  </a:cubicBezTo>
                  <a:cubicBezTo>
                    <a:pt x="10514" y="616"/>
                    <a:pt x="10791" y="604"/>
                    <a:pt x="11069" y="604"/>
                  </a:cubicBezTo>
                  <a:cubicBezTo>
                    <a:pt x="11346" y="604"/>
                    <a:pt x="11623" y="616"/>
                    <a:pt x="11913" y="640"/>
                  </a:cubicBezTo>
                  <a:cubicBezTo>
                    <a:pt x="12491" y="736"/>
                    <a:pt x="13022" y="881"/>
                    <a:pt x="13552" y="1074"/>
                  </a:cubicBezTo>
                  <a:lnTo>
                    <a:pt x="13601" y="1074"/>
                  </a:lnTo>
                  <a:lnTo>
                    <a:pt x="13601" y="1026"/>
                  </a:lnTo>
                  <a:cubicBezTo>
                    <a:pt x="13118" y="688"/>
                    <a:pt x="12588" y="399"/>
                    <a:pt x="12009" y="254"/>
                  </a:cubicBezTo>
                  <a:cubicBezTo>
                    <a:pt x="11530" y="94"/>
                    <a:pt x="11017" y="1"/>
                    <a:pt x="10499"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p:cNvPicPr>
            <a:picLocks noChangeAspect="1"/>
          </p:cNvPicPr>
          <p:nvPr/>
        </p:nvPicPr>
        <p:blipFill>
          <a:blip r:embed="rId3"/>
          <a:stretch>
            <a:fillRect/>
          </a:stretch>
        </p:blipFill>
        <p:spPr>
          <a:xfrm>
            <a:off x="4124325" y="914400"/>
            <a:ext cx="5019675" cy="2314575"/>
          </a:xfrm>
          <a:prstGeom prst="rect">
            <a:avLst/>
          </a:prstGeom>
        </p:spPr>
      </p:pic>
      <p:sp>
        <p:nvSpPr>
          <p:cNvPr id="5" name="Text Box 4"/>
          <p:cNvSpPr txBox="1"/>
          <p:nvPr/>
        </p:nvSpPr>
        <p:spPr>
          <a:xfrm>
            <a:off x="703580" y="3816985"/>
            <a:ext cx="7336790" cy="953135"/>
          </a:xfrm>
          <a:prstGeom prst="rect">
            <a:avLst/>
          </a:prstGeom>
          <a:noFill/>
        </p:spPr>
        <p:txBody>
          <a:bodyPr wrap="square" rtlCol="0" anchor="t">
            <a:spAutoFit/>
            <a:scene3d>
              <a:camera prst="orthographicFront"/>
              <a:lightRig rig="threePt" dir="t"/>
            </a:scene3d>
          </a:bodyPr>
          <a:lstStyle/>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Với mỗi 1 đáp án đúng là em sẽ </a:t>
            </a:r>
          </a:p>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góp phần phủ xanh đồi trọc rồi đấy!</a:t>
            </a:r>
            <a:endParaRPr lang="en-GB" altLang="en-US" sz="2800" b="1">
              <a:solidFill>
                <a:schemeClr val="accent2"/>
              </a:solidFill>
              <a:effectLst>
                <a:glow rad="101600">
                  <a:schemeClr val="accent3">
                    <a:satMod val="175000"/>
                    <a:alpha val="40000"/>
                  </a:schemeClr>
                </a:glow>
              </a:effectLst>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9083"/>
                                        </p:tgtEl>
                                        <p:attrNameLst>
                                          <p:attrName>style.visibility</p:attrName>
                                        </p:attrNameLst>
                                      </p:cBhvr>
                                      <p:to>
                                        <p:strVal val="visible"/>
                                      </p:to>
                                    </p:set>
                                    <p:anim calcmode="lin" valueType="num">
                                      <p:cBhvr>
                                        <p:cTn id="7" dur="1000" fill="hold"/>
                                        <p:tgtEl>
                                          <p:spTgt spid="9083"/>
                                        </p:tgtEl>
                                        <p:attrNameLst>
                                          <p:attrName>ppt_w</p:attrName>
                                        </p:attrNameLst>
                                      </p:cBhvr>
                                      <p:tavLst>
                                        <p:tav tm="0">
                                          <p:val>
                                            <p:fltVal val="0"/>
                                          </p:val>
                                        </p:tav>
                                        <p:tav tm="100000">
                                          <p:val>
                                            <p:strVal val="#ppt_w"/>
                                          </p:val>
                                        </p:tav>
                                      </p:tavLst>
                                    </p:anim>
                                    <p:anim calcmode="lin" valueType="num">
                                      <p:cBhvr>
                                        <p:cTn id="8" dur="1000" fill="hold"/>
                                        <p:tgtEl>
                                          <p:spTgt spid="9083"/>
                                        </p:tgtEl>
                                        <p:attrNameLst>
                                          <p:attrName>ppt_h</p:attrName>
                                        </p:attrNameLst>
                                      </p:cBhvr>
                                      <p:tavLst>
                                        <p:tav tm="0">
                                          <p:val>
                                            <p:fltVal val="0"/>
                                          </p:val>
                                        </p:tav>
                                        <p:tav tm="100000">
                                          <p:val>
                                            <p:strVal val="#ppt_h"/>
                                          </p:val>
                                        </p:tav>
                                      </p:tavLst>
                                    </p:anim>
                                    <p:anim calcmode="lin" valueType="num">
                                      <p:cBhvr>
                                        <p:cTn id="9" dur="1000" fill="hold"/>
                                        <p:tgtEl>
                                          <p:spTgt spid="9083"/>
                                        </p:tgtEl>
                                        <p:attrNameLst>
                                          <p:attrName>style.rotation</p:attrName>
                                        </p:attrNameLst>
                                      </p:cBhvr>
                                      <p:tavLst>
                                        <p:tav tm="0">
                                          <p:val>
                                            <p:fltVal val="90"/>
                                          </p:val>
                                        </p:tav>
                                        <p:tav tm="100000">
                                          <p:val>
                                            <p:fltVal val="0"/>
                                          </p:val>
                                        </p:tav>
                                      </p:tavLst>
                                    </p:anim>
                                    <p:animEffect transition="in" filter="fade">
                                      <p:cBhvr>
                                        <p:cTn id="10" dur="1000"/>
                                        <p:tgtEl>
                                          <p:spTgt spid="9083"/>
                                        </p:tgtEl>
                                      </p:cBhvr>
                                    </p:animEffect>
                                  </p:childTnLst>
                                </p:cTn>
                              </p:par>
                              <p:par>
                                <p:cTn id="11" presetID="3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p:nvPr/>
        </p:nvSpPr>
        <p:spPr>
          <a:xfrm>
            <a:off x="2400300" y="685800"/>
            <a:ext cx="2857500" cy="1360805"/>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Giữa ba bên …</a:t>
            </a:r>
          </a:p>
          <a:p>
            <a:pPr>
              <a:spcBef>
                <a:spcPct val="50000"/>
              </a:spcBef>
            </a:pPr>
            <a:r>
              <a:rPr sz="1500" b="1" dirty="0">
                <a:solidFill>
                  <a:srgbClr val="000099"/>
                </a:solidFill>
                <a:latin typeface="Arial" panose="020B0604020202020204" pitchFamily="34" charset="0"/>
              </a:rPr>
              <a:t>Mở ra …</a:t>
            </a:r>
          </a:p>
          <a:p>
            <a:pPr>
              <a:spcBef>
                <a:spcPct val="50000"/>
              </a:spcBef>
            </a:pPr>
            <a:r>
              <a:rPr sz="1500" b="1" dirty="0">
                <a:solidFill>
                  <a:srgbClr val="000099"/>
                </a:solidFill>
                <a:latin typeface="Arial" panose="020B0604020202020204" pitchFamily="34" charset="0"/>
              </a:rPr>
              <a:t>Có gió thoảng, …</a:t>
            </a:r>
          </a:p>
          <a:p>
            <a:pPr>
              <a:spcBef>
                <a:spcPct val="50000"/>
              </a:spcBef>
            </a:pPr>
            <a:r>
              <a:rPr sz="1500" b="1" dirty="0">
                <a:solidFill>
                  <a:srgbClr val="000099"/>
                </a:solidFill>
                <a:latin typeface="Arial" panose="020B0604020202020204" pitchFamily="34" charset="0"/>
              </a:rPr>
              <a:t>Cổng trời trên ….</a:t>
            </a:r>
          </a:p>
        </p:txBody>
      </p:sp>
      <p:sp>
        <p:nvSpPr>
          <p:cNvPr id="58371" name="Text Box 3"/>
          <p:cNvSpPr txBox="1"/>
          <p:nvPr/>
        </p:nvSpPr>
        <p:spPr>
          <a:xfrm>
            <a:off x="2343150" y="2286000"/>
            <a:ext cx="2743200" cy="274574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Nhìn ra xa ….</a:t>
            </a:r>
          </a:p>
          <a:p>
            <a:pPr>
              <a:spcBef>
                <a:spcPct val="50000"/>
              </a:spcBef>
            </a:pPr>
            <a:r>
              <a:rPr sz="1500" b="1" dirty="0">
                <a:solidFill>
                  <a:srgbClr val="000099"/>
                </a:solidFill>
                <a:latin typeface="Arial" panose="020B0604020202020204" pitchFamily="34" charset="0"/>
              </a:rPr>
              <a:t>Bao sắc màu …</a:t>
            </a:r>
          </a:p>
          <a:p>
            <a:pPr>
              <a:spcBef>
                <a:spcPct val="50000"/>
              </a:spcBef>
            </a:pPr>
            <a:r>
              <a:rPr sz="1500" b="1" dirty="0">
                <a:solidFill>
                  <a:srgbClr val="000099"/>
                </a:solidFill>
                <a:latin typeface="Arial" panose="020B0604020202020204" pitchFamily="34" charset="0"/>
              </a:rPr>
              <a:t>Con thác réo …</a:t>
            </a:r>
          </a:p>
          <a:p>
            <a:pPr>
              <a:spcBef>
                <a:spcPct val="50000"/>
              </a:spcBef>
            </a:pPr>
            <a:r>
              <a:rPr sz="1500" b="1" dirty="0">
                <a:solidFill>
                  <a:srgbClr val="000099"/>
                </a:solidFill>
                <a:latin typeface="Arial" panose="020B0604020202020204" pitchFamily="34" charset="0"/>
              </a:rPr>
              <a:t>Đàn dê soi …</a:t>
            </a:r>
          </a:p>
          <a:p>
            <a:pPr>
              <a:spcBef>
                <a:spcPct val="50000"/>
              </a:spcBef>
            </a:pPr>
            <a:r>
              <a:rPr sz="1500" b="1" dirty="0">
                <a:solidFill>
                  <a:srgbClr val="000099"/>
                </a:solidFill>
                <a:latin typeface="Arial" panose="020B0604020202020204" pitchFamily="34" charset="0"/>
              </a:rPr>
              <a:t>Giữa ngút ngàn …</a:t>
            </a:r>
          </a:p>
          <a:p>
            <a:pPr>
              <a:spcBef>
                <a:spcPct val="50000"/>
              </a:spcBef>
            </a:pPr>
            <a:r>
              <a:rPr sz="1500" b="1" dirty="0">
                <a:solidFill>
                  <a:srgbClr val="000099"/>
                </a:solidFill>
                <a:latin typeface="Arial" panose="020B0604020202020204" pitchFamily="34" charset="0"/>
              </a:rPr>
              <a:t>Dọc vùng rừng …</a:t>
            </a:r>
          </a:p>
          <a:p>
            <a:pPr>
              <a:spcBef>
                <a:spcPct val="50000"/>
              </a:spcBef>
            </a:pPr>
            <a:r>
              <a:rPr sz="1500" b="1" dirty="0">
                <a:solidFill>
                  <a:srgbClr val="000099"/>
                </a:solidFill>
                <a:latin typeface="Arial" panose="020B0604020202020204" pitchFamily="34" charset="0"/>
              </a:rPr>
              <a:t>Không biết thực …</a:t>
            </a:r>
          </a:p>
          <a:p>
            <a:pPr>
              <a:spcBef>
                <a:spcPct val="50000"/>
              </a:spcBef>
            </a:pPr>
            <a:r>
              <a:rPr sz="1500" b="1" dirty="0">
                <a:solidFill>
                  <a:srgbClr val="000099"/>
                </a:solidFill>
                <a:latin typeface="Arial" panose="020B0604020202020204" pitchFamily="34" charset="0"/>
              </a:rPr>
              <a:t>Ráng chiều như …</a:t>
            </a:r>
          </a:p>
        </p:txBody>
      </p:sp>
      <p:sp>
        <p:nvSpPr>
          <p:cNvPr id="58372" name="Text Box 4"/>
          <p:cNvSpPr txBox="1"/>
          <p:nvPr/>
        </p:nvSpPr>
        <p:spPr>
          <a:xfrm>
            <a:off x="5029200" y="914400"/>
            <a:ext cx="2343150" cy="402717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Lúa chín ngập …</a:t>
            </a:r>
          </a:p>
          <a:p>
            <a:pPr>
              <a:spcBef>
                <a:spcPct val="50000"/>
              </a:spcBef>
            </a:pPr>
            <a:r>
              <a:rPr sz="1500" b="1" dirty="0">
                <a:solidFill>
                  <a:srgbClr val="000099"/>
                </a:solidFill>
                <a:latin typeface="Arial" panose="020B0604020202020204" pitchFamily="34" charset="0"/>
              </a:rPr>
              <a:t>Và tiếng nhạc  …</a:t>
            </a:r>
          </a:p>
          <a:p>
            <a:pPr>
              <a:spcBef>
                <a:spcPct val="50000"/>
              </a:spcBef>
            </a:pPr>
            <a:r>
              <a:rPr sz="1500" b="1" dirty="0">
                <a:solidFill>
                  <a:srgbClr val="000099"/>
                </a:solidFill>
                <a:latin typeface="Arial" panose="020B0604020202020204" pitchFamily="34" charset="0"/>
              </a:rPr>
              <a:t>Suốt triền rừng …</a:t>
            </a:r>
          </a:p>
          <a:p>
            <a:pPr>
              <a:spcBef>
                <a:spcPct val="50000"/>
              </a:spcBef>
            </a:pPr>
            <a:r>
              <a:rPr sz="1500" b="1" dirty="0">
                <a:solidFill>
                  <a:srgbClr val="000099"/>
                </a:solidFill>
                <a:latin typeface="Arial" panose="020B0604020202020204" pitchFamily="34" charset="0"/>
              </a:rPr>
              <a:t>Người Tày từ …</a:t>
            </a:r>
          </a:p>
          <a:p>
            <a:pPr>
              <a:spcBef>
                <a:spcPct val="50000"/>
              </a:spcBef>
            </a:pPr>
            <a:r>
              <a:rPr sz="1500" b="1" dirty="0">
                <a:solidFill>
                  <a:srgbClr val="000099"/>
                </a:solidFill>
                <a:latin typeface="Arial" panose="020B0604020202020204" pitchFamily="34" charset="0"/>
              </a:rPr>
              <a:t>Đi gặt lúa, …</a:t>
            </a:r>
          </a:p>
          <a:p>
            <a:pPr>
              <a:spcBef>
                <a:spcPct val="50000"/>
              </a:spcBef>
            </a:pPr>
            <a:r>
              <a:rPr sz="1500" b="1" dirty="0">
                <a:solidFill>
                  <a:srgbClr val="000099"/>
                </a:solidFill>
                <a:latin typeface="Arial" panose="020B0604020202020204" pitchFamily="34" charset="0"/>
              </a:rPr>
              <a:t>Những người Giáy, …</a:t>
            </a:r>
          </a:p>
          <a:p>
            <a:pPr>
              <a:spcBef>
                <a:spcPct val="50000"/>
              </a:spcBef>
            </a:pPr>
            <a:r>
              <a:rPr sz="1500" b="1" dirty="0">
                <a:solidFill>
                  <a:srgbClr val="000099"/>
                </a:solidFill>
                <a:latin typeface="Arial" panose="020B0604020202020204" pitchFamily="34" charset="0"/>
              </a:rPr>
              <a:t>Đi tìm măng …</a:t>
            </a:r>
          </a:p>
          <a:p>
            <a:pPr>
              <a:spcBef>
                <a:spcPct val="50000"/>
              </a:spcBef>
            </a:pPr>
            <a:r>
              <a:rPr sz="1500" b="1" dirty="0">
                <a:solidFill>
                  <a:srgbClr val="000099"/>
                </a:solidFill>
                <a:latin typeface="Arial" panose="020B0604020202020204" pitchFamily="34" charset="0"/>
              </a:rPr>
              <a:t>Vạt áo choàng …</a:t>
            </a:r>
          </a:p>
          <a:p>
            <a:pPr>
              <a:spcBef>
                <a:spcPct val="50000"/>
              </a:spcBef>
            </a:pPr>
            <a:r>
              <a:rPr sz="1500" b="1" dirty="0">
                <a:solidFill>
                  <a:srgbClr val="000099"/>
                </a:solidFill>
                <a:latin typeface="Arial" panose="020B0604020202020204" pitchFamily="34" charset="0"/>
              </a:rPr>
              <a:t>Nhuộm xanh cả …</a:t>
            </a:r>
          </a:p>
          <a:p>
            <a:pPr>
              <a:spcBef>
                <a:spcPct val="50000"/>
              </a:spcBef>
            </a:pPr>
            <a:r>
              <a:rPr sz="1500" b="1" dirty="0">
                <a:solidFill>
                  <a:srgbClr val="000099"/>
                </a:solidFill>
                <a:latin typeface="Arial" panose="020B0604020202020204" pitchFamily="34" charset="0"/>
              </a:rPr>
              <a:t>Và gió thổi, …</a:t>
            </a:r>
          </a:p>
          <a:p>
            <a:pPr>
              <a:spcBef>
                <a:spcPct val="50000"/>
              </a:spcBef>
            </a:pPr>
            <a:r>
              <a:rPr lang="en-GB" sz="1500" b="1" dirty="0">
                <a:solidFill>
                  <a:srgbClr val="000099"/>
                </a:solidFill>
                <a:latin typeface="Arial" panose="020B0604020202020204" pitchFamily="34" charset="0"/>
              </a:rPr>
              <a:t>Ấ</a:t>
            </a:r>
            <a:r>
              <a:rPr sz="1500" b="1" dirty="0">
                <a:solidFill>
                  <a:srgbClr val="000099"/>
                </a:solidFill>
                <a:latin typeface="Arial" panose="020B0604020202020204" pitchFamily="34" charset="0"/>
              </a:rPr>
              <a:t>m giữa rừng …</a:t>
            </a: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p>
        </p:txBody>
      </p:sp>
      <p:pic>
        <p:nvPicPr>
          <p:cNvPr id="5" name="Picture 4"/>
          <p:cNvPicPr>
            <a:picLocks noChangeAspect="1"/>
          </p:cNvPicPr>
          <p:nvPr/>
        </p:nvPicPr>
        <p:blipFill>
          <a:blip r:embed="rId2"/>
          <a:stretch>
            <a:fillRect/>
          </a:stretch>
        </p:blipFill>
        <p:spPr>
          <a:xfrm>
            <a:off x="2812415" y="-29845"/>
            <a:ext cx="3518535" cy="71564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4" fill="hold" grpId="0" nodeType="clickEffect">
                                  <p:stCondLst>
                                    <p:cond delay="0"/>
                                  </p:stCondLst>
                                  <p:childTnLst>
                                    <p:set>
                                      <p:cBhvr>
                                        <p:cTn id="13" dur="1" fill="hold">
                                          <p:stCondLst>
                                            <p:cond delay="0"/>
                                          </p:stCondLst>
                                        </p:cTn>
                                        <p:tgtEl>
                                          <p:spTgt spid="58370"/>
                                        </p:tgtEl>
                                        <p:attrNameLst>
                                          <p:attrName>style.visibility</p:attrName>
                                        </p:attrNameLst>
                                      </p:cBhvr>
                                      <p:to>
                                        <p:strVal val="visible"/>
                                      </p:to>
                                    </p:set>
                                    <p:animEffect transition="in" filter="wheel(4)">
                                      <p:cBhvr>
                                        <p:cTn id="14" dur="2000"/>
                                        <p:tgtEl>
                                          <p:spTgt spid="58370"/>
                                        </p:tgtEl>
                                      </p:cBhvr>
                                    </p:animEffect>
                                  </p:childTnLst>
                                </p:cTn>
                              </p:par>
                            </p:childTnLst>
                          </p:cTn>
                        </p:par>
                        <p:par>
                          <p:cTn id="15" fill="hold">
                            <p:stCondLst>
                              <p:cond delay="2000"/>
                            </p:stCondLst>
                            <p:childTnLst>
                              <p:par>
                                <p:cTn id="16" presetID="21" presetClass="entr" presetSubtype="4" fill="hold" grpId="0" nodeType="afterEffect">
                                  <p:stCondLst>
                                    <p:cond delay="0"/>
                                  </p:stCondLst>
                                  <p:childTnLst>
                                    <p:set>
                                      <p:cBhvr>
                                        <p:cTn id="17" dur="1" fill="hold">
                                          <p:stCondLst>
                                            <p:cond delay="0"/>
                                          </p:stCondLst>
                                        </p:cTn>
                                        <p:tgtEl>
                                          <p:spTgt spid="58371"/>
                                        </p:tgtEl>
                                        <p:attrNameLst>
                                          <p:attrName>style.visibility</p:attrName>
                                        </p:attrNameLst>
                                      </p:cBhvr>
                                      <p:to>
                                        <p:strVal val="visible"/>
                                      </p:to>
                                    </p:set>
                                    <p:animEffect transition="in" filter="wheel(4)">
                                      <p:cBhvr>
                                        <p:cTn id="18" dur="2000"/>
                                        <p:tgtEl>
                                          <p:spTgt spid="58371"/>
                                        </p:tgtEl>
                                      </p:cBhvr>
                                    </p:animEffect>
                                  </p:childTnLst>
                                </p:cTn>
                              </p:par>
                            </p:childTnLst>
                          </p:cTn>
                        </p:par>
                        <p:par>
                          <p:cTn id="19" fill="hold">
                            <p:stCondLst>
                              <p:cond delay="4000"/>
                            </p:stCondLst>
                            <p:childTnLst>
                              <p:par>
                                <p:cTn id="20" presetID="21" presetClass="entr" presetSubtype="4" fill="hold" grpId="0" nodeType="afterEffect">
                                  <p:stCondLst>
                                    <p:cond delay="0"/>
                                  </p:stCondLst>
                                  <p:childTnLst>
                                    <p:set>
                                      <p:cBhvr>
                                        <p:cTn id="21" dur="1" fill="hold">
                                          <p:stCondLst>
                                            <p:cond delay="0"/>
                                          </p:stCondLst>
                                        </p:cTn>
                                        <p:tgtEl>
                                          <p:spTgt spid="58372"/>
                                        </p:tgtEl>
                                        <p:attrNameLst>
                                          <p:attrName>style.visibility</p:attrName>
                                        </p:attrNameLst>
                                      </p:cBhvr>
                                      <p:to>
                                        <p:strVal val="visible"/>
                                      </p:to>
                                    </p:set>
                                    <p:animEffect transition="in" filter="wheel(4)">
                                      <p:cBhvr>
                                        <p:cTn id="22" dur="2000"/>
                                        <p:tgtEl>
                                          <p:spTgt spid="58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p:bldP spid="58371" grpId="0"/>
      <p:bldP spid="5837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p:nvPr/>
        </p:nvSpPr>
        <p:spPr>
          <a:xfrm>
            <a:off x="1600200" y="685800"/>
            <a:ext cx="2857500" cy="1360805"/>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Giữa ba bên vách đá</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Có gió thoảng, mây trôi</a:t>
            </a:r>
          </a:p>
          <a:p>
            <a:pPr>
              <a:spcBef>
                <a:spcPct val="50000"/>
              </a:spcBef>
            </a:pPr>
            <a:r>
              <a:rPr sz="1500" b="1" dirty="0">
                <a:solidFill>
                  <a:srgbClr val="000099"/>
                </a:solidFill>
                <a:latin typeface="Arial" panose="020B0604020202020204" pitchFamily="34" charset="0"/>
              </a:rPr>
              <a:t>…</a:t>
            </a:r>
          </a:p>
        </p:txBody>
      </p:sp>
      <p:sp>
        <p:nvSpPr>
          <p:cNvPr id="6" name="Text Box 3"/>
          <p:cNvSpPr txBox="1"/>
          <p:nvPr/>
        </p:nvSpPr>
        <p:spPr>
          <a:xfrm>
            <a:off x="1600200" y="2286000"/>
            <a:ext cx="2743200" cy="274574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Nhìn ra xa ngút ngát</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Con thác réo ngân nga</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Giữa ngút ngàn cây trái</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Không biết thực hay mơ</a:t>
            </a:r>
          </a:p>
          <a:p>
            <a:pPr>
              <a:spcBef>
                <a:spcPct val="50000"/>
              </a:spcBef>
            </a:pPr>
            <a:r>
              <a:rPr sz="1500" b="1" dirty="0">
                <a:solidFill>
                  <a:srgbClr val="000099"/>
                </a:solidFill>
                <a:latin typeface="Arial" panose="020B0604020202020204" pitchFamily="34" charset="0"/>
              </a:rPr>
              <a:t>…</a:t>
            </a:r>
          </a:p>
        </p:txBody>
      </p:sp>
      <p:sp>
        <p:nvSpPr>
          <p:cNvPr id="7" name="Text Box 4"/>
          <p:cNvSpPr txBox="1"/>
          <p:nvPr/>
        </p:nvSpPr>
        <p:spPr>
          <a:xfrm>
            <a:off x="4343400" y="685800"/>
            <a:ext cx="3543300" cy="402717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Lúa chín ngập lòng thung</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Suốt triền rừng hoang dã</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Đi gặt lúa, trồng rau</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Đi tìm măng hái nấm</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Nhuộm xanh cả ráng chiều</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ấm giữa rừng hoang giá.</a:t>
            </a: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p>
        </p:txBody>
      </p:sp>
      <p:pic>
        <p:nvPicPr>
          <p:cNvPr id="12" name="Picture 11"/>
          <p:cNvPicPr>
            <a:picLocks noChangeAspect="1"/>
          </p:cNvPicPr>
          <p:nvPr/>
        </p:nvPicPr>
        <p:blipFill>
          <a:blip r:embed="rId2"/>
          <a:stretch>
            <a:fillRect/>
          </a:stretch>
        </p:blipFill>
        <p:spPr>
          <a:xfrm>
            <a:off x="2812415" y="-29845"/>
            <a:ext cx="3518535" cy="71564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heel(4)">
                                      <p:cBhvr>
                                        <p:cTn id="14" dur="2000"/>
                                        <p:tgtEl>
                                          <p:spTgt spid="5"/>
                                        </p:tgtEl>
                                      </p:cBhvr>
                                    </p:animEffect>
                                  </p:childTnLst>
                                </p:cTn>
                              </p:par>
                            </p:childTnLst>
                          </p:cTn>
                        </p:par>
                        <p:par>
                          <p:cTn id="15" fill="hold">
                            <p:stCondLst>
                              <p:cond delay="2000"/>
                            </p:stCondLst>
                            <p:childTnLst>
                              <p:par>
                                <p:cTn id="16" presetID="21" presetClass="entr" presetSubtype="4"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heel(4)">
                                      <p:cBhvr>
                                        <p:cTn id="18" dur="2000"/>
                                        <p:tgtEl>
                                          <p:spTgt spid="6"/>
                                        </p:tgtEl>
                                      </p:cBhvr>
                                    </p:animEffect>
                                  </p:childTnLst>
                                </p:cTn>
                              </p:par>
                            </p:childTnLst>
                          </p:cTn>
                        </p:par>
                        <p:par>
                          <p:cTn id="19" fill="hold">
                            <p:stCondLst>
                              <p:cond delay="4000"/>
                            </p:stCondLst>
                            <p:childTnLst>
                              <p:par>
                                <p:cTn id="20" presetID="21"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heel(4)">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9"/>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0" y="514350"/>
            <a:ext cx="4139565" cy="4114800"/>
          </a:xfrm>
          <a:prstGeom prst="rect">
            <a:avLst/>
          </a:prstGeom>
        </p:spPr>
      </p:pic>
      <p:pic>
        <p:nvPicPr>
          <p:cNvPr id="6" name="Picture 4"/>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10800000" flipV="1">
            <a:off x="4300220" y="2383155"/>
            <a:ext cx="3046095" cy="2760345"/>
          </a:xfrm>
          <a:prstGeom prst="rect">
            <a:avLst/>
          </a:prstGeom>
        </p:spPr>
      </p:pic>
      <p:pic>
        <p:nvPicPr>
          <p:cNvPr id="10" name="Picture 9"/>
          <p:cNvPicPr>
            <a:picLocks noChangeAspect="1"/>
          </p:cNvPicPr>
          <p:nvPr/>
        </p:nvPicPr>
        <p:blipFill>
          <a:blip r:embed="rId6"/>
          <a:stretch>
            <a:fillRect/>
          </a:stretch>
        </p:blipFill>
        <p:spPr>
          <a:xfrm>
            <a:off x="1783715" y="300990"/>
            <a:ext cx="5972175" cy="195262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6"/>
                                        </p:tgtEl>
                                        <p:attrNameLst>
                                          <p:attrName>r</p:attrName>
                                        </p:attrNameLst>
                                      </p:cBhvr>
                                    </p:animRot>
                                    <p:animRot by="-240000">
                                      <p:cBhvr>
                                        <p:cTn id="7" dur="200" fill="hold">
                                          <p:stCondLst>
                                            <p:cond delay="200"/>
                                          </p:stCondLst>
                                        </p:cTn>
                                        <p:tgtEl>
                                          <p:spTgt spid="6"/>
                                        </p:tgtEl>
                                        <p:attrNameLst>
                                          <p:attrName>r</p:attrName>
                                        </p:attrNameLst>
                                      </p:cBhvr>
                                    </p:animRot>
                                    <p:animRot by="240000">
                                      <p:cBhvr>
                                        <p:cTn id="8" dur="200" fill="hold">
                                          <p:stCondLst>
                                            <p:cond delay="400"/>
                                          </p:stCondLst>
                                        </p:cTn>
                                        <p:tgtEl>
                                          <p:spTgt spid="6"/>
                                        </p:tgtEl>
                                        <p:attrNameLst>
                                          <p:attrName>r</p:attrName>
                                        </p:attrNameLst>
                                      </p:cBhvr>
                                    </p:animRot>
                                    <p:animRot by="-240000">
                                      <p:cBhvr>
                                        <p:cTn id="9" dur="200" fill="hold">
                                          <p:stCondLst>
                                            <p:cond delay="600"/>
                                          </p:stCondLst>
                                        </p:cTn>
                                        <p:tgtEl>
                                          <p:spTgt spid="6"/>
                                        </p:tgtEl>
                                        <p:attrNameLst>
                                          <p:attrName>r</p:attrName>
                                        </p:attrNameLst>
                                      </p:cBhvr>
                                    </p:animRot>
                                    <p:animRot by="120000">
                                      <p:cBhvr>
                                        <p:cTn id="10" dur="200" fill="hold">
                                          <p:stCondLst>
                                            <p:cond delay="800"/>
                                          </p:stCondLst>
                                        </p:cTn>
                                        <p:tgtEl>
                                          <p:spTgt spid="6"/>
                                        </p:tgtEl>
                                        <p:attrNameLst>
                                          <p:attrName>r</p:attrName>
                                        </p:attrNameLst>
                                      </p:cBhvr>
                                    </p:animRot>
                                  </p:childTnLst>
                                </p:cTn>
                              </p:par>
                              <p:par>
                                <p:cTn id="11" presetID="32" presetClass="emph" presetSubtype="0" fill="hold" nodeType="withEffect">
                                  <p:stCondLst>
                                    <p:cond delay="0"/>
                                  </p:stCondLst>
                                  <p:childTnLst>
                                    <p:animRot by="120000">
                                      <p:cBhvr>
                                        <p:cTn id="12" dur="100" fill="hold">
                                          <p:stCondLst>
                                            <p:cond delay="0"/>
                                          </p:stCondLst>
                                        </p:cTn>
                                        <p:tgtEl>
                                          <p:spTgt spid="10"/>
                                        </p:tgtEl>
                                        <p:attrNameLst>
                                          <p:attrName>r</p:attrName>
                                        </p:attrNameLst>
                                      </p:cBhvr>
                                    </p:animRot>
                                    <p:animRot by="-240000">
                                      <p:cBhvr>
                                        <p:cTn id="13" dur="200" fill="hold">
                                          <p:stCondLst>
                                            <p:cond delay="200"/>
                                          </p:stCondLst>
                                        </p:cTn>
                                        <p:tgtEl>
                                          <p:spTgt spid="10"/>
                                        </p:tgtEl>
                                        <p:attrNameLst>
                                          <p:attrName>r</p:attrName>
                                        </p:attrNameLst>
                                      </p:cBhvr>
                                    </p:animRot>
                                    <p:animRot by="240000">
                                      <p:cBhvr>
                                        <p:cTn id="14" dur="200" fill="hold">
                                          <p:stCondLst>
                                            <p:cond delay="400"/>
                                          </p:stCondLst>
                                        </p:cTn>
                                        <p:tgtEl>
                                          <p:spTgt spid="10"/>
                                        </p:tgtEl>
                                        <p:attrNameLst>
                                          <p:attrName>r</p:attrName>
                                        </p:attrNameLst>
                                      </p:cBhvr>
                                    </p:animRot>
                                    <p:animRot by="-240000">
                                      <p:cBhvr>
                                        <p:cTn id="15" dur="200" fill="hold">
                                          <p:stCondLst>
                                            <p:cond delay="600"/>
                                          </p:stCondLst>
                                        </p:cTn>
                                        <p:tgtEl>
                                          <p:spTgt spid="10"/>
                                        </p:tgtEl>
                                        <p:attrNameLst>
                                          <p:attrName>r</p:attrName>
                                        </p:attrNameLst>
                                      </p:cBhvr>
                                    </p:animRot>
                                    <p:animRot by="120000">
                                      <p:cBhvr>
                                        <p:cTn id="16" dur="200" fill="hold">
                                          <p:stCondLst>
                                            <p:cond delay="800"/>
                                          </p:stCondLst>
                                        </p:cTn>
                                        <p:tgtEl>
                                          <p:spTgt spid="10"/>
                                        </p:tgtEl>
                                        <p:attrNameLst>
                                          <p:attrName>r</p:attrName>
                                        </p:attrNameLst>
                                      </p:cBhvr>
                                    </p:animRot>
                                  </p:childTnLst>
                                </p:cTn>
                              </p:par>
                              <p:par>
                                <p:cTn id="17" presetID="32" presetClass="emph" presetSubtype="0" fill="hold" nodeType="withEffect">
                                  <p:stCondLst>
                                    <p:cond delay="0"/>
                                  </p:stCondLst>
                                  <p:childTnLst>
                                    <p:animRot by="120000">
                                      <p:cBhvr>
                                        <p:cTn id="18" dur="100" fill="hold">
                                          <p:stCondLst>
                                            <p:cond delay="0"/>
                                          </p:stCondLst>
                                        </p:cTn>
                                        <p:tgtEl>
                                          <p:spTgt spid="9"/>
                                        </p:tgtEl>
                                        <p:attrNameLst>
                                          <p:attrName>r</p:attrName>
                                        </p:attrNameLst>
                                      </p:cBhvr>
                                    </p:animRot>
                                    <p:animRot by="-240000">
                                      <p:cBhvr>
                                        <p:cTn id="19" dur="200" fill="hold">
                                          <p:stCondLst>
                                            <p:cond delay="200"/>
                                          </p:stCondLst>
                                        </p:cTn>
                                        <p:tgtEl>
                                          <p:spTgt spid="9"/>
                                        </p:tgtEl>
                                        <p:attrNameLst>
                                          <p:attrName>r</p:attrName>
                                        </p:attrNameLst>
                                      </p:cBhvr>
                                    </p:animRot>
                                    <p:animRot by="240000">
                                      <p:cBhvr>
                                        <p:cTn id="20" dur="200" fill="hold">
                                          <p:stCondLst>
                                            <p:cond delay="400"/>
                                          </p:stCondLst>
                                        </p:cTn>
                                        <p:tgtEl>
                                          <p:spTgt spid="9"/>
                                        </p:tgtEl>
                                        <p:attrNameLst>
                                          <p:attrName>r</p:attrName>
                                        </p:attrNameLst>
                                      </p:cBhvr>
                                    </p:animRot>
                                    <p:animRot by="-240000">
                                      <p:cBhvr>
                                        <p:cTn id="21" dur="200" fill="hold">
                                          <p:stCondLst>
                                            <p:cond delay="600"/>
                                          </p:stCondLst>
                                        </p:cTn>
                                        <p:tgtEl>
                                          <p:spTgt spid="9"/>
                                        </p:tgtEl>
                                        <p:attrNameLst>
                                          <p:attrName>r</p:attrName>
                                        </p:attrNameLst>
                                      </p:cBhvr>
                                    </p:animRot>
                                    <p:animRot by="120000">
                                      <p:cBhvr>
                                        <p:cTn id="22" dur="200" fill="hold">
                                          <p:stCondLst>
                                            <p:cond delay="800"/>
                                          </p:stCondLst>
                                        </p:cTn>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9" name="Group 8">
            <a:extLst>
              <a:ext uri="{FF2B5EF4-FFF2-40B4-BE49-F238E27FC236}">
                <a16:creationId xmlns:a16="http://schemas.microsoft.com/office/drawing/2014/main" id="{0B3C1B6A-8DCD-46E6-B8A4-5D585B878DC3}"/>
              </a:ext>
            </a:extLst>
          </p:cNvPr>
          <p:cNvGrpSpPr/>
          <p:nvPr/>
        </p:nvGrpSpPr>
        <p:grpSpPr>
          <a:xfrm>
            <a:off x="606790" y="147478"/>
            <a:ext cx="7930419" cy="4543444"/>
            <a:chOff x="606790" y="147478"/>
            <a:chExt cx="7930419" cy="4543444"/>
          </a:xfrm>
        </p:grpSpPr>
        <p:grpSp>
          <p:nvGrpSpPr>
            <p:cNvPr id="3" name="Group 2">
              <a:extLst>
                <a:ext uri="{FF2B5EF4-FFF2-40B4-BE49-F238E27FC236}">
                  <a16:creationId xmlns:a16="http://schemas.microsoft.com/office/drawing/2014/main" id="{33E0C91F-9C9F-460F-A50B-D9B32EC56D8A}"/>
                </a:ext>
              </a:extLst>
            </p:cNvPr>
            <p:cNvGrpSpPr/>
            <p:nvPr/>
          </p:nvGrpSpPr>
          <p:grpSpPr>
            <a:xfrm>
              <a:off x="606790" y="147479"/>
              <a:ext cx="7930419" cy="4543443"/>
              <a:chOff x="606790" y="147479"/>
              <a:chExt cx="7930419" cy="4543443"/>
            </a:xfrm>
          </p:grpSpPr>
          <p:pic>
            <p:nvPicPr>
              <p:cNvPr id="5" name="Picture 2">
                <a:extLst>
                  <a:ext uri="{FF2B5EF4-FFF2-40B4-BE49-F238E27FC236}">
                    <a16:creationId xmlns:a16="http://schemas.microsoft.com/office/drawing/2014/main" id="{B6077AD9-4EBA-4454-8FF9-2F4D34531DE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11437421">
                <a:off x="606790" y="147479"/>
                <a:ext cx="6119486" cy="4054160"/>
              </a:xfrm>
              <a:prstGeom prst="rect">
                <a:avLst/>
              </a:prstGeom>
            </p:spPr>
          </p:pic>
          <p:pic>
            <p:nvPicPr>
              <p:cNvPr id="7" name="Picture 2">
                <a:extLst>
                  <a:ext uri="{FF2B5EF4-FFF2-40B4-BE49-F238E27FC236}">
                    <a16:creationId xmlns:a16="http://schemas.microsoft.com/office/drawing/2014/main" id="{83F0BFEF-DB2B-4E31-857A-51BC42B01D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10162579" flipV="1">
                <a:off x="1512257" y="636762"/>
                <a:ext cx="6119486" cy="4054160"/>
              </a:xfrm>
              <a:prstGeom prst="rect">
                <a:avLst/>
              </a:prstGeom>
            </p:spPr>
          </p:pic>
          <p:pic>
            <p:nvPicPr>
              <p:cNvPr id="8" name="Picture 2">
                <a:extLst>
                  <a:ext uri="{FF2B5EF4-FFF2-40B4-BE49-F238E27FC236}">
                    <a16:creationId xmlns:a16="http://schemas.microsoft.com/office/drawing/2014/main" id="{7AB23553-A340-4B9D-89C6-45E0F2444BC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11437421" flipH="1" flipV="1">
                <a:off x="2417723" y="636761"/>
                <a:ext cx="6119486" cy="4054160"/>
              </a:xfrm>
              <a:prstGeom prst="rect">
                <a:avLst/>
              </a:prstGeom>
            </p:spPr>
          </p:pic>
        </p:grpSp>
        <p:pic>
          <p:nvPicPr>
            <p:cNvPr id="6" name="Picture 2">
              <a:extLst>
                <a:ext uri="{FF2B5EF4-FFF2-40B4-BE49-F238E27FC236}">
                  <a16:creationId xmlns:a16="http://schemas.microsoft.com/office/drawing/2014/main" id="{19709B70-E2FA-4296-A503-D30529F924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10162579" flipH="1">
              <a:off x="1512256" y="147478"/>
              <a:ext cx="6119486" cy="4054160"/>
            </a:xfrm>
            <a:prstGeom prst="rect">
              <a:avLst/>
            </a:prstGeom>
          </p:spPr>
        </p:pic>
      </p:grpSp>
      <p:sp>
        <p:nvSpPr>
          <p:cNvPr id="4" name="TextBox 3">
            <a:extLst>
              <a:ext uri="{FF2B5EF4-FFF2-40B4-BE49-F238E27FC236}">
                <a16:creationId xmlns:a16="http://schemas.microsoft.com/office/drawing/2014/main" id="{AE25DF89-AF18-4BB2-90D7-259BBC67DD4B}"/>
              </a:ext>
            </a:extLst>
          </p:cNvPr>
          <p:cNvSpPr txBox="1"/>
          <p:nvPr/>
        </p:nvSpPr>
        <p:spPr>
          <a:xfrm>
            <a:off x="1277621" y="1360827"/>
            <a:ext cx="6874977" cy="2246769"/>
          </a:xfrm>
          <a:prstGeom prst="rect">
            <a:avLst/>
          </a:prstGeom>
          <a:noFill/>
        </p:spPr>
        <p:txBody>
          <a:bodyPr wrap="square">
            <a:spAutoFit/>
          </a:bodyPr>
          <a:lstStyle/>
          <a:p>
            <a:pPr algn="just"/>
            <a:r>
              <a:rPr lang="en-GB" altLang="x-none" sz="2800" b="1">
                <a:solidFill>
                  <a:schemeClr val="accent2"/>
                </a:solidFill>
                <a:latin typeface="Times New Roman" panose="02020603050405020304" charset="0"/>
                <a:cs typeface="Times New Roman" panose="02020603050405020304" charset="0"/>
              </a:rPr>
              <a:t>Ca ngợi vẻ đẹp của cuộc sống trên vùng miền núi cao nơi có thiên nhiên thơ mộng, khoáng </a:t>
            </a:r>
            <a:r>
              <a:rPr lang="vi-VN" altLang="x-none" sz="2800" b="1">
                <a:solidFill>
                  <a:schemeClr val="accent2"/>
                </a:solidFill>
                <a:latin typeface="Times New Roman" panose="02020603050405020304" charset="0"/>
                <a:cs typeface="Times New Roman" panose="02020603050405020304" charset="0"/>
              </a:rPr>
              <a:t>đãng</a:t>
            </a:r>
            <a:r>
              <a:rPr lang="en-GB" altLang="x-none" sz="2800" b="1">
                <a:solidFill>
                  <a:schemeClr val="accent2"/>
                </a:solidFill>
                <a:latin typeface="Times New Roman" panose="02020603050405020304" charset="0"/>
                <a:cs typeface="Times New Roman" panose="02020603050405020304" charset="0"/>
              </a:rPr>
              <a:t> trong l</a:t>
            </a:r>
            <a:r>
              <a:rPr lang="en-GB" altLang="x-none" sz="2800" b="1">
                <a:solidFill>
                  <a:schemeClr val="accent2"/>
                </a:solidFill>
                <a:latin typeface="Times New Roman" panose="02020603050405020304" charset="0"/>
                <a:ea typeface="Times New Roman" panose="02020603050405020304" charset="0"/>
              </a:rPr>
              <a:t>à</a:t>
            </a:r>
            <a:r>
              <a:rPr lang="en-GB" altLang="x-none" sz="2800" b="1">
                <a:solidFill>
                  <a:schemeClr val="accent2"/>
                </a:solidFill>
                <a:latin typeface="Times New Roman" panose="02020603050405020304" charset="0"/>
                <a:cs typeface="Times New Roman" panose="02020603050405020304" charset="0"/>
              </a:rPr>
              <a:t>nh cùng những con người chịu thương chịu khó hăng say lao động l</a:t>
            </a:r>
            <a:r>
              <a:rPr lang="en-GB" altLang="x-none" sz="2800" b="1">
                <a:solidFill>
                  <a:schemeClr val="accent2"/>
                </a:solidFill>
                <a:latin typeface="Times New Roman" panose="02020603050405020304" charset="0"/>
                <a:ea typeface="Times New Roman" panose="02020603050405020304" charset="0"/>
              </a:rPr>
              <a:t>à</a:t>
            </a:r>
            <a:r>
              <a:rPr lang="en-GB" altLang="x-none" sz="2800" b="1">
                <a:solidFill>
                  <a:schemeClr val="accent2"/>
                </a:solidFill>
                <a:latin typeface="Times New Roman" panose="02020603050405020304" charset="0"/>
                <a:cs typeface="Times New Roman" panose="02020603050405020304" charset="0"/>
              </a:rPr>
              <a:t>m đẹp cho quê hương.</a:t>
            </a:r>
            <a:endParaRPr lang="en-GB" altLang="x-none" sz="2800" b="1" dirty="0">
              <a:solidFill>
                <a:schemeClr val="accent2"/>
              </a:solidFill>
              <a:latin typeface="Times New Roman" panose="02020603050405020304" charset="0"/>
              <a:ea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9659401" y="2247806"/>
            <a:ext cx="23960" cy="23960"/>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2"/>
          <p:cNvSpPr/>
          <p:nvPr/>
        </p:nvSpPr>
        <p:spPr>
          <a:xfrm>
            <a:off x="9690096" y="2471249"/>
            <a:ext cx="28855" cy="28874"/>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2"/>
          <p:cNvSpPr/>
          <p:nvPr/>
        </p:nvSpPr>
        <p:spPr>
          <a:xfrm>
            <a:off x="9588183" y="2385309"/>
            <a:ext cx="10453" cy="9845"/>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2"/>
          <p:cNvSpPr/>
          <p:nvPr/>
        </p:nvSpPr>
        <p:spPr>
          <a:xfrm>
            <a:off x="9229077" y="2280342"/>
            <a:ext cx="37467" cy="37467"/>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8" name="Google Shape;10578;p62"/>
          <p:cNvGrpSpPr/>
          <p:nvPr/>
        </p:nvGrpSpPr>
        <p:grpSpPr>
          <a:xfrm>
            <a:off x="5205730" y="1274445"/>
            <a:ext cx="3649980" cy="3843020"/>
            <a:chOff x="1213550" y="581275"/>
            <a:chExt cx="4956050" cy="4582900"/>
          </a:xfrm>
        </p:grpSpPr>
        <p:sp>
          <p:nvSpPr>
            <p:cNvPr id="10579" name="Google Shape;10579;p62"/>
            <p:cNvSpPr/>
            <p:nvPr/>
          </p:nvSpPr>
          <p:spPr>
            <a:xfrm>
              <a:off x="3974675" y="2452200"/>
              <a:ext cx="600925" cy="1370175"/>
            </a:xfrm>
            <a:custGeom>
              <a:avLst/>
              <a:gdLst/>
              <a:ahLst/>
              <a:cxnLst/>
              <a:rect l="l" t="t" r="r" b="b"/>
              <a:pathLst>
                <a:path w="24037" h="54807" extrusionOk="0">
                  <a:moveTo>
                    <a:pt x="13708" y="0"/>
                  </a:moveTo>
                  <a:cubicBezTo>
                    <a:pt x="12883" y="0"/>
                    <a:pt x="11995" y="237"/>
                    <a:pt x="11042" y="734"/>
                  </a:cubicBezTo>
                  <a:cubicBezTo>
                    <a:pt x="1" y="6472"/>
                    <a:pt x="13310" y="54806"/>
                    <a:pt x="13310" y="54806"/>
                  </a:cubicBezTo>
                  <a:lnTo>
                    <a:pt x="20015" y="52805"/>
                  </a:lnTo>
                  <a:cubicBezTo>
                    <a:pt x="24037" y="26389"/>
                    <a:pt x="22409" y="0"/>
                    <a:pt x="137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2"/>
            <p:cNvSpPr/>
            <p:nvPr/>
          </p:nvSpPr>
          <p:spPr>
            <a:xfrm>
              <a:off x="4306575" y="2707375"/>
              <a:ext cx="130125" cy="1046600"/>
            </a:xfrm>
            <a:custGeom>
              <a:avLst/>
              <a:gdLst/>
              <a:ahLst/>
              <a:cxnLst/>
              <a:rect l="l" t="t" r="r" b="b"/>
              <a:pathLst>
                <a:path w="5205" h="41864" extrusionOk="0">
                  <a:moveTo>
                    <a:pt x="1" y="1"/>
                  </a:moveTo>
                  <a:lnTo>
                    <a:pt x="3270" y="41864"/>
                  </a:lnTo>
                  <a:lnTo>
                    <a:pt x="5204" y="4186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2"/>
            <p:cNvSpPr/>
            <p:nvPr/>
          </p:nvSpPr>
          <p:spPr>
            <a:xfrm>
              <a:off x="1213550" y="2139625"/>
              <a:ext cx="1140500" cy="2036325"/>
            </a:xfrm>
            <a:custGeom>
              <a:avLst/>
              <a:gdLst/>
              <a:ahLst/>
              <a:cxnLst/>
              <a:rect l="l" t="t" r="r" b="b"/>
              <a:pathLst>
                <a:path w="45620" h="81453" extrusionOk="0">
                  <a:moveTo>
                    <a:pt x="16679" y="1"/>
                  </a:moveTo>
                  <a:cubicBezTo>
                    <a:pt x="15750" y="1"/>
                    <a:pt x="14752" y="441"/>
                    <a:pt x="13676" y="1395"/>
                  </a:cubicBezTo>
                  <a:cubicBezTo>
                    <a:pt x="0" y="13504"/>
                    <a:pt x="36092" y="81453"/>
                    <a:pt x="36092" y="81453"/>
                  </a:cubicBezTo>
                  <a:lnTo>
                    <a:pt x="44932" y="80852"/>
                  </a:lnTo>
                  <a:cubicBezTo>
                    <a:pt x="44932" y="80852"/>
                    <a:pt x="45619" y="24989"/>
                    <a:pt x="37076" y="24989"/>
                  </a:cubicBezTo>
                  <a:cubicBezTo>
                    <a:pt x="36792" y="24989"/>
                    <a:pt x="36498" y="25051"/>
                    <a:pt x="36193" y="25179"/>
                  </a:cubicBezTo>
                  <a:cubicBezTo>
                    <a:pt x="26892" y="29095"/>
                    <a:pt x="40355" y="61554"/>
                    <a:pt x="35102" y="61554"/>
                  </a:cubicBezTo>
                  <a:cubicBezTo>
                    <a:pt x="34986" y="61554"/>
                    <a:pt x="34860" y="61538"/>
                    <a:pt x="34725" y="61505"/>
                  </a:cubicBezTo>
                  <a:cubicBezTo>
                    <a:pt x="28979" y="60092"/>
                    <a:pt x="27535" y="1"/>
                    <a:pt x="16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2"/>
            <p:cNvSpPr/>
            <p:nvPr/>
          </p:nvSpPr>
          <p:spPr>
            <a:xfrm>
              <a:off x="1716400" y="2738225"/>
              <a:ext cx="532075" cy="1483600"/>
            </a:xfrm>
            <a:custGeom>
              <a:avLst/>
              <a:gdLst/>
              <a:ahLst/>
              <a:cxnLst/>
              <a:rect l="l" t="t" r="r" b="b"/>
              <a:pathLst>
                <a:path w="21283" h="59344" extrusionOk="0">
                  <a:moveTo>
                    <a:pt x="0" y="1"/>
                  </a:moveTo>
                  <a:lnTo>
                    <a:pt x="0" y="1"/>
                  </a:lnTo>
                  <a:cubicBezTo>
                    <a:pt x="467" y="2503"/>
                    <a:pt x="1001" y="5005"/>
                    <a:pt x="1568" y="7506"/>
                  </a:cubicBezTo>
                  <a:cubicBezTo>
                    <a:pt x="2102" y="10008"/>
                    <a:pt x="2669" y="12510"/>
                    <a:pt x="3303" y="15012"/>
                  </a:cubicBezTo>
                  <a:cubicBezTo>
                    <a:pt x="3937" y="17513"/>
                    <a:pt x="4604" y="19982"/>
                    <a:pt x="5271" y="22450"/>
                  </a:cubicBezTo>
                  <a:lnTo>
                    <a:pt x="6338" y="26153"/>
                  </a:lnTo>
                  <a:cubicBezTo>
                    <a:pt x="6705" y="27387"/>
                    <a:pt x="7072" y="28621"/>
                    <a:pt x="7439" y="29856"/>
                  </a:cubicBezTo>
                  <a:cubicBezTo>
                    <a:pt x="7839" y="31090"/>
                    <a:pt x="8206" y="32291"/>
                    <a:pt x="8640" y="33525"/>
                  </a:cubicBezTo>
                  <a:cubicBezTo>
                    <a:pt x="9040" y="34726"/>
                    <a:pt x="9474" y="35960"/>
                    <a:pt x="9874" y="37161"/>
                  </a:cubicBezTo>
                  <a:cubicBezTo>
                    <a:pt x="10308" y="38395"/>
                    <a:pt x="10741" y="39596"/>
                    <a:pt x="11208" y="40797"/>
                  </a:cubicBezTo>
                  <a:cubicBezTo>
                    <a:pt x="11709" y="41998"/>
                    <a:pt x="12176" y="43199"/>
                    <a:pt x="12676" y="44366"/>
                  </a:cubicBezTo>
                  <a:cubicBezTo>
                    <a:pt x="12910" y="44966"/>
                    <a:pt x="13176" y="45567"/>
                    <a:pt x="13443" y="46134"/>
                  </a:cubicBezTo>
                  <a:cubicBezTo>
                    <a:pt x="13710" y="46734"/>
                    <a:pt x="13977" y="47335"/>
                    <a:pt x="14244" y="47902"/>
                  </a:cubicBezTo>
                  <a:cubicBezTo>
                    <a:pt x="14511" y="48502"/>
                    <a:pt x="14778" y="49069"/>
                    <a:pt x="15078" y="49636"/>
                  </a:cubicBezTo>
                  <a:lnTo>
                    <a:pt x="15978" y="51371"/>
                  </a:lnTo>
                  <a:lnTo>
                    <a:pt x="16912" y="53072"/>
                  </a:lnTo>
                  <a:cubicBezTo>
                    <a:pt x="17246" y="53639"/>
                    <a:pt x="17580" y="54173"/>
                    <a:pt x="17947" y="54740"/>
                  </a:cubicBezTo>
                  <a:cubicBezTo>
                    <a:pt x="18280" y="55274"/>
                    <a:pt x="18680" y="55841"/>
                    <a:pt x="19047" y="56341"/>
                  </a:cubicBezTo>
                  <a:cubicBezTo>
                    <a:pt x="19414" y="56875"/>
                    <a:pt x="19848" y="57409"/>
                    <a:pt x="20248" y="57909"/>
                  </a:cubicBezTo>
                  <a:lnTo>
                    <a:pt x="21282" y="59343"/>
                  </a:lnTo>
                  <a:lnTo>
                    <a:pt x="21282" y="57542"/>
                  </a:lnTo>
                  <a:cubicBezTo>
                    <a:pt x="21282" y="55707"/>
                    <a:pt x="21249" y="53940"/>
                    <a:pt x="21182" y="52105"/>
                  </a:cubicBezTo>
                  <a:cubicBezTo>
                    <a:pt x="21115" y="50304"/>
                    <a:pt x="21082" y="48502"/>
                    <a:pt x="20982" y="46701"/>
                  </a:cubicBezTo>
                  <a:cubicBezTo>
                    <a:pt x="20915" y="44900"/>
                    <a:pt x="20849" y="43098"/>
                    <a:pt x="20715" y="41297"/>
                  </a:cubicBezTo>
                  <a:lnTo>
                    <a:pt x="20348" y="35927"/>
                  </a:lnTo>
                  <a:cubicBezTo>
                    <a:pt x="20248" y="34125"/>
                    <a:pt x="20048" y="32324"/>
                    <a:pt x="19915" y="30523"/>
                  </a:cubicBezTo>
                  <a:lnTo>
                    <a:pt x="19681" y="27821"/>
                  </a:lnTo>
                  <a:lnTo>
                    <a:pt x="19314" y="25152"/>
                  </a:lnTo>
                  <a:lnTo>
                    <a:pt x="18981" y="22484"/>
                  </a:lnTo>
                  <a:cubicBezTo>
                    <a:pt x="18881" y="21583"/>
                    <a:pt x="18780" y="20682"/>
                    <a:pt x="18580" y="19782"/>
                  </a:cubicBezTo>
                  <a:cubicBezTo>
                    <a:pt x="18280" y="18014"/>
                    <a:pt x="17947" y="16246"/>
                    <a:pt x="17646" y="14478"/>
                  </a:cubicBezTo>
                  <a:lnTo>
                    <a:pt x="17646" y="14478"/>
                  </a:lnTo>
                  <a:cubicBezTo>
                    <a:pt x="17846" y="16279"/>
                    <a:pt x="18080" y="18047"/>
                    <a:pt x="18313" y="19815"/>
                  </a:cubicBezTo>
                  <a:cubicBezTo>
                    <a:pt x="18447" y="20716"/>
                    <a:pt x="18514" y="21616"/>
                    <a:pt x="18580" y="22517"/>
                  </a:cubicBezTo>
                  <a:lnTo>
                    <a:pt x="18814" y="25186"/>
                  </a:lnTo>
                  <a:lnTo>
                    <a:pt x="19047" y="27888"/>
                  </a:lnTo>
                  <a:lnTo>
                    <a:pt x="19214" y="30589"/>
                  </a:lnTo>
                  <a:cubicBezTo>
                    <a:pt x="19314" y="32357"/>
                    <a:pt x="19448" y="34159"/>
                    <a:pt x="19514" y="35960"/>
                  </a:cubicBezTo>
                  <a:lnTo>
                    <a:pt x="19748" y="41364"/>
                  </a:lnTo>
                  <a:lnTo>
                    <a:pt x="19915" y="46734"/>
                  </a:lnTo>
                  <a:cubicBezTo>
                    <a:pt x="19981" y="48536"/>
                    <a:pt x="19981" y="50337"/>
                    <a:pt x="20015" y="52138"/>
                  </a:cubicBezTo>
                  <a:lnTo>
                    <a:pt x="20059" y="55704"/>
                  </a:lnTo>
                  <a:lnTo>
                    <a:pt x="20059" y="55704"/>
                  </a:lnTo>
                  <a:cubicBezTo>
                    <a:pt x="20044" y="55683"/>
                    <a:pt x="20029" y="55662"/>
                    <a:pt x="20015" y="55641"/>
                  </a:cubicBezTo>
                  <a:cubicBezTo>
                    <a:pt x="19681" y="55107"/>
                    <a:pt x="19281" y="54607"/>
                    <a:pt x="18947" y="54073"/>
                  </a:cubicBezTo>
                  <a:cubicBezTo>
                    <a:pt x="18647" y="53539"/>
                    <a:pt x="18280" y="53006"/>
                    <a:pt x="17980" y="52472"/>
                  </a:cubicBezTo>
                  <a:lnTo>
                    <a:pt x="17046" y="50804"/>
                  </a:lnTo>
                  <a:lnTo>
                    <a:pt x="16179" y="49103"/>
                  </a:lnTo>
                  <a:cubicBezTo>
                    <a:pt x="15912" y="48536"/>
                    <a:pt x="15645" y="47969"/>
                    <a:pt x="15345" y="47368"/>
                  </a:cubicBezTo>
                  <a:cubicBezTo>
                    <a:pt x="15078" y="46801"/>
                    <a:pt x="14811" y="46201"/>
                    <a:pt x="14544" y="45634"/>
                  </a:cubicBezTo>
                  <a:cubicBezTo>
                    <a:pt x="14277" y="45067"/>
                    <a:pt x="14044" y="44499"/>
                    <a:pt x="13777" y="43899"/>
                  </a:cubicBezTo>
                  <a:cubicBezTo>
                    <a:pt x="13277" y="42732"/>
                    <a:pt x="12776" y="41531"/>
                    <a:pt x="12343" y="40363"/>
                  </a:cubicBezTo>
                  <a:cubicBezTo>
                    <a:pt x="11876" y="39162"/>
                    <a:pt x="11442" y="37961"/>
                    <a:pt x="10975" y="36761"/>
                  </a:cubicBezTo>
                  <a:cubicBezTo>
                    <a:pt x="10508" y="35593"/>
                    <a:pt x="10074" y="34359"/>
                    <a:pt x="9674" y="33158"/>
                  </a:cubicBezTo>
                  <a:cubicBezTo>
                    <a:pt x="9274" y="31957"/>
                    <a:pt x="8840" y="30756"/>
                    <a:pt x="8440" y="29522"/>
                  </a:cubicBezTo>
                  <a:cubicBezTo>
                    <a:pt x="7639" y="27120"/>
                    <a:pt x="6839" y="24685"/>
                    <a:pt x="6105" y="22217"/>
                  </a:cubicBezTo>
                  <a:cubicBezTo>
                    <a:pt x="5371" y="19782"/>
                    <a:pt x="4637" y="17313"/>
                    <a:pt x="3937" y="14845"/>
                  </a:cubicBezTo>
                  <a:cubicBezTo>
                    <a:pt x="3269" y="12376"/>
                    <a:pt x="2569" y="9908"/>
                    <a:pt x="1902" y="7440"/>
                  </a:cubicBezTo>
                  <a:lnTo>
                    <a:pt x="934" y="3704"/>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2"/>
            <p:cNvSpPr/>
            <p:nvPr/>
          </p:nvSpPr>
          <p:spPr>
            <a:xfrm>
              <a:off x="4936750" y="1384500"/>
              <a:ext cx="1113600" cy="2073450"/>
            </a:xfrm>
            <a:custGeom>
              <a:avLst/>
              <a:gdLst/>
              <a:ahLst/>
              <a:cxnLst/>
              <a:rect l="l" t="t" r="r" b="b"/>
              <a:pathLst>
                <a:path w="44544" h="82938" extrusionOk="0">
                  <a:moveTo>
                    <a:pt x="27071" y="0"/>
                  </a:moveTo>
                  <a:cubicBezTo>
                    <a:pt x="15908" y="0"/>
                    <a:pt x="19557" y="60931"/>
                    <a:pt x="13922" y="62789"/>
                  </a:cubicBezTo>
                  <a:cubicBezTo>
                    <a:pt x="13750" y="62847"/>
                    <a:pt x="13592" y="62875"/>
                    <a:pt x="13447" y="62875"/>
                  </a:cubicBezTo>
                  <a:cubicBezTo>
                    <a:pt x="8479" y="62875"/>
                    <a:pt x="18982" y="29842"/>
                    <a:pt x="9485" y="26730"/>
                  </a:cubicBezTo>
                  <a:cubicBezTo>
                    <a:pt x="9231" y="26648"/>
                    <a:pt x="8987" y="26608"/>
                    <a:pt x="8754" y="26608"/>
                  </a:cubicBezTo>
                  <a:cubicBezTo>
                    <a:pt x="1" y="26608"/>
                    <a:pt x="5349" y="82937"/>
                    <a:pt x="5349" y="82937"/>
                  </a:cubicBezTo>
                  <a:lnTo>
                    <a:pt x="14222" y="82804"/>
                  </a:lnTo>
                  <a:cubicBezTo>
                    <a:pt x="14222" y="82804"/>
                    <a:pt x="44544" y="12086"/>
                    <a:pt x="29933" y="1145"/>
                  </a:cubicBezTo>
                  <a:cubicBezTo>
                    <a:pt x="28883" y="363"/>
                    <a:pt x="27933" y="0"/>
                    <a:pt x="27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2"/>
            <p:cNvSpPr/>
            <p:nvPr/>
          </p:nvSpPr>
          <p:spPr>
            <a:xfrm>
              <a:off x="5138000" y="1988525"/>
              <a:ext cx="433675" cy="1523625"/>
            </a:xfrm>
            <a:custGeom>
              <a:avLst/>
              <a:gdLst/>
              <a:ahLst/>
              <a:cxnLst/>
              <a:rect l="l" t="t" r="r" b="b"/>
              <a:pathLst>
                <a:path w="17347" h="60945" extrusionOk="0">
                  <a:moveTo>
                    <a:pt x="17346" y="1"/>
                  </a:moveTo>
                  <a:lnTo>
                    <a:pt x="16713" y="3770"/>
                  </a:lnTo>
                  <a:lnTo>
                    <a:pt x="16046" y="7573"/>
                  </a:lnTo>
                  <a:cubicBezTo>
                    <a:pt x="15579" y="10108"/>
                    <a:pt x="15078" y="12610"/>
                    <a:pt x="14611" y="15112"/>
                  </a:cubicBezTo>
                  <a:cubicBezTo>
                    <a:pt x="14144" y="17647"/>
                    <a:pt x="13610" y="20149"/>
                    <a:pt x="13077" y="22650"/>
                  </a:cubicBezTo>
                  <a:cubicBezTo>
                    <a:pt x="12543" y="25152"/>
                    <a:pt x="11943" y="27654"/>
                    <a:pt x="11342" y="30122"/>
                  </a:cubicBezTo>
                  <a:cubicBezTo>
                    <a:pt x="11075" y="31390"/>
                    <a:pt x="10742" y="32624"/>
                    <a:pt x="10442" y="33858"/>
                  </a:cubicBezTo>
                  <a:cubicBezTo>
                    <a:pt x="10141" y="35093"/>
                    <a:pt x="9774" y="36327"/>
                    <a:pt x="9441" y="37561"/>
                  </a:cubicBezTo>
                  <a:cubicBezTo>
                    <a:pt x="9074" y="38795"/>
                    <a:pt x="8740" y="40029"/>
                    <a:pt x="8373" y="41230"/>
                  </a:cubicBezTo>
                  <a:cubicBezTo>
                    <a:pt x="8040" y="42465"/>
                    <a:pt x="7640" y="43699"/>
                    <a:pt x="7239" y="44900"/>
                  </a:cubicBezTo>
                  <a:cubicBezTo>
                    <a:pt x="7039" y="45500"/>
                    <a:pt x="6806" y="46100"/>
                    <a:pt x="6605" y="46701"/>
                  </a:cubicBezTo>
                  <a:cubicBezTo>
                    <a:pt x="6405" y="47301"/>
                    <a:pt x="6172" y="47902"/>
                    <a:pt x="5938" y="48502"/>
                  </a:cubicBezTo>
                  <a:cubicBezTo>
                    <a:pt x="5705" y="49103"/>
                    <a:pt x="5505" y="49703"/>
                    <a:pt x="5271" y="50270"/>
                  </a:cubicBezTo>
                  <a:lnTo>
                    <a:pt x="4537" y="52038"/>
                  </a:lnTo>
                  <a:lnTo>
                    <a:pt x="3770" y="53773"/>
                  </a:lnTo>
                  <a:cubicBezTo>
                    <a:pt x="3470" y="54340"/>
                    <a:pt x="3203" y="54907"/>
                    <a:pt x="2936" y="55474"/>
                  </a:cubicBezTo>
                  <a:cubicBezTo>
                    <a:pt x="2636" y="56041"/>
                    <a:pt x="2302" y="56575"/>
                    <a:pt x="2002" y="57142"/>
                  </a:cubicBezTo>
                  <a:cubicBezTo>
                    <a:pt x="1991" y="57163"/>
                    <a:pt x="1979" y="57185"/>
                    <a:pt x="1968" y="57206"/>
                  </a:cubicBezTo>
                  <a:lnTo>
                    <a:pt x="1968" y="57206"/>
                  </a:lnTo>
                  <a:lnTo>
                    <a:pt x="1702" y="53639"/>
                  </a:lnTo>
                  <a:cubicBezTo>
                    <a:pt x="1602" y="51838"/>
                    <a:pt x="1468" y="50070"/>
                    <a:pt x="1368" y="48269"/>
                  </a:cubicBezTo>
                  <a:lnTo>
                    <a:pt x="1102" y="42865"/>
                  </a:lnTo>
                  <a:lnTo>
                    <a:pt x="868" y="37494"/>
                  </a:lnTo>
                  <a:cubicBezTo>
                    <a:pt x="768" y="35693"/>
                    <a:pt x="768" y="33892"/>
                    <a:pt x="735" y="32090"/>
                  </a:cubicBezTo>
                  <a:lnTo>
                    <a:pt x="668" y="29422"/>
                  </a:lnTo>
                  <a:lnTo>
                    <a:pt x="668" y="23985"/>
                  </a:lnTo>
                  <a:cubicBezTo>
                    <a:pt x="668" y="23084"/>
                    <a:pt x="668" y="22217"/>
                    <a:pt x="735" y="21316"/>
                  </a:cubicBezTo>
                  <a:cubicBezTo>
                    <a:pt x="801" y="19515"/>
                    <a:pt x="901" y="17713"/>
                    <a:pt x="968" y="15912"/>
                  </a:cubicBezTo>
                  <a:lnTo>
                    <a:pt x="968" y="15912"/>
                  </a:lnTo>
                  <a:cubicBezTo>
                    <a:pt x="768" y="17713"/>
                    <a:pt x="601" y="19481"/>
                    <a:pt x="434" y="21283"/>
                  </a:cubicBezTo>
                  <a:cubicBezTo>
                    <a:pt x="334" y="22183"/>
                    <a:pt x="334" y="23084"/>
                    <a:pt x="268" y="23985"/>
                  </a:cubicBezTo>
                  <a:lnTo>
                    <a:pt x="168" y="26687"/>
                  </a:lnTo>
                  <a:lnTo>
                    <a:pt x="34" y="29388"/>
                  </a:lnTo>
                  <a:lnTo>
                    <a:pt x="34" y="32090"/>
                  </a:lnTo>
                  <a:cubicBezTo>
                    <a:pt x="34" y="33892"/>
                    <a:pt x="1" y="35693"/>
                    <a:pt x="34" y="37494"/>
                  </a:cubicBezTo>
                  <a:lnTo>
                    <a:pt x="134" y="42932"/>
                  </a:lnTo>
                  <a:cubicBezTo>
                    <a:pt x="168" y="44733"/>
                    <a:pt x="234" y="46534"/>
                    <a:pt x="301" y="48335"/>
                  </a:cubicBezTo>
                  <a:cubicBezTo>
                    <a:pt x="401" y="50170"/>
                    <a:pt x="501" y="51938"/>
                    <a:pt x="568" y="53739"/>
                  </a:cubicBezTo>
                  <a:cubicBezTo>
                    <a:pt x="668" y="55541"/>
                    <a:pt x="768" y="57342"/>
                    <a:pt x="901" y="59143"/>
                  </a:cubicBezTo>
                  <a:lnTo>
                    <a:pt x="1035" y="60944"/>
                  </a:lnTo>
                  <a:lnTo>
                    <a:pt x="2002" y="59443"/>
                  </a:lnTo>
                  <a:cubicBezTo>
                    <a:pt x="2369" y="58876"/>
                    <a:pt x="2736" y="58343"/>
                    <a:pt x="3070" y="57775"/>
                  </a:cubicBezTo>
                  <a:cubicBezTo>
                    <a:pt x="3403" y="57208"/>
                    <a:pt x="3737" y="56641"/>
                    <a:pt x="4037" y="56074"/>
                  </a:cubicBezTo>
                  <a:cubicBezTo>
                    <a:pt x="4337" y="55474"/>
                    <a:pt x="4637" y="54907"/>
                    <a:pt x="4904" y="54340"/>
                  </a:cubicBezTo>
                  <a:lnTo>
                    <a:pt x="5705" y="52572"/>
                  </a:lnTo>
                  <a:lnTo>
                    <a:pt x="6472" y="50770"/>
                  </a:lnTo>
                  <a:cubicBezTo>
                    <a:pt x="6706" y="50170"/>
                    <a:pt x="6906" y="49570"/>
                    <a:pt x="7139" y="48969"/>
                  </a:cubicBezTo>
                  <a:cubicBezTo>
                    <a:pt x="7373" y="48369"/>
                    <a:pt x="7573" y="47735"/>
                    <a:pt x="7806" y="47135"/>
                  </a:cubicBezTo>
                  <a:cubicBezTo>
                    <a:pt x="8040" y="46534"/>
                    <a:pt x="8207" y="45934"/>
                    <a:pt x="8407" y="45300"/>
                  </a:cubicBezTo>
                  <a:cubicBezTo>
                    <a:pt x="8840" y="44066"/>
                    <a:pt x="9207" y="42865"/>
                    <a:pt x="9574" y="41631"/>
                  </a:cubicBezTo>
                  <a:cubicBezTo>
                    <a:pt x="9941" y="40396"/>
                    <a:pt x="10275" y="39129"/>
                    <a:pt x="10608" y="37895"/>
                  </a:cubicBezTo>
                  <a:cubicBezTo>
                    <a:pt x="10942" y="36660"/>
                    <a:pt x="11242" y="35393"/>
                    <a:pt x="11542" y="34159"/>
                  </a:cubicBezTo>
                  <a:cubicBezTo>
                    <a:pt x="11876" y="32891"/>
                    <a:pt x="12143" y="31657"/>
                    <a:pt x="12443" y="30389"/>
                  </a:cubicBezTo>
                  <a:cubicBezTo>
                    <a:pt x="12710" y="29155"/>
                    <a:pt x="12977" y="27887"/>
                    <a:pt x="13244" y="26653"/>
                  </a:cubicBezTo>
                  <a:lnTo>
                    <a:pt x="13977" y="22850"/>
                  </a:lnTo>
                  <a:cubicBezTo>
                    <a:pt x="14444" y="20349"/>
                    <a:pt x="14911" y="17814"/>
                    <a:pt x="15312" y="15278"/>
                  </a:cubicBezTo>
                  <a:cubicBezTo>
                    <a:pt x="15745" y="12743"/>
                    <a:pt x="16112" y="10208"/>
                    <a:pt x="16446" y="7673"/>
                  </a:cubicBezTo>
                  <a:cubicBezTo>
                    <a:pt x="16813" y="5104"/>
                    <a:pt x="17080" y="2536"/>
                    <a:pt x="17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2"/>
            <p:cNvSpPr/>
            <p:nvPr/>
          </p:nvSpPr>
          <p:spPr>
            <a:xfrm>
              <a:off x="2260950" y="3822350"/>
              <a:ext cx="113450" cy="96525"/>
            </a:xfrm>
            <a:custGeom>
              <a:avLst/>
              <a:gdLst/>
              <a:ahLst/>
              <a:cxnLst/>
              <a:rect l="l" t="t" r="r" b="b"/>
              <a:pathLst>
                <a:path w="4538" h="3861" extrusionOk="0">
                  <a:moveTo>
                    <a:pt x="2602" y="0"/>
                  </a:moveTo>
                  <a:cubicBezTo>
                    <a:pt x="868" y="0"/>
                    <a:pt x="1" y="2068"/>
                    <a:pt x="1201" y="3303"/>
                  </a:cubicBezTo>
                  <a:cubicBezTo>
                    <a:pt x="1598" y="3688"/>
                    <a:pt x="2083" y="3861"/>
                    <a:pt x="2560" y="3861"/>
                  </a:cubicBezTo>
                  <a:cubicBezTo>
                    <a:pt x="3569" y="3861"/>
                    <a:pt x="4537" y="3090"/>
                    <a:pt x="4537" y="1935"/>
                  </a:cubicBezTo>
                  <a:cubicBezTo>
                    <a:pt x="4537" y="834"/>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2"/>
            <p:cNvSpPr/>
            <p:nvPr/>
          </p:nvSpPr>
          <p:spPr>
            <a:xfrm>
              <a:off x="3560225" y="3944925"/>
              <a:ext cx="113425" cy="97075"/>
            </a:xfrm>
            <a:custGeom>
              <a:avLst/>
              <a:gdLst/>
              <a:ahLst/>
              <a:cxnLst/>
              <a:rect l="l" t="t" r="r" b="b"/>
              <a:pathLst>
                <a:path w="4537" h="3883" extrusionOk="0">
                  <a:moveTo>
                    <a:pt x="2602" y="1"/>
                  </a:moveTo>
                  <a:cubicBezTo>
                    <a:pt x="867" y="1"/>
                    <a:pt x="0" y="2102"/>
                    <a:pt x="1234" y="3303"/>
                  </a:cubicBezTo>
                  <a:cubicBezTo>
                    <a:pt x="1624" y="3704"/>
                    <a:pt x="2109" y="3883"/>
                    <a:pt x="2586" y="3883"/>
                  </a:cubicBezTo>
                  <a:cubicBezTo>
                    <a:pt x="3578" y="3883"/>
                    <a:pt x="4537" y="3107"/>
                    <a:pt x="4537" y="1936"/>
                  </a:cubicBezTo>
                  <a:cubicBezTo>
                    <a:pt x="4537" y="868"/>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2"/>
            <p:cNvSpPr/>
            <p:nvPr/>
          </p:nvSpPr>
          <p:spPr>
            <a:xfrm>
              <a:off x="4371625" y="3507950"/>
              <a:ext cx="113450" cy="97075"/>
            </a:xfrm>
            <a:custGeom>
              <a:avLst/>
              <a:gdLst/>
              <a:ahLst/>
              <a:cxnLst/>
              <a:rect l="l" t="t" r="r" b="b"/>
              <a:pathLst>
                <a:path w="4538" h="3883" extrusionOk="0">
                  <a:moveTo>
                    <a:pt x="2602" y="1"/>
                  </a:moveTo>
                  <a:cubicBezTo>
                    <a:pt x="868" y="1"/>
                    <a:pt x="1" y="2102"/>
                    <a:pt x="1235" y="3303"/>
                  </a:cubicBezTo>
                  <a:cubicBezTo>
                    <a:pt x="1625" y="3704"/>
                    <a:pt x="2109" y="3883"/>
                    <a:pt x="2586" y="3883"/>
                  </a:cubicBezTo>
                  <a:cubicBezTo>
                    <a:pt x="3578" y="3883"/>
                    <a:pt x="4537" y="3107"/>
                    <a:pt x="4537" y="1935"/>
                  </a:cubicBezTo>
                  <a:cubicBezTo>
                    <a:pt x="4537" y="868"/>
                    <a:pt x="3670" y="1"/>
                    <a:pt x="2602"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2"/>
            <p:cNvSpPr/>
            <p:nvPr/>
          </p:nvSpPr>
          <p:spPr>
            <a:xfrm>
              <a:off x="4772750" y="3252775"/>
              <a:ext cx="113425" cy="96525"/>
            </a:xfrm>
            <a:custGeom>
              <a:avLst/>
              <a:gdLst/>
              <a:ahLst/>
              <a:cxnLst/>
              <a:rect l="l" t="t" r="r" b="b"/>
              <a:pathLst>
                <a:path w="4537" h="3861" extrusionOk="0">
                  <a:moveTo>
                    <a:pt x="2602" y="0"/>
                  </a:moveTo>
                  <a:cubicBezTo>
                    <a:pt x="868" y="0"/>
                    <a:pt x="0" y="2068"/>
                    <a:pt x="1235" y="3303"/>
                  </a:cubicBezTo>
                  <a:cubicBezTo>
                    <a:pt x="1620" y="3688"/>
                    <a:pt x="2099" y="3861"/>
                    <a:pt x="2570" y="3861"/>
                  </a:cubicBezTo>
                  <a:cubicBezTo>
                    <a:pt x="3568" y="3861"/>
                    <a:pt x="4537" y="3090"/>
                    <a:pt x="4537" y="1935"/>
                  </a:cubicBezTo>
                  <a:cubicBezTo>
                    <a:pt x="4537" y="868"/>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2"/>
            <p:cNvSpPr/>
            <p:nvPr/>
          </p:nvSpPr>
          <p:spPr>
            <a:xfrm>
              <a:off x="5407375" y="3530475"/>
              <a:ext cx="113425" cy="96525"/>
            </a:xfrm>
            <a:custGeom>
              <a:avLst/>
              <a:gdLst/>
              <a:ahLst/>
              <a:cxnLst/>
              <a:rect l="l" t="t" r="r" b="b"/>
              <a:pathLst>
                <a:path w="4537" h="3861" extrusionOk="0">
                  <a:moveTo>
                    <a:pt x="2602" y="0"/>
                  </a:moveTo>
                  <a:cubicBezTo>
                    <a:pt x="867" y="0"/>
                    <a:pt x="0" y="2068"/>
                    <a:pt x="1234" y="3303"/>
                  </a:cubicBezTo>
                  <a:cubicBezTo>
                    <a:pt x="1631" y="3688"/>
                    <a:pt x="2113" y="3861"/>
                    <a:pt x="2585" y="3861"/>
                  </a:cubicBezTo>
                  <a:cubicBezTo>
                    <a:pt x="3583" y="3861"/>
                    <a:pt x="4537" y="3090"/>
                    <a:pt x="4537" y="1935"/>
                  </a:cubicBezTo>
                  <a:cubicBezTo>
                    <a:pt x="4537" y="868"/>
                    <a:pt x="3669"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2"/>
            <p:cNvSpPr/>
            <p:nvPr/>
          </p:nvSpPr>
          <p:spPr>
            <a:xfrm>
              <a:off x="5710925" y="4133400"/>
              <a:ext cx="113425" cy="96525"/>
            </a:xfrm>
            <a:custGeom>
              <a:avLst/>
              <a:gdLst/>
              <a:ahLst/>
              <a:cxnLst/>
              <a:rect l="l" t="t" r="r" b="b"/>
              <a:pathLst>
                <a:path w="4537" h="3861" extrusionOk="0">
                  <a:moveTo>
                    <a:pt x="2602" y="1"/>
                  </a:moveTo>
                  <a:cubicBezTo>
                    <a:pt x="867" y="1"/>
                    <a:pt x="0" y="2069"/>
                    <a:pt x="1234" y="3303"/>
                  </a:cubicBezTo>
                  <a:cubicBezTo>
                    <a:pt x="1631" y="3688"/>
                    <a:pt x="2113" y="3861"/>
                    <a:pt x="2585" y="3861"/>
                  </a:cubicBezTo>
                  <a:cubicBezTo>
                    <a:pt x="3583" y="3861"/>
                    <a:pt x="4537" y="3090"/>
                    <a:pt x="4537" y="1935"/>
                  </a:cubicBezTo>
                  <a:cubicBezTo>
                    <a:pt x="4537" y="834"/>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2"/>
            <p:cNvSpPr/>
            <p:nvPr/>
          </p:nvSpPr>
          <p:spPr>
            <a:xfrm>
              <a:off x="4025550" y="3507950"/>
              <a:ext cx="113425" cy="97075"/>
            </a:xfrm>
            <a:custGeom>
              <a:avLst/>
              <a:gdLst/>
              <a:ahLst/>
              <a:cxnLst/>
              <a:rect l="l" t="t" r="r" b="b"/>
              <a:pathLst>
                <a:path w="4537" h="3883" extrusionOk="0">
                  <a:moveTo>
                    <a:pt x="2602" y="1"/>
                  </a:moveTo>
                  <a:cubicBezTo>
                    <a:pt x="868" y="1"/>
                    <a:pt x="0" y="2102"/>
                    <a:pt x="1235" y="3303"/>
                  </a:cubicBezTo>
                  <a:cubicBezTo>
                    <a:pt x="1624" y="3704"/>
                    <a:pt x="2109" y="3883"/>
                    <a:pt x="2586" y="3883"/>
                  </a:cubicBezTo>
                  <a:cubicBezTo>
                    <a:pt x="3578" y="3883"/>
                    <a:pt x="4537" y="3107"/>
                    <a:pt x="4537" y="1935"/>
                  </a:cubicBezTo>
                  <a:cubicBezTo>
                    <a:pt x="4537" y="868"/>
                    <a:pt x="3670"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2"/>
            <p:cNvSpPr/>
            <p:nvPr/>
          </p:nvSpPr>
          <p:spPr>
            <a:xfrm>
              <a:off x="3353400" y="3145425"/>
              <a:ext cx="2806200" cy="2010400"/>
            </a:xfrm>
            <a:custGeom>
              <a:avLst/>
              <a:gdLst/>
              <a:ahLst/>
              <a:cxnLst/>
              <a:rect l="l" t="t" r="r" b="b"/>
              <a:pathLst>
                <a:path w="112248" h="80416" extrusionOk="0">
                  <a:moveTo>
                    <a:pt x="68387" y="0"/>
                  </a:moveTo>
                  <a:cubicBezTo>
                    <a:pt x="67452" y="0"/>
                    <a:pt x="66442" y="104"/>
                    <a:pt x="65347" y="325"/>
                  </a:cubicBezTo>
                  <a:cubicBezTo>
                    <a:pt x="53073" y="2793"/>
                    <a:pt x="63036" y="12305"/>
                    <a:pt x="55172" y="12305"/>
                  </a:cubicBezTo>
                  <a:cubicBezTo>
                    <a:pt x="55065" y="12305"/>
                    <a:pt x="54954" y="12304"/>
                    <a:pt x="54840" y="12300"/>
                  </a:cubicBezTo>
                  <a:cubicBezTo>
                    <a:pt x="54711" y="12295"/>
                    <a:pt x="54585" y="12293"/>
                    <a:pt x="54463" y="12293"/>
                  </a:cubicBezTo>
                  <a:cubicBezTo>
                    <a:pt x="46622" y="12293"/>
                    <a:pt x="50593" y="21447"/>
                    <a:pt x="45575" y="21447"/>
                  </a:cubicBezTo>
                  <a:cubicBezTo>
                    <a:pt x="45497" y="21447"/>
                    <a:pt x="45416" y="21444"/>
                    <a:pt x="45333" y="21440"/>
                  </a:cubicBezTo>
                  <a:cubicBezTo>
                    <a:pt x="40356" y="21167"/>
                    <a:pt x="48022" y="7396"/>
                    <a:pt x="43748" y="7396"/>
                  </a:cubicBezTo>
                  <a:cubicBezTo>
                    <a:pt x="43323" y="7396"/>
                    <a:pt x="42781" y="7532"/>
                    <a:pt x="42097" y="7830"/>
                  </a:cubicBezTo>
                  <a:cubicBezTo>
                    <a:pt x="34604" y="11131"/>
                    <a:pt x="37956" y="15804"/>
                    <a:pt x="30592" y="15804"/>
                  </a:cubicBezTo>
                  <a:cubicBezTo>
                    <a:pt x="30514" y="15804"/>
                    <a:pt x="30435" y="15804"/>
                    <a:pt x="30355" y="15803"/>
                  </a:cubicBezTo>
                  <a:cubicBezTo>
                    <a:pt x="30335" y="15802"/>
                    <a:pt x="30315" y="15802"/>
                    <a:pt x="30295" y="15802"/>
                  </a:cubicBezTo>
                  <a:cubicBezTo>
                    <a:pt x="22663" y="15802"/>
                    <a:pt x="18845" y="28428"/>
                    <a:pt x="18113" y="34549"/>
                  </a:cubicBezTo>
                  <a:cubicBezTo>
                    <a:pt x="17380" y="40654"/>
                    <a:pt x="8840" y="44556"/>
                    <a:pt x="4404" y="48059"/>
                  </a:cubicBezTo>
                  <a:cubicBezTo>
                    <a:pt x="0" y="51561"/>
                    <a:pt x="7339" y="63704"/>
                    <a:pt x="7339" y="63704"/>
                  </a:cubicBezTo>
                  <a:cubicBezTo>
                    <a:pt x="7339" y="63704"/>
                    <a:pt x="76117" y="80415"/>
                    <a:pt x="99091" y="80415"/>
                  </a:cubicBezTo>
                  <a:cubicBezTo>
                    <a:pt x="102784" y="80415"/>
                    <a:pt x="105293" y="79984"/>
                    <a:pt x="106143" y="78981"/>
                  </a:cubicBezTo>
                  <a:cubicBezTo>
                    <a:pt x="112247" y="71709"/>
                    <a:pt x="106710" y="72343"/>
                    <a:pt x="103741" y="69875"/>
                  </a:cubicBezTo>
                  <a:cubicBezTo>
                    <a:pt x="100806" y="67440"/>
                    <a:pt x="109445" y="63437"/>
                    <a:pt x="106677" y="52329"/>
                  </a:cubicBezTo>
                  <a:cubicBezTo>
                    <a:pt x="103908" y="41221"/>
                    <a:pt x="96936" y="48726"/>
                    <a:pt x="95402" y="39253"/>
                  </a:cubicBezTo>
                  <a:cubicBezTo>
                    <a:pt x="93867" y="29813"/>
                    <a:pt x="105843" y="21206"/>
                    <a:pt x="98838" y="18971"/>
                  </a:cubicBezTo>
                  <a:cubicBezTo>
                    <a:pt x="98157" y="18754"/>
                    <a:pt x="97533" y="18661"/>
                    <a:pt x="96955" y="18661"/>
                  </a:cubicBezTo>
                  <a:cubicBezTo>
                    <a:pt x="93334" y="18661"/>
                    <a:pt x="91554" y="22346"/>
                    <a:pt x="89166" y="22346"/>
                  </a:cubicBezTo>
                  <a:cubicBezTo>
                    <a:pt x="88018" y="22346"/>
                    <a:pt x="86729" y="21494"/>
                    <a:pt x="85028" y="18971"/>
                  </a:cubicBezTo>
                  <a:cubicBezTo>
                    <a:pt x="79766" y="11094"/>
                    <a:pt x="78054" y="0"/>
                    <a:pt x="68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2"/>
            <p:cNvSpPr/>
            <p:nvPr/>
          </p:nvSpPr>
          <p:spPr>
            <a:xfrm>
              <a:off x="3352575" y="4051675"/>
              <a:ext cx="637975" cy="770575"/>
            </a:xfrm>
            <a:custGeom>
              <a:avLst/>
              <a:gdLst/>
              <a:ahLst/>
              <a:cxnLst/>
              <a:rect l="l" t="t" r="r" b="b"/>
              <a:pathLst>
                <a:path w="25519" h="30823" extrusionOk="0">
                  <a:moveTo>
                    <a:pt x="17713" y="1"/>
                  </a:moveTo>
                  <a:lnTo>
                    <a:pt x="17713" y="1"/>
                  </a:lnTo>
                  <a:cubicBezTo>
                    <a:pt x="15811" y="5138"/>
                    <a:pt x="8439" y="8640"/>
                    <a:pt x="4437" y="11809"/>
                  </a:cubicBezTo>
                  <a:cubicBezTo>
                    <a:pt x="0" y="15345"/>
                    <a:pt x="7339" y="27487"/>
                    <a:pt x="7339" y="27487"/>
                  </a:cubicBezTo>
                  <a:cubicBezTo>
                    <a:pt x="7339" y="27487"/>
                    <a:pt x="13076" y="28855"/>
                    <a:pt x="21749" y="30823"/>
                  </a:cubicBezTo>
                  <a:cubicBezTo>
                    <a:pt x="24151" y="29922"/>
                    <a:pt x="25518" y="28921"/>
                    <a:pt x="25485" y="27754"/>
                  </a:cubicBezTo>
                  <a:cubicBezTo>
                    <a:pt x="25151" y="18447"/>
                    <a:pt x="13576" y="19414"/>
                    <a:pt x="11475" y="14811"/>
                  </a:cubicBezTo>
                  <a:cubicBezTo>
                    <a:pt x="9407" y="10375"/>
                    <a:pt x="22783" y="6572"/>
                    <a:pt x="17713" y="1"/>
                  </a:cubicBezTo>
                  <a:close/>
                </a:path>
              </a:pathLst>
            </a:custGeom>
            <a:solidFill>
              <a:srgbClr val="AA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2"/>
            <p:cNvSpPr/>
            <p:nvPr/>
          </p:nvSpPr>
          <p:spPr>
            <a:xfrm>
              <a:off x="1558775" y="3381200"/>
              <a:ext cx="2383400" cy="1600325"/>
            </a:xfrm>
            <a:custGeom>
              <a:avLst/>
              <a:gdLst/>
              <a:ahLst/>
              <a:cxnLst/>
              <a:rect l="l" t="t" r="r" b="b"/>
              <a:pathLst>
                <a:path w="95336" h="64013" extrusionOk="0">
                  <a:moveTo>
                    <a:pt x="45441" y="0"/>
                  </a:moveTo>
                  <a:cubicBezTo>
                    <a:pt x="32358" y="0"/>
                    <a:pt x="32516" y="22054"/>
                    <a:pt x="26820" y="25385"/>
                  </a:cubicBezTo>
                  <a:cubicBezTo>
                    <a:pt x="26265" y="25710"/>
                    <a:pt x="25709" y="25853"/>
                    <a:pt x="25152" y="25853"/>
                  </a:cubicBezTo>
                  <a:cubicBezTo>
                    <a:pt x="21036" y="25853"/>
                    <a:pt x="16905" y="18037"/>
                    <a:pt x="13157" y="18037"/>
                  </a:cubicBezTo>
                  <a:cubicBezTo>
                    <a:pt x="12203" y="18037"/>
                    <a:pt x="11273" y="18544"/>
                    <a:pt x="10375" y="19815"/>
                  </a:cubicBezTo>
                  <a:cubicBezTo>
                    <a:pt x="5438" y="26786"/>
                    <a:pt x="12777" y="35959"/>
                    <a:pt x="11876" y="41630"/>
                  </a:cubicBezTo>
                  <a:cubicBezTo>
                    <a:pt x="10942" y="47334"/>
                    <a:pt x="4437" y="45400"/>
                    <a:pt x="2236" y="51804"/>
                  </a:cubicBezTo>
                  <a:cubicBezTo>
                    <a:pt x="1" y="58242"/>
                    <a:pt x="6072" y="64013"/>
                    <a:pt x="6072" y="64013"/>
                  </a:cubicBezTo>
                  <a:cubicBezTo>
                    <a:pt x="6072" y="64013"/>
                    <a:pt x="95336" y="63879"/>
                    <a:pt x="95002" y="54573"/>
                  </a:cubicBezTo>
                  <a:cubicBezTo>
                    <a:pt x="94702" y="45266"/>
                    <a:pt x="83127" y="46233"/>
                    <a:pt x="80992" y="41630"/>
                  </a:cubicBezTo>
                  <a:cubicBezTo>
                    <a:pt x="78891" y="37060"/>
                    <a:pt x="93134" y="33157"/>
                    <a:pt x="86763" y="26219"/>
                  </a:cubicBezTo>
                  <a:cubicBezTo>
                    <a:pt x="85053" y="24347"/>
                    <a:pt x="82909" y="23668"/>
                    <a:pt x="80595" y="23668"/>
                  </a:cubicBezTo>
                  <a:cubicBezTo>
                    <a:pt x="74450" y="23668"/>
                    <a:pt x="67108" y="28460"/>
                    <a:pt x="63519" y="28460"/>
                  </a:cubicBezTo>
                  <a:cubicBezTo>
                    <a:pt x="63449" y="28460"/>
                    <a:pt x="63380" y="28458"/>
                    <a:pt x="63313" y="28454"/>
                  </a:cubicBezTo>
                  <a:cubicBezTo>
                    <a:pt x="58476" y="28187"/>
                    <a:pt x="58643" y="67"/>
                    <a:pt x="45500" y="0"/>
                  </a:cubicBezTo>
                  <a:cubicBezTo>
                    <a:pt x="45480" y="0"/>
                    <a:pt x="45460" y="0"/>
                    <a:pt x="45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2"/>
            <p:cNvSpPr/>
            <p:nvPr/>
          </p:nvSpPr>
          <p:spPr>
            <a:xfrm>
              <a:off x="4588450" y="4647400"/>
              <a:ext cx="165975" cy="301600"/>
            </a:xfrm>
            <a:custGeom>
              <a:avLst/>
              <a:gdLst/>
              <a:ahLst/>
              <a:cxnLst/>
              <a:rect l="l" t="t" r="r" b="b"/>
              <a:pathLst>
                <a:path w="6639" h="12064" extrusionOk="0">
                  <a:moveTo>
                    <a:pt x="1181" y="1"/>
                  </a:moveTo>
                  <a:cubicBezTo>
                    <a:pt x="1013" y="1"/>
                    <a:pt x="883" y="172"/>
                    <a:pt x="801" y="556"/>
                  </a:cubicBezTo>
                  <a:cubicBezTo>
                    <a:pt x="0" y="4158"/>
                    <a:pt x="6638" y="12064"/>
                    <a:pt x="6638" y="12064"/>
                  </a:cubicBezTo>
                  <a:cubicBezTo>
                    <a:pt x="6638" y="12064"/>
                    <a:pt x="2591" y="1"/>
                    <a:pt x="1181"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2"/>
            <p:cNvSpPr/>
            <p:nvPr/>
          </p:nvSpPr>
          <p:spPr>
            <a:xfrm>
              <a:off x="4615125" y="4369125"/>
              <a:ext cx="201925" cy="579875"/>
            </a:xfrm>
            <a:custGeom>
              <a:avLst/>
              <a:gdLst/>
              <a:ahLst/>
              <a:cxnLst/>
              <a:rect l="l" t="t" r="r" b="b"/>
              <a:pathLst>
                <a:path w="8077" h="23195" extrusionOk="0">
                  <a:moveTo>
                    <a:pt x="4220" y="0"/>
                  </a:moveTo>
                  <a:cubicBezTo>
                    <a:pt x="4171" y="0"/>
                    <a:pt x="4121" y="4"/>
                    <a:pt x="4070" y="12"/>
                  </a:cubicBezTo>
                  <a:cubicBezTo>
                    <a:pt x="1" y="612"/>
                    <a:pt x="5571" y="23195"/>
                    <a:pt x="5571" y="23195"/>
                  </a:cubicBezTo>
                  <a:cubicBezTo>
                    <a:pt x="5571" y="23195"/>
                    <a:pt x="8076" y="0"/>
                    <a:pt x="422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2"/>
            <p:cNvSpPr/>
            <p:nvPr/>
          </p:nvSpPr>
          <p:spPr>
            <a:xfrm>
              <a:off x="4644325" y="4731325"/>
              <a:ext cx="110100" cy="217675"/>
            </a:xfrm>
            <a:custGeom>
              <a:avLst/>
              <a:gdLst/>
              <a:ahLst/>
              <a:cxnLst/>
              <a:rect l="l" t="t" r="r" b="b"/>
              <a:pathLst>
                <a:path w="4404" h="8707" extrusionOk="0">
                  <a:moveTo>
                    <a:pt x="0" y="1"/>
                  </a:moveTo>
                  <a:lnTo>
                    <a:pt x="634" y="1368"/>
                  </a:lnTo>
                  <a:lnTo>
                    <a:pt x="1301" y="2769"/>
                  </a:lnTo>
                  <a:cubicBezTo>
                    <a:pt x="1568" y="3270"/>
                    <a:pt x="1835" y="3803"/>
                    <a:pt x="2102" y="4370"/>
                  </a:cubicBezTo>
                  <a:lnTo>
                    <a:pt x="2936" y="5972"/>
                  </a:lnTo>
                  <a:lnTo>
                    <a:pt x="3670" y="7339"/>
                  </a:lnTo>
                  <a:lnTo>
                    <a:pt x="4403" y="8707"/>
                  </a:lnTo>
                  <a:lnTo>
                    <a:pt x="4403" y="8707"/>
                  </a:lnTo>
                  <a:lnTo>
                    <a:pt x="3736" y="7339"/>
                  </a:lnTo>
                  <a:lnTo>
                    <a:pt x="3036" y="5905"/>
                  </a:lnTo>
                  <a:cubicBezTo>
                    <a:pt x="2802" y="5405"/>
                    <a:pt x="2535" y="4871"/>
                    <a:pt x="2235" y="4304"/>
                  </a:cubicBezTo>
                  <a:cubicBezTo>
                    <a:pt x="1968" y="3770"/>
                    <a:pt x="1702" y="3236"/>
                    <a:pt x="1435" y="2703"/>
                  </a:cubicBezTo>
                  <a:cubicBezTo>
                    <a:pt x="1168" y="2202"/>
                    <a:pt x="934" y="1735"/>
                    <a:pt x="701" y="1335"/>
                  </a:cubicBezTo>
                  <a:lnTo>
                    <a:pt x="0"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2"/>
            <p:cNvSpPr/>
            <p:nvPr/>
          </p:nvSpPr>
          <p:spPr>
            <a:xfrm>
              <a:off x="4773575" y="4553775"/>
              <a:ext cx="126775" cy="396075"/>
            </a:xfrm>
            <a:custGeom>
              <a:avLst/>
              <a:gdLst/>
              <a:ahLst/>
              <a:cxnLst/>
              <a:rect l="l" t="t" r="r" b="b"/>
              <a:pathLst>
                <a:path w="5071" h="15843" extrusionOk="0">
                  <a:moveTo>
                    <a:pt x="2376" y="1"/>
                  </a:moveTo>
                  <a:cubicBezTo>
                    <a:pt x="660" y="1"/>
                    <a:pt x="1" y="15842"/>
                    <a:pt x="1" y="15842"/>
                  </a:cubicBezTo>
                  <a:cubicBezTo>
                    <a:pt x="1" y="15842"/>
                    <a:pt x="5071" y="4467"/>
                    <a:pt x="2936" y="531"/>
                  </a:cubicBezTo>
                  <a:cubicBezTo>
                    <a:pt x="2738" y="166"/>
                    <a:pt x="2552" y="1"/>
                    <a:pt x="237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2"/>
            <p:cNvSpPr/>
            <p:nvPr/>
          </p:nvSpPr>
          <p:spPr>
            <a:xfrm>
              <a:off x="4773575" y="4659600"/>
              <a:ext cx="55075" cy="290250"/>
            </a:xfrm>
            <a:custGeom>
              <a:avLst/>
              <a:gdLst/>
              <a:ahLst/>
              <a:cxnLst/>
              <a:rect l="l" t="t" r="r" b="b"/>
              <a:pathLst>
                <a:path w="2203" h="11610" extrusionOk="0">
                  <a:moveTo>
                    <a:pt x="2202" y="1"/>
                  </a:moveTo>
                  <a:cubicBezTo>
                    <a:pt x="2202" y="2"/>
                    <a:pt x="2035" y="702"/>
                    <a:pt x="1802" y="1802"/>
                  </a:cubicBezTo>
                  <a:cubicBezTo>
                    <a:pt x="1702" y="2336"/>
                    <a:pt x="1568" y="2970"/>
                    <a:pt x="1435" y="3670"/>
                  </a:cubicBezTo>
                  <a:cubicBezTo>
                    <a:pt x="1302" y="4337"/>
                    <a:pt x="1168" y="5071"/>
                    <a:pt x="1035" y="5805"/>
                  </a:cubicBezTo>
                  <a:cubicBezTo>
                    <a:pt x="901" y="6506"/>
                    <a:pt x="735" y="7239"/>
                    <a:pt x="634" y="7940"/>
                  </a:cubicBezTo>
                  <a:cubicBezTo>
                    <a:pt x="501" y="8607"/>
                    <a:pt x="401" y="9241"/>
                    <a:pt x="301" y="9775"/>
                  </a:cubicBezTo>
                  <a:cubicBezTo>
                    <a:pt x="101" y="10875"/>
                    <a:pt x="1" y="11609"/>
                    <a:pt x="1" y="11609"/>
                  </a:cubicBezTo>
                  <a:lnTo>
                    <a:pt x="368" y="9808"/>
                  </a:lnTo>
                  <a:cubicBezTo>
                    <a:pt x="501" y="9274"/>
                    <a:pt x="601" y="8640"/>
                    <a:pt x="768" y="7940"/>
                  </a:cubicBezTo>
                  <a:cubicBezTo>
                    <a:pt x="901" y="7273"/>
                    <a:pt x="1035" y="6539"/>
                    <a:pt x="1168" y="5805"/>
                  </a:cubicBezTo>
                  <a:lnTo>
                    <a:pt x="1568" y="3670"/>
                  </a:lnTo>
                  <a:cubicBezTo>
                    <a:pt x="1669" y="3003"/>
                    <a:pt x="1802" y="2369"/>
                    <a:pt x="1902" y="1836"/>
                  </a:cubicBezTo>
                  <a:cubicBezTo>
                    <a:pt x="2069" y="735"/>
                    <a:pt x="2202" y="2"/>
                    <a:pt x="2202"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2"/>
            <p:cNvSpPr/>
            <p:nvPr/>
          </p:nvSpPr>
          <p:spPr>
            <a:xfrm>
              <a:off x="4733550" y="4547875"/>
              <a:ext cx="21700" cy="388625"/>
            </a:xfrm>
            <a:custGeom>
              <a:avLst/>
              <a:gdLst/>
              <a:ahLst/>
              <a:cxnLst/>
              <a:rect l="l" t="t" r="r" b="b"/>
              <a:pathLst>
                <a:path w="868" h="15545" extrusionOk="0">
                  <a:moveTo>
                    <a:pt x="1" y="0"/>
                  </a:moveTo>
                  <a:cubicBezTo>
                    <a:pt x="1" y="1"/>
                    <a:pt x="34" y="968"/>
                    <a:pt x="101" y="2402"/>
                  </a:cubicBezTo>
                  <a:cubicBezTo>
                    <a:pt x="134" y="3169"/>
                    <a:pt x="167" y="4003"/>
                    <a:pt x="201" y="4904"/>
                  </a:cubicBezTo>
                  <a:cubicBezTo>
                    <a:pt x="267" y="5838"/>
                    <a:pt x="301" y="6805"/>
                    <a:pt x="367" y="7772"/>
                  </a:cubicBezTo>
                  <a:cubicBezTo>
                    <a:pt x="434" y="8740"/>
                    <a:pt x="468" y="9707"/>
                    <a:pt x="534" y="10608"/>
                  </a:cubicBezTo>
                  <a:cubicBezTo>
                    <a:pt x="601" y="11542"/>
                    <a:pt x="634" y="12409"/>
                    <a:pt x="701" y="13109"/>
                  </a:cubicBezTo>
                  <a:cubicBezTo>
                    <a:pt x="801" y="14577"/>
                    <a:pt x="868" y="15545"/>
                    <a:pt x="868" y="15545"/>
                  </a:cubicBezTo>
                  <a:cubicBezTo>
                    <a:pt x="868" y="15545"/>
                    <a:pt x="834" y="14577"/>
                    <a:pt x="768" y="13109"/>
                  </a:cubicBezTo>
                  <a:cubicBezTo>
                    <a:pt x="734" y="12376"/>
                    <a:pt x="701" y="11508"/>
                    <a:pt x="668" y="10608"/>
                  </a:cubicBezTo>
                  <a:cubicBezTo>
                    <a:pt x="601" y="9707"/>
                    <a:pt x="568" y="8740"/>
                    <a:pt x="501" y="7772"/>
                  </a:cubicBezTo>
                  <a:cubicBezTo>
                    <a:pt x="434" y="6805"/>
                    <a:pt x="401" y="5838"/>
                    <a:pt x="334" y="4904"/>
                  </a:cubicBezTo>
                  <a:cubicBezTo>
                    <a:pt x="267" y="4003"/>
                    <a:pt x="201" y="3136"/>
                    <a:pt x="167" y="2402"/>
                  </a:cubicBezTo>
                  <a:cubicBezTo>
                    <a:pt x="67" y="968"/>
                    <a:pt x="1" y="1"/>
                    <a:pt x="1"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2"/>
            <p:cNvSpPr/>
            <p:nvPr/>
          </p:nvSpPr>
          <p:spPr>
            <a:xfrm>
              <a:off x="2183400" y="4557250"/>
              <a:ext cx="75075" cy="188275"/>
            </a:xfrm>
            <a:custGeom>
              <a:avLst/>
              <a:gdLst/>
              <a:ahLst/>
              <a:cxnLst/>
              <a:rect l="l" t="t" r="r" b="b"/>
              <a:pathLst>
                <a:path w="3003" h="7531" extrusionOk="0">
                  <a:moveTo>
                    <a:pt x="1095" y="0"/>
                  </a:moveTo>
                  <a:cubicBezTo>
                    <a:pt x="1004" y="0"/>
                    <a:pt x="917" y="91"/>
                    <a:pt x="834" y="292"/>
                  </a:cubicBezTo>
                  <a:cubicBezTo>
                    <a:pt x="0" y="2294"/>
                    <a:pt x="3003" y="7531"/>
                    <a:pt x="3003" y="7531"/>
                  </a:cubicBezTo>
                  <a:cubicBezTo>
                    <a:pt x="3003" y="7531"/>
                    <a:pt x="1919" y="0"/>
                    <a:pt x="1095"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2"/>
            <p:cNvSpPr/>
            <p:nvPr/>
          </p:nvSpPr>
          <p:spPr>
            <a:xfrm>
              <a:off x="2237750" y="4407750"/>
              <a:ext cx="120800" cy="337775"/>
            </a:xfrm>
            <a:custGeom>
              <a:avLst/>
              <a:gdLst/>
              <a:ahLst/>
              <a:cxnLst/>
              <a:rect l="l" t="t" r="r" b="b"/>
              <a:pathLst>
                <a:path w="4832" h="13511" extrusionOk="0">
                  <a:moveTo>
                    <a:pt x="2370" y="1"/>
                  </a:moveTo>
                  <a:cubicBezTo>
                    <a:pt x="1" y="1"/>
                    <a:pt x="829" y="13511"/>
                    <a:pt x="829" y="13511"/>
                  </a:cubicBezTo>
                  <a:cubicBezTo>
                    <a:pt x="829" y="13511"/>
                    <a:pt x="4831" y="68"/>
                    <a:pt x="2396" y="1"/>
                  </a:cubicBezTo>
                  <a:cubicBezTo>
                    <a:pt x="2388" y="1"/>
                    <a:pt x="2379" y="1"/>
                    <a:pt x="23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2"/>
            <p:cNvSpPr/>
            <p:nvPr/>
          </p:nvSpPr>
          <p:spPr>
            <a:xfrm>
              <a:off x="2217600" y="4608750"/>
              <a:ext cx="40875" cy="136775"/>
            </a:xfrm>
            <a:custGeom>
              <a:avLst/>
              <a:gdLst/>
              <a:ahLst/>
              <a:cxnLst/>
              <a:rect l="l" t="t" r="r" b="b"/>
              <a:pathLst>
                <a:path w="1635" h="5471" extrusionOk="0">
                  <a:moveTo>
                    <a:pt x="0" y="0"/>
                  </a:moveTo>
                  <a:lnTo>
                    <a:pt x="0" y="0"/>
                  </a:lnTo>
                  <a:cubicBezTo>
                    <a:pt x="1" y="4"/>
                    <a:pt x="101" y="337"/>
                    <a:pt x="234" y="867"/>
                  </a:cubicBezTo>
                  <a:cubicBezTo>
                    <a:pt x="300" y="1101"/>
                    <a:pt x="400" y="1435"/>
                    <a:pt x="467" y="1735"/>
                  </a:cubicBezTo>
                  <a:cubicBezTo>
                    <a:pt x="567" y="2068"/>
                    <a:pt x="667" y="2402"/>
                    <a:pt x="767" y="2735"/>
                  </a:cubicBezTo>
                  <a:cubicBezTo>
                    <a:pt x="867" y="3102"/>
                    <a:pt x="967" y="3436"/>
                    <a:pt x="1067" y="3770"/>
                  </a:cubicBezTo>
                  <a:lnTo>
                    <a:pt x="1334" y="4637"/>
                  </a:lnTo>
                  <a:cubicBezTo>
                    <a:pt x="1501" y="5137"/>
                    <a:pt x="1635" y="5471"/>
                    <a:pt x="1635" y="5471"/>
                  </a:cubicBezTo>
                  <a:cubicBezTo>
                    <a:pt x="1635" y="5471"/>
                    <a:pt x="1534" y="5137"/>
                    <a:pt x="1401" y="4603"/>
                  </a:cubicBezTo>
                  <a:cubicBezTo>
                    <a:pt x="1334" y="4337"/>
                    <a:pt x="1234" y="4036"/>
                    <a:pt x="1134" y="3736"/>
                  </a:cubicBezTo>
                  <a:cubicBezTo>
                    <a:pt x="1067" y="3403"/>
                    <a:pt x="967" y="3069"/>
                    <a:pt x="867" y="2702"/>
                  </a:cubicBezTo>
                  <a:cubicBezTo>
                    <a:pt x="767" y="2369"/>
                    <a:pt x="634" y="2035"/>
                    <a:pt x="567" y="1701"/>
                  </a:cubicBezTo>
                  <a:lnTo>
                    <a:pt x="267" y="834"/>
                  </a:lnTo>
                  <a:cubicBezTo>
                    <a:pt x="101" y="337"/>
                    <a:pt x="1" y="4"/>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2"/>
            <p:cNvSpPr/>
            <p:nvPr/>
          </p:nvSpPr>
          <p:spPr>
            <a:xfrm>
              <a:off x="2260125" y="4512000"/>
              <a:ext cx="28375" cy="226850"/>
            </a:xfrm>
            <a:custGeom>
              <a:avLst/>
              <a:gdLst/>
              <a:ahLst/>
              <a:cxnLst/>
              <a:rect l="l" t="t" r="r" b="b"/>
              <a:pathLst>
                <a:path w="1135" h="9074" extrusionOk="0">
                  <a:moveTo>
                    <a:pt x="1134" y="1"/>
                  </a:moveTo>
                  <a:lnTo>
                    <a:pt x="1134" y="1"/>
                  </a:lnTo>
                  <a:cubicBezTo>
                    <a:pt x="1134" y="8"/>
                    <a:pt x="1067" y="573"/>
                    <a:pt x="934" y="1402"/>
                  </a:cubicBezTo>
                  <a:cubicBezTo>
                    <a:pt x="868" y="1835"/>
                    <a:pt x="801" y="2336"/>
                    <a:pt x="734" y="2869"/>
                  </a:cubicBezTo>
                  <a:cubicBezTo>
                    <a:pt x="667" y="3403"/>
                    <a:pt x="601" y="3970"/>
                    <a:pt x="534" y="4537"/>
                  </a:cubicBezTo>
                  <a:cubicBezTo>
                    <a:pt x="467" y="5104"/>
                    <a:pt x="367" y="5671"/>
                    <a:pt x="334" y="6205"/>
                  </a:cubicBezTo>
                  <a:cubicBezTo>
                    <a:pt x="267" y="6739"/>
                    <a:pt x="200" y="7239"/>
                    <a:pt x="167" y="7640"/>
                  </a:cubicBezTo>
                  <a:cubicBezTo>
                    <a:pt x="67" y="8507"/>
                    <a:pt x="0" y="9074"/>
                    <a:pt x="0" y="9074"/>
                  </a:cubicBezTo>
                  <a:cubicBezTo>
                    <a:pt x="0" y="9074"/>
                    <a:pt x="100" y="8473"/>
                    <a:pt x="200" y="7640"/>
                  </a:cubicBezTo>
                  <a:cubicBezTo>
                    <a:pt x="267" y="7239"/>
                    <a:pt x="334" y="6739"/>
                    <a:pt x="401" y="6205"/>
                  </a:cubicBezTo>
                  <a:lnTo>
                    <a:pt x="601" y="4537"/>
                  </a:lnTo>
                  <a:cubicBezTo>
                    <a:pt x="667" y="3970"/>
                    <a:pt x="734" y="3403"/>
                    <a:pt x="801" y="2869"/>
                  </a:cubicBezTo>
                  <a:cubicBezTo>
                    <a:pt x="868" y="2336"/>
                    <a:pt x="934" y="1835"/>
                    <a:pt x="968" y="1402"/>
                  </a:cubicBezTo>
                  <a:cubicBezTo>
                    <a:pt x="1067" y="573"/>
                    <a:pt x="1134" y="8"/>
                    <a:pt x="1134"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2"/>
            <p:cNvSpPr/>
            <p:nvPr/>
          </p:nvSpPr>
          <p:spPr>
            <a:xfrm>
              <a:off x="1461225" y="4603550"/>
              <a:ext cx="4690875" cy="560625"/>
            </a:xfrm>
            <a:custGeom>
              <a:avLst/>
              <a:gdLst/>
              <a:ahLst/>
              <a:cxnLst/>
              <a:rect l="l" t="t" r="r" b="b"/>
              <a:pathLst>
                <a:path w="187635" h="22425" extrusionOk="0">
                  <a:moveTo>
                    <a:pt x="77755" y="1"/>
                  </a:moveTo>
                  <a:cubicBezTo>
                    <a:pt x="39749" y="1"/>
                    <a:pt x="10070" y="4682"/>
                    <a:pt x="0" y="22424"/>
                  </a:cubicBezTo>
                  <a:lnTo>
                    <a:pt x="187634" y="22424"/>
                  </a:lnTo>
                  <a:cubicBezTo>
                    <a:pt x="187634" y="22424"/>
                    <a:pt x="172423" y="4011"/>
                    <a:pt x="116650" y="1176"/>
                  </a:cubicBezTo>
                  <a:cubicBezTo>
                    <a:pt x="103074" y="485"/>
                    <a:pt x="89983" y="1"/>
                    <a:pt x="77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2"/>
            <p:cNvSpPr/>
            <p:nvPr/>
          </p:nvSpPr>
          <p:spPr>
            <a:xfrm>
              <a:off x="2562000" y="4611250"/>
              <a:ext cx="449525" cy="552925"/>
            </a:xfrm>
            <a:custGeom>
              <a:avLst/>
              <a:gdLst/>
              <a:ahLst/>
              <a:cxnLst/>
              <a:rect l="l" t="t" r="r" b="b"/>
              <a:pathLst>
                <a:path w="17981" h="22117" extrusionOk="0">
                  <a:moveTo>
                    <a:pt x="17980" y="0"/>
                  </a:moveTo>
                  <a:lnTo>
                    <a:pt x="17980" y="0"/>
                  </a:lnTo>
                  <a:cubicBezTo>
                    <a:pt x="15812" y="100"/>
                    <a:pt x="13677" y="200"/>
                    <a:pt x="11609" y="367"/>
                  </a:cubicBezTo>
                  <a:cubicBezTo>
                    <a:pt x="10008" y="2902"/>
                    <a:pt x="6672" y="5337"/>
                    <a:pt x="5705" y="7739"/>
                  </a:cubicBezTo>
                  <a:cubicBezTo>
                    <a:pt x="4570" y="10474"/>
                    <a:pt x="2903" y="13710"/>
                    <a:pt x="2702" y="15411"/>
                  </a:cubicBezTo>
                  <a:cubicBezTo>
                    <a:pt x="2569" y="16912"/>
                    <a:pt x="1268" y="19081"/>
                    <a:pt x="1" y="22116"/>
                  </a:cubicBezTo>
                  <a:lnTo>
                    <a:pt x="13644" y="22116"/>
                  </a:lnTo>
                  <a:cubicBezTo>
                    <a:pt x="13977" y="20582"/>
                    <a:pt x="14377" y="18747"/>
                    <a:pt x="14711" y="16512"/>
                  </a:cubicBezTo>
                  <a:cubicBezTo>
                    <a:pt x="15545" y="10941"/>
                    <a:pt x="15979" y="11575"/>
                    <a:pt x="15979" y="9274"/>
                  </a:cubicBezTo>
                  <a:cubicBezTo>
                    <a:pt x="15979" y="7339"/>
                    <a:pt x="16446" y="2102"/>
                    <a:pt x="17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2"/>
            <p:cNvSpPr/>
            <p:nvPr/>
          </p:nvSpPr>
          <p:spPr>
            <a:xfrm>
              <a:off x="3356725" y="4603750"/>
              <a:ext cx="365300" cy="560425"/>
            </a:xfrm>
            <a:custGeom>
              <a:avLst/>
              <a:gdLst/>
              <a:ahLst/>
              <a:cxnLst/>
              <a:rect l="l" t="t" r="r" b="b"/>
              <a:pathLst>
                <a:path w="14612" h="22417" extrusionOk="0">
                  <a:moveTo>
                    <a:pt x="5238" y="0"/>
                  </a:moveTo>
                  <a:cubicBezTo>
                    <a:pt x="4638" y="1034"/>
                    <a:pt x="3970" y="2035"/>
                    <a:pt x="3237" y="3002"/>
                  </a:cubicBezTo>
                  <a:cubicBezTo>
                    <a:pt x="968" y="6004"/>
                    <a:pt x="1535" y="8106"/>
                    <a:pt x="1235" y="12275"/>
                  </a:cubicBezTo>
                  <a:cubicBezTo>
                    <a:pt x="1002" y="15845"/>
                    <a:pt x="368" y="18447"/>
                    <a:pt x="1" y="22416"/>
                  </a:cubicBezTo>
                  <a:lnTo>
                    <a:pt x="14011" y="22416"/>
                  </a:lnTo>
                  <a:cubicBezTo>
                    <a:pt x="13811" y="20648"/>
                    <a:pt x="13344" y="18680"/>
                    <a:pt x="13844" y="17379"/>
                  </a:cubicBezTo>
                  <a:cubicBezTo>
                    <a:pt x="14611" y="15411"/>
                    <a:pt x="11376" y="7239"/>
                    <a:pt x="13844" y="1801"/>
                  </a:cubicBezTo>
                  <a:cubicBezTo>
                    <a:pt x="14078" y="1268"/>
                    <a:pt x="14278" y="701"/>
                    <a:pt x="14411" y="133"/>
                  </a:cubicBezTo>
                  <a:cubicBezTo>
                    <a:pt x="11276" y="67"/>
                    <a:pt x="8240" y="33"/>
                    <a:pt x="5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2"/>
            <p:cNvSpPr/>
            <p:nvPr/>
          </p:nvSpPr>
          <p:spPr>
            <a:xfrm>
              <a:off x="1691375" y="4650450"/>
              <a:ext cx="845625" cy="513725"/>
            </a:xfrm>
            <a:custGeom>
              <a:avLst/>
              <a:gdLst/>
              <a:ahLst/>
              <a:cxnLst/>
              <a:rect l="l" t="t" r="r" b="b"/>
              <a:pathLst>
                <a:path w="33825" h="20549" extrusionOk="0">
                  <a:moveTo>
                    <a:pt x="33825" y="0"/>
                  </a:moveTo>
                  <a:cubicBezTo>
                    <a:pt x="28288" y="667"/>
                    <a:pt x="22750" y="1735"/>
                    <a:pt x="17346" y="3169"/>
                  </a:cubicBezTo>
                  <a:cubicBezTo>
                    <a:pt x="15145" y="3769"/>
                    <a:pt x="13043" y="4770"/>
                    <a:pt x="11242" y="6171"/>
                  </a:cubicBezTo>
                  <a:cubicBezTo>
                    <a:pt x="8774" y="8039"/>
                    <a:pt x="10108" y="11008"/>
                    <a:pt x="9808" y="12709"/>
                  </a:cubicBezTo>
                  <a:cubicBezTo>
                    <a:pt x="9541" y="14410"/>
                    <a:pt x="7840" y="14410"/>
                    <a:pt x="3903" y="14410"/>
                  </a:cubicBezTo>
                  <a:cubicBezTo>
                    <a:pt x="1735" y="14410"/>
                    <a:pt x="568" y="17646"/>
                    <a:pt x="1" y="20548"/>
                  </a:cubicBezTo>
                  <a:lnTo>
                    <a:pt x="19681" y="20548"/>
                  </a:lnTo>
                  <a:cubicBezTo>
                    <a:pt x="20248" y="20548"/>
                    <a:pt x="19681" y="16945"/>
                    <a:pt x="20816" y="12409"/>
                  </a:cubicBezTo>
                  <a:cubicBezTo>
                    <a:pt x="21950" y="7906"/>
                    <a:pt x="23050" y="9340"/>
                    <a:pt x="23084" y="7339"/>
                  </a:cubicBezTo>
                  <a:cubicBezTo>
                    <a:pt x="23117" y="5371"/>
                    <a:pt x="27854" y="3703"/>
                    <a:pt x="31223" y="2935"/>
                  </a:cubicBezTo>
                  <a:cubicBezTo>
                    <a:pt x="32657" y="2635"/>
                    <a:pt x="33425" y="1368"/>
                    <a:pt x="33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2"/>
            <p:cNvSpPr/>
            <p:nvPr/>
          </p:nvSpPr>
          <p:spPr>
            <a:xfrm>
              <a:off x="5225575" y="4743850"/>
              <a:ext cx="335250" cy="420325"/>
            </a:xfrm>
            <a:custGeom>
              <a:avLst/>
              <a:gdLst/>
              <a:ahLst/>
              <a:cxnLst/>
              <a:rect l="l" t="t" r="r" b="b"/>
              <a:pathLst>
                <a:path w="13410" h="16813" extrusionOk="0">
                  <a:moveTo>
                    <a:pt x="300" y="0"/>
                  </a:moveTo>
                  <a:cubicBezTo>
                    <a:pt x="0" y="1468"/>
                    <a:pt x="601" y="3069"/>
                    <a:pt x="601" y="5604"/>
                  </a:cubicBezTo>
                  <a:cubicBezTo>
                    <a:pt x="601" y="8173"/>
                    <a:pt x="3403" y="10674"/>
                    <a:pt x="5371" y="14043"/>
                  </a:cubicBezTo>
                  <a:cubicBezTo>
                    <a:pt x="6205" y="15444"/>
                    <a:pt x="6572" y="16145"/>
                    <a:pt x="6738" y="16812"/>
                  </a:cubicBezTo>
                  <a:lnTo>
                    <a:pt x="13410" y="16812"/>
                  </a:lnTo>
                  <a:cubicBezTo>
                    <a:pt x="13376" y="16278"/>
                    <a:pt x="13343" y="15711"/>
                    <a:pt x="13276" y="15144"/>
                  </a:cubicBezTo>
                  <a:cubicBezTo>
                    <a:pt x="13010" y="13476"/>
                    <a:pt x="8206" y="6138"/>
                    <a:pt x="6805" y="3603"/>
                  </a:cubicBezTo>
                  <a:cubicBezTo>
                    <a:pt x="6438" y="2869"/>
                    <a:pt x="6105" y="2135"/>
                    <a:pt x="5871" y="1368"/>
                  </a:cubicBezTo>
                  <a:cubicBezTo>
                    <a:pt x="4103" y="901"/>
                    <a:pt x="2269" y="434"/>
                    <a:pt x="3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2"/>
            <p:cNvSpPr/>
            <p:nvPr/>
          </p:nvSpPr>
          <p:spPr>
            <a:xfrm>
              <a:off x="5701750" y="4888100"/>
              <a:ext cx="245200" cy="276075"/>
            </a:xfrm>
            <a:custGeom>
              <a:avLst/>
              <a:gdLst/>
              <a:ahLst/>
              <a:cxnLst/>
              <a:rect l="l" t="t" r="r" b="b"/>
              <a:pathLst>
                <a:path w="9808" h="11043" extrusionOk="0">
                  <a:moveTo>
                    <a:pt x="0" y="1"/>
                  </a:moveTo>
                  <a:cubicBezTo>
                    <a:pt x="1435" y="2302"/>
                    <a:pt x="3169" y="5138"/>
                    <a:pt x="3803" y="6572"/>
                  </a:cubicBezTo>
                  <a:cubicBezTo>
                    <a:pt x="4470" y="8107"/>
                    <a:pt x="5137" y="9408"/>
                    <a:pt x="5771" y="11042"/>
                  </a:cubicBezTo>
                  <a:lnTo>
                    <a:pt x="9807" y="11042"/>
                  </a:lnTo>
                  <a:lnTo>
                    <a:pt x="6972" y="7973"/>
                  </a:lnTo>
                  <a:lnTo>
                    <a:pt x="6038" y="2769"/>
                  </a:lnTo>
                  <a:cubicBezTo>
                    <a:pt x="4270" y="1869"/>
                    <a:pt x="2268" y="9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2"/>
            <p:cNvSpPr/>
            <p:nvPr/>
          </p:nvSpPr>
          <p:spPr>
            <a:xfrm>
              <a:off x="4106425" y="4621250"/>
              <a:ext cx="378650" cy="542925"/>
            </a:xfrm>
            <a:custGeom>
              <a:avLst/>
              <a:gdLst/>
              <a:ahLst/>
              <a:cxnLst/>
              <a:rect l="l" t="t" r="r" b="b"/>
              <a:pathLst>
                <a:path w="15146" h="21717" extrusionOk="0">
                  <a:moveTo>
                    <a:pt x="15143" y="21340"/>
                  </a:moveTo>
                  <a:cubicBezTo>
                    <a:pt x="15144" y="21343"/>
                    <a:pt x="15144" y="21346"/>
                    <a:pt x="15145" y="21349"/>
                  </a:cubicBezTo>
                  <a:cubicBezTo>
                    <a:pt x="15144" y="21346"/>
                    <a:pt x="15144" y="21343"/>
                    <a:pt x="15143" y="21340"/>
                  </a:cubicBezTo>
                  <a:close/>
                  <a:moveTo>
                    <a:pt x="468" y="1"/>
                  </a:moveTo>
                  <a:cubicBezTo>
                    <a:pt x="301" y="1835"/>
                    <a:pt x="435" y="4437"/>
                    <a:pt x="268" y="7339"/>
                  </a:cubicBezTo>
                  <a:cubicBezTo>
                    <a:pt x="1" y="12610"/>
                    <a:pt x="1402" y="14711"/>
                    <a:pt x="1402" y="19214"/>
                  </a:cubicBezTo>
                  <a:cubicBezTo>
                    <a:pt x="1402" y="20115"/>
                    <a:pt x="1435" y="20949"/>
                    <a:pt x="1469" y="21716"/>
                  </a:cubicBezTo>
                  <a:lnTo>
                    <a:pt x="15112" y="21716"/>
                  </a:lnTo>
                  <a:cubicBezTo>
                    <a:pt x="15091" y="21363"/>
                    <a:pt x="15096" y="21242"/>
                    <a:pt x="15111" y="21242"/>
                  </a:cubicBezTo>
                  <a:cubicBezTo>
                    <a:pt x="15120" y="21242"/>
                    <a:pt x="15131" y="21282"/>
                    <a:pt x="15143" y="21340"/>
                  </a:cubicBezTo>
                  <a:lnTo>
                    <a:pt x="15143" y="21340"/>
                  </a:lnTo>
                  <a:cubicBezTo>
                    <a:pt x="14705" y="19184"/>
                    <a:pt x="12643" y="8837"/>
                    <a:pt x="12410" y="6605"/>
                  </a:cubicBezTo>
                  <a:cubicBezTo>
                    <a:pt x="12243" y="5171"/>
                    <a:pt x="11242" y="2669"/>
                    <a:pt x="10242" y="434"/>
                  </a:cubicBezTo>
                  <a:cubicBezTo>
                    <a:pt x="6939" y="267"/>
                    <a:pt x="3704" y="134"/>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2"/>
            <p:cNvSpPr/>
            <p:nvPr/>
          </p:nvSpPr>
          <p:spPr>
            <a:xfrm>
              <a:off x="4485050" y="5154975"/>
              <a:ext cx="1675" cy="9200"/>
            </a:xfrm>
            <a:custGeom>
              <a:avLst/>
              <a:gdLst/>
              <a:ahLst/>
              <a:cxnLst/>
              <a:rect l="l" t="t" r="r" b="b"/>
              <a:pathLst>
                <a:path w="67" h="368" extrusionOk="0">
                  <a:moveTo>
                    <a:pt x="0" y="0"/>
                  </a:moveTo>
                  <a:cubicBezTo>
                    <a:pt x="33" y="234"/>
                    <a:pt x="67" y="367"/>
                    <a:pt x="67" y="367"/>
                  </a:cubicBezTo>
                  <a:cubicBezTo>
                    <a:pt x="67" y="367"/>
                    <a:pt x="33" y="134"/>
                    <a:pt x="0" y="0"/>
                  </a:cubicBezTo>
                  <a:close/>
                </a:path>
              </a:pathLst>
            </a:custGeom>
            <a:solidFill>
              <a:srgbClr val="D18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2"/>
            <p:cNvSpPr/>
            <p:nvPr/>
          </p:nvSpPr>
          <p:spPr>
            <a:xfrm>
              <a:off x="4733550" y="4665450"/>
              <a:ext cx="253550" cy="498725"/>
            </a:xfrm>
            <a:custGeom>
              <a:avLst/>
              <a:gdLst/>
              <a:ahLst/>
              <a:cxnLst/>
              <a:rect l="l" t="t" r="r" b="b"/>
              <a:pathLst>
                <a:path w="10142" h="19949" extrusionOk="0">
                  <a:moveTo>
                    <a:pt x="1268" y="0"/>
                  </a:moveTo>
                  <a:cubicBezTo>
                    <a:pt x="1468" y="868"/>
                    <a:pt x="1502" y="1768"/>
                    <a:pt x="1435" y="2669"/>
                  </a:cubicBezTo>
                  <a:cubicBezTo>
                    <a:pt x="1068" y="5304"/>
                    <a:pt x="1" y="7606"/>
                    <a:pt x="1" y="10141"/>
                  </a:cubicBezTo>
                  <a:cubicBezTo>
                    <a:pt x="1" y="12676"/>
                    <a:pt x="267" y="14911"/>
                    <a:pt x="1" y="19948"/>
                  </a:cubicBezTo>
                  <a:lnTo>
                    <a:pt x="10141" y="19948"/>
                  </a:lnTo>
                  <a:cubicBezTo>
                    <a:pt x="9841" y="17113"/>
                    <a:pt x="6739" y="11809"/>
                    <a:pt x="6472" y="8740"/>
                  </a:cubicBezTo>
                  <a:cubicBezTo>
                    <a:pt x="6238" y="6372"/>
                    <a:pt x="5871" y="4103"/>
                    <a:pt x="5571" y="534"/>
                  </a:cubicBezTo>
                  <a:cubicBezTo>
                    <a:pt x="4170" y="334"/>
                    <a:pt x="2736" y="167"/>
                    <a:pt x="1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2"/>
            <p:cNvSpPr/>
            <p:nvPr/>
          </p:nvSpPr>
          <p:spPr>
            <a:xfrm>
              <a:off x="2632875" y="4842250"/>
              <a:ext cx="1687900" cy="148450"/>
            </a:xfrm>
            <a:custGeom>
              <a:avLst/>
              <a:gdLst/>
              <a:ahLst/>
              <a:cxnLst/>
              <a:rect l="l" t="t" r="r" b="b"/>
              <a:pathLst>
                <a:path w="67516" h="5938" extrusionOk="0">
                  <a:moveTo>
                    <a:pt x="33758" y="0"/>
                  </a:moveTo>
                  <a:cubicBezTo>
                    <a:pt x="15112" y="0"/>
                    <a:pt x="1" y="1334"/>
                    <a:pt x="1" y="2969"/>
                  </a:cubicBezTo>
                  <a:cubicBezTo>
                    <a:pt x="1" y="4603"/>
                    <a:pt x="15112" y="5938"/>
                    <a:pt x="33758" y="5938"/>
                  </a:cubicBezTo>
                  <a:cubicBezTo>
                    <a:pt x="52405" y="5938"/>
                    <a:pt x="67516" y="4603"/>
                    <a:pt x="67516" y="2969"/>
                  </a:cubicBezTo>
                  <a:cubicBezTo>
                    <a:pt x="67516" y="1334"/>
                    <a:pt x="52405" y="0"/>
                    <a:pt x="33758" y="0"/>
                  </a:cubicBezTo>
                  <a:close/>
                </a:path>
              </a:pathLst>
            </a:custGeom>
            <a:solidFill>
              <a:srgbClr val="915600">
                <a:alpha val="61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2"/>
            <p:cNvSpPr/>
            <p:nvPr/>
          </p:nvSpPr>
          <p:spPr>
            <a:xfrm>
              <a:off x="1799800" y="4830850"/>
              <a:ext cx="165975" cy="300800"/>
            </a:xfrm>
            <a:custGeom>
              <a:avLst/>
              <a:gdLst/>
              <a:ahLst/>
              <a:cxnLst/>
              <a:rect l="l" t="t" r="r" b="b"/>
              <a:pathLst>
                <a:path w="6639" h="12032" extrusionOk="0">
                  <a:moveTo>
                    <a:pt x="1182" y="0"/>
                  </a:moveTo>
                  <a:cubicBezTo>
                    <a:pt x="1013" y="0"/>
                    <a:pt x="883" y="172"/>
                    <a:pt x="801" y="556"/>
                  </a:cubicBezTo>
                  <a:cubicBezTo>
                    <a:pt x="0" y="4159"/>
                    <a:pt x="6638" y="12031"/>
                    <a:pt x="6638" y="12031"/>
                  </a:cubicBezTo>
                  <a:cubicBezTo>
                    <a:pt x="6638" y="12031"/>
                    <a:pt x="2592" y="0"/>
                    <a:pt x="1182"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2"/>
            <p:cNvSpPr/>
            <p:nvPr/>
          </p:nvSpPr>
          <p:spPr>
            <a:xfrm>
              <a:off x="1826475" y="4552600"/>
              <a:ext cx="201900" cy="579050"/>
            </a:xfrm>
            <a:custGeom>
              <a:avLst/>
              <a:gdLst/>
              <a:ahLst/>
              <a:cxnLst/>
              <a:rect l="l" t="t" r="r" b="b"/>
              <a:pathLst>
                <a:path w="8076" h="23162" extrusionOk="0">
                  <a:moveTo>
                    <a:pt x="4219" y="0"/>
                  </a:moveTo>
                  <a:cubicBezTo>
                    <a:pt x="4171" y="0"/>
                    <a:pt x="4121" y="4"/>
                    <a:pt x="4070" y="11"/>
                  </a:cubicBezTo>
                  <a:cubicBezTo>
                    <a:pt x="1" y="612"/>
                    <a:pt x="5571" y="23161"/>
                    <a:pt x="5571" y="23161"/>
                  </a:cubicBezTo>
                  <a:cubicBezTo>
                    <a:pt x="5571" y="23161"/>
                    <a:pt x="8076" y="0"/>
                    <a:pt x="4219"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2"/>
            <p:cNvSpPr/>
            <p:nvPr/>
          </p:nvSpPr>
          <p:spPr>
            <a:xfrm>
              <a:off x="1854825" y="4913950"/>
              <a:ext cx="110950" cy="217700"/>
            </a:xfrm>
            <a:custGeom>
              <a:avLst/>
              <a:gdLst/>
              <a:ahLst/>
              <a:cxnLst/>
              <a:rect l="l" t="t" r="r" b="b"/>
              <a:pathLst>
                <a:path w="4438" h="8708" extrusionOk="0">
                  <a:moveTo>
                    <a:pt x="1" y="1"/>
                  </a:moveTo>
                  <a:lnTo>
                    <a:pt x="668" y="1369"/>
                  </a:lnTo>
                  <a:cubicBezTo>
                    <a:pt x="868" y="1802"/>
                    <a:pt x="1101" y="2269"/>
                    <a:pt x="1368" y="2770"/>
                  </a:cubicBezTo>
                  <a:lnTo>
                    <a:pt x="2136" y="4404"/>
                  </a:lnTo>
                  <a:lnTo>
                    <a:pt x="2969" y="5972"/>
                  </a:lnTo>
                  <a:lnTo>
                    <a:pt x="3703" y="7373"/>
                  </a:lnTo>
                  <a:lnTo>
                    <a:pt x="4437" y="8707"/>
                  </a:lnTo>
                  <a:lnTo>
                    <a:pt x="3770" y="7339"/>
                  </a:lnTo>
                  <a:cubicBezTo>
                    <a:pt x="3570" y="6939"/>
                    <a:pt x="3336" y="6439"/>
                    <a:pt x="3103" y="5938"/>
                  </a:cubicBezTo>
                  <a:lnTo>
                    <a:pt x="2302" y="4337"/>
                  </a:lnTo>
                  <a:lnTo>
                    <a:pt x="1468" y="2736"/>
                  </a:lnTo>
                  <a:lnTo>
                    <a:pt x="735" y="1335"/>
                  </a:lnTo>
                  <a:lnTo>
                    <a:pt x="1"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2"/>
            <p:cNvSpPr/>
            <p:nvPr/>
          </p:nvSpPr>
          <p:spPr>
            <a:xfrm>
              <a:off x="1984925" y="4736600"/>
              <a:ext cx="126775" cy="395875"/>
            </a:xfrm>
            <a:custGeom>
              <a:avLst/>
              <a:gdLst/>
              <a:ahLst/>
              <a:cxnLst/>
              <a:rect l="l" t="t" r="r" b="b"/>
              <a:pathLst>
                <a:path w="5071" h="15835" extrusionOk="0">
                  <a:moveTo>
                    <a:pt x="2371" y="0"/>
                  </a:moveTo>
                  <a:cubicBezTo>
                    <a:pt x="633" y="0"/>
                    <a:pt x="0" y="15834"/>
                    <a:pt x="0" y="15834"/>
                  </a:cubicBezTo>
                  <a:cubicBezTo>
                    <a:pt x="0" y="15834"/>
                    <a:pt x="5071" y="4460"/>
                    <a:pt x="2936" y="524"/>
                  </a:cubicBezTo>
                  <a:cubicBezTo>
                    <a:pt x="2736" y="164"/>
                    <a:pt x="2548" y="0"/>
                    <a:pt x="237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2"/>
            <p:cNvSpPr/>
            <p:nvPr/>
          </p:nvSpPr>
          <p:spPr>
            <a:xfrm>
              <a:off x="1984925" y="4842250"/>
              <a:ext cx="55050" cy="290225"/>
            </a:xfrm>
            <a:custGeom>
              <a:avLst/>
              <a:gdLst/>
              <a:ahLst/>
              <a:cxnLst/>
              <a:rect l="l" t="t" r="r" b="b"/>
              <a:pathLst>
                <a:path w="2202" h="11609" extrusionOk="0">
                  <a:moveTo>
                    <a:pt x="2202" y="0"/>
                  </a:moveTo>
                  <a:lnTo>
                    <a:pt x="2202" y="0"/>
                  </a:lnTo>
                  <a:cubicBezTo>
                    <a:pt x="2202" y="1"/>
                    <a:pt x="2035" y="734"/>
                    <a:pt x="1835" y="1801"/>
                  </a:cubicBezTo>
                  <a:cubicBezTo>
                    <a:pt x="1702" y="2369"/>
                    <a:pt x="1602" y="3002"/>
                    <a:pt x="1435" y="3669"/>
                  </a:cubicBezTo>
                  <a:cubicBezTo>
                    <a:pt x="1301" y="4337"/>
                    <a:pt x="1168" y="5070"/>
                    <a:pt x="1034" y="5804"/>
                  </a:cubicBezTo>
                  <a:cubicBezTo>
                    <a:pt x="901" y="6538"/>
                    <a:pt x="768" y="7272"/>
                    <a:pt x="634" y="7939"/>
                  </a:cubicBezTo>
                  <a:cubicBezTo>
                    <a:pt x="501" y="8606"/>
                    <a:pt x="401" y="9240"/>
                    <a:pt x="301" y="9807"/>
                  </a:cubicBezTo>
                  <a:cubicBezTo>
                    <a:pt x="134" y="10875"/>
                    <a:pt x="0" y="11608"/>
                    <a:pt x="0" y="11608"/>
                  </a:cubicBezTo>
                  <a:cubicBezTo>
                    <a:pt x="0" y="11608"/>
                    <a:pt x="167" y="10908"/>
                    <a:pt x="401" y="9807"/>
                  </a:cubicBezTo>
                  <a:cubicBezTo>
                    <a:pt x="501" y="9273"/>
                    <a:pt x="634" y="8640"/>
                    <a:pt x="768" y="7973"/>
                  </a:cubicBezTo>
                  <a:cubicBezTo>
                    <a:pt x="901" y="7272"/>
                    <a:pt x="1034" y="6538"/>
                    <a:pt x="1168" y="5838"/>
                  </a:cubicBezTo>
                  <a:cubicBezTo>
                    <a:pt x="1301" y="5104"/>
                    <a:pt x="1435" y="4370"/>
                    <a:pt x="1568" y="3703"/>
                  </a:cubicBezTo>
                  <a:lnTo>
                    <a:pt x="1902" y="1835"/>
                  </a:lnTo>
                  <a:cubicBezTo>
                    <a:pt x="2068" y="734"/>
                    <a:pt x="2202" y="1"/>
                    <a:pt x="2202"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2"/>
            <p:cNvSpPr/>
            <p:nvPr/>
          </p:nvSpPr>
          <p:spPr>
            <a:xfrm>
              <a:off x="1944900" y="4731325"/>
              <a:ext cx="21700" cy="388650"/>
            </a:xfrm>
            <a:custGeom>
              <a:avLst/>
              <a:gdLst/>
              <a:ahLst/>
              <a:cxnLst/>
              <a:rect l="l" t="t" r="r" b="b"/>
              <a:pathLst>
                <a:path w="868" h="15546" extrusionOk="0">
                  <a:moveTo>
                    <a:pt x="0" y="1"/>
                  </a:moveTo>
                  <a:cubicBezTo>
                    <a:pt x="0" y="1"/>
                    <a:pt x="34" y="968"/>
                    <a:pt x="100" y="2402"/>
                  </a:cubicBezTo>
                  <a:cubicBezTo>
                    <a:pt x="134" y="3170"/>
                    <a:pt x="167" y="4004"/>
                    <a:pt x="200" y="4904"/>
                  </a:cubicBezTo>
                  <a:cubicBezTo>
                    <a:pt x="267" y="5838"/>
                    <a:pt x="300" y="6806"/>
                    <a:pt x="367" y="7773"/>
                  </a:cubicBezTo>
                  <a:cubicBezTo>
                    <a:pt x="434" y="8740"/>
                    <a:pt x="467" y="9674"/>
                    <a:pt x="534" y="10608"/>
                  </a:cubicBezTo>
                  <a:cubicBezTo>
                    <a:pt x="601" y="11542"/>
                    <a:pt x="667" y="12376"/>
                    <a:pt x="701" y="13110"/>
                  </a:cubicBezTo>
                  <a:cubicBezTo>
                    <a:pt x="801" y="14578"/>
                    <a:pt x="868" y="15545"/>
                    <a:pt x="868" y="15545"/>
                  </a:cubicBezTo>
                  <a:cubicBezTo>
                    <a:pt x="868" y="15545"/>
                    <a:pt x="834" y="14578"/>
                    <a:pt x="801" y="13110"/>
                  </a:cubicBezTo>
                  <a:cubicBezTo>
                    <a:pt x="734" y="12376"/>
                    <a:pt x="701" y="11509"/>
                    <a:pt x="667" y="10608"/>
                  </a:cubicBezTo>
                  <a:cubicBezTo>
                    <a:pt x="601" y="9708"/>
                    <a:pt x="567" y="8740"/>
                    <a:pt x="501" y="7773"/>
                  </a:cubicBezTo>
                  <a:cubicBezTo>
                    <a:pt x="467" y="6806"/>
                    <a:pt x="401" y="5838"/>
                    <a:pt x="334" y="4904"/>
                  </a:cubicBezTo>
                  <a:cubicBezTo>
                    <a:pt x="267" y="3970"/>
                    <a:pt x="234" y="3136"/>
                    <a:pt x="167" y="2402"/>
                  </a:cubicBezTo>
                  <a:cubicBezTo>
                    <a:pt x="67" y="968"/>
                    <a:pt x="0" y="1"/>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2"/>
            <p:cNvSpPr/>
            <p:nvPr/>
          </p:nvSpPr>
          <p:spPr>
            <a:xfrm>
              <a:off x="4094750" y="4502900"/>
              <a:ext cx="165150" cy="301000"/>
            </a:xfrm>
            <a:custGeom>
              <a:avLst/>
              <a:gdLst/>
              <a:ahLst/>
              <a:cxnLst/>
              <a:rect l="l" t="t" r="r" b="b"/>
              <a:pathLst>
                <a:path w="6606" h="12040" extrusionOk="0">
                  <a:moveTo>
                    <a:pt x="1161" y="0"/>
                  </a:moveTo>
                  <a:cubicBezTo>
                    <a:pt x="989" y="0"/>
                    <a:pt x="854" y="174"/>
                    <a:pt x="768" y="565"/>
                  </a:cubicBezTo>
                  <a:cubicBezTo>
                    <a:pt x="1" y="4167"/>
                    <a:pt x="6606" y="12040"/>
                    <a:pt x="6606" y="12040"/>
                  </a:cubicBezTo>
                  <a:cubicBezTo>
                    <a:pt x="6606" y="12040"/>
                    <a:pt x="2592" y="0"/>
                    <a:pt x="116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2"/>
            <p:cNvSpPr/>
            <p:nvPr/>
          </p:nvSpPr>
          <p:spPr>
            <a:xfrm>
              <a:off x="4121450" y="4224025"/>
              <a:ext cx="202700" cy="579875"/>
            </a:xfrm>
            <a:custGeom>
              <a:avLst/>
              <a:gdLst/>
              <a:ahLst/>
              <a:cxnLst/>
              <a:rect l="l" t="t" r="r" b="b"/>
              <a:pathLst>
                <a:path w="8108" h="23195" extrusionOk="0">
                  <a:moveTo>
                    <a:pt x="4252" y="0"/>
                  </a:moveTo>
                  <a:cubicBezTo>
                    <a:pt x="4204" y="0"/>
                    <a:pt x="4154" y="4"/>
                    <a:pt x="4103" y="11"/>
                  </a:cubicBezTo>
                  <a:cubicBezTo>
                    <a:pt x="0" y="612"/>
                    <a:pt x="5538" y="23195"/>
                    <a:pt x="5538" y="23195"/>
                  </a:cubicBezTo>
                  <a:cubicBezTo>
                    <a:pt x="5538" y="23195"/>
                    <a:pt x="8108" y="0"/>
                    <a:pt x="4252"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2"/>
            <p:cNvSpPr/>
            <p:nvPr/>
          </p:nvSpPr>
          <p:spPr>
            <a:xfrm>
              <a:off x="4148975" y="4585400"/>
              <a:ext cx="110925" cy="218500"/>
            </a:xfrm>
            <a:custGeom>
              <a:avLst/>
              <a:gdLst/>
              <a:ahLst/>
              <a:cxnLst/>
              <a:rect l="l" t="t" r="r" b="b"/>
              <a:pathLst>
                <a:path w="4437" h="8740" extrusionOk="0">
                  <a:moveTo>
                    <a:pt x="0" y="0"/>
                  </a:moveTo>
                  <a:lnTo>
                    <a:pt x="667" y="1401"/>
                  </a:lnTo>
                  <a:lnTo>
                    <a:pt x="1368" y="2802"/>
                  </a:lnTo>
                  <a:lnTo>
                    <a:pt x="2168" y="4403"/>
                  </a:lnTo>
                  <a:cubicBezTo>
                    <a:pt x="2435" y="4937"/>
                    <a:pt x="2735" y="5504"/>
                    <a:pt x="3002" y="6004"/>
                  </a:cubicBezTo>
                  <a:lnTo>
                    <a:pt x="3736" y="7405"/>
                  </a:lnTo>
                  <a:lnTo>
                    <a:pt x="4437" y="8740"/>
                  </a:lnTo>
                  <a:cubicBezTo>
                    <a:pt x="4437" y="8740"/>
                    <a:pt x="4170" y="8173"/>
                    <a:pt x="3770" y="7339"/>
                  </a:cubicBezTo>
                  <a:cubicBezTo>
                    <a:pt x="3569" y="6938"/>
                    <a:pt x="3336" y="6471"/>
                    <a:pt x="3102" y="5938"/>
                  </a:cubicBezTo>
                  <a:lnTo>
                    <a:pt x="2302" y="4337"/>
                  </a:lnTo>
                  <a:cubicBezTo>
                    <a:pt x="2002" y="3803"/>
                    <a:pt x="1735" y="3236"/>
                    <a:pt x="1468" y="2735"/>
                  </a:cubicBezTo>
                  <a:cubicBezTo>
                    <a:pt x="1201" y="2235"/>
                    <a:pt x="968" y="1768"/>
                    <a:pt x="734" y="1368"/>
                  </a:cubicBezTo>
                  <a:lnTo>
                    <a:pt x="0"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2"/>
            <p:cNvSpPr/>
            <p:nvPr/>
          </p:nvSpPr>
          <p:spPr>
            <a:xfrm>
              <a:off x="4279900" y="4408675"/>
              <a:ext cx="125950" cy="396075"/>
            </a:xfrm>
            <a:custGeom>
              <a:avLst/>
              <a:gdLst/>
              <a:ahLst/>
              <a:cxnLst/>
              <a:rect l="l" t="t" r="r" b="b"/>
              <a:pathLst>
                <a:path w="5038" h="15843" extrusionOk="0">
                  <a:moveTo>
                    <a:pt x="2376" y="0"/>
                  </a:moveTo>
                  <a:cubicBezTo>
                    <a:pt x="659" y="0"/>
                    <a:pt x="0" y="15842"/>
                    <a:pt x="0" y="15842"/>
                  </a:cubicBezTo>
                  <a:cubicBezTo>
                    <a:pt x="0" y="15842"/>
                    <a:pt x="5037" y="4434"/>
                    <a:pt x="2936" y="531"/>
                  </a:cubicBezTo>
                  <a:cubicBezTo>
                    <a:pt x="2738" y="166"/>
                    <a:pt x="2551" y="0"/>
                    <a:pt x="237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2"/>
            <p:cNvSpPr/>
            <p:nvPr/>
          </p:nvSpPr>
          <p:spPr>
            <a:xfrm>
              <a:off x="4279900" y="4514500"/>
              <a:ext cx="54225" cy="290250"/>
            </a:xfrm>
            <a:custGeom>
              <a:avLst/>
              <a:gdLst/>
              <a:ahLst/>
              <a:cxnLst/>
              <a:rect l="l" t="t" r="r" b="b"/>
              <a:pathLst>
                <a:path w="2169" h="11610" extrusionOk="0">
                  <a:moveTo>
                    <a:pt x="2168" y="1"/>
                  </a:moveTo>
                  <a:cubicBezTo>
                    <a:pt x="2168" y="1"/>
                    <a:pt x="2035" y="702"/>
                    <a:pt x="1802" y="1802"/>
                  </a:cubicBezTo>
                  <a:cubicBezTo>
                    <a:pt x="1701" y="2336"/>
                    <a:pt x="1568" y="2970"/>
                    <a:pt x="1435" y="3637"/>
                  </a:cubicBezTo>
                  <a:cubicBezTo>
                    <a:pt x="1301" y="4337"/>
                    <a:pt x="1168" y="5038"/>
                    <a:pt x="1001" y="5772"/>
                  </a:cubicBezTo>
                  <a:lnTo>
                    <a:pt x="634" y="7906"/>
                  </a:lnTo>
                  <a:lnTo>
                    <a:pt x="300" y="9774"/>
                  </a:lnTo>
                  <a:cubicBezTo>
                    <a:pt x="100" y="10875"/>
                    <a:pt x="0" y="11609"/>
                    <a:pt x="0" y="11609"/>
                  </a:cubicBezTo>
                  <a:cubicBezTo>
                    <a:pt x="0" y="11609"/>
                    <a:pt x="134" y="10875"/>
                    <a:pt x="367" y="9808"/>
                  </a:cubicBezTo>
                  <a:cubicBezTo>
                    <a:pt x="467" y="9241"/>
                    <a:pt x="601" y="8607"/>
                    <a:pt x="734" y="7940"/>
                  </a:cubicBezTo>
                  <a:cubicBezTo>
                    <a:pt x="868" y="7273"/>
                    <a:pt x="1001" y="6539"/>
                    <a:pt x="1168" y="5805"/>
                  </a:cubicBezTo>
                  <a:lnTo>
                    <a:pt x="1535" y="3670"/>
                  </a:lnTo>
                  <a:cubicBezTo>
                    <a:pt x="1668" y="3003"/>
                    <a:pt x="1768" y="2369"/>
                    <a:pt x="1868" y="1802"/>
                  </a:cubicBezTo>
                  <a:cubicBezTo>
                    <a:pt x="2068" y="702"/>
                    <a:pt x="2168" y="1"/>
                    <a:pt x="2168"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2"/>
            <p:cNvSpPr/>
            <p:nvPr/>
          </p:nvSpPr>
          <p:spPr>
            <a:xfrm>
              <a:off x="4239025" y="4402750"/>
              <a:ext cx="22550" cy="388650"/>
            </a:xfrm>
            <a:custGeom>
              <a:avLst/>
              <a:gdLst/>
              <a:ahLst/>
              <a:cxnLst/>
              <a:rect l="l" t="t" r="r" b="b"/>
              <a:pathLst>
                <a:path w="902" h="15546" extrusionOk="0">
                  <a:moveTo>
                    <a:pt x="1" y="1"/>
                  </a:moveTo>
                  <a:cubicBezTo>
                    <a:pt x="1" y="2"/>
                    <a:pt x="67" y="969"/>
                    <a:pt x="101" y="2436"/>
                  </a:cubicBezTo>
                  <a:cubicBezTo>
                    <a:pt x="134" y="3170"/>
                    <a:pt x="168" y="4004"/>
                    <a:pt x="234" y="4938"/>
                  </a:cubicBezTo>
                  <a:cubicBezTo>
                    <a:pt x="268" y="5838"/>
                    <a:pt x="334" y="6806"/>
                    <a:pt x="401" y="7773"/>
                  </a:cubicBezTo>
                  <a:cubicBezTo>
                    <a:pt x="434" y="8741"/>
                    <a:pt x="501" y="9708"/>
                    <a:pt x="568" y="10609"/>
                  </a:cubicBezTo>
                  <a:cubicBezTo>
                    <a:pt x="601" y="11543"/>
                    <a:pt x="668" y="12410"/>
                    <a:pt x="735" y="13110"/>
                  </a:cubicBezTo>
                  <a:cubicBezTo>
                    <a:pt x="835" y="14578"/>
                    <a:pt x="901" y="15545"/>
                    <a:pt x="901" y="15545"/>
                  </a:cubicBezTo>
                  <a:cubicBezTo>
                    <a:pt x="901" y="15545"/>
                    <a:pt x="868" y="14578"/>
                    <a:pt x="801" y="13110"/>
                  </a:cubicBezTo>
                  <a:cubicBezTo>
                    <a:pt x="768" y="12376"/>
                    <a:pt x="735" y="11543"/>
                    <a:pt x="668" y="10609"/>
                  </a:cubicBezTo>
                  <a:cubicBezTo>
                    <a:pt x="635" y="9708"/>
                    <a:pt x="601" y="8741"/>
                    <a:pt x="534" y="7773"/>
                  </a:cubicBezTo>
                  <a:cubicBezTo>
                    <a:pt x="468" y="6806"/>
                    <a:pt x="401" y="5838"/>
                    <a:pt x="368" y="4904"/>
                  </a:cubicBezTo>
                  <a:cubicBezTo>
                    <a:pt x="301" y="4004"/>
                    <a:pt x="234" y="3136"/>
                    <a:pt x="201" y="2403"/>
                  </a:cubicBezTo>
                  <a:cubicBezTo>
                    <a:pt x="101" y="969"/>
                    <a:pt x="1" y="2"/>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2"/>
            <p:cNvSpPr/>
            <p:nvPr/>
          </p:nvSpPr>
          <p:spPr>
            <a:xfrm>
              <a:off x="5267275" y="4788250"/>
              <a:ext cx="125100" cy="226650"/>
            </a:xfrm>
            <a:custGeom>
              <a:avLst/>
              <a:gdLst/>
              <a:ahLst/>
              <a:cxnLst/>
              <a:rect l="l" t="t" r="r" b="b"/>
              <a:pathLst>
                <a:path w="5004" h="9066" extrusionOk="0">
                  <a:moveTo>
                    <a:pt x="896" y="1"/>
                  </a:moveTo>
                  <a:cubicBezTo>
                    <a:pt x="766" y="1"/>
                    <a:pt x="665" y="132"/>
                    <a:pt x="601" y="426"/>
                  </a:cubicBezTo>
                  <a:cubicBezTo>
                    <a:pt x="0" y="3128"/>
                    <a:pt x="5004" y="9065"/>
                    <a:pt x="5004" y="9065"/>
                  </a:cubicBezTo>
                  <a:cubicBezTo>
                    <a:pt x="5004" y="9065"/>
                    <a:pt x="1973" y="1"/>
                    <a:pt x="89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2"/>
            <p:cNvSpPr/>
            <p:nvPr/>
          </p:nvSpPr>
          <p:spPr>
            <a:xfrm>
              <a:off x="5288125" y="4577700"/>
              <a:ext cx="152275" cy="437200"/>
            </a:xfrm>
            <a:custGeom>
              <a:avLst/>
              <a:gdLst/>
              <a:ahLst/>
              <a:cxnLst/>
              <a:rect l="l" t="t" r="r" b="b"/>
              <a:pathLst>
                <a:path w="6091" h="17488" extrusionOk="0">
                  <a:moveTo>
                    <a:pt x="3177" y="0"/>
                  </a:moveTo>
                  <a:cubicBezTo>
                    <a:pt x="3142" y="0"/>
                    <a:pt x="3106" y="3"/>
                    <a:pt x="3069" y="8"/>
                  </a:cubicBezTo>
                  <a:cubicBezTo>
                    <a:pt x="0" y="475"/>
                    <a:pt x="4170" y="17487"/>
                    <a:pt x="4170" y="17487"/>
                  </a:cubicBezTo>
                  <a:cubicBezTo>
                    <a:pt x="4170" y="17487"/>
                    <a:pt x="6091" y="0"/>
                    <a:pt x="3177"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2"/>
            <p:cNvSpPr/>
            <p:nvPr/>
          </p:nvSpPr>
          <p:spPr>
            <a:xfrm>
              <a:off x="5309800" y="4850575"/>
              <a:ext cx="82575" cy="164325"/>
            </a:xfrm>
            <a:custGeom>
              <a:avLst/>
              <a:gdLst/>
              <a:ahLst/>
              <a:cxnLst/>
              <a:rect l="l" t="t" r="r" b="b"/>
              <a:pathLst>
                <a:path w="3303" h="6573" extrusionOk="0">
                  <a:moveTo>
                    <a:pt x="0" y="1"/>
                  </a:moveTo>
                  <a:lnTo>
                    <a:pt x="467" y="1035"/>
                  </a:lnTo>
                  <a:cubicBezTo>
                    <a:pt x="634" y="1368"/>
                    <a:pt x="801" y="1735"/>
                    <a:pt x="1001" y="2102"/>
                  </a:cubicBezTo>
                  <a:lnTo>
                    <a:pt x="1601" y="3336"/>
                  </a:lnTo>
                  <a:cubicBezTo>
                    <a:pt x="1802" y="3737"/>
                    <a:pt x="2035" y="4137"/>
                    <a:pt x="2235" y="4537"/>
                  </a:cubicBezTo>
                  <a:cubicBezTo>
                    <a:pt x="2435" y="4904"/>
                    <a:pt x="2602" y="5271"/>
                    <a:pt x="2769" y="5571"/>
                  </a:cubicBezTo>
                  <a:cubicBezTo>
                    <a:pt x="3103" y="6172"/>
                    <a:pt x="3303" y="6572"/>
                    <a:pt x="3303" y="6572"/>
                  </a:cubicBezTo>
                  <a:lnTo>
                    <a:pt x="2802" y="5538"/>
                  </a:lnTo>
                  <a:cubicBezTo>
                    <a:pt x="2669" y="5238"/>
                    <a:pt x="2502" y="4871"/>
                    <a:pt x="2302" y="4471"/>
                  </a:cubicBezTo>
                  <a:lnTo>
                    <a:pt x="1702" y="3270"/>
                  </a:lnTo>
                  <a:lnTo>
                    <a:pt x="1068" y="2069"/>
                  </a:lnTo>
                  <a:cubicBezTo>
                    <a:pt x="868" y="1669"/>
                    <a:pt x="701" y="1335"/>
                    <a:pt x="534" y="1001"/>
                  </a:cubicBezTo>
                  <a:cubicBezTo>
                    <a:pt x="201" y="435"/>
                    <a:pt x="1" y="2"/>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2"/>
            <p:cNvSpPr/>
            <p:nvPr/>
          </p:nvSpPr>
          <p:spPr>
            <a:xfrm>
              <a:off x="5407375" y="4717150"/>
              <a:ext cx="95075" cy="298575"/>
            </a:xfrm>
            <a:custGeom>
              <a:avLst/>
              <a:gdLst/>
              <a:ahLst/>
              <a:cxnLst/>
              <a:rect l="l" t="t" r="r" b="b"/>
              <a:pathLst>
                <a:path w="3803" h="11943" extrusionOk="0">
                  <a:moveTo>
                    <a:pt x="1781" y="0"/>
                  </a:moveTo>
                  <a:cubicBezTo>
                    <a:pt x="494" y="0"/>
                    <a:pt x="0" y="11942"/>
                    <a:pt x="0" y="11942"/>
                  </a:cubicBezTo>
                  <a:cubicBezTo>
                    <a:pt x="0" y="11942"/>
                    <a:pt x="3803" y="3370"/>
                    <a:pt x="2202" y="401"/>
                  </a:cubicBezTo>
                  <a:cubicBezTo>
                    <a:pt x="2053" y="125"/>
                    <a:pt x="1913" y="0"/>
                    <a:pt x="178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2"/>
            <p:cNvSpPr/>
            <p:nvPr/>
          </p:nvSpPr>
          <p:spPr>
            <a:xfrm>
              <a:off x="5407375" y="4796375"/>
              <a:ext cx="40875" cy="219350"/>
            </a:xfrm>
            <a:custGeom>
              <a:avLst/>
              <a:gdLst/>
              <a:ahLst/>
              <a:cxnLst/>
              <a:rect l="l" t="t" r="r" b="b"/>
              <a:pathLst>
                <a:path w="1635" h="8774" extrusionOk="0">
                  <a:moveTo>
                    <a:pt x="1635" y="1"/>
                  </a:moveTo>
                  <a:lnTo>
                    <a:pt x="1635" y="1"/>
                  </a:lnTo>
                  <a:cubicBezTo>
                    <a:pt x="1635" y="1"/>
                    <a:pt x="1534" y="535"/>
                    <a:pt x="1368" y="1368"/>
                  </a:cubicBezTo>
                  <a:lnTo>
                    <a:pt x="1068" y="2769"/>
                  </a:lnTo>
                  <a:cubicBezTo>
                    <a:pt x="967" y="3303"/>
                    <a:pt x="867" y="3837"/>
                    <a:pt x="767" y="4370"/>
                  </a:cubicBezTo>
                  <a:cubicBezTo>
                    <a:pt x="667" y="4937"/>
                    <a:pt x="567" y="5471"/>
                    <a:pt x="467" y="6005"/>
                  </a:cubicBezTo>
                  <a:cubicBezTo>
                    <a:pt x="367" y="6505"/>
                    <a:pt x="300" y="6972"/>
                    <a:pt x="234" y="7406"/>
                  </a:cubicBezTo>
                  <a:lnTo>
                    <a:pt x="0" y="8773"/>
                  </a:lnTo>
                  <a:cubicBezTo>
                    <a:pt x="0" y="8773"/>
                    <a:pt x="100" y="8240"/>
                    <a:pt x="267" y="7406"/>
                  </a:cubicBezTo>
                  <a:cubicBezTo>
                    <a:pt x="367" y="7006"/>
                    <a:pt x="467" y="6539"/>
                    <a:pt x="567" y="6005"/>
                  </a:cubicBezTo>
                  <a:cubicBezTo>
                    <a:pt x="667" y="5504"/>
                    <a:pt x="767" y="4971"/>
                    <a:pt x="867" y="4404"/>
                  </a:cubicBezTo>
                  <a:cubicBezTo>
                    <a:pt x="967" y="3870"/>
                    <a:pt x="1068" y="3303"/>
                    <a:pt x="1168" y="2803"/>
                  </a:cubicBezTo>
                  <a:cubicBezTo>
                    <a:pt x="1268" y="2269"/>
                    <a:pt x="1334" y="1802"/>
                    <a:pt x="1434" y="1402"/>
                  </a:cubicBezTo>
                  <a:lnTo>
                    <a:pt x="1635"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2"/>
            <p:cNvSpPr/>
            <p:nvPr/>
          </p:nvSpPr>
          <p:spPr>
            <a:xfrm>
              <a:off x="5376500" y="4712975"/>
              <a:ext cx="16725" cy="292750"/>
            </a:xfrm>
            <a:custGeom>
              <a:avLst/>
              <a:gdLst/>
              <a:ahLst/>
              <a:cxnLst/>
              <a:rect l="l" t="t" r="r" b="b"/>
              <a:pathLst>
                <a:path w="669" h="11710" extrusionOk="0">
                  <a:moveTo>
                    <a:pt x="1" y="1"/>
                  </a:moveTo>
                  <a:cubicBezTo>
                    <a:pt x="1" y="1"/>
                    <a:pt x="34" y="735"/>
                    <a:pt x="101" y="1835"/>
                  </a:cubicBezTo>
                  <a:cubicBezTo>
                    <a:pt x="101" y="2369"/>
                    <a:pt x="134" y="3003"/>
                    <a:pt x="168" y="3703"/>
                  </a:cubicBezTo>
                  <a:cubicBezTo>
                    <a:pt x="201" y="4371"/>
                    <a:pt x="234" y="5104"/>
                    <a:pt x="301" y="5838"/>
                  </a:cubicBezTo>
                  <a:cubicBezTo>
                    <a:pt x="334" y="6572"/>
                    <a:pt x="368" y="7306"/>
                    <a:pt x="435" y="8007"/>
                  </a:cubicBezTo>
                  <a:cubicBezTo>
                    <a:pt x="468" y="8674"/>
                    <a:pt x="501" y="9307"/>
                    <a:pt x="535" y="9875"/>
                  </a:cubicBezTo>
                  <a:cubicBezTo>
                    <a:pt x="635" y="10975"/>
                    <a:pt x="668" y="11709"/>
                    <a:pt x="668" y="11709"/>
                  </a:cubicBezTo>
                  <a:cubicBezTo>
                    <a:pt x="668" y="11709"/>
                    <a:pt x="668" y="10975"/>
                    <a:pt x="601" y="9875"/>
                  </a:cubicBezTo>
                  <a:cubicBezTo>
                    <a:pt x="568" y="9307"/>
                    <a:pt x="568" y="8674"/>
                    <a:pt x="535" y="8007"/>
                  </a:cubicBezTo>
                  <a:cubicBezTo>
                    <a:pt x="468" y="7306"/>
                    <a:pt x="435" y="6572"/>
                    <a:pt x="401" y="5838"/>
                  </a:cubicBezTo>
                  <a:cubicBezTo>
                    <a:pt x="368" y="5104"/>
                    <a:pt x="334" y="4371"/>
                    <a:pt x="268" y="3703"/>
                  </a:cubicBezTo>
                  <a:cubicBezTo>
                    <a:pt x="234" y="3003"/>
                    <a:pt x="201" y="2369"/>
                    <a:pt x="134" y="1802"/>
                  </a:cubicBezTo>
                  <a:cubicBezTo>
                    <a:pt x="68" y="735"/>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2"/>
            <p:cNvSpPr/>
            <p:nvPr/>
          </p:nvSpPr>
          <p:spPr>
            <a:xfrm>
              <a:off x="3404275" y="4877375"/>
              <a:ext cx="96750" cy="242600"/>
            </a:xfrm>
            <a:custGeom>
              <a:avLst/>
              <a:gdLst/>
              <a:ahLst/>
              <a:cxnLst/>
              <a:rect l="l" t="t" r="r" b="b"/>
              <a:pathLst>
                <a:path w="3870" h="9704" extrusionOk="0">
                  <a:moveTo>
                    <a:pt x="1396" y="0"/>
                  </a:moveTo>
                  <a:cubicBezTo>
                    <a:pt x="1282" y="0"/>
                    <a:pt x="1172" y="113"/>
                    <a:pt x="1068" y="363"/>
                  </a:cubicBezTo>
                  <a:cubicBezTo>
                    <a:pt x="0" y="2932"/>
                    <a:pt x="3870" y="9703"/>
                    <a:pt x="3870" y="9703"/>
                  </a:cubicBezTo>
                  <a:cubicBezTo>
                    <a:pt x="3870" y="9703"/>
                    <a:pt x="2456" y="0"/>
                    <a:pt x="139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2"/>
            <p:cNvSpPr/>
            <p:nvPr/>
          </p:nvSpPr>
          <p:spPr>
            <a:xfrm>
              <a:off x="3474475" y="4683775"/>
              <a:ext cx="154975" cy="436200"/>
            </a:xfrm>
            <a:custGeom>
              <a:avLst/>
              <a:gdLst/>
              <a:ahLst/>
              <a:cxnLst/>
              <a:rect l="l" t="t" r="r" b="b"/>
              <a:pathLst>
                <a:path w="6199" h="17448" extrusionOk="0">
                  <a:moveTo>
                    <a:pt x="3070" y="1"/>
                  </a:moveTo>
                  <a:cubicBezTo>
                    <a:pt x="0" y="1"/>
                    <a:pt x="1062" y="17447"/>
                    <a:pt x="1062" y="17447"/>
                  </a:cubicBezTo>
                  <a:cubicBezTo>
                    <a:pt x="1062" y="17447"/>
                    <a:pt x="6199" y="101"/>
                    <a:pt x="3096" y="1"/>
                  </a:cubicBezTo>
                  <a:cubicBezTo>
                    <a:pt x="3088" y="1"/>
                    <a:pt x="3079" y="1"/>
                    <a:pt x="30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2"/>
            <p:cNvSpPr/>
            <p:nvPr/>
          </p:nvSpPr>
          <p:spPr>
            <a:xfrm>
              <a:off x="3448475" y="4943150"/>
              <a:ext cx="52550" cy="176825"/>
            </a:xfrm>
            <a:custGeom>
              <a:avLst/>
              <a:gdLst/>
              <a:ahLst/>
              <a:cxnLst/>
              <a:rect l="l" t="t" r="r" b="b"/>
              <a:pathLst>
                <a:path w="2102" h="7073" extrusionOk="0">
                  <a:moveTo>
                    <a:pt x="0" y="0"/>
                  </a:moveTo>
                  <a:lnTo>
                    <a:pt x="300" y="1101"/>
                  </a:lnTo>
                  <a:lnTo>
                    <a:pt x="634" y="2235"/>
                  </a:lnTo>
                  <a:lnTo>
                    <a:pt x="1001" y="3536"/>
                  </a:lnTo>
                  <a:lnTo>
                    <a:pt x="1401" y="4837"/>
                  </a:lnTo>
                  <a:cubicBezTo>
                    <a:pt x="1535" y="5271"/>
                    <a:pt x="1635" y="5638"/>
                    <a:pt x="1735" y="5971"/>
                  </a:cubicBezTo>
                  <a:lnTo>
                    <a:pt x="2102" y="7072"/>
                  </a:lnTo>
                  <a:cubicBezTo>
                    <a:pt x="2102" y="7072"/>
                    <a:pt x="1968" y="6638"/>
                    <a:pt x="1801" y="5971"/>
                  </a:cubicBezTo>
                  <a:cubicBezTo>
                    <a:pt x="1701" y="5638"/>
                    <a:pt x="1601" y="5237"/>
                    <a:pt x="1468" y="4804"/>
                  </a:cubicBezTo>
                  <a:cubicBezTo>
                    <a:pt x="1368" y="4404"/>
                    <a:pt x="1234" y="3970"/>
                    <a:pt x="1101" y="3503"/>
                  </a:cubicBezTo>
                  <a:lnTo>
                    <a:pt x="701" y="2202"/>
                  </a:lnTo>
                  <a:cubicBezTo>
                    <a:pt x="567" y="1802"/>
                    <a:pt x="467" y="1401"/>
                    <a:pt x="367" y="1068"/>
                  </a:cubicBezTo>
                  <a:cubicBezTo>
                    <a:pt x="134" y="434"/>
                    <a:pt x="0" y="1"/>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2"/>
            <p:cNvSpPr/>
            <p:nvPr/>
          </p:nvSpPr>
          <p:spPr>
            <a:xfrm>
              <a:off x="3503500" y="4818900"/>
              <a:ext cx="36725" cy="291900"/>
            </a:xfrm>
            <a:custGeom>
              <a:avLst/>
              <a:gdLst/>
              <a:ahLst/>
              <a:cxnLst/>
              <a:rect l="l" t="t" r="r" b="b"/>
              <a:pathLst>
                <a:path w="1469" h="11676" extrusionOk="0">
                  <a:moveTo>
                    <a:pt x="1468" y="0"/>
                  </a:moveTo>
                  <a:lnTo>
                    <a:pt x="1468" y="0"/>
                  </a:lnTo>
                  <a:cubicBezTo>
                    <a:pt x="1468" y="1"/>
                    <a:pt x="1335" y="734"/>
                    <a:pt x="1202" y="1801"/>
                  </a:cubicBezTo>
                  <a:cubicBezTo>
                    <a:pt x="1135" y="2369"/>
                    <a:pt x="1035" y="3002"/>
                    <a:pt x="935" y="3669"/>
                  </a:cubicBezTo>
                  <a:cubicBezTo>
                    <a:pt x="868" y="4370"/>
                    <a:pt x="768" y="5070"/>
                    <a:pt x="668" y="5804"/>
                  </a:cubicBezTo>
                  <a:cubicBezTo>
                    <a:pt x="568" y="6538"/>
                    <a:pt x="501" y="7272"/>
                    <a:pt x="401" y="7973"/>
                  </a:cubicBezTo>
                  <a:cubicBezTo>
                    <a:pt x="334" y="8640"/>
                    <a:pt x="268" y="9307"/>
                    <a:pt x="201" y="9841"/>
                  </a:cubicBezTo>
                  <a:cubicBezTo>
                    <a:pt x="67" y="10941"/>
                    <a:pt x="1" y="11675"/>
                    <a:pt x="1" y="11675"/>
                  </a:cubicBezTo>
                  <a:cubicBezTo>
                    <a:pt x="1" y="11675"/>
                    <a:pt x="101" y="10941"/>
                    <a:pt x="268" y="9841"/>
                  </a:cubicBezTo>
                  <a:cubicBezTo>
                    <a:pt x="334" y="9307"/>
                    <a:pt x="434" y="8673"/>
                    <a:pt x="501" y="7973"/>
                  </a:cubicBezTo>
                  <a:cubicBezTo>
                    <a:pt x="601" y="7305"/>
                    <a:pt x="701" y="6572"/>
                    <a:pt x="768" y="5838"/>
                  </a:cubicBezTo>
                  <a:cubicBezTo>
                    <a:pt x="868" y="5104"/>
                    <a:pt x="968" y="4370"/>
                    <a:pt x="1035" y="3703"/>
                  </a:cubicBezTo>
                  <a:cubicBezTo>
                    <a:pt x="1135" y="3002"/>
                    <a:pt x="1202" y="2369"/>
                    <a:pt x="1268" y="1801"/>
                  </a:cubicBezTo>
                  <a:cubicBezTo>
                    <a:pt x="1368" y="734"/>
                    <a:pt x="1468" y="1"/>
                    <a:pt x="1468"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2"/>
            <p:cNvSpPr/>
            <p:nvPr/>
          </p:nvSpPr>
          <p:spPr>
            <a:xfrm>
              <a:off x="4779425" y="4893925"/>
              <a:ext cx="80075" cy="201850"/>
            </a:xfrm>
            <a:custGeom>
              <a:avLst/>
              <a:gdLst/>
              <a:ahLst/>
              <a:cxnLst/>
              <a:rect l="l" t="t" r="r" b="b"/>
              <a:pathLst>
                <a:path w="3203" h="8074" extrusionOk="0">
                  <a:moveTo>
                    <a:pt x="1168" y="0"/>
                  </a:moveTo>
                  <a:cubicBezTo>
                    <a:pt x="1075" y="0"/>
                    <a:pt x="985" y="94"/>
                    <a:pt x="901" y="302"/>
                  </a:cubicBezTo>
                  <a:cubicBezTo>
                    <a:pt x="0" y="2470"/>
                    <a:pt x="3202" y="8074"/>
                    <a:pt x="3202" y="8074"/>
                  </a:cubicBezTo>
                  <a:cubicBezTo>
                    <a:pt x="3202" y="8074"/>
                    <a:pt x="2034" y="0"/>
                    <a:pt x="1168"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2"/>
            <p:cNvSpPr/>
            <p:nvPr/>
          </p:nvSpPr>
          <p:spPr>
            <a:xfrm>
              <a:off x="4837100" y="4733825"/>
              <a:ext cx="129150" cy="361950"/>
            </a:xfrm>
            <a:custGeom>
              <a:avLst/>
              <a:gdLst/>
              <a:ahLst/>
              <a:cxnLst/>
              <a:rect l="l" t="t" r="r" b="b"/>
              <a:pathLst>
                <a:path w="5166" h="14478" extrusionOk="0">
                  <a:moveTo>
                    <a:pt x="2570" y="0"/>
                  </a:moveTo>
                  <a:cubicBezTo>
                    <a:pt x="1" y="0"/>
                    <a:pt x="895" y="14478"/>
                    <a:pt x="895" y="14478"/>
                  </a:cubicBezTo>
                  <a:cubicBezTo>
                    <a:pt x="895" y="14478"/>
                    <a:pt x="5165" y="101"/>
                    <a:pt x="2597" y="1"/>
                  </a:cubicBezTo>
                  <a:cubicBezTo>
                    <a:pt x="2588" y="0"/>
                    <a:pt x="2579" y="0"/>
                    <a:pt x="257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2"/>
            <p:cNvSpPr/>
            <p:nvPr/>
          </p:nvSpPr>
          <p:spPr>
            <a:xfrm>
              <a:off x="4816100" y="4948975"/>
              <a:ext cx="43400" cy="146800"/>
            </a:xfrm>
            <a:custGeom>
              <a:avLst/>
              <a:gdLst/>
              <a:ahLst/>
              <a:cxnLst/>
              <a:rect l="l" t="t" r="r" b="b"/>
              <a:pathLst>
                <a:path w="1736" h="5872" extrusionOk="0">
                  <a:moveTo>
                    <a:pt x="1" y="1"/>
                  </a:moveTo>
                  <a:lnTo>
                    <a:pt x="1" y="1"/>
                  </a:lnTo>
                  <a:cubicBezTo>
                    <a:pt x="1" y="1"/>
                    <a:pt x="101" y="368"/>
                    <a:pt x="234" y="902"/>
                  </a:cubicBezTo>
                  <a:cubicBezTo>
                    <a:pt x="334" y="1202"/>
                    <a:pt x="401" y="1535"/>
                    <a:pt x="501" y="1869"/>
                  </a:cubicBezTo>
                  <a:cubicBezTo>
                    <a:pt x="601" y="2202"/>
                    <a:pt x="701" y="2569"/>
                    <a:pt x="835" y="2936"/>
                  </a:cubicBezTo>
                  <a:cubicBezTo>
                    <a:pt x="935" y="3303"/>
                    <a:pt x="1035" y="3670"/>
                    <a:pt x="1135" y="4037"/>
                  </a:cubicBezTo>
                  <a:cubicBezTo>
                    <a:pt x="1268" y="4371"/>
                    <a:pt x="1369" y="4671"/>
                    <a:pt x="1435" y="4971"/>
                  </a:cubicBezTo>
                  <a:cubicBezTo>
                    <a:pt x="1635" y="5505"/>
                    <a:pt x="1735" y="5872"/>
                    <a:pt x="1735" y="5872"/>
                  </a:cubicBezTo>
                  <a:cubicBezTo>
                    <a:pt x="1735" y="5872"/>
                    <a:pt x="1635" y="5505"/>
                    <a:pt x="1502" y="4938"/>
                  </a:cubicBezTo>
                  <a:cubicBezTo>
                    <a:pt x="1402" y="4671"/>
                    <a:pt x="1335" y="4337"/>
                    <a:pt x="1235" y="4004"/>
                  </a:cubicBezTo>
                  <a:cubicBezTo>
                    <a:pt x="1135" y="3670"/>
                    <a:pt x="1035" y="3270"/>
                    <a:pt x="902" y="2903"/>
                  </a:cubicBezTo>
                  <a:cubicBezTo>
                    <a:pt x="801" y="2536"/>
                    <a:pt x="701" y="2169"/>
                    <a:pt x="601" y="1836"/>
                  </a:cubicBezTo>
                  <a:cubicBezTo>
                    <a:pt x="468" y="1502"/>
                    <a:pt x="368" y="1168"/>
                    <a:pt x="301" y="902"/>
                  </a:cubicBezTo>
                  <a:cubicBezTo>
                    <a:pt x="134" y="368"/>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2"/>
            <p:cNvSpPr/>
            <p:nvPr/>
          </p:nvSpPr>
          <p:spPr>
            <a:xfrm>
              <a:off x="4861975" y="4845575"/>
              <a:ext cx="30050" cy="242700"/>
            </a:xfrm>
            <a:custGeom>
              <a:avLst/>
              <a:gdLst/>
              <a:ahLst/>
              <a:cxnLst/>
              <a:rect l="l" t="t" r="r" b="b"/>
              <a:pathLst>
                <a:path w="1202" h="9708" extrusionOk="0">
                  <a:moveTo>
                    <a:pt x="1201" y="1"/>
                  </a:moveTo>
                  <a:lnTo>
                    <a:pt x="1201" y="1"/>
                  </a:lnTo>
                  <a:cubicBezTo>
                    <a:pt x="1201" y="1"/>
                    <a:pt x="1101" y="601"/>
                    <a:pt x="968" y="1502"/>
                  </a:cubicBezTo>
                  <a:cubicBezTo>
                    <a:pt x="901" y="1969"/>
                    <a:pt x="834" y="2502"/>
                    <a:pt x="768" y="3069"/>
                  </a:cubicBezTo>
                  <a:cubicBezTo>
                    <a:pt x="701" y="3637"/>
                    <a:pt x="601" y="4237"/>
                    <a:pt x="534" y="4837"/>
                  </a:cubicBezTo>
                  <a:cubicBezTo>
                    <a:pt x="468" y="5438"/>
                    <a:pt x="401" y="6072"/>
                    <a:pt x="334" y="6639"/>
                  </a:cubicBezTo>
                  <a:cubicBezTo>
                    <a:pt x="267" y="7206"/>
                    <a:pt x="201" y="7739"/>
                    <a:pt x="134" y="8173"/>
                  </a:cubicBezTo>
                  <a:cubicBezTo>
                    <a:pt x="34" y="9107"/>
                    <a:pt x="1" y="9708"/>
                    <a:pt x="1" y="9708"/>
                  </a:cubicBezTo>
                  <a:cubicBezTo>
                    <a:pt x="1" y="9708"/>
                    <a:pt x="67" y="9107"/>
                    <a:pt x="201" y="8173"/>
                  </a:cubicBezTo>
                  <a:cubicBezTo>
                    <a:pt x="267" y="7739"/>
                    <a:pt x="334" y="7206"/>
                    <a:pt x="401" y="6639"/>
                  </a:cubicBezTo>
                  <a:cubicBezTo>
                    <a:pt x="468" y="6072"/>
                    <a:pt x="568" y="5471"/>
                    <a:pt x="634" y="4871"/>
                  </a:cubicBezTo>
                  <a:cubicBezTo>
                    <a:pt x="701" y="4237"/>
                    <a:pt x="768" y="3637"/>
                    <a:pt x="834" y="3069"/>
                  </a:cubicBezTo>
                  <a:cubicBezTo>
                    <a:pt x="901" y="2502"/>
                    <a:pt x="968" y="1969"/>
                    <a:pt x="1035" y="1535"/>
                  </a:cubicBezTo>
                  <a:cubicBezTo>
                    <a:pt x="1135" y="601"/>
                    <a:pt x="1201" y="1"/>
                    <a:pt x="120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2"/>
            <p:cNvSpPr/>
            <p:nvPr/>
          </p:nvSpPr>
          <p:spPr>
            <a:xfrm>
              <a:off x="2757975" y="4421950"/>
              <a:ext cx="123450" cy="311900"/>
            </a:xfrm>
            <a:custGeom>
              <a:avLst/>
              <a:gdLst/>
              <a:ahLst/>
              <a:cxnLst/>
              <a:rect l="l" t="t" r="r" b="b"/>
              <a:pathLst>
                <a:path w="4938" h="12476" extrusionOk="0">
                  <a:moveTo>
                    <a:pt x="1788" y="1"/>
                  </a:moveTo>
                  <a:cubicBezTo>
                    <a:pt x="1642" y="1"/>
                    <a:pt x="1501" y="146"/>
                    <a:pt x="1368" y="467"/>
                  </a:cubicBezTo>
                  <a:cubicBezTo>
                    <a:pt x="0" y="3770"/>
                    <a:pt x="4937" y="12476"/>
                    <a:pt x="4937" y="12476"/>
                  </a:cubicBezTo>
                  <a:cubicBezTo>
                    <a:pt x="4937" y="12476"/>
                    <a:pt x="3144" y="1"/>
                    <a:pt x="1788"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2"/>
            <p:cNvSpPr/>
            <p:nvPr/>
          </p:nvSpPr>
          <p:spPr>
            <a:xfrm>
              <a:off x="2847400" y="4174250"/>
              <a:ext cx="199975" cy="559600"/>
            </a:xfrm>
            <a:custGeom>
              <a:avLst/>
              <a:gdLst/>
              <a:ahLst/>
              <a:cxnLst/>
              <a:rect l="l" t="t" r="r" b="b"/>
              <a:pathLst>
                <a:path w="7999" h="22384" extrusionOk="0">
                  <a:moveTo>
                    <a:pt x="3960" y="0"/>
                  </a:moveTo>
                  <a:cubicBezTo>
                    <a:pt x="1" y="0"/>
                    <a:pt x="1360" y="22384"/>
                    <a:pt x="1360" y="22384"/>
                  </a:cubicBezTo>
                  <a:cubicBezTo>
                    <a:pt x="1360" y="22384"/>
                    <a:pt x="7998" y="134"/>
                    <a:pt x="3996" y="1"/>
                  </a:cubicBezTo>
                  <a:cubicBezTo>
                    <a:pt x="3984" y="1"/>
                    <a:pt x="3972" y="0"/>
                    <a:pt x="396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2"/>
            <p:cNvSpPr/>
            <p:nvPr/>
          </p:nvSpPr>
          <p:spPr>
            <a:xfrm>
              <a:off x="2814675" y="4506175"/>
              <a:ext cx="66750" cy="227675"/>
            </a:xfrm>
            <a:custGeom>
              <a:avLst/>
              <a:gdLst/>
              <a:ahLst/>
              <a:cxnLst/>
              <a:rect l="l" t="t" r="r" b="b"/>
              <a:pathLst>
                <a:path w="2670" h="9107" extrusionOk="0">
                  <a:moveTo>
                    <a:pt x="1" y="0"/>
                  </a:moveTo>
                  <a:lnTo>
                    <a:pt x="368" y="1435"/>
                  </a:lnTo>
                  <a:cubicBezTo>
                    <a:pt x="501" y="1868"/>
                    <a:pt x="635" y="2369"/>
                    <a:pt x="801" y="2902"/>
                  </a:cubicBezTo>
                  <a:cubicBezTo>
                    <a:pt x="935" y="3436"/>
                    <a:pt x="1102" y="4003"/>
                    <a:pt x="1268" y="4570"/>
                  </a:cubicBezTo>
                  <a:cubicBezTo>
                    <a:pt x="1435" y="5137"/>
                    <a:pt x="1602" y="5704"/>
                    <a:pt x="1769" y="6238"/>
                  </a:cubicBezTo>
                  <a:cubicBezTo>
                    <a:pt x="1935" y="6772"/>
                    <a:pt x="2102" y="7272"/>
                    <a:pt x="2236" y="7672"/>
                  </a:cubicBezTo>
                  <a:lnTo>
                    <a:pt x="2669" y="9107"/>
                  </a:lnTo>
                  <a:lnTo>
                    <a:pt x="2302" y="7672"/>
                  </a:lnTo>
                  <a:lnTo>
                    <a:pt x="1869" y="6205"/>
                  </a:lnTo>
                  <a:cubicBezTo>
                    <a:pt x="1735" y="5671"/>
                    <a:pt x="1569" y="5104"/>
                    <a:pt x="1402" y="4537"/>
                  </a:cubicBezTo>
                  <a:cubicBezTo>
                    <a:pt x="1235" y="3970"/>
                    <a:pt x="1068" y="3403"/>
                    <a:pt x="901" y="2869"/>
                  </a:cubicBezTo>
                  <a:cubicBezTo>
                    <a:pt x="735" y="2335"/>
                    <a:pt x="568" y="1835"/>
                    <a:pt x="434" y="1401"/>
                  </a:cubicBezTo>
                  <a:lnTo>
                    <a:pt x="1"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2"/>
            <p:cNvSpPr/>
            <p:nvPr/>
          </p:nvSpPr>
          <p:spPr>
            <a:xfrm>
              <a:off x="2885575" y="4346875"/>
              <a:ext cx="45875" cy="374475"/>
            </a:xfrm>
            <a:custGeom>
              <a:avLst/>
              <a:gdLst/>
              <a:ahLst/>
              <a:cxnLst/>
              <a:rect l="l" t="t" r="r" b="b"/>
              <a:pathLst>
                <a:path w="1835" h="14979" extrusionOk="0">
                  <a:moveTo>
                    <a:pt x="1835" y="1"/>
                  </a:moveTo>
                  <a:lnTo>
                    <a:pt x="1835" y="1"/>
                  </a:lnTo>
                  <a:cubicBezTo>
                    <a:pt x="1835" y="2"/>
                    <a:pt x="1701" y="935"/>
                    <a:pt x="1501" y="2336"/>
                  </a:cubicBezTo>
                  <a:cubicBezTo>
                    <a:pt x="1434" y="3036"/>
                    <a:pt x="1301" y="3870"/>
                    <a:pt x="1201" y="4738"/>
                  </a:cubicBezTo>
                  <a:cubicBezTo>
                    <a:pt x="1101" y="5605"/>
                    <a:pt x="967" y="6539"/>
                    <a:pt x="834" y="7473"/>
                  </a:cubicBezTo>
                  <a:cubicBezTo>
                    <a:pt x="734" y="8407"/>
                    <a:pt x="601" y="9341"/>
                    <a:pt x="500" y="10242"/>
                  </a:cubicBezTo>
                  <a:cubicBezTo>
                    <a:pt x="400" y="11109"/>
                    <a:pt x="334" y="11943"/>
                    <a:pt x="234" y="12643"/>
                  </a:cubicBezTo>
                  <a:cubicBezTo>
                    <a:pt x="100" y="14044"/>
                    <a:pt x="0" y="14978"/>
                    <a:pt x="0" y="14978"/>
                  </a:cubicBezTo>
                  <a:cubicBezTo>
                    <a:pt x="0" y="14978"/>
                    <a:pt x="100" y="14044"/>
                    <a:pt x="300" y="12643"/>
                  </a:cubicBezTo>
                  <a:cubicBezTo>
                    <a:pt x="400" y="11943"/>
                    <a:pt x="500" y="11109"/>
                    <a:pt x="634" y="10242"/>
                  </a:cubicBezTo>
                  <a:cubicBezTo>
                    <a:pt x="734" y="9374"/>
                    <a:pt x="867" y="8440"/>
                    <a:pt x="967" y="7506"/>
                  </a:cubicBezTo>
                  <a:cubicBezTo>
                    <a:pt x="1101" y="6572"/>
                    <a:pt x="1201" y="5638"/>
                    <a:pt x="1301" y="4738"/>
                  </a:cubicBezTo>
                  <a:cubicBezTo>
                    <a:pt x="1401" y="3870"/>
                    <a:pt x="1501" y="3036"/>
                    <a:pt x="1601" y="2336"/>
                  </a:cubicBezTo>
                  <a:cubicBezTo>
                    <a:pt x="1735" y="935"/>
                    <a:pt x="1835" y="2"/>
                    <a:pt x="1835"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2"/>
            <p:cNvSpPr/>
            <p:nvPr/>
          </p:nvSpPr>
          <p:spPr>
            <a:xfrm>
              <a:off x="2506125" y="5076575"/>
              <a:ext cx="160975" cy="34225"/>
            </a:xfrm>
            <a:custGeom>
              <a:avLst/>
              <a:gdLst/>
              <a:ahLst/>
              <a:cxnLst/>
              <a:rect l="l" t="t" r="r" b="b"/>
              <a:pathLst>
                <a:path w="6439" h="1369" extrusionOk="0">
                  <a:moveTo>
                    <a:pt x="3203" y="1"/>
                  </a:moveTo>
                  <a:cubicBezTo>
                    <a:pt x="1435" y="1"/>
                    <a:pt x="1" y="301"/>
                    <a:pt x="1" y="668"/>
                  </a:cubicBezTo>
                  <a:cubicBezTo>
                    <a:pt x="1" y="1035"/>
                    <a:pt x="1435" y="1368"/>
                    <a:pt x="3203" y="1368"/>
                  </a:cubicBezTo>
                  <a:cubicBezTo>
                    <a:pt x="4971" y="1368"/>
                    <a:pt x="6439" y="1068"/>
                    <a:pt x="6439" y="668"/>
                  </a:cubicBezTo>
                  <a:cubicBezTo>
                    <a:pt x="6439"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2"/>
            <p:cNvSpPr/>
            <p:nvPr/>
          </p:nvSpPr>
          <p:spPr>
            <a:xfrm>
              <a:off x="2180050" y="4842250"/>
              <a:ext cx="160975" cy="34200"/>
            </a:xfrm>
            <a:custGeom>
              <a:avLst/>
              <a:gdLst/>
              <a:ahLst/>
              <a:cxnLst/>
              <a:rect l="l" t="t" r="r" b="b"/>
              <a:pathLst>
                <a:path w="6439" h="1368" extrusionOk="0">
                  <a:moveTo>
                    <a:pt x="3203" y="0"/>
                  </a:moveTo>
                  <a:cubicBezTo>
                    <a:pt x="1435" y="0"/>
                    <a:pt x="1" y="300"/>
                    <a:pt x="1" y="667"/>
                  </a:cubicBezTo>
                  <a:cubicBezTo>
                    <a:pt x="1" y="1034"/>
                    <a:pt x="1435" y="1368"/>
                    <a:pt x="3203" y="1368"/>
                  </a:cubicBezTo>
                  <a:cubicBezTo>
                    <a:pt x="5005" y="1368"/>
                    <a:pt x="6439" y="1034"/>
                    <a:pt x="6439" y="667"/>
                  </a:cubicBezTo>
                  <a:cubicBezTo>
                    <a:pt x="6439" y="300"/>
                    <a:pt x="5005" y="0"/>
                    <a:pt x="3203"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2"/>
            <p:cNvSpPr/>
            <p:nvPr/>
          </p:nvSpPr>
          <p:spPr>
            <a:xfrm>
              <a:off x="3907950" y="4787200"/>
              <a:ext cx="161825" cy="34225"/>
            </a:xfrm>
            <a:custGeom>
              <a:avLst/>
              <a:gdLst/>
              <a:ahLst/>
              <a:cxnLst/>
              <a:rect l="l" t="t" r="r" b="b"/>
              <a:pathLst>
                <a:path w="6473" h="1369" extrusionOk="0">
                  <a:moveTo>
                    <a:pt x="3237" y="1"/>
                  </a:moveTo>
                  <a:cubicBezTo>
                    <a:pt x="1469" y="1"/>
                    <a:pt x="1" y="301"/>
                    <a:pt x="1" y="668"/>
                  </a:cubicBezTo>
                  <a:cubicBezTo>
                    <a:pt x="1" y="1035"/>
                    <a:pt x="1469" y="1368"/>
                    <a:pt x="3237" y="1368"/>
                  </a:cubicBezTo>
                  <a:cubicBezTo>
                    <a:pt x="5005" y="1368"/>
                    <a:pt x="6472" y="1035"/>
                    <a:pt x="6472" y="668"/>
                  </a:cubicBezTo>
                  <a:cubicBezTo>
                    <a:pt x="6472" y="301"/>
                    <a:pt x="5038" y="1"/>
                    <a:pt x="3237"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2"/>
            <p:cNvSpPr/>
            <p:nvPr/>
          </p:nvSpPr>
          <p:spPr>
            <a:xfrm>
              <a:off x="4406650" y="5084075"/>
              <a:ext cx="160975" cy="34225"/>
            </a:xfrm>
            <a:custGeom>
              <a:avLst/>
              <a:gdLst/>
              <a:ahLst/>
              <a:cxnLst/>
              <a:rect l="l" t="t" r="r" b="b"/>
              <a:pathLst>
                <a:path w="6439" h="1369" extrusionOk="0">
                  <a:moveTo>
                    <a:pt x="3203" y="1"/>
                  </a:moveTo>
                  <a:cubicBezTo>
                    <a:pt x="1435" y="1"/>
                    <a:pt x="1" y="301"/>
                    <a:pt x="1" y="701"/>
                  </a:cubicBezTo>
                  <a:cubicBezTo>
                    <a:pt x="1" y="1068"/>
                    <a:pt x="1435" y="1368"/>
                    <a:pt x="3203" y="1368"/>
                  </a:cubicBezTo>
                  <a:cubicBezTo>
                    <a:pt x="5004" y="1368"/>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2"/>
            <p:cNvSpPr/>
            <p:nvPr/>
          </p:nvSpPr>
          <p:spPr>
            <a:xfrm>
              <a:off x="4563425" y="4753000"/>
              <a:ext cx="160975" cy="34225"/>
            </a:xfrm>
            <a:custGeom>
              <a:avLst/>
              <a:gdLst/>
              <a:ahLst/>
              <a:cxnLst/>
              <a:rect l="l" t="t" r="r" b="b"/>
              <a:pathLst>
                <a:path w="6439" h="1369" extrusionOk="0">
                  <a:moveTo>
                    <a:pt x="3236" y="1"/>
                  </a:moveTo>
                  <a:cubicBezTo>
                    <a:pt x="1435" y="1"/>
                    <a:pt x="1" y="301"/>
                    <a:pt x="1" y="701"/>
                  </a:cubicBezTo>
                  <a:cubicBezTo>
                    <a:pt x="1" y="1068"/>
                    <a:pt x="1435" y="1369"/>
                    <a:pt x="3236" y="1369"/>
                  </a:cubicBezTo>
                  <a:cubicBezTo>
                    <a:pt x="5004" y="1369"/>
                    <a:pt x="6439" y="1068"/>
                    <a:pt x="6439" y="701"/>
                  </a:cubicBezTo>
                  <a:cubicBezTo>
                    <a:pt x="6439" y="301"/>
                    <a:pt x="5004" y="1"/>
                    <a:pt x="3236"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2"/>
            <p:cNvSpPr/>
            <p:nvPr/>
          </p:nvSpPr>
          <p:spPr>
            <a:xfrm>
              <a:off x="5479075" y="5040725"/>
              <a:ext cx="161825" cy="34200"/>
            </a:xfrm>
            <a:custGeom>
              <a:avLst/>
              <a:gdLst/>
              <a:ahLst/>
              <a:cxnLst/>
              <a:rect l="l" t="t" r="r" b="b"/>
              <a:pathLst>
                <a:path w="6473" h="1368" extrusionOk="0">
                  <a:moveTo>
                    <a:pt x="3236" y="0"/>
                  </a:moveTo>
                  <a:cubicBezTo>
                    <a:pt x="1469" y="0"/>
                    <a:pt x="1" y="300"/>
                    <a:pt x="1" y="701"/>
                  </a:cubicBezTo>
                  <a:cubicBezTo>
                    <a:pt x="1" y="1068"/>
                    <a:pt x="1469" y="1368"/>
                    <a:pt x="3236" y="1368"/>
                  </a:cubicBezTo>
                  <a:cubicBezTo>
                    <a:pt x="5004" y="1368"/>
                    <a:pt x="6472" y="1068"/>
                    <a:pt x="6472" y="701"/>
                  </a:cubicBezTo>
                  <a:cubicBezTo>
                    <a:pt x="6472" y="300"/>
                    <a:pt x="5004" y="0"/>
                    <a:pt x="3236"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2"/>
            <p:cNvSpPr/>
            <p:nvPr/>
          </p:nvSpPr>
          <p:spPr>
            <a:xfrm>
              <a:off x="5029600" y="4925625"/>
              <a:ext cx="160975" cy="34225"/>
            </a:xfrm>
            <a:custGeom>
              <a:avLst/>
              <a:gdLst/>
              <a:ahLst/>
              <a:cxnLst/>
              <a:rect l="l" t="t" r="r" b="b"/>
              <a:pathLst>
                <a:path w="6439" h="1369" extrusionOk="0">
                  <a:moveTo>
                    <a:pt x="3203" y="1"/>
                  </a:moveTo>
                  <a:cubicBezTo>
                    <a:pt x="1435" y="1"/>
                    <a:pt x="0" y="301"/>
                    <a:pt x="0" y="701"/>
                  </a:cubicBezTo>
                  <a:cubicBezTo>
                    <a:pt x="0" y="1068"/>
                    <a:pt x="1435" y="1369"/>
                    <a:pt x="3203" y="1369"/>
                  </a:cubicBezTo>
                  <a:cubicBezTo>
                    <a:pt x="5004" y="1369"/>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2"/>
            <p:cNvSpPr/>
            <p:nvPr/>
          </p:nvSpPr>
          <p:spPr>
            <a:xfrm>
              <a:off x="2288475" y="4754675"/>
              <a:ext cx="74250" cy="15875"/>
            </a:xfrm>
            <a:custGeom>
              <a:avLst/>
              <a:gdLst/>
              <a:ahLst/>
              <a:cxnLst/>
              <a:rect l="l" t="t" r="r" b="b"/>
              <a:pathLst>
                <a:path w="2970" h="635" extrusionOk="0">
                  <a:moveTo>
                    <a:pt x="1501" y="1"/>
                  </a:moveTo>
                  <a:cubicBezTo>
                    <a:pt x="668" y="1"/>
                    <a:pt x="0" y="134"/>
                    <a:pt x="0" y="301"/>
                  </a:cubicBezTo>
                  <a:cubicBezTo>
                    <a:pt x="0" y="468"/>
                    <a:pt x="668" y="634"/>
                    <a:pt x="1501" y="634"/>
                  </a:cubicBezTo>
                  <a:cubicBezTo>
                    <a:pt x="2302" y="634"/>
                    <a:pt x="2969" y="468"/>
                    <a:pt x="2969" y="301"/>
                  </a:cubicBezTo>
                  <a:cubicBezTo>
                    <a:pt x="2969" y="134"/>
                    <a:pt x="2302" y="1"/>
                    <a:pt x="1501"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2"/>
            <p:cNvSpPr/>
            <p:nvPr/>
          </p:nvSpPr>
          <p:spPr>
            <a:xfrm>
              <a:off x="2098325" y="4908950"/>
              <a:ext cx="75100" cy="15050"/>
            </a:xfrm>
            <a:custGeom>
              <a:avLst/>
              <a:gdLst/>
              <a:ahLst/>
              <a:cxnLst/>
              <a:rect l="l" t="t" r="r" b="b"/>
              <a:pathLst>
                <a:path w="3004" h="602" extrusionOk="0">
                  <a:moveTo>
                    <a:pt x="1502" y="1"/>
                  </a:moveTo>
                  <a:cubicBezTo>
                    <a:pt x="668" y="1"/>
                    <a:pt x="1" y="134"/>
                    <a:pt x="1" y="301"/>
                  </a:cubicBezTo>
                  <a:cubicBezTo>
                    <a:pt x="1" y="468"/>
                    <a:pt x="668" y="601"/>
                    <a:pt x="1502" y="601"/>
                  </a:cubicBezTo>
                  <a:cubicBezTo>
                    <a:pt x="2336" y="601"/>
                    <a:pt x="3003" y="468"/>
                    <a:pt x="3003" y="301"/>
                  </a:cubicBezTo>
                  <a:cubicBezTo>
                    <a:pt x="3003" y="134"/>
                    <a:pt x="2336" y="1"/>
                    <a:pt x="1502"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2"/>
            <p:cNvSpPr/>
            <p:nvPr/>
          </p:nvSpPr>
          <p:spPr>
            <a:xfrm>
              <a:off x="4053075" y="4730500"/>
              <a:ext cx="74225" cy="15875"/>
            </a:xfrm>
            <a:custGeom>
              <a:avLst/>
              <a:gdLst/>
              <a:ahLst/>
              <a:cxnLst/>
              <a:rect l="l" t="t" r="r" b="b"/>
              <a:pathLst>
                <a:path w="2969" h="635" extrusionOk="0">
                  <a:moveTo>
                    <a:pt x="1501" y="0"/>
                  </a:moveTo>
                  <a:cubicBezTo>
                    <a:pt x="667" y="0"/>
                    <a:pt x="0" y="134"/>
                    <a:pt x="0" y="301"/>
                  </a:cubicBezTo>
                  <a:cubicBezTo>
                    <a:pt x="0" y="501"/>
                    <a:pt x="667" y="634"/>
                    <a:pt x="1501" y="634"/>
                  </a:cubicBezTo>
                  <a:cubicBezTo>
                    <a:pt x="2302" y="634"/>
                    <a:pt x="2969" y="501"/>
                    <a:pt x="2969" y="301"/>
                  </a:cubicBezTo>
                  <a:cubicBezTo>
                    <a:pt x="2969" y="134"/>
                    <a:pt x="2302" y="0"/>
                    <a:pt x="1501"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2"/>
            <p:cNvSpPr/>
            <p:nvPr/>
          </p:nvSpPr>
          <p:spPr>
            <a:xfrm>
              <a:off x="3662775" y="5085750"/>
              <a:ext cx="75100" cy="15875"/>
            </a:xfrm>
            <a:custGeom>
              <a:avLst/>
              <a:gdLst/>
              <a:ahLst/>
              <a:cxnLst/>
              <a:rect l="l" t="t" r="r" b="b"/>
              <a:pathLst>
                <a:path w="3004" h="635" extrusionOk="0">
                  <a:moveTo>
                    <a:pt x="1502" y="0"/>
                  </a:moveTo>
                  <a:cubicBezTo>
                    <a:pt x="668" y="0"/>
                    <a:pt x="1" y="134"/>
                    <a:pt x="1" y="301"/>
                  </a:cubicBezTo>
                  <a:cubicBezTo>
                    <a:pt x="1" y="467"/>
                    <a:pt x="668" y="634"/>
                    <a:pt x="1502" y="634"/>
                  </a:cubicBezTo>
                  <a:cubicBezTo>
                    <a:pt x="2336" y="634"/>
                    <a:pt x="3003" y="467"/>
                    <a:pt x="3003" y="301"/>
                  </a:cubicBezTo>
                  <a:cubicBezTo>
                    <a:pt x="3003" y="134"/>
                    <a:pt x="2336" y="0"/>
                    <a:pt x="1502"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2"/>
            <p:cNvSpPr/>
            <p:nvPr/>
          </p:nvSpPr>
          <p:spPr>
            <a:xfrm>
              <a:off x="5701750" y="4973175"/>
              <a:ext cx="74225" cy="15875"/>
            </a:xfrm>
            <a:custGeom>
              <a:avLst/>
              <a:gdLst/>
              <a:ahLst/>
              <a:cxnLst/>
              <a:rect l="l" t="t" r="r" b="b"/>
              <a:pathLst>
                <a:path w="2969" h="635" extrusionOk="0">
                  <a:moveTo>
                    <a:pt x="1468" y="0"/>
                  </a:moveTo>
                  <a:cubicBezTo>
                    <a:pt x="667" y="0"/>
                    <a:pt x="0" y="134"/>
                    <a:pt x="0" y="334"/>
                  </a:cubicBezTo>
                  <a:cubicBezTo>
                    <a:pt x="0" y="501"/>
                    <a:pt x="667" y="634"/>
                    <a:pt x="1468" y="634"/>
                  </a:cubicBezTo>
                  <a:cubicBezTo>
                    <a:pt x="2302" y="634"/>
                    <a:pt x="2969" y="501"/>
                    <a:pt x="2969" y="334"/>
                  </a:cubicBezTo>
                  <a:cubicBezTo>
                    <a:pt x="2969" y="167"/>
                    <a:pt x="2302" y="0"/>
                    <a:pt x="1468"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2"/>
            <p:cNvSpPr/>
            <p:nvPr/>
          </p:nvSpPr>
          <p:spPr>
            <a:xfrm>
              <a:off x="2701275" y="5042375"/>
              <a:ext cx="74225" cy="15875"/>
            </a:xfrm>
            <a:custGeom>
              <a:avLst/>
              <a:gdLst/>
              <a:ahLst/>
              <a:cxnLst/>
              <a:rect l="l" t="t" r="r" b="b"/>
              <a:pathLst>
                <a:path w="2969" h="635" extrusionOk="0">
                  <a:moveTo>
                    <a:pt x="1468" y="1"/>
                  </a:moveTo>
                  <a:cubicBezTo>
                    <a:pt x="667" y="1"/>
                    <a:pt x="0" y="134"/>
                    <a:pt x="0" y="301"/>
                  </a:cubicBezTo>
                  <a:cubicBezTo>
                    <a:pt x="0" y="468"/>
                    <a:pt x="667" y="635"/>
                    <a:pt x="1468" y="635"/>
                  </a:cubicBezTo>
                  <a:cubicBezTo>
                    <a:pt x="2302" y="635"/>
                    <a:pt x="2969" y="468"/>
                    <a:pt x="2969" y="301"/>
                  </a:cubicBezTo>
                  <a:cubicBezTo>
                    <a:pt x="2969" y="134"/>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2"/>
            <p:cNvSpPr/>
            <p:nvPr/>
          </p:nvSpPr>
          <p:spPr>
            <a:xfrm>
              <a:off x="1673875" y="5102425"/>
              <a:ext cx="74225" cy="15875"/>
            </a:xfrm>
            <a:custGeom>
              <a:avLst/>
              <a:gdLst/>
              <a:ahLst/>
              <a:cxnLst/>
              <a:rect l="l" t="t" r="r" b="b"/>
              <a:pathLst>
                <a:path w="2969" h="635" extrusionOk="0">
                  <a:moveTo>
                    <a:pt x="1468" y="1"/>
                  </a:moveTo>
                  <a:cubicBezTo>
                    <a:pt x="667" y="1"/>
                    <a:pt x="0" y="134"/>
                    <a:pt x="0" y="334"/>
                  </a:cubicBezTo>
                  <a:cubicBezTo>
                    <a:pt x="0" y="501"/>
                    <a:pt x="667" y="634"/>
                    <a:pt x="1468" y="634"/>
                  </a:cubicBezTo>
                  <a:cubicBezTo>
                    <a:pt x="2302" y="634"/>
                    <a:pt x="2969" y="501"/>
                    <a:pt x="2969" y="334"/>
                  </a:cubicBezTo>
                  <a:cubicBezTo>
                    <a:pt x="2969" y="167"/>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2"/>
            <p:cNvSpPr/>
            <p:nvPr/>
          </p:nvSpPr>
          <p:spPr>
            <a:xfrm>
              <a:off x="1812300" y="4346875"/>
              <a:ext cx="76750" cy="65625"/>
            </a:xfrm>
            <a:custGeom>
              <a:avLst/>
              <a:gdLst/>
              <a:ahLst/>
              <a:cxnLst/>
              <a:rect l="l" t="t" r="r" b="b"/>
              <a:pathLst>
                <a:path w="3070" h="2625" extrusionOk="0">
                  <a:moveTo>
                    <a:pt x="1735" y="1"/>
                  </a:moveTo>
                  <a:cubicBezTo>
                    <a:pt x="568" y="1"/>
                    <a:pt x="0" y="1402"/>
                    <a:pt x="801" y="2236"/>
                  </a:cubicBezTo>
                  <a:cubicBezTo>
                    <a:pt x="1070" y="2504"/>
                    <a:pt x="1400" y="2624"/>
                    <a:pt x="1726" y="2624"/>
                  </a:cubicBezTo>
                  <a:cubicBezTo>
                    <a:pt x="2410" y="2624"/>
                    <a:pt x="3069" y="2093"/>
                    <a:pt x="3069" y="1302"/>
                  </a:cubicBezTo>
                  <a:cubicBezTo>
                    <a:pt x="3069" y="601"/>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2"/>
            <p:cNvSpPr/>
            <p:nvPr/>
          </p:nvSpPr>
          <p:spPr>
            <a:xfrm>
              <a:off x="2125025" y="4470300"/>
              <a:ext cx="76750" cy="65625"/>
            </a:xfrm>
            <a:custGeom>
              <a:avLst/>
              <a:gdLst/>
              <a:ahLst/>
              <a:cxnLst/>
              <a:rect l="l" t="t" r="r" b="b"/>
              <a:pathLst>
                <a:path w="3070" h="2625" extrusionOk="0">
                  <a:moveTo>
                    <a:pt x="1735" y="1"/>
                  </a:moveTo>
                  <a:cubicBezTo>
                    <a:pt x="567" y="1"/>
                    <a:pt x="0" y="1435"/>
                    <a:pt x="834" y="2236"/>
                  </a:cubicBezTo>
                  <a:cubicBezTo>
                    <a:pt x="1103" y="2504"/>
                    <a:pt x="1430" y="2624"/>
                    <a:pt x="1751" y="2624"/>
                  </a:cubicBezTo>
                  <a:cubicBezTo>
                    <a:pt x="2425" y="2624"/>
                    <a:pt x="3069" y="2093"/>
                    <a:pt x="3069" y="1302"/>
                  </a:cubicBezTo>
                  <a:cubicBezTo>
                    <a:pt x="3036"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2"/>
            <p:cNvSpPr/>
            <p:nvPr/>
          </p:nvSpPr>
          <p:spPr>
            <a:xfrm>
              <a:off x="2015775" y="4205950"/>
              <a:ext cx="41725" cy="35975"/>
            </a:xfrm>
            <a:custGeom>
              <a:avLst/>
              <a:gdLst/>
              <a:ahLst/>
              <a:cxnLst/>
              <a:rect l="l" t="t" r="r" b="b"/>
              <a:pathLst>
                <a:path w="1669" h="1439" extrusionOk="0">
                  <a:moveTo>
                    <a:pt x="968" y="1"/>
                  </a:moveTo>
                  <a:cubicBezTo>
                    <a:pt x="334" y="1"/>
                    <a:pt x="1" y="768"/>
                    <a:pt x="468" y="1235"/>
                  </a:cubicBezTo>
                  <a:cubicBezTo>
                    <a:pt x="608" y="1375"/>
                    <a:pt x="784" y="1439"/>
                    <a:pt x="957" y="1439"/>
                  </a:cubicBezTo>
                  <a:cubicBezTo>
                    <a:pt x="1318" y="1439"/>
                    <a:pt x="1668" y="1163"/>
                    <a:pt x="1668" y="734"/>
                  </a:cubicBezTo>
                  <a:cubicBezTo>
                    <a:pt x="1668" y="334"/>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2"/>
            <p:cNvSpPr/>
            <p:nvPr/>
          </p:nvSpPr>
          <p:spPr>
            <a:xfrm>
              <a:off x="2672075" y="4390250"/>
              <a:ext cx="42550" cy="35525"/>
            </a:xfrm>
            <a:custGeom>
              <a:avLst/>
              <a:gdLst/>
              <a:ahLst/>
              <a:cxnLst/>
              <a:rect l="l" t="t" r="r" b="b"/>
              <a:pathLst>
                <a:path w="1702" h="1421" extrusionOk="0">
                  <a:moveTo>
                    <a:pt x="968" y="1"/>
                  </a:moveTo>
                  <a:cubicBezTo>
                    <a:pt x="334" y="1"/>
                    <a:pt x="1" y="768"/>
                    <a:pt x="468" y="1201"/>
                  </a:cubicBezTo>
                  <a:cubicBezTo>
                    <a:pt x="619" y="1353"/>
                    <a:pt x="802" y="1420"/>
                    <a:pt x="981" y="1420"/>
                  </a:cubicBezTo>
                  <a:cubicBezTo>
                    <a:pt x="1352" y="1420"/>
                    <a:pt x="1702" y="1129"/>
                    <a:pt x="1702" y="701"/>
                  </a:cubicBezTo>
                  <a:cubicBezTo>
                    <a:pt x="1702" y="301"/>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2"/>
            <p:cNvSpPr/>
            <p:nvPr/>
          </p:nvSpPr>
          <p:spPr>
            <a:xfrm>
              <a:off x="3516025" y="4241800"/>
              <a:ext cx="41700" cy="35525"/>
            </a:xfrm>
            <a:custGeom>
              <a:avLst/>
              <a:gdLst/>
              <a:ahLst/>
              <a:cxnLst/>
              <a:rect l="l" t="t" r="r" b="b"/>
              <a:pathLst>
                <a:path w="1668" h="1421" extrusionOk="0">
                  <a:moveTo>
                    <a:pt x="967" y="1"/>
                  </a:moveTo>
                  <a:cubicBezTo>
                    <a:pt x="300" y="1"/>
                    <a:pt x="0" y="768"/>
                    <a:pt x="434" y="1202"/>
                  </a:cubicBezTo>
                  <a:cubicBezTo>
                    <a:pt x="585" y="1353"/>
                    <a:pt x="769" y="1421"/>
                    <a:pt x="947" y="1421"/>
                  </a:cubicBezTo>
                  <a:cubicBezTo>
                    <a:pt x="1318" y="1421"/>
                    <a:pt x="1668" y="1130"/>
                    <a:pt x="1668" y="701"/>
                  </a:cubicBezTo>
                  <a:cubicBezTo>
                    <a:pt x="1668" y="301"/>
                    <a:pt x="1334" y="1"/>
                    <a:pt x="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2"/>
            <p:cNvSpPr/>
            <p:nvPr/>
          </p:nvSpPr>
          <p:spPr>
            <a:xfrm>
              <a:off x="4161475" y="4072525"/>
              <a:ext cx="42550" cy="35525"/>
            </a:xfrm>
            <a:custGeom>
              <a:avLst/>
              <a:gdLst/>
              <a:ahLst/>
              <a:cxnLst/>
              <a:rect l="l" t="t" r="r" b="b"/>
              <a:pathLst>
                <a:path w="1702" h="1421" extrusionOk="0">
                  <a:moveTo>
                    <a:pt x="968" y="0"/>
                  </a:moveTo>
                  <a:cubicBezTo>
                    <a:pt x="334" y="0"/>
                    <a:pt x="1" y="768"/>
                    <a:pt x="468" y="1201"/>
                  </a:cubicBezTo>
                  <a:cubicBezTo>
                    <a:pt x="608" y="1353"/>
                    <a:pt x="788" y="1420"/>
                    <a:pt x="966" y="1420"/>
                  </a:cubicBezTo>
                  <a:cubicBezTo>
                    <a:pt x="1337" y="1420"/>
                    <a:pt x="1702" y="1129"/>
                    <a:pt x="1702" y="701"/>
                  </a:cubicBezTo>
                  <a:cubicBezTo>
                    <a:pt x="1702" y="301"/>
                    <a:pt x="1368" y="0"/>
                    <a:pt x="968"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2"/>
            <p:cNvSpPr/>
            <p:nvPr/>
          </p:nvSpPr>
          <p:spPr>
            <a:xfrm>
              <a:off x="4248200" y="3663900"/>
              <a:ext cx="41725" cy="35525"/>
            </a:xfrm>
            <a:custGeom>
              <a:avLst/>
              <a:gdLst/>
              <a:ahLst/>
              <a:cxnLst/>
              <a:rect l="l" t="t" r="r" b="b"/>
              <a:pathLst>
                <a:path w="1669" h="1421" extrusionOk="0">
                  <a:moveTo>
                    <a:pt x="968" y="0"/>
                  </a:moveTo>
                  <a:cubicBezTo>
                    <a:pt x="301" y="0"/>
                    <a:pt x="1" y="768"/>
                    <a:pt x="434" y="1201"/>
                  </a:cubicBezTo>
                  <a:cubicBezTo>
                    <a:pt x="586" y="1353"/>
                    <a:pt x="769" y="1420"/>
                    <a:pt x="947" y="1420"/>
                  </a:cubicBezTo>
                  <a:cubicBezTo>
                    <a:pt x="1319" y="1420"/>
                    <a:pt x="1669" y="1129"/>
                    <a:pt x="1669" y="701"/>
                  </a:cubicBezTo>
                  <a:cubicBezTo>
                    <a:pt x="1669" y="301"/>
                    <a:pt x="1335" y="0"/>
                    <a:pt x="9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2"/>
            <p:cNvSpPr/>
            <p:nvPr/>
          </p:nvSpPr>
          <p:spPr>
            <a:xfrm>
              <a:off x="4837800" y="4090025"/>
              <a:ext cx="41725" cy="36000"/>
            </a:xfrm>
            <a:custGeom>
              <a:avLst/>
              <a:gdLst/>
              <a:ahLst/>
              <a:cxnLst/>
              <a:rect l="l" t="t" r="r" b="b"/>
              <a:pathLst>
                <a:path w="1669" h="1440" extrusionOk="0">
                  <a:moveTo>
                    <a:pt x="968" y="1"/>
                  </a:moveTo>
                  <a:cubicBezTo>
                    <a:pt x="300" y="1"/>
                    <a:pt x="0" y="768"/>
                    <a:pt x="434" y="1235"/>
                  </a:cubicBezTo>
                  <a:cubicBezTo>
                    <a:pt x="585" y="1376"/>
                    <a:pt x="768" y="1439"/>
                    <a:pt x="946" y="1439"/>
                  </a:cubicBezTo>
                  <a:cubicBezTo>
                    <a:pt x="1318" y="1439"/>
                    <a:pt x="1668" y="1163"/>
                    <a:pt x="1668" y="735"/>
                  </a:cubicBezTo>
                  <a:cubicBezTo>
                    <a:pt x="1668" y="335"/>
                    <a:pt x="1334" y="1"/>
                    <a:pt x="968"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2"/>
            <p:cNvSpPr/>
            <p:nvPr/>
          </p:nvSpPr>
          <p:spPr>
            <a:xfrm>
              <a:off x="5207225" y="4540350"/>
              <a:ext cx="41725" cy="35525"/>
            </a:xfrm>
            <a:custGeom>
              <a:avLst/>
              <a:gdLst/>
              <a:ahLst/>
              <a:cxnLst/>
              <a:rect l="l" t="t" r="r" b="b"/>
              <a:pathLst>
                <a:path w="1669" h="1421" extrusionOk="0">
                  <a:moveTo>
                    <a:pt x="934" y="1"/>
                  </a:moveTo>
                  <a:cubicBezTo>
                    <a:pt x="301" y="1"/>
                    <a:pt x="0" y="768"/>
                    <a:pt x="434" y="1202"/>
                  </a:cubicBezTo>
                  <a:cubicBezTo>
                    <a:pt x="586" y="1353"/>
                    <a:pt x="769" y="1421"/>
                    <a:pt x="947" y="1421"/>
                  </a:cubicBezTo>
                  <a:cubicBezTo>
                    <a:pt x="1318" y="1421"/>
                    <a:pt x="1668" y="1129"/>
                    <a:pt x="1668" y="701"/>
                  </a:cubicBezTo>
                  <a:cubicBezTo>
                    <a:pt x="1668" y="301"/>
                    <a:pt x="1335" y="1"/>
                    <a:pt x="934"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2"/>
            <p:cNvSpPr/>
            <p:nvPr/>
          </p:nvSpPr>
          <p:spPr>
            <a:xfrm>
              <a:off x="5535800" y="4296025"/>
              <a:ext cx="41700" cy="35975"/>
            </a:xfrm>
            <a:custGeom>
              <a:avLst/>
              <a:gdLst/>
              <a:ahLst/>
              <a:cxnLst/>
              <a:rect l="l" t="t" r="r" b="b"/>
              <a:pathLst>
                <a:path w="1668" h="1439" extrusionOk="0">
                  <a:moveTo>
                    <a:pt x="967" y="0"/>
                  </a:moveTo>
                  <a:cubicBezTo>
                    <a:pt x="334" y="0"/>
                    <a:pt x="0" y="767"/>
                    <a:pt x="467" y="1234"/>
                  </a:cubicBezTo>
                  <a:cubicBezTo>
                    <a:pt x="608" y="1375"/>
                    <a:pt x="783" y="1438"/>
                    <a:pt x="956" y="1438"/>
                  </a:cubicBezTo>
                  <a:cubicBezTo>
                    <a:pt x="1318" y="1438"/>
                    <a:pt x="1668" y="1162"/>
                    <a:pt x="1668" y="734"/>
                  </a:cubicBezTo>
                  <a:cubicBezTo>
                    <a:pt x="1668" y="334"/>
                    <a:pt x="1368" y="0"/>
                    <a:pt x="967"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2"/>
            <p:cNvSpPr/>
            <p:nvPr/>
          </p:nvSpPr>
          <p:spPr>
            <a:xfrm>
              <a:off x="2742125" y="4281000"/>
              <a:ext cx="76750" cy="65650"/>
            </a:xfrm>
            <a:custGeom>
              <a:avLst/>
              <a:gdLst/>
              <a:ahLst/>
              <a:cxnLst/>
              <a:rect l="l" t="t" r="r" b="b"/>
              <a:pathLst>
                <a:path w="3070" h="2626" extrusionOk="0">
                  <a:moveTo>
                    <a:pt x="1769" y="1"/>
                  </a:moveTo>
                  <a:cubicBezTo>
                    <a:pt x="601" y="1"/>
                    <a:pt x="1" y="1435"/>
                    <a:pt x="835" y="2236"/>
                  </a:cubicBezTo>
                  <a:cubicBezTo>
                    <a:pt x="1104" y="2506"/>
                    <a:pt x="1434" y="2625"/>
                    <a:pt x="1756" y="2625"/>
                  </a:cubicBezTo>
                  <a:cubicBezTo>
                    <a:pt x="2428" y="2625"/>
                    <a:pt x="3070" y="2102"/>
                    <a:pt x="3070" y="1335"/>
                  </a:cubicBezTo>
                  <a:cubicBezTo>
                    <a:pt x="3070" y="601"/>
                    <a:pt x="2469" y="1"/>
                    <a:pt x="1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2"/>
            <p:cNvSpPr/>
            <p:nvPr/>
          </p:nvSpPr>
          <p:spPr>
            <a:xfrm>
              <a:off x="3460150" y="4469475"/>
              <a:ext cx="75900" cy="65825"/>
            </a:xfrm>
            <a:custGeom>
              <a:avLst/>
              <a:gdLst/>
              <a:ahLst/>
              <a:cxnLst/>
              <a:rect l="l" t="t" r="r" b="b"/>
              <a:pathLst>
                <a:path w="3036" h="2633" extrusionOk="0">
                  <a:moveTo>
                    <a:pt x="1735" y="0"/>
                  </a:moveTo>
                  <a:cubicBezTo>
                    <a:pt x="567" y="0"/>
                    <a:pt x="0" y="1435"/>
                    <a:pt x="801" y="2235"/>
                  </a:cubicBezTo>
                  <a:cubicBezTo>
                    <a:pt x="1075" y="2509"/>
                    <a:pt x="1410" y="2632"/>
                    <a:pt x="1736" y="2632"/>
                  </a:cubicBezTo>
                  <a:cubicBezTo>
                    <a:pt x="2404" y="2632"/>
                    <a:pt x="3036" y="2119"/>
                    <a:pt x="3036" y="1335"/>
                  </a:cubicBezTo>
                  <a:cubicBezTo>
                    <a:pt x="3036" y="601"/>
                    <a:pt x="2469" y="0"/>
                    <a:pt x="1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2"/>
            <p:cNvSpPr/>
            <p:nvPr/>
          </p:nvSpPr>
          <p:spPr>
            <a:xfrm>
              <a:off x="4195675" y="3960775"/>
              <a:ext cx="76750" cy="65600"/>
            </a:xfrm>
            <a:custGeom>
              <a:avLst/>
              <a:gdLst/>
              <a:ahLst/>
              <a:cxnLst/>
              <a:rect l="l" t="t" r="r" b="b"/>
              <a:pathLst>
                <a:path w="3070" h="2624" extrusionOk="0">
                  <a:moveTo>
                    <a:pt x="1735" y="1"/>
                  </a:moveTo>
                  <a:cubicBezTo>
                    <a:pt x="567" y="1"/>
                    <a:pt x="0" y="1402"/>
                    <a:pt x="834" y="2236"/>
                  </a:cubicBezTo>
                  <a:cubicBezTo>
                    <a:pt x="1092" y="2504"/>
                    <a:pt x="1416" y="2624"/>
                    <a:pt x="1736" y="2624"/>
                  </a:cubicBezTo>
                  <a:cubicBezTo>
                    <a:pt x="2410" y="2624"/>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2"/>
            <p:cNvSpPr/>
            <p:nvPr/>
          </p:nvSpPr>
          <p:spPr>
            <a:xfrm>
              <a:off x="4464200" y="4370225"/>
              <a:ext cx="76750" cy="65250"/>
            </a:xfrm>
            <a:custGeom>
              <a:avLst/>
              <a:gdLst/>
              <a:ahLst/>
              <a:cxnLst/>
              <a:rect l="l" t="t" r="r" b="b"/>
              <a:pathLst>
                <a:path w="3070" h="2610" extrusionOk="0">
                  <a:moveTo>
                    <a:pt x="1768" y="1"/>
                  </a:moveTo>
                  <a:cubicBezTo>
                    <a:pt x="601" y="1"/>
                    <a:pt x="0" y="1402"/>
                    <a:pt x="834" y="2236"/>
                  </a:cubicBezTo>
                  <a:cubicBezTo>
                    <a:pt x="1092" y="2493"/>
                    <a:pt x="1415" y="2609"/>
                    <a:pt x="1735" y="2609"/>
                  </a:cubicBezTo>
                  <a:cubicBezTo>
                    <a:pt x="2409" y="2609"/>
                    <a:pt x="3069" y="2094"/>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2"/>
            <p:cNvSpPr/>
            <p:nvPr/>
          </p:nvSpPr>
          <p:spPr>
            <a:xfrm>
              <a:off x="5364000" y="3912400"/>
              <a:ext cx="76750" cy="65625"/>
            </a:xfrm>
            <a:custGeom>
              <a:avLst/>
              <a:gdLst/>
              <a:ahLst/>
              <a:cxnLst/>
              <a:rect l="l" t="t" r="r" b="b"/>
              <a:pathLst>
                <a:path w="3070" h="2625" extrusionOk="0">
                  <a:moveTo>
                    <a:pt x="1768" y="1"/>
                  </a:moveTo>
                  <a:cubicBezTo>
                    <a:pt x="601" y="1"/>
                    <a:pt x="1" y="1402"/>
                    <a:pt x="834" y="2236"/>
                  </a:cubicBezTo>
                  <a:cubicBezTo>
                    <a:pt x="1092" y="2504"/>
                    <a:pt x="1416" y="2624"/>
                    <a:pt x="1736" y="2624"/>
                  </a:cubicBezTo>
                  <a:cubicBezTo>
                    <a:pt x="2410" y="2624"/>
                    <a:pt x="3069" y="2093"/>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2"/>
            <p:cNvSpPr/>
            <p:nvPr/>
          </p:nvSpPr>
          <p:spPr>
            <a:xfrm>
              <a:off x="2724625" y="3928250"/>
              <a:ext cx="76750" cy="65250"/>
            </a:xfrm>
            <a:custGeom>
              <a:avLst/>
              <a:gdLst/>
              <a:ahLst/>
              <a:cxnLst/>
              <a:rect l="l" t="t" r="r" b="b"/>
              <a:pathLst>
                <a:path w="3070" h="2610" extrusionOk="0">
                  <a:moveTo>
                    <a:pt x="1735" y="1"/>
                  </a:moveTo>
                  <a:cubicBezTo>
                    <a:pt x="567" y="1"/>
                    <a:pt x="0" y="1402"/>
                    <a:pt x="801" y="2236"/>
                  </a:cubicBezTo>
                  <a:cubicBezTo>
                    <a:pt x="1069" y="2493"/>
                    <a:pt x="1399" y="2609"/>
                    <a:pt x="1724" y="2609"/>
                  </a:cubicBezTo>
                  <a:cubicBezTo>
                    <a:pt x="2409" y="2609"/>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2"/>
            <p:cNvSpPr/>
            <p:nvPr/>
          </p:nvSpPr>
          <p:spPr>
            <a:xfrm>
              <a:off x="4948700" y="4160075"/>
              <a:ext cx="115950" cy="99575"/>
            </a:xfrm>
            <a:custGeom>
              <a:avLst/>
              <a:gdLst/>
              <a:ahLst/>
              <a:cxnLst/>
              <a:rect l="l" t="t" r="r" b="b"/>
              <a:pathLst>
                <a:path w="4638" h="3983" extrusionOk="0">
                  <a:moveTo>
                    <a:pt x="2669" y="1"/>
                  </a:moveTo>
                  <a:cubicBezTo>
                    <a:pt x="901" y="1"/>
                    <a:pt x="1" y="2136"/>
                    <a:pt x="1268" y="3403"/>
                  </a:cubicBezTo>
                  <a:cubicBezTo>
                    <a:pt x="1668" y="3803"/>
                    <a:pt x="2161" y="3982"/>
                    <a:pt x="2646" y="3982"/>
                  </a:cubicBezTo>
                  <a:cubicBezTo>
                    <a:pt x="3661" y="3982"/>
                    <a:pt x="4637" y="3198"/>
                    <a:pt x="4637" y="2002"/>
                  </a:cubicBezTo>
                  <a:cubicBezTo>
                    <a:pt x="4637" y="902"/>
                    <a:pt x="3770"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2"/>
            <p:cNvSpPr/>
            <p:nvPr/>
          </p:nvSpPr>
          <p:spPr>
            <a:xfrm>
              <a:off x="4810275" y="3772300"/>
              <a:ext cx="115950" cy="99550"/>
            </a:xfrm>
            <a:custGeom>
              <a:avLst/>
              <a:gdLst/>
              <a:ahLst/>
              <a:cxnLst/>
              <a:rect l="l" t="t" r="r" b="b"/>
              <a:pathLst>
                <a:path w="4638" h="3982" extrusionOk="0">
                  <a:moveTo>
                    <a:pt x="2669" y="1"/>
                  </a:moveTo>
                  <a:cubicBezTo>
                    <a:pt x="868" y="1"/>
                    <a:pt x="0" y="2136"/>
                    <a:pt x="1235" y="3403"/>
                  </a:cubicBezTo>
                  <a:cubicBezTo>
                    <a:pt x="1645" y="3803"/>
                    <a:pt x="2146" y="3982"/>
                    <a:pt x="2636" y="3982"/>
                  </a:cubicBezTo>
                  <a:cubicBezTo>
                    <a:pt x="3660" y="3982"/>
                    <a:pt x="4637" y="3198"/>
                    <a:pt x="4637" y="2002"/>
                  </a:cubicBezTo>
                  <a:cubicBezTo>
                    <a:pt x="4637" y="902"/>
                    <a:pt x="3736"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2"/>
            <p:cNvSpPr/>
            <p:nvPr/>
          </p:nvSpPr>
          <p:spPr>
            <a:xfrm>
              <a:off x="5709250" y="4550375"/>
              <a:ext cx="116775" cy="99550"/>
            </a:xfrm>
            <a:custGeom>
              <a:avLst/>
              <a:gdLst/>
              <a:ahLst/>
              <a:cxnLst/>
              <a:rect l="l" t="t" r="r" b="b"/>
              <a:pathLst>
                <a:path w="4671" h="3982" extrusionOk="0">
                  <a:moveTo>
                    <a:pt x="2669" y="0"/>
                  </a:moveTo>
                  <a:cubicBezTo>
                    <a:pt x="901" y="0"/>
                    <a:pt x="0" y="2135"/>
                    <a:pt x="1268" y="3403"/>
                  </a:cubicBezTo>
                  <a:cubicBezTo>
                    <a:pt x="1667" y="3802"/>
                    <a:pt x="2164" y="3981"/>
                    <a:pt x="2654" y="3981"/>
                  </a:cubicBezTo>
                  <a:cubicBezTo>
                    <a:pt x="3678" y="3981"/>
                    <a:pt x="4670" y="3197"/>
                    <a:pt x="4670" y="2002"/>
                  </a:cubicBezTo>
                  <a:cubicBezTo>
                    <a:pt x="4670" y="901"/>
                    <a:pt x="3770" y="0"/>
                    <a:pt x="26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2"/>
            <p:cNvSpPr/>
            <p:nvPr/>
          </p:nvSpPr>
          <p:spPr>
            <a:xfrm>
              <a:off x="2485275" y="3993300"/>
              <a:ext cx="112600" cy="97075"/>
            </a:xfrm>
            <a:custGeom>
              <a:avLst/>
              <a:gdLst/>
              <a:ahLst/>
              <a:cxnLst/>
              <a:rect l="l" t="t" r="r" b="b"/>
              <a:pathLst>
                <a:path w="4504" h="3883" extrusionOk="0">
                  <a:moveTo>
                    <a:pt x="2569" y="1"/>
                  </a:moveTo>
                  <a:cubicBezTo>
                    <a:pt x="868" y="1"/>
                    <a:pt x="1" y="2102"/>
                    <a:pt x="1202" y="3303"/>
                  </a:cubicBezTo>
                  <a:cubicBezTo>
                    <a:pt x="1602" y="3704"/>
                    <a:pt x="2091" y="3883"/>
                    <a:pt x="2568" y="3883"/>
                  </a:cubicBezTo>
                  <a:cubicBezTo>
                    <a:pt x="3560" y="3883"/>
                    <a:pt x="4504" y="3107"/>
                    <a:pt x="4504" y="1935"/>
                  </a:cubicBezTo>
                  <a:cubicBezTo>
                    <a:pt x="4504" y="868"/>
                    <a:pt x="3637" y="1"/>
                    <a:pt x="2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2"/>
            <p:cNvSpPr/>
            <p:nvPr/>
          </p:nvSpPr>
          <p:spPr>
            <a:xfrm>
              <a:off x="1637175" y="3919075"/>
              <a:ext cx="186000" cy="95650"/>
            </a:xfrm>
            <a:custGeom>
              <a:avLst/>
              <a:gdLst/>
              <a:ahLst/>
              <a:cxnLst/>
              <a:rect l="l" t="t" r="r" b="b"/>
              <a:pathLst>
                <a:path w="7440" h="3826" extrusionOk="0">
                  <a:moveTo>
                    <a:pt x="0" y="1"/>
                  </a:moveTo>
                  <a:cubicBezTo>
                    <a:pt x="0" y="1"/>
                    <a:pt x="126" y="3826"/>
                    <a:pt x="4924" y="3826"/>
                  </a:cubicBezTo>
                  <a:cubicBezTo>
                    <a:pt x="5650" y="3826"/>
                    <a:pt x="6483" y="3738"/>
                    <a:pt x="7439" y="3537"/>
                  </a:cubicBezTo>
                  <a:cubicBezTo>
                    <a:pt x="7439" y="3537"/>
                    <a:pt x="5104" y="103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2"/>
            <p:cNvSpPr/>
            <p:nvPr/>
          </p:nvSpPr>
          <p:spPr>
            <a:xfrm>
              <a:off x="1691375" y="4041675"/>
              <a:ext cx="110100" cy="62700"/>
            </a:xfrm>
            <a:custGeom>
              <a:avLst/>
              <a:gdLst/>
              <a:ahLst/>
              <a:cxnLst/>
              <a:rect l="l" t="t" r="r" b="b"/>
              <a:pathLst>
                <a:path w="4404" h="2508" extrusionOk="0">
                  <a:moveTo>
                    <a:pt x="4404" y="0"/>
                  </a:moveTo>
                  <a:cubicBezTo>
                    <a:pt x="4404" y="0"/>
                    <a:pt x="1135" y="367"/>
                    <a:pt x="1" y="1935"/>
                  </a:cubicBezTo>
                  <a:cubicBezTo>
                    <a:pt x="1" y="1935"/>
                    <a:pt x="608" y="2507"/>
                    <a:pt x="1484" y="2507"/>
                  </a:cubicBezTo>
                  <a:cubicBezTo>
                    <a:pt x="2313" y="2507"/>
                    <a:pt x="3382" y="1995"/>
                    <a:pt x="44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2"/>
            <p:cNvSpPr/>
            <p:nvPr/>
          </p:nvSpPr>
          <p:spPr>
            <a:xfrm>
              <a:off x="1477900" y="4619400"/>
              <a:ext cx="159300" cy="106825"/>
            </a:xfrm>
            <a:custGeom>
              <a:avLst/>
              <a:gdLst/>
              <a:ahLst/>
              <a:cxnLst/>
              <a:rect l="l" t="t" r="r" b="b"/>
              <a:pathLst>
                <a:path w="6372" h="4273" extrusionOk="0">
                  <a:moveTo>
                    <a:pt x="235" y="1"/>
                  </a:moveTo>
                  <a:cubicBezTo>
                    <a:pt x="157" y="1"/>
                    <a:pt x="79" y="3"/>
                    <a:pt x="0" y="8"/>
                  </a:cubicBezTo>
                  <a:cubicBezTo>
                    <a:pt x="0" y="8"/>
                    <a:pt x="1919" y="4272"/>
                    <a:pt x="5161" y="4272"/>
                  </a:cubicBezTo>
                  <a:cubicBezTo>
                    <a:pt x="5546" y="4272"/>
                    <a:pt x="5950" y="4212"/>
                    <a:pt x="6371" y="4077"/>
                  </a:cubicBezTo>
                  <a:cubicBezTo>
                    <a:pt x="6371" y="4077"/>
                    <a:pt x="356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2"/>
            <p:cNvSpPr/>
            <p:nvPr/>
          </p:nvSpPr>
          <p:spPr>
            <a:xfrm>
              <a:off x="4600950" y="3307800"/>
              <a:ext cx="165975" cy="200175"/>
            </a:xfrm>
            <a:custGeom>
              <a:avLst/>
              <a:gdLst/>
              <a:ahLst/>
              <a:cxnLst/>
              <a:rect l="l" t="t" r="r" b="b"/>
              <a:pathLst>
                <a:path w="6639" h="8007" extrusionOk="0">
                  <a:moveTo>
                    <a:pt x="3136" y="1"/>
                  </a:moveTo>
                  <a:cubicBezTo>
                    <a:pt x="3136" y="1"/>
                    <a:pt x="1" y="5572"/>
                    <a:pt x="5038" y="8007"/>
                  </a:cubicBezTo>
                  <a:cubicBezTo>
                    <a:pt x="5038" y="8007"/>
                    <a:pt x="6639" y="2903"/>
                    <a:pt x="3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2"/>
            <p:cNvSpPr/>
            <p:nvPr/>
          </p:nvSpPr>
          <p:spPr>
            <a:xfrm>
              <a:off x="5354825" y="3322525"/>
              <a:ext cx="187650" cy="135425"/>
            </a:xfrm>
            <a:custGeom>
              <a:avLst/>
              <a:gdLst/>
              <a:ahLst/>
              <a:cxnLst/>
              <a:rect l="l" t="t" r="r" b="b"/>
              <a:pathLst>
                <a:path w="7506" h="5417" extrusionOk="0">
                  <a:moveTo>
                    <a:pt x="7175" y="1"/>
                  </a:moveTo>
                  <a:cubicBezTo>
                    <a:pt x="3009" y="1"/>
                    <a:pt x="1" y="5416"/>
                    <a:pt x="1" y="5416"/>
                  </a:cubicBezTo>
                  <a:cubicBezTo>
                    <a:pt x="6705" y="4816"/>
                    <a:pt x="7506" y="12"/>
                    <a:pt x="7506" y="12"/>
                  </a:cubicBezTo>
                  <a:cubicBezTo>
                    <a:pt x="7395" y="5"/>
                    <a:pt x="7284" y="1"/>
                    <a:pt x="7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2"/>
            <p:cNvSpPr/>
            <p:nvPr/>
          </p:nvSpPr>
          <p:spPr>
            <a:xfrm>
              <a:off x="5981950" y="4816175"/>
              <a:ext cx="187650" cy="136175"/>
            </a:xfrm>
            <a:custGeom>
              <a:avLst/>
              <a:gdLst/>
              <a:ahLst/>
              <a:cxnLst/>
              <a:rect l="l" t="t" r="r" b="b"/>
              <a:pathLst>
                <a:path w="7506" h="5447" extrusionOk="0">
                  <a:moveTo>
                    <a:pt x="7210" y="0"/>
                  </a:moveTo>
                  <a:cubicBezTo>
                    <a:pt x="3026" y="0"/>
                    <a:pt x="0" y="5446"/>
                    <a:pt x="0" y="5446"/>
                  </a:cubicBezTo>
                  <a:cubicBezTo>
                    <a:pt x="6672" y="4846"/>
                    <a:pt x="7472" y="9"/>
                    <a:pt x="7506" y="9"/>
                  </a:cubicBezTo>
                  <a:cubicBezTo>
                    <a:pt x="7406" y="3"/>
                    <a:pt x="7308" y="0"/>
                    <a:pt x="7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2"/>
            <p:cNvSpPr/>
            <p:nvPr/>
          </p:nvSpPr>
          <p:spPr>
            <a:xfrm>
              <a:off x="5701750" y="3916925"/>
              <a:ext cx="188475" cy="156450"/>
            </a:xfrm>
            <a:custGeom>
              <a:avLst/>
              <a:gdLst/>
              <a:ahLst/>
              <a:cxnLst/>
              <a:rect l="l" t="t" r="r" b="b"/>
              <a:pathLst>
                <a:path w="7539" h="6258" extrusionOk="0">
                  <a:moveTo>
                    <a:pt x="4006" y="0"/>
                  </a:moveTo>
                  <a:cubicBezTo>
                    <a:pt x="3033" y="0"/>
                    <a:pt x="1718" y="416"/>
                    <a:pt x="0" y="1755"/>
                  </a:cubicBezTo>
                  <a:cubicBezTo>
                    <a:pt x="0" y="1755"/>
                    <a:pt x="1268" y="5757"/>
                    <a:pt x="7539" y="6258"/>
                  </a:cubicBezTo>
                  <a:cubicBezTo>
                    <a:pt x="6305" y="3956"/>
                    <a:pt x="4070" y="2388"/>
                    <a:pt x="1468" y="1988"/>
                  </a:cubicBezTo>
                  <a:lnTo>
                    <a:pt x="1468" y="1988"/>
                  </a:lnTo>
                  <a:cubicBezTo>
                    <a:pt x="1804" y="2028"/>
                    <a:pt x="2140" y="2048"/>
                    <a:pt x="2474" y="2048"/>
                  </a:cubicBezTo>
                  <a:cubicBezTo>
                    <a:pt x="3799" y="2048"/>
                    <a:pt x="5099" y="1734"/>
                    <a:pt x="6271" y="1121"/>
                  </a:cubicBezTo>
                  <a:cubicBezTo>
                    <a:pt x="6271" y="1121"/>
                    <a:pt x="5602" y="0"/>
                    <a:pt x="4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2"/>
            <p:cNvSpPr/>
            <p:nvPr/>
          </p:nvSpPr>
          <p:spPr>
            <a:xfrm>
              <a:off x="2753800" y="590025"/>
              <a:ext cx="328600" cy="849800"/>
            </a:xfrm>
            <a:custGeom>
              <a:avLst/>
              <a:gdLst/>
              <a:ahLst/>
              <a:cxnLst/>
              <a:rect l="l" t="t" r="r" b="b"/>
              <a:pathLst>
                <a:path w="13144" h="33992" extrusionOk="0">
                  <a:moveTo>
                    <a:pt x="9974" y="1"/>
                  </a:moveTo>
                  <a:cubicBezTo>
                    <a:pt x="1" y="12410"/>
                    <a:pt x="6372" y="33992"/>
                    <a:pt x="6372" y="33992"/>
                  </a:cubicBezTo>
                  <a:lnTo>
                    <a:pt x="7172" y="33725"/>
                  </a:lnTo>
                  <a:cubicBezTo>
                    <a:pt x="5405" y="28121"/>
                    <a:pt x="7172" y="20382"/>
                    <a:pt x="7172" y="20382"/>
                  </a:cubicBezTo>
                  <a:lnTo>
                    <a:pt x="11842" y="20515"/>
                  </a:lnTo>
                  <a:lnTo>
                    <a:pt x="12576" y="19014"/>
                  </a:lnTo>
                  <a:lnTo>
                    <a:pt x="12643" y="16546"/>
                  </a:lnTo>
                  <a:lnTo>
                    <a:pt x="8373" y="14978"/>
                  </a:lnTo>
                  <a:cubicBezTo>
                    <a:pt x="9441" y="10208"/>
                    <a:pt x="13143" y="3336"/>
                    <a:pt x="13143" y="3336"/>
                  </a:cubicBezTo>
                  <a:lnTo>
                    <a:pt x="9974" y="1"/>
                  </a:lnTo>
                  <a:close/>
                </a:path>
              </a:pathLst>
            </a:custGeom>
            <a:solidFill>
              <a:srgbClr val="9997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2"/>
            <p:cNvSpPr/>
            <p:nvPr/>
          </p:nvSpPr>
          <p:spPr>
            <a:xfrm>
              <a:off x="3000650" y="986975"/>
              <a:ext cx="69250" cy="115950"/>
            </a:xfrm>
            <a:custGeom>
              <a:avLst/>
              <a:gdLst/>
              <a:ahLst/>
              <a:cxnLst/>
              <a:rect l="l" t="t" r="r" b="b"/>
              <a:pathLst>
                <a:path w="2770" h="4638" extrusionOk="0">
                  <a:moveTo>
                    <a:pt x="1001" y="1"/>
                  </a:moveTo>
                  <a:cubicBezTo>
                    <a:pt x="201" y="1402"/>
                    <a:pt x="0" y="3070"/>
                    <a:pt x="467" y="4604"/>
                  </a:cubicBezTo>
                  <a:lnTo>
                    <a:pt x="1968" y="4637"/>
                  </a:lnTo>
                  <a:lnTo>
                    <a:pt x="2702" y="3170"/>
                  </a:lnTo>
                  <a:lnTo>
                    <a:pt x="2769" y="668"/>
                  </a:lnTo>
                  <a:lnTo>
                    <a:pt x="1001"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2"/>
            <p:cNvSpPr/>
            <p:nvPr/>
          </p:nvSpPr>
          <p:spPr>
            <a:xfrm>
              <a:off x="3024825" y="1012825"/>
              <a:ext cx="2406750" cy="625475"/>
            </a:xfrm>
            <a:custGeom>
              <a:avLst/>
              <a:gdLst/>
              <a:ahLst/>
              <a:cxnLst/>
              <a:rect l="l" t="t" r="r" b="b"/>
              <a:pathLst>
                <a:path w="96270" h="25019" extrusionOk="0">
                  <a:moveTo>
                    <a:pt x="868" y="1"/>
                  </a:moveTo>
                  <a:cubicBezTo>
                    <a:pt x="234" y="701"/>
                    <a:pt x="1" y="1735"/>
                    <a:pt x="301" y="2636"/>
                  </a:cubicBezTo>
                  <a:lnTo>
                    <a:pt x="93801" y="25019"/>
                  </a:lnTo>
                  <a:cubicBezTo>
                    <a:pt x="95002" y="23418"/>
                    <a:pt x="95869" y="21550"/>
                    <a:pt x="96269" y="19582"/>
                  </a:cubicBezTo>
                  <a:lnTo>
                    <a:pt x="8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2"/>
            <p:cNvSpPr/>
            <p:nvPr/>
          </p:nvSpPr>
          <p:spPr>
            <a:xfrm>
              <a:off x="5338150" y="1507350"/>
              <a:ext cx="85075" cy="121775"/>
            </a:xfrm>
            <a:custGeom>
              <a:avLst/>
              <a:gdLst/>
              <a:ahLst/>
              <a:cxnLst/>
              <a:rect l="l" t="t" r="r" b="b"/>
              <a:pathLst>
                <a:path w="3403" h="4871" extrusionOk="0">
                  <a:moveTo>
                    <a:pt x="3403" y="1"/>
                  </a:moveTo>
                  <a:cubicBezTo>
                    <a:pt x="3403" y="1"/>
                    <a:pt x="1" y="1869"/>
                    <a:pt x="1035" y="4871"/>
                  </a:cubicBezTo>
                  <a:cubicBezTo>
                    <a:pt x="1035" y="4871"/>
                    <a:pt x="2436" y="3403"/>
                    <a:pt x="3403" y="1"/>
                  </a:cubicBezTo>
                  <a:close/>
                </a:path>
              </a:pathLst>
            </a:custGeom>
            <a:solidFill>
              <a:srgbClr val="D8B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2"/>
            <p:cNvSpPr/>
            <p:nvPr/>
          </p:nvSpPr>
          <p:spPr>
            <a:xfrm>
              <a:off x="2878900" y="968625"/>
              <a:ext cx="61725" cy="115950"/>
            </a:xfrm>
            <a:custGeom>
              <a:avLst/>
              <a:gdLst/>
              <a:ahLst/>
              <a:cxnLst/>
              <a:rect l="l" t="t" r="r" b="b"/>
              <a:pathLst>
                <a:path w="2469" h="4638" extrusionOk="0">
                  <a:moveTo>
                    <a:pt x="2469" y="1"/>
                  </a:moveTo>
                  <a:cubicBezTo>
                    <a:pt x="2468" y="1"/>
                    <a:pt x="0" y="1602"/>
                    <a:pt x="1601" y="4638"/>
                  </a:cubicBezTo>
                  <a:cubicBezTo>
                    <a:pt x="834" y="3070"/>
                    <a:pt x="1201" y="1202"/>
                    <a:pt x="2469" y="1"/>
                  </a:cubicBez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2"/>
            <p:cNvSpPr/>
            <p:nvPr/>
          </p:nvSpPr>
          <p:spPr>
            <a:xfrm>
              <a:off x="2752975" y="590025"/>
              <a:ext cx="260200" cy="849800"/>
            </a:xfrm>
            <a:custGeom>
              <a:avLst/>
              <a:gdLst/>
              <a:ahLst/>
              <a:cxnLst/>
              <a:rect l="l" t="t" r="r" b="b"/>
              <a:pathLst>
                <a:path w="10408" h="33992" extrusionOk="0">
                  <a:moveTo>
                    <a:pt x="10007" y="1"/>
                  </a:moveTo>
                  <a:cubicBezTo>
                    <a:pt x="0" y="12376"/>
                    <a:pt x="6438" y="33992"/>
                    <a:pt x="6438" y="33992"/>
                  </a:cubicBezTo>
                  <a:lnTo>
                    <a:pt x="7239" y="33725"/>
                  </a:lnTo>
                  <a:lnTo>
                    <a:pt x="6772" y="33358"/>
                  </a:lnTo>
                  <a:cubicBezTo>
                    <a:pt x="6772" y="33358"/>
                    <a:pt x="534" y="14444"/>
                    <a:pt x="10408" y="434"/>
                  </a:cubicBezTo>
                  <a:lnTo>
                    <a:pt x="10007"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2"/>
            <p:cNvSpPr/>
            <p:nvPr/>
          </p:nvSpPr>
          <p:spPr>
            <a:xfrm>
              <a:off x="4078925" y="1338900"/>
              <a:ext cx="858125" cy="751425"/>
            </a:xfrm>
            <a:custGeom>
              <a:avLst/>
              <a:gdLst/>
              <a:ahLst/>
              <a:cxnLst/>
              <a:rect l="l" t="t" r="r" b="b"/>
              <a:pathLst>
                <a:path w="34325" h="30057" extrusionOk="0">
                  <a:moveTo>
                    <a:pt x="0" y="1"/>
                  </a:moveTo>
                  <a:lnTo>
                    <a:pt x="1101" y="19715"/>
                  </a:lnTo>
                  <a:cubicBezTo>
                    <a:pt x="1101" y="19715"/>
                    <a:pt x="9923" y="30056"/>
                    <a:pt x="21515" y="30056"/>
                  </a:cubicBezTo>
                  <a:cubicBezTo>
                    <a:pt x="21571" y="30056"/>
                    <a:pt x="21627" y="30056"/>
                    <a:pt x="21682" y="30055"/>
                  </a:cubicBezTo>
                  <a:cubicBezTo>
                    <a:pt x="33357" y="29955"/>
                    <a:pt x="34325" y="7806"/>
                    <a:pt x="34325" y="7806"/>
                  </a:cubicBezTo>
                  <a:lnTo>
                    <a:pt x="29588" y="6272"/>
                  </a:lnTo>
                  <a:cubicBezTo>
                    <a:pt x="27815" y="16802"/>
                    <a:pt x="25050" y="20418"/>
                    <a:pt x="22013" y="20418"/>
                  </a:cubicBezTo>
                  <a:cubicBezTo>
                    <a:pt x="15795" y="20418"/>
                    <a:pt x="8435" y="5264"/>
                    <a:pt x="6105" y="3270"/>
                  </a:cubicBezTo>
                  <a:cubicBezTo>
                    <a:pt x="2636" y="301"/>
                    <a:pt x="0"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2"/>
            <p:cNvSpPr/>
            <p:nvPr/>
          </p:nvSpPr>
          <p:spPr>
            <a:xfrm>
              <a:off x="4113950" y="1541550"/>
              <a:ext cx="62550" cy="333600"/>
            </a:xfrm>
            <a:custGeom>
              <a:avLst/>
              <a:gdLst/>
              <a:ahLst/>
              <a:cxnLst/>
              <a:rect l="l" t="t" r="r" b="b"/>
              <a:pathLst>
                <a:path w="2502" h="13344" extrusionOk="0">
                  <a:moveTo>
                    <a:pt x="0" y="0"/>
                  </a:moveTo>
                  <a:lnTo>
                    <a:pt x="0" y="11909"/>
                  </a:lnTo>
                  <a:cubicBezTo>
                    <a:pt x="267" y="12242"/>
                    <a:pt x="734" y="12743"/>
                    <a:pt x="1401" y="13343"/>
                  </a:cubicBezTo>
                  <a:lnTo>
                    <a:pt x="2502" y="11408"/>
                  </a:lnTo>
                  <a:lnTo>
                    <a:pt x="0"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2"/>
            <p:cNvSpPr/>
            <p:nvPr/>
          </p:nvSpPr>
          <p:spPr>
            <a:xfrm>
              <a:off x="3079025" y="2707375"/>
              <a:ext cx="952375" cy="2029825"/>
            </a:xfrm>
            <a:custGeom>
              <a:avLst/>
              <a:gdLst/>
              <a:ahLst/>
              <a:cxnLst/>
              <a:rect l="l" t="t" r="r" b="b"/>
              <a:pathLst>
                <a:path w="38095" h="81193" extrusionOk="0">
                  <a:moveTo>
                    <a:pt x="2336" y="1"/>
                  </a:moveTo>
                  <a:cubicBezTo>
                    <a:pt x="2336" y="1"/>
                    <a:pt x="1" y="33224"/>
                    <a:pt x="4271" y="81192"/>
                  </a:cubicBezTo>
                  <a:lnTo>
                    <a:pt x="9708" y="81192"/>
                  </a:lnTo>
                  <a:cubicBezTo>
                    <a:pt x="9708" y="81192"/>
                    <a:pt x="18748" y="16980"/>
                    <a:pt x="20782" y="6972"/>
                  </a:cubicBezTo>
                  <a:lnTo>
                    <a:pt x="23751" y="5571"/>
                  </a:lnTo>
                  <a:cubicBezTo>
                    <a:pt x="23751" y="5571"/>
                    <a:pt x="25052" y="40463"/>
                    <a:pt x="26420" y="81192"/>
                  </a:cubicBezTo>
                  <a:lnTo>
                    <a:pt x="31357" y="81192"/>
                  </a:lnTo>
                  <a:cubicBezTo>
                    <a:pt x="31357" y="81192"/>
                    <a:pt x="37761" y="23017"/>
                    <a:pt x="38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2"/>
            <p:cNvSpPr/>
            <p:nvPr/>
          </p:nvSpPr>
          <p:spPr>
            <a:xfrm>
              <a:off x="3583575" y="2715725"/>
              <a:ext cx="109250" cy="129275"/>
            </a:xfrm>
            <a:custGeom>
              <a:avLst/>
              <a:gdLst/>
              <a:ahLst/>
              <a:cxnLst/>
              <a:rect l="l" t="t" r="r" b="b"/>
              <a:pathLst>
                <a:path w="4370" h="5171" extrusionOk="0">
                  <a:moveTo>
                    <a:pt x="3803" y="0"/>
                  </a:moveTo>
                  <a:lnTo>
                    <a:pt x="367" y="334"/>
                  </a:lnTo>
                  <a:lnTo>
                    <a:pt x="367" y="398"/>
                  </a:lnTo>
                  <a:lnTo>
                    <a:pt x="367" y="398"/>
                  </a:lnTo>
                  <a:lnTo>
                    <a:pt x="3794" y="57"/>
                  </a:lnTo>
                  <a:lnTo>
                    <a:pt x="3794" y="57"/>
                  </a:lnTo>
                  <a:lnTo>
                    <a:pt x="3803" y="0"/>
                  </a:lnTo>
                  <a:close/>
                  <a:moveTo>
                    <a:pt x="367" y="398"/>
                  </a:moveTo>
                  <a:lnTo>
                    <a:pt x="0" y="434"/>
                  </a:lnTo>
                  <a:lnTo>
                    <a:pt x="367" y="4337"/>
                  </a:lnTo>
                  <a:lnTo>
                    <a:pt x="367" y="398"/>
                  </a:lnTo>
                  <a:close/>
                  <a:moveTo>
                    <a:pt x="4370" y="0"/>
                  </a:moveTo>
                  <a:lnTo>
                    <a:pt x="3794" y="57"/>
                  </a:lnTo>
                  <a:lnTo>
                    <a:pt x="3794" y="57"/>
                  </a:lnTo>
                  <a:lnTo>
                    <a:pt x="3169" y="4037"/>
                  </a:lnTo>
                  <a:lnTo>
                    <a:pt x="667" y="5171"/>
                  </a:lnTo>
                  <a:lnTo>
                    <a:pt x="3536" y="4270"/>
                  </a:lnTo>
                  <a:lnTo>
                    <a:pt x="4370" y="0"/>
                  </a:ln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2"/>
            <p:cNvSpPr/>
            <p:nvPr/>
          </p:nvSpPr>
          <p:spPr>
            <a:xfrm>
              <a:off x="3174100" y="2780775"/>
              <a:ext cx="122400" cy="83525"/>
            </a:xfrm>
            <a:custGeom>
              <a:avLst/>
              <a:gdLst/>
              <a:ahLst/>
              <a:cxnLst/>
              <a:rect l="l" t="t" r="r" b="b"/>
              <a:pathLst>
                <a:path w="4896" h="3341" extrusionOk="0">
                  <a:moveTo>
                    <a:pt x="1" y="3236"/>
                  </a:moveTo>
                  <a:lnTo>
                    <a:pt x="1" y="3236"/>
                  </a:lnTo>
                  <a:cubicBezTo>
                    <a:pt x="1" y="3236"/>
                    <a:pt x="16" y="3239"/>
                    <a:pt x="44" y="3243"/>
                  </a:cubicBezTo>
                  <a:lnTo>
                    <a:pt x="44" y="3243"/>
                  </a:lnTo>
                  <a:cubicBezTo>
                    <a:pt x="30" y="3240"/>
                    <a:pt x="15" y="3238"/>
                    <a:pt x="1" y="3236"/>
                  </a:cubicBezTo>
                  <a:close/>
                  <a:moveTo>
                    <a:pt x="4537" y="0"/>
                  </a:moveTo>
                  <a:lnTo>
                    <a:pt x="4537" y="0"/>
                  </a:lnTo>
                  <a:cubicBezTo>
                    <a:pt x="3683" y="2915"/>
                    <a:pt x="1542" y="3274"/>
                    <a:pt x="537" y="3274"/>
                  </a:cubicBezTo>
                  <a:cubicBezTo>
                    <a:pt x="296" y="3274"/>
                    <a:pt x="121" y="3254"/>
                    <a:pt x="44" y="3243"/>
                  </a:cubicBezTo>
                  <a:lnTo>
                    <a:pt x="44" y="3243"/>
                  </a:lnTo>
                  <a:cubicBezTo>
                    <a:pt x="475" y="3310"/>
                    <a:pt x="865" y="3341"/>
                    <a:pt x="1218" y="3341"/>
                  </a:cubicBezTo>
                  <a:cubicBezTo>
                    <a:pt x="4896" y="3341"/>
                    <a:pt x="4537" y="1"/>
                    <a:pt x="4537" y="0"/>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2"/>
            <p:cNvSpPr/>
            <p:nvPr/>
          </p:nvSpPr>
          <p:spPr>
            <a:xfrm>
              <a:off x="3957175" y="2759075"/>
              <a:ext cx="70900" cy="85925"/>
            </a:xfrm>
            <a:custGeom>
              <a:avLst/>
              <a:gdLst/>
              <a:ahLst/>
              <a:cxnLst/>
              <a:rect l="l" t="t" r="r" b="b"/>
              <a:pathLst>
                <a:path w="2836" h="3437" extrusionOk="0">
                  <a:moveTo>
                    <a:pt x="0" y="1"/>
                  </a:moveTo>
                  <a:cubicBezTo>
                    <a:pt x="0" y="1"/>
                    <a:pt x="0" y="3"/>
                    <a:pt x="1" y="7"/>
                  </a:cubicBezTo>
                  <a:lnTo>
                    <a:pt x="1" y="7"/>
                  </a:lnTo>
                  <a:cubicBezTo>
                    <a:pt x="0" y="5"/>
                    <a:pt x="0" y="3"/>
                    <a:pt x="0" y="1"/>
                  </a:cubicBezTo>
                  <a:close/>
                  <a:moveTo>
                    <a:pt x="1" y="7"/>
                  </a:moveTo>
                  <a:cubicBezTo>
                    <a:pt x="170" y="1606"/>
                    <a:pt x="1270" y="2937"/>
                    <a:pt x="2835" y="3437"/>
                  </a:cubicBezTo>
                  <a:lnTo>
                    <a:pt x="2835" y="3070"/>
                  </a:lnTo>
                  <a:cubicBezTo>
                    <a:pt x="284" y="2198"/>
                    <a:pt x="15" y="138"/>
                    <a:pt x="1" y="7"/>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2"/>
            <p:cNvSpPr/>
            <p:nvPr/>
          </p:nvSpPr>
          <p:spPr>
            <a:xfrm>
              <a:off x="3672800" y="2824975"/>
              <a:ext cx="50900" cy="35050"/>
            </a:xfrm>
            <a:custGeom>
              <a:avLst/>
              <a:gdLst/>
              <a:ahLst/>
              <a:cxnLst/>
              <a:rect l="l" t="t" r="r" b="b"/>
              <a:pathLst>
                <a:path w="2036" h="1402" extrusionOk="0">
                  <a:moveTo>
                    <a:pt x="2035" y="0"/>
                  </a:moveTo>
                  <a:lnTo>
                    <a:pt x="0" y="867"/>
                  </a:lnTo>
                  <a:lnTo>
                    <a:pt x="34" y="1401"/>
                  </a:lnTo>
                  <a:lnTo>
                    <a:pt x="2035" y="0"/>
                  </a:lnTo>
                  <a:close/>
                </a:path>
              </a:pathLst>
            </a:custGeom>
            <a:solidFill>
              <a:srgbClr val="35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2"/>
            <p:cNvSpPr/>
            <p:nvPr/>
          </p:nvSpPr>
          <p:spPr>
            <a:xfrm>
              <a:off x="3057350" y="1315800"/>
              <a:ext cx="1094150" cy="1419400"/>
            </a:xfrm>
            <a:custGeom>
              <a:avLst/>
              <a:gdLst/>
              <a:ahLst/>
              <a:cxnLst/>
              <a:rect l="l" t="t" r="r" b="b"/>
              <a:pathLst>
                <a:path w="43766" h="56776" extrusionOk="0">
                  <a:moveTo>
                    <a:pt x="28212" y="0"/>
                  </a:moveTo>
                  <a:cubicBezTo>
                    <a:pt x="27330" y="0"/>
                    <a:pt x="26516" y="27"/>
                    <a:pt x="25819" y="91"/>
                  </a:cubicBezTo>
                  <a:cubicBezTo>
                    <a:pt x="25819" y="91"/>
                    <a:pt x="11109" y="524"/>
                    <a:pt x="1" y="4194"/>
                  </a:cubicBezTo>
                  <a:lnTo>
                    <a:pt x="3070" y="35649"/>
                  </a:lnTo>
                  <a:lnTo>
                    <a:pt x="3203" y="55664"/>
                  </a:lnTo>
                  <a:cubicBezTo>
                    <a:pt x="3203" y="55664"/>
                    <a:pt x="11120" y="56776"/>
                    <a:pt x="21725" y="56776"/>
                  </a:cubicBezTo>
                  <a:cubicBezTo>
                    <a:pt x="27027" y="56776"/>
                    <a:pt x="33002" y="56498"/>
                    <a:pt x="38995" y="55664"/>
                  </a:cubicBezTo>
                  <a:cubicBezTo>
                    <a:pt x="38995" y="55664"/>
                    <a:pt x="41697" y="24275"/>
                    <a:pt x="43765" y="20372"/>
                  </a:cubicBezTo>
                  <a:cubicBezTo>
                    <a:pt x="43765" y="20372"/>
                    <a:pt x="41564" y="2592"/>
                    <a:pt x="40863" y="925"/>
                  </a:cubicBezTo>
                  <a:cubicBezTo>
                    <a:pt x="40863" y="925"/>
                    <a:pt x="33371" y="0"/>
                    <a:pt x="28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2"/>
            <p:cNvSpPr/>
            <p:nvPr/>
          </p:nvSpPr>
          <p:spPr>
            <a:xfrm>
              <a:off x="3488500" y="1353900"/>
              <a:ext cx="335250" cy="239375"/>
            </a:xfrm>
            <a:custGeom>
              <a:avLst/>
              <a:gdLst/>
              <a:ahLst/>
              <a:cxnLst/>
              <a:rect l="l" t="t" r="r" b="b"/>
              <a:pathLst>
                <a:path w="13410" h="9575" extrusionOk="0">
                  <a:moveTo>
                    <a:pt x="234" y="1"/>
                  </a:moveTo>
                  <a:cubicBezTo>
                    <a:pt x="234" y="1"/>
                    <a:pt x="0" y="6873"/>
                    <a:pt x="8606" y="9574"/>
                  </a:cubicBezTo>
                  <a:cubicBezTo>
                    <a:pt x="8606" y="9574"/>
                    <a:pt x="12910" y="5271"/>
                    <a:pt x="13410" y="268"/>
                  </a:cubicBezTo>
                  <a:lnTo>
                    <a:pt x="23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2"/>
            <p:cNvSpPr/>
            <p:nvPr/>
          </p:nvSpPr>
          <p:spPr>
            <a:xfrm>
              <a:off x="3446800" y="581275"/>
              <a:ext cx="543750" cy="283975"/>
            </a:xfrm>
            <a:custGeom>
              <a:avLst/>
              <a:gdLst/>
              <a:ahLst/>
              <a:cxnLst/>
              <a:rect l="l" t="t" r="r" b="b"/>
              <a:pathLst>
                <a:path w="21750" h="11359" extrusionOk="0">
                  <a:moveTo>
                    <a:pt x="9689" y="1"/>
                  </a:moveTo>
                  <a:cubicBezTo>
                    <a:pt x="8288" y="1"/>
                    <a:pt x="6902" y="128"/>
                    <a:pt x="5671" y="417"/>
                  </a:cubicBezTo>
                  <a:cubicBezTo>
                    <a:pt x="1301" y="1452"/>
                    <a:pt x="0" y="11359"/>
                    <a:pt x="0" y="11359"/>
                  </a:cubicBezTo>
                  <a:lnTo>
                    <a:pt x="21749" y="9557"/>
                  </a:lnTo>
                  <a:cubicBezTo>
                    <a:pt x="21749" y="9557"/>
                    <a:pt x="20482" y="3453"/>
                    <a:pt x="18480" y="1952"/>
                  </a:cubicBezTo>
                  <a:cubicBezTo>
                    <a:pt x="17015" y="847"/>
                    <a:pt x="13299" y="1"/>
                    <a:pt x="9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2"/>
            <p:cNvSpPr/>
            <p:nvPr/>
          </p:nvSpPr>
          <p:spPr>
            <a:xfrm>
              <a:off x="3446800" y="737725"/>
              <a:ext cx="543750" cy="127525"/>
            </a:xfrm>
            <a:custGeom>
              <a:avLst/>
              <a:gdLst/>
              <a:ahLst/>
              <a:cxnLst/>
              <a:rect l="l" t="t" r="r" b="b"/>
              <a:pathLst>
                <a:path w="21750" h="5101" extrusionOk="0">
                  <a:moveTo>
                    <a:pt x="12000" y="0"/>
                  </a:moveTo>
                  <a:cubicBezTo>
                    <a:pt x="7013" y="0"/>
                    <a:pt x="2602" y="836"/>
                    <a:pt x="834" y="1231"/>
                  </a:cubicBezTo>
                  <a:cubicBezTo>
                    <a:pt x="467" y="2499"/>
                    <a:pt x="201" y="3800"/>
                    <a:pt x="0" y="5101"/>
                  </a:cubicBezTo>
                  <a:lnTo>
                    <a:pt x="21749" y="3299"/>
                  </a:lnTo>
                  <a:cubicBezTo>
                    <a:pt x="21749" y="3299"/>
                    <a:pt x="21549" y="2399"/>
                    <a:pt x="21216" y="1198"/>
                  </a:cubicBezTo>
                  <a:cubicBezTo>
                    <a:pt x="18238" y="306"/>
                    <a:pt x="15013" y="0"/>
                    <a:pt x="12000" y="0"/>
                  </a:cubicBezTo>
                  <a:close/>
                </a:path>
              </a:pathLst>
            </a:custGeom>
            <a:solidFill>
              <a:srgbClr val="F2E2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2"/>
            <p:cNvSpPr/>
            <p:nvPr/>
          </p:nvSpPr>
          <p:spPr>
            <a:xfrm>
              <a:off x="3126575" y="786900"/>
              <a:ext cx="1122500" cy="165775"/>
            </a:xfrm>
            <a:custGeom>
              <a:avLst/>
              <a:gdLst/>
              <a:ahLst/>
              <a:cxnLst/>
              <a:rect l="l" t="t" r="r" b="b"/>
              <a:pathLst>
                <a:path w="44900" h="6631" extrusionOk="0">
                  <a:moveTo>
                    <a:pt x="30522" y="0"/>
                  </a:moveTo>
                  <a:cubicBezTo>
                    <a:pt x="28363" y="0"/>
                    <a:pt x="25885" y="70"/>
                    <a:pt x="23050" y="232"/>
                  </a:cubicBezTo>
                  <a:cubicBezTo>
                    <a:pt x="10241" y="999"/>
                    <a:pt x="0" y="6002"/>
                    <a:pt x="3336" y="6503"/>
                  </a:cubicBezTo>
                  <a:cubicBezTo>
                    <a:pt x="3991" y="6594"/>
                    <a:pt x="4796" y="6630"/>
                    <a:pt x="5668" y="6630"/>
                  </a:cubicBezTo>
                  <a:cubicBezTo>
                    <a:pt x="9282" y="6630"/>
                    <a:pt x="14044" y="6002"/>
                    <a:pt x="14044" y="6002"/>
                  </a:cubicBezTo>
                  <a:lnTo>
                    <a:pt x="32257" y="4201"/>
                  </a:lnTo>
                  <a:cubicBezTo>
                    <a:pt x="36793" y="4068"/>
                    <a:pt x="44899" y="2466"/>
                    <a:pt x="43164" y="1566"/>
                  </a:cubicBezTo>
                  <a:cubicBezTo>
                    <a:pt x="41787" y="864"/>
                    <a:pt x="38141" y="0"/>
                    <a:pt x="30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2"/>
            <p:cNvSpPr/>
            <p:nvPr/>
          </p:nvSpPr>
          <p:spPr>
            <a:xfrm>
              <a:off x="3162425" y="786450"/>
              <a:ext cx="1050775" cy="158850"/>
            </a:xfrm>
            <a:custGeom>
              <a:avLst/>
              <a:gdLst/>
              <a:ahLst/>
              <a:cxnLst/>
              <a:rect l="l" t="t" r="r" b="b"/>
              <a:pathLst>
                <a:path w="42031" h="6354" extrusionOk="0">
                  <a:moveTo>
                    <a:pt x="29275" y="1"/>
                  </a:moveTo>
                  <a:cubicBezTo>
                    <a:pt x="27073" y="1"/>
                    <a:pt x="24534" y="75"/>
                    <a:pt x="21616" y="250"/>
                  </a:cubicBezTo>
                  <a:cubicBezTo>
                    <a:pt x="9708" y="950"/>
                    <a:pt x="1" y="5353"/>
                    <a:pt x="1435" y="6354"/>
                  </a:cubicBezTo>
                  <a:cubicBezTo>
                    <a:pt x="2002" y="4886"/>
                    <a:pt x="10975" y="1250"/>
                    <a:pt x="21750" y="616"/>
                  </a:cubicBezTo>
                  <a:cubicBezTo>
                    <a:pt x="24660" y="442"/>
                    <a:pt x="27195" y="368"/>
                    <a:pt x="29395" y="368"/>
                  </a:cubicBezTo>
                  <a:cubicBezTo>
                    <a:pt x="36879" y="368"/>
                    <a:pt x="40490" y="1229"/>
                    <a:pt x="41831" y="1951"/>
                  </a:cubicBezTo>
                  <a:lnTo>
                    <a:pt x="41897" y="1984"/>
                  </a:lnTo>
                  <a:cubicBezTo>
                    <a:pt x="42031" y="1851"/>
                    <a:pt x="41964" y="1684"/>
                    <a:pt x="41730" y="1584"/>
                  </a:cubicBezTo>
                  <a:cubicBezTo>
                    <a:pt x="40364" y="862"/>
                    <a:pt x="36767" y="1"/>
                    <a:pt x="29275" y="1"/>
                  </a:cubicBezTo>
                  <a:close/>
                </a:path>
              </a:pathLst>
            </a:custGeom>
            <a:solidFill>
              <a:srgbClr val="E5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2"/>
            <p:cNvSpPr/>
            <p:nvPr/>
          </p:nvSpPr>
          <p:spPr>
            <a:xfrm>
              <a:off x="3893775" y="1022000"/>
              <a:ext cx="114275" cy="127625"/>
            </a:xfrm>
            <a:custGeom>
              <a:avLst/>
              <a:gdLst/>
              <a:ahLst/>
              <a:cxnLst/>
              <a:rect l="l" t="t" r="r" b="b"/>
              <a:pathLst>
                <a:path w="4571" h="5105" extrusionOk="0">
                  <a:moveTo>
                    <a:pt x="2269" y="1"/>
                  </a:moveTo>
                  <a:cubicBezTo>
                    <a:pt x="1035" y="1"/>
                    <a:pt x="1" y="1168"/>
                    <a:pt x="1" y="2536"/>
                  </a:cubicBezTo>
                  <a:cubicBezTo>
                    <a:pt x="1" y="3970"/>
                    <a:pt x="468" y="5104"/>
                    <a:pt x="1735" y="5104"/>
                  </a:cubicBezTo>
                  <a:cubicBezTo>
                    <a:pt x="3003" y="5104"/>
                    <a:pt x="4571" y="3970"/>
                    <a:pt x="4571" y="2536"/>
                  </a:cubicBezTo>
                  <a:cubicBezTo>
                    <a:pt x="4571" y="1135"/>
                    <a:pt x="3537" y="1"/>
                    <a:pt x="2269"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2"/>
            <p:cNvSpPr/>
            <p:nvPr/>
          </p:nvSpPr>
          <p:spPr>
            <a:xfrm>
              <a:off x="3912975" y="1086900"/>
              <a:ext cx="52550" cy="22700"/>
            </a:xfrm>
            <a:custGeom>
              <a:avLst/>
              <a:gdLst/>
              <a:ahLst/>
              <a:cxnLst/>
              <a:rect l="l" t="t" r="r" b="b"/>
              <a:pathLst>
                <a:path w="2102" h="908" extrusionOk="0">
                  <a:moveTo>
                    <a:pt x="1136" y="0"/>
                  </a:moveTo>
                  <a:cubicBezTo>
                    <a:pt x="428" y="0"/>
                    <a:pt x="0" y="907"/>
                    <a:pt x="0" y="907"/>
                  </a:cubicBezTo>
                  <a:cubicBezTo>
                    <a:pt x="503" y="405"/>
                    <a:pt x="953" y="258"/>
                    <a:pt x="1306" y="258"/>
                  </a:cubicBezTo>
                  <a:cubicBezTo>
                    <a:pt x="1797" y="258"/>
                    <a:pt x="2102" y="540"/>
                    <a:pt x="2102" y="540"/>
                  </a:cubicBezTo>
                  <a:cubicBezTo>
                    <a:pt x="1742" y="143"/>
                    <a:pt x="1417" y="0"/>
                    <a:pt x="1136"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2"/>
            <p:cNvSpPr/>
            <p:nvPr/>
          </p:nvSpPr>
          <p:spPr>
            <a:xfrm>
              <a:off x="3933825" y="868575"/>
              <a:ext cx="20025" cy="200150"/>
            </a:xfrm>
            <a:custGeom>
              <a:avLst/>
              <a:gdLst/>
              <a:ahLst/>
              <a:cxnLst/>
              <a:rect l="l" t="t" r="r" b="b"/>
              <a:pathLst>
                <a:path w="801" h="8006" extrusionOk="0">
                  <a:moveTo>
                    <a:pt x="667" y="0"/>
                  </a:moveTo>
                  <a:lnTo>
                    <a:pt x="0" y="234"/>
                  </a:lnTo>
                  <a:lnTo>
                    <a:pt x="434" y="8006"/>
                  </a:lnTo>
                  <a:cubicBezTo>
                    <a:pt x="701" y="5337"/>
                    <a:pt x="801" y="2669"/>
                    <a:pt x="667" y="0"/>
                  </a:cubicBezTo>
                  <a:close/>
                </a:path>
              </a:pathLst>
            </a:custGeom>
            <a:solidFill>
              <a:srgbClr val="9333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2"/>
            <p:cNvSpPr/>
            <p:nvPr/>
          </p:nvSpPr>
          <p:spPr>
            <a:xfrm>
              <a:off x="3491825" y="848550"/>
              <a:ext cx="333600" cy="671350"/>
            </a:xfrm>
            <a:custGeom>
              <a:avLst/>
              <a:gdLst/>
              <a:ahLst/>
              <a:cxnLst/>
              <a:rect l="l" t="t" r="r" b="b"/>
              <a:pathLst>
                <a:path w="13344" h="26854" extrusionOk="0">
                  <a:moveTo>
                    <a:pt x="6639" y="0"/>
                  </a:moveTo>
                  <a:lnTo>
                    <a:pt x="6405" y="201"/>
                  </a:lnTo>
                  <a:cubicBezTo>
                    <a:pt x="2736" y="201"/>
                    <a:pt x="1" y="1235"/>
                    <a:pt x="1" y="6238"/>
                  </a:cubicBezTo>
                  <a:lnTo>
                    <a:pt x="1" y="19214"/>
                  </a:lnTo>
                  <a:cubicBezTo>
                    <a:pt x="1" y="24218"/>
                    <a:pt x="3003" y="26853"/>
                    <a:pt x="6672" y="26853"/>
                  </a:cubicBezTo>
                  <a:cubicBezTo>
                    <a:pt x="10375" y="26853"/>
                    <a:pt x="13344" y="24218"/>
                    <a:pt x="13344" y="19214"/>
                  </a:cubicBezTo>
                  <a:lnTo>
                    <a:pt x="13310" y="6272"/>
                  </a:lnTo>
                  <a:cubicBezTo>
                    <a:pt x="13310" y="1268"/>
                    <a:pt x="10341" y="0"/>
                    <a:pt x="6639"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2"/>
            <p:cNvSpPr/>
            <p:nvPr/>
          </p:nvSpPr>
          <p:spPr>
            <a:xfrm>
              <a:off x="3491825" y="848550"/>
              <a:ext cx="333600" cy="536275"/>
            </a:xfrm>
            <a:custGeom>
              <a:avLst/>
              <a:gdLst/>
              <a:ahLst/>
              <a:cxnLst/>
              <a:rect l="l" t="t" r="r" b="b"/>
              <a:pathLst>
                <a:path w="13344" h="21451" extrusionOk="0">
                  <a:moveTo>
                    <a:pt x="6672" y="0"/>
                  </a:moveTo>
                  <a:cubicBezTo>
                    <a:pt x="2970" y="0"/>
                    <a:pt x="1" y="1235"/>
                    <a:pt x="1" y="6238"/>
                  </a:cubicBezTo>
                  <a:lnTo>
                    <a:pt x="34" y="18247"/>
                  </a:lnTo>
                  <a:cubicBezTo>
                    <a:pt x="1635" y="20348"/>
                    <a:pt x="4437" y="21449"/>
                    <a:pt x="7673" y="21449"/>
                  </a:cubicBezTo>
                  <a:cubicBezTo>
                    <a:pt x="7735" y="21450"/>
                    <a:pt x="7796" y="21451"/>
                    <a:pt x="7858" y="21451"/>
                  </a:cubicBezTo>
                  <a:cubicBezTo>
                    <a:pt x="9762" y="21451"/>
                    <a:pt x="11630" y="20952"/>
                    <a:pt x="13310" y="20015"/>
                  </a:cubicBezTo>
                  <a:cubicBezTo>
                    <a:pt x="13310" y="19748"/>
                    <a:pt x="13344" y="19481"/>
                    <a:pt x="13344" y="19214"/>
                  </a:cubicBezTo>
                  <a:lnTo>
                    <a:pt x="13344" y="6238"/>
                  </a:lnTo>
                  <a:cubicBezTo>
                    <a:pt x="13344" y="1235"/>
                    <a:pt x="10375" y="0"/>
                    <a:pt x="6672"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2"/>
            <p:cNvSpPr/>
            <p:nvPr/>
          </p:nvSpPr>
          <p:spPr>
            <a:xfrm>
              <a:off x="3384250" y="986975"/>
              <a:ext cx="146800" cy="163475"/>
            </a:xfrm>
            <a:custGeom>
              <a:avLst/>
              <a:gdLst/>
              <a:ahLst/>
              <a:cxnLst/>
              <a:rect l="l" t="t" r="r" b="b"/>
              <a:pathLst>
                <a:path w="5872" h="6539" extrusionOk="0">
                  <a:moveTo>
                    <a:pt x="2936" y="1"/>
                  </a:moveTo>
                  <a:cubicBezTo>
                    <a:pt x="1302" y="1"/>
                    <a:pt x="1" y="1468"/>
                    <a:pt x="1" y="3270"/>
                  </a:cubicBezTo>
                  <a:cubicBezTo>
                    <a:pt x="1" y="5071"/>
                    <a:pt x="2002" y="6539"/>
                    <a:pt x="3637" y="6539"/>
                  </a:cubicBezTo>
                  <a:cubicBezTo>
                    <a:pt x="5238" y="6539"/>
                    <a:pt x="5872" y="5071"/>
                    <a:pt x="5872" y="3270"/>
                  </a:cubicBezTo>
                  <a:cubicBezTo>
                    <a:pt x="5872" y="1468"/>
                    <a:pt x="4537" y="1"/>
                    <a:pt x="2936"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2"/>
            <p:cNvSpPr/>
            <p:nvPr/>
          </p:nvSpPr>
          <p:spPr>
            <a:xfrm>
              <a:off x="3438450" y="1070500"/>
              <a:ext cx="67575" cy="29075"/>
            </a:xfrm>
            <a:custGeom>
              <a:avLst/>
              <a:gdLst/>
              <a:ahLst/>
              <a:cxnLst/>
              <a:rect l="l" t="t" r="r" b="b"/>
              <a:pathLst>
                <a:path w="2703" h="1163" extrusionOk="0">
                  <a:moveTo>
                    <a:pt x="1246" y="1"/>
                  </a:moveTo>
                  <a:cubicBezTo>
                    <a:pt x="884" y="1"/>
                    <a:pt x="465" y="184"/>
                    <a:pt x="1" y="696"/>
                  </a:cubicBezTo>
                  <a:cubicBezTo>
                    <a:pt x="1" y="696"/>
                    <a:pt x="396" y="335"/>
                    <a:pt x="1029" y="335"/>
                  </a:cubicBezTo>
                  <a:cubicBezTo>
                    <a:pt x="1484" y="335"/>
                    <a:pt x="2061" y="521"/>
                    <a:pt x="2703" y="1163"/>
                  </a:cubicBezTo>
                  <a:cubicBezTo>
                    <a:pt x="2703" y="1163"/>
                    <a:pt x="2156" y="1"/>
                    <a:pt x="124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2"/>
            <p:cNvSpPr/>
            <p:nvPr/>
          </p:nvSpPr>
          <p:spPr>
            <a:xfrm>
              <a:off x="3680300" y="1023600"/>
              <a:ext cx="50050" cy="23450"/>
            </a:xfrm>
            <a:custGeom>
              <a:avLst/>
              <a:gdLst/>
              <a:ahLst/>
              <a:cxnLst/>
              <a:rect l="l" t="t" r="r" b="b"/>
              <a:pathLst>
                <a:path w="2002" h="938" extrusionOk="0">
                  <a:moveTo>
                    <a:pt x="1334" y="0"/>
                  </a:moveTo>
                  <a:cubicBezTo>
                    <a:pt x="1005" y="0"/>
                    <a:pt x="558" y="208"/>
                    <a:pt x="0" y="937"/>
                  </a:cubicBezTo>
                  <a:cubicBezTo>
                    <a:pt x="0" y="937"/>
                    <a:pt x="685" y="133"/>
                    <a:pt x="1397" y="133"/>
                  </a:cubicBezTo>
                  <a:cubicBezTo>
                    <a:pt x="1601" y="133"/>
                    <a:pt x="1808" y="199"/>
                    <a:pt x="2002" y="370"/>
                  </a:cubicBezTo>
                  <a:cubicBezTo>
                    <a:pt x="2002" y="370"/>
                    <a:pt x="1773" y="0"/>
                    <a:pt x="1334"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2"/>
            <p:cNvSpPr/>
            <p:nvPr/>
          </p:nvSpPr>
          <p:spPr>
            <a:xfrm>
              <a:off x="3855425" y="1019825"/>
              <a:ext cx="43400" cy="19725"/>
            </a:xfrm>
            <a:custGeom>
              <a:avLst/>
              <a:gdLst/>
              <a:ahLst/>
              <a:cxnLst/>
              <a:rect l="l" t="t" r="r" b="b"/>
              <a:pathLst>
                <a:path w="1736" h="789" extrusionOk="0">
                  <a:moveTo>
                    <a:pt x="603" y="1"/>
                  </a:moveTo>
                  <a:cubicBezTo>
                    <a:pt x="206" y="1"/>
                    <a:pt x="0" y="355"/>
                    <a:pt x="0" y="355"/>
                  </a:cubicBezTo>
                  <a:cubicBezTo>
                    <a:pt x="174" y="189"/>
                    <a:pt x="362" y="126"/>
                    <a:pt x="548" y="126"/>
                  </a:cubicBezTo>
                  <a:cubicBezTo>
                    <a:pt x="1151" y="126"/>
                    <a:pt x="1735" y="788"/>
                    <a:pt x="1735" y="788"/>
                  </a:cubicBezTo>
                  <a:cubicBezTo>
                    <a:pt x="1264" y="179"/>
                    <a:pt x="885" y="1"/>
                    <a:pt x="603"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2"/>
            <p:cNvSpPr/>
            <p:nvPr/>
          </p:nvSpPr>
          <p:spPr>
            <a:xfrm>
              <a:off x="3492675" y="833100"/>
              <a:ext cx="452000" cy="527500"/>
            </a:xfrm>
            <a:custGeom>
              <a:avLst/>
              <a:gdLst/>
              <a:ahLst/>
              <a:cxnLst/>
              <a:rect l="l" t="t" r="r" b="b"/>
              <a:pathLst>
                <a:path w="18080" h="21100" extrusionOk="0">
                  <a:moveTo>
                    <a:pt x="11467" y="0"/>
                  </a:moveTo>
                  <a:cubicBezTo>
                    <a:pt x="5773" y="0"/>
                    <a:pt x="1905" y="1153"/>
                    <a:pt x="0" y="1919"/>
                  </a:cubicBezTo>
                  <a:lnTo>
                    <a:pt x="0" y="13461"/>
                  </a:lnTo>
                  <a:cubicBezTo>
                    <a:pt x="0" y="18465"/>
                    <a:pt x="4036" y="21100"/>
                    <a:pt x="9040" y="21100"/>
                  </a:cubicBezTo>
                  <a:cubicBezTo>
                    <a:pt x="14010" y="21100"/>
                    <a:pt x="18080" y="18465"/>
                    <a:pt x="18080" y="13461"/>
                  </a:cubicBezTo>
                  <a:lnTo>
                    <a:pt x="18080" y="485"/>
                  </a:lnTo>
                  <a:cubicBezTo>
                    <a:pt x="15658" y="140"/>
                    <a:pt x="13452" y="0"/>
                    <a:pt x="11467"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2"/>
            <p:cNvSpPr/>
            <p:nvPr/>
          </p:nvSpPr>
          <p:spPr>
            <a:xfrm>
              <a:off x="3646950" y="935400"/>
              <a:ext cx="111775" cy="59325"/>
            </a:xfrm>
            <a:custGeom>
              <a:avLst/>
              <a:gdLst/>
              <a:ahLst/>
              <a:cxnLst/>
              <a:rect l="l" t="t" r="r" b="b"/>
              <a:pathLst>
                <a:path w="4471" h="2373" extrusionOk="0">
                  <a:moveTo>
                    <a:pt x="2684" y="0"/>
                  </a:moveTo>
                  <a:cubicBezTo>
                    <a:pt x="2412" y="0"/>
                    <a:pt x="2123" y="42"/>
                    <a:pt x="1835" y="129"/>
                  </a:cubicBezTo>
                  <a:cubicBezTo>
                    <a:pt x="734" y="429"/>
                    <a:pt x="0" y="1297"/>
                    <a:pt x="234" y="2064"/>
                  </a:cubicBezTo>
                  <a:cubicBezTo>
                    <a:pt x="305" y="2288"/>
                    <a:pt x="426" y="2372"/>
                    <a:pt x="592" y="2372"/>
                  </a:cubicBezTo>
                  <a:cubicBezTo>
                    <a:pt x="967" y="2372"/>
                    <a:pt x="1571" y="1939"/>
                    <a:pt x="2335" y="1730"/>
                  </a:cubicBezTo>
                  <a:cubicBezTo>
                    <a:pt x="3403" y="1397"/>
                    <a:pt x="4470" y="1630"/>
                    <a:pt x="4237" y="896"/>
                  </a:cubicBezTo>
                  <a:cubicBezTo>
                    <a:pt x="4089" y="330"/>
                    <a:pt x="3451" y="0"/>
                    <a:pt x="2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2"/>
            <p:cNvSpPr/>
            <p:nvPr/>
          </p:nvSpPr>
          <p:spPr>
            <a:xfrm>
              <a:off x="3827900" y="957025"/>
              <a:ext cx="95100" cy="50150"/>
            </a:xfrm>
            <a:custGeom>
              <a:avLst/>
              <a:gdLst/>
              <a:ahLst/>
              <a:cxnLst/>
              <a:rect l="l" t="t" r="r" b="b"/>
              <a:pathLst>
                <a:path w="3804" h="2006" extrusionOk="0">
                  <a:moveTo>
                    <a:pt x="1519" y="1"/>
                  </a:moveTo>
                  <a:cubicBezTo>
                    <a:pt x="852" y="1"/>
                    <a:pt x="293" y="288"/>
                    <a:pt x="167" y="765"/>
                  </a:cubicBezTo>
                  <a:cubicBezTo>
                    <a:pt x="1" y="1432"/>
                    <a:pt x="901" y="1199"/>
                    <a:pt x="1835" y="1466"/>
                  </a:cubicBezTo>
                  <a:cubicBezTo>
                    <a:pt x="2500" y="1649"/>
                    <a:pt x="3007" y="2005"/>
                    <a:pt x="3313" y="2005"/>
                  </a:cubicBezTo>
                  <a:cubicBezTo>
                    <a:pt x="3453" y="2005"/>
                    <a:pt x="3551" y="1931"/>
                    <a:pt x="3603" y="1732"/>
                  </a:cubicBezTo>
                  <a:cubicBezTo>
                    <a:pt x="3803" y="1099"/>
                    <a:pt x="3170" y="365"/>
                    <a:pt x="2202" y="98"/>
                  </a:cubicBezTo>
                  <a:cubicBezTo>
                    <a:pt x="1971" y="32"/>
                    <a:pt x="1739" y="1"/>
                    <a:pt x="1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2"/>
            <p:cNvSpPr/>
            <p:nvPr/>
          </p:nvSpPr>
          <p:spPr>
            <a:xfrm>
              <a:off x="3799550" y="1076700"/>
              <a:ext cx="50900" cy="58750"/>
            </a:xfrm>
            <a:custGeom>
              <a:avLst/>
              <a:gdLst/>
              <a:ahLst/>
              <a:cxnLst/>
              <a:rect l="l" t="t" r="r" b="b"/>
              <a:pathLst>
                <a:path w="2036" h="2350" extrusionOk="0">
                  <a:moveTo>
                    <a:pt x="167" y="315"/>
                  </a:moveTo>
                  <a:cubicBezTo>
                    <a:pt x="67" y="348"/>
                    <a:pt x="1" y="381"/>
                    <a:pt x="1" y="381"/>
                  </a:cubicBezTo>
                  <a:lnTo>
                    <a:pt x="167" y="315"/>
                  </a:lnTo>
                  <a:close/>
                  <a:moveTo>
                    <a:pt x="1485" y="1"/>
                  </a:moveTo>
                  <a:cubicBezTo>
                    <a:pt x="1446" y="1"/>
                    <a:pt x="1407" y="5"/>
                    <a:pt x="1368" y="14"/>
                  </a:cubicBezTo>
                  <a:cubicBezTo>
                    <a:pt x="1135" y="14"/>
                    <a:pt x="868" y="48"/>
                    <a:pt x="668" y="148"/>
                  </a:cubicBezTo>
                  <a:cubicBezTo>
                    <a:pt x="501" y="181"/>
                    <a:pt x="334" y="248"/>
                    <a:pt x="167" y="315"/>
                  </a:cubicBezTo>
                  <a:cubicBezTo>
                    <a:pt x="301" y="281"/>
                    <a:pt x="468" y="248"/>
                    <a:pt x="668" y="214"/>
                  </a:cubicBezTo>
                  <a:cubicBezTo>
                    <a:pt x="901" y="148"/>
                    <a:pt x="1135" y="114"/>
                    <a:pt x="1368" y="114"/>
                  </a:cubicBezTo>
                  <a:cubicBezTo>
                    <a:pt x="1468" y="114"/>
                    <a:pt x="1602" y="148"/>
                    <a:pt x="1702" y="181"/>
                  </a:cubicBezTo>
                  <a:cubicBezTo>
                    <a:pt x="1835" y="214"/>
                    <a:pt x="1902" y="315"/>
                    <a:pt x="1902" y="448"/>
                  </a:cubicBezTo>
                  <a:cubicBezTo>
                    <a:pt x="1902" y="581"/>
                    <a:pt x="1869" y="682"/>
                    <a:pt x="1835" y="815"/>
                  </a:cubicBezTo>
                  <a:cubicBezTo>
                    <a:pt x="1768" y="915"/>
                    <a:pt x="1735" y="1048"/>
                    <a:pt x="1668" y="1149"/>
                  </a:cubicBezTo>
                  <a:cubicBezTo>
                    <a:pt x="1535" y="1382"/>
                    <a:pt x="1435" y="1582"/>
                    <a:pt x="1301" y="1782"/>
                  </a:cubicBezTo>
                  <a:cubicBezTo>
                    <a:pt x="1235" y="1849"/>
                    <a:pt x="1201" y="1916"/>
                    <a:pt x="1135" y="2016"/>
                  </a:cubicBezTo>
                  <a:lnTo>
                    <a:pt x="1035" y="2183"/>
                  </a:lnTo>
                  <a:lnTo>
                    <a:pt x="901" y="2349"/>
                  </a:lnTo>
                  <a:lnTo>
                    <a:pt x="1035" y="2216"/>
                  </a:lnTo>
                  <a:cubicBezTo>
                    <a:pt x="1135" y="2116"/>
                    <a:pt x="1235" y="1982"/>
                    <a:pt x="1368" y="1816"/>
                  </a:cubicBezTo>
                  <a:cubicBezTo>
                    <a:pt x="1435" y="1749"/>
                    <a:pt x="1502" y="1649"/>
                    <a:pt x="1568" y="1549"/>
                  </a:cubicBezTo>
                  <a:cubicBezTo>
                    <a:pt x="1635" y="1449"/>
                    <a:pt x="1702" y="1349"/>
                    <a:pt x="1768" y="1215"/>
                  </a:cubicBezTo>
                  <a:cubicBezTo>
                    <a:pt x="1835" y="1115"/>
                    <a:pt x="1902" y="982"/>
                    <a:pt x="1969" y="848"/>
                  </a:cubicBezTo>
                  <a:cubicBezTo>
                    <a:pt x="2002" y="715"/>
                    <a:pt x="2035" y="581"/>
                    <a:pt x="2035" y="448"/>
                  </a:cubicBezTo>
                  <a:cubicBezTo>
                    <a:pt x="2035" y="348"/>
                    <a:pt x="2002" y="281"/>
                    <a:pt x="1969" y="214"/>
                  </a:cubicBezTo>
                  <a:cubicBezTo>
                    <a:pt x="1935" y="181"/>
                    <a:pt x="1902" y="148"/>
                    <a:pt x="1869" y="114"/>
                  </a:cubicBezTo>
                  <a:cubicBezTo>
                    <a:pt x="1835" y="81"/>
                    <a:pt x="1802" y="81"/>
                    <a:pt x="1768" y="48"/>
                  </a:cubicBezTo>
                  <a:cubicBezTo>
                    <a:pt x="1674" y="24"/>
                    <a:pt x="1580" y="1"/>
                    <a:pt x="1485"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2"/>
            <p:cNvSpPr/>
            <p:nvPr/>
          </p:nvSpPr>
          <p:spPr>
            <a:xfrm>
              <a:off x="3706975" y="1075375"/>
              <a:ext cx="20875" cy="28375"/>
            </a:xfrm>
            <a:custGeom>
              <a:avLst/>
              <a:gdLst/>
              <a:ahLst/>
              <a:cxnLst/>
              <a:rect l="l" t="t" r="r" b="b"/>
              <a:pathLst>
                <a:path w="835" h="1135" extrusionOk="0">
                  <a:moveTo>
                    <a:pt x="435" y="1"/>
                  </a:moveTo>
                  <a:cubicBezTo>
                    <a:pt x="201" y="1"/>
                    <a:pt x="34" y="234"/>
                    <a:pt x="1" y="568"/>
                  </a:cubicBezTo>
                  <a:cubicBezTo>
                    <a:pt x="1" y="868"/>
                    <a:pt x="201" y="1135"/>
                    <a:pt x="401" y="1135"/>
                  </a:cubicBezTo>
                  <a:cubicBezTo>
                    <a:pt x="635" y="1135"/>
                    <a:pt x="835" y="901"/>
                    <a:pt x="835" y="568"/>
                  </a:cubicBezTo>
                  <a:cubicBezTo>
                    <a:pt x="835" y="267"/>
                    <a:pt x="668" y="1"/>
                    <a:pt x="435"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2"/>
            <p:cNvSpPr/>
            <p:nvPr/>
          </p:nvSpPr>
          <p:spPr>
            <a:xfrm>
              <a:off x="3865425" y="1063625"/>
              <a:ext cx="20875" cy="28450"/>
            </a:xfrm>
            <a:custGeom>
              <a:avLst/>
              <a:gdLst/>
              <a:ahLst/>
              <a:cxnLst/>
              <a:rect l="l" t="t" r="r" b="b"/>
              <a:pathLst>
                <a:path w="835" h="1138" extrusionOk="0">
                  <a:moveTo>
                    <a:pt x="401" y="1"/>
                  </a:moveTo>
                  <a:cubicBezTo>
                    <a:pt x="216" y="1"/>
                    <a:pt x="66" y="254"/>
                    <a:pt x="34" y="537"/>
                  </a:cubicBezTo>
                  <a:cubicBezTo>
                    <a:pt x="1" y="871"/>
                    <a:pt x="201" y="1104"/>
                    <a:pt x="434" y="1138"/>
                  </a:cubicBezTo>
                  <a:cubicBezTo>
                    <a:pt x="635" y="1138"/>
                    <a:pt x="835" y="871"/>
                    <a:pt x="835" y="571"/>
                  </a:cubicBezTo>
                  <a:cubicBezTo>
                    <a:pt x="835" y="237"/>
                    <a:pt x="668" y="4"/>
                    <a:pt x="434" y="4"/>
                  </a:cubicBezTo>
                  <a:cubicBezTo>
                    <a:pt x="423" y="2"/>
                    <a:pt x="412" y="1"/>
                    <a:pt x="401"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2"/>
            <p:cNvSpPr/>
            <p:nvPr/>
          </p:nvSpPr>
          <p:spPr>
            <a:xfrm>
              <a:off x="3546025" y="1092050"/>
              <a:ext cx="106775" cy="57575"/>
            </a:xfrm>
            <a:custGeom>
              <a:avLst/>
              <a:gdLst/>
              <a:ahLst/>
              <a:cxnLst/>
              <a:rect l="l" t="t" r="r" b="b"/>
              <a:pathLst>
                <a:path w="4271" h="2303" extrusionOk="0">
                  <a:moveTo>
                    <a:pt x="2136" y="1"/>
                  </a:moveTo>
                  <a:cubicBezTo>
                    <a:pt x="968" y="1"/>
                    <a:pt x="1" y="501"/>
                    <a:pt x="1" y="1135"/>
                  </a:cubicBezTo>
                  <a:cubicBezTo>
                    <a:pt x="1" y="1769"/>
                    <a:pt x="968" y="2302"/>
                    <a:pt x="2136" y="2302"/>
                  </a:cubicBezTo>
                  <a:cubicBezTo>
                    <a:pt x="3303" y="2302"/>
                    <a:pt x="4271" y="1769"/>
                    <a:pt x="4271" y="1135"/>
                  </a:cubicBezTo>
                  <a:cubicBezTo>
                    <a:pt x="4271" y="501"/>
                    <a:pt x="3303" y="1"/>
                    <a:pt x="213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2"/>
            <p:cNvSpPr/>
            <p:nvPr/>
          </p:nvSpPr>
          <p:spPr>
            <a:xfrm>
              <a:off x="3918800" y="1113750"/>
              <a:ext cx="82575" cy="44225"/>
            </a:xfrm>
            <a:custGeom>
              <a:avLst/>
              <a:gdLst/>
              <a:ahLst/>
              <a:cxnLst/>
              <a:rect l="l" t="t" r="r" b="b"/>
              <a:pathLst>
                <a:path w="3303" h="1769" extrusionOk="0">
                  <a:moveTo>
                    <a:pt x="1668" y="0"/>
                  </a:moveTo>
                  <a:cubicBezTo>
                    <a:pt x="734" y="0"/>
                    <a:pt x="1" y="400"/>
                    <a:pt x="1" y="867"/>
                  </a:cubicBezTo>
                  <a:cubicBezTo>
                    <a:pt x="1" y="1334"/>
                    <a:pt x="734" y="1768"/>
                    <a:pt x="1668" y="1768"/>
                  </a:cubicBezTo>
                  <a:cubicBezTo>
                    <a:pt x="2569" y="1768"/>
                    <a:pt x="3303" y="1368"/>
                    <a:pt x="3303" y="867"/>
                  </a:cubicBezTo>
                  <a:cubicBezTo>
                    <a:pt x="3303" y="367"/>
                    <a:pt x="2569" y="0"/>
                    <a:pt x="1668"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2"/>
            <p:cNvSpPr/>
            <p:nvPr/>
          </p:nvSpPr>
          <p:spPr>
            <a:xfrm>
              <a:off x="3491825" y="1017825"/>
              <a:ext cx="452850" cy="342775"/>
            </a:xfrm>
            <a:custGeom>
              <a:avLst/>
              <a:gdLst/>
              <a:ahLst/>
              <a:cxnLst/>
              <a:rect l="l" t="t" r="r" b="b"/>
              <a:pathLst>
                <a:path w="18114" h="13711" extrusionOk="0">
                  <a:moveTo>
                    <a:pt x="1" y="1"/>
                  </a:moveTo>
                  <a:lnTo>
                    <a:pt x="1" y="6072"/>
                  </a:lnTo>
                  <a:cubicBezTo>
                    <a:pt x="34" y="11076"/>
                    <a:pt x="4070" y="13711"/>
                    <a:pt x="9074" y="13711"/>
                  </a:cubicBezTo>
                  <a:cubicBezTo>
                    <a:pt x="14077" y="13711"/>
                    <a:pt x="18114" y="11076"/>
                    <a:pt x="18114" y="6072"/>
                  </a:cubicBezTo>
                  <a:cubicBezTo>
                    <a:pt x="18114" y="6072"/>
                    <a:pt x="16346" y="4838"/>
                    <a:pt x="13244" y="4704"/>
                  </a:cubicBezTo>
                  <a:cubicBezTo>
                    <a:pt x="13043" y="5005"/>
                    <a:pt x="12711" y="5173"/>
                    <a:pt x="12377" y="5173"/>
                  </a:cubicBezTo>
                  <a:cubicBezTo>
                    <a:pt x="12153" y="5173"/>
                    <a:pt x="11929" y="5098"/>
                    <a:pt x="11742" y="4938"/>
                  </a:cubicBezTo>
                  <a:cubicBezTo>
                    <a:pt x="9441" y="5271"/>
                    <a:pt x="7306" y="6239"/>
                    <a:pt x="5538" y="7773"/>
                  </a:cubicBezTo>
                  <a:cubicBezTo>
                    <a:pt x="5538" y="7773"/>
                    <a:pt x="34" y="7673"/>
                    <a:pt x="134" y="1836"/>
                  </a:cubicBezTo>
                  <a:cubicBezTo>
                    <a:pt x="168" y="668"/>
                    <a:pt x="101" y="16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2"/>
            <p:cNvSpPr/>
            <p:nvPr/>
          </p:nvSpPr>
          <p:spPr>
            <a:xfrm>
              <a:off x="3753675" y="1178775"/>
              <a:ext cx="55900" cy="51950"/>
            </a:xfrm>
            <a:custGeom>
              <a:avLst/>
              <a:gdLst/>
              <a:ahLst/>
              <a:cxnLst/>
              <a:rect l="l" t="t" r="r" b="b"/>
              <a:pathLst>
                <a:path w="2236" h="2078" extrusionOk="0">
                  <a:moveTo>
                    <a:pt x="1" y="1"/>
                  </a:moveTo>
                  <a:cubicBezTo>
                    <a:pt x="1" y="1"/>
                    <a:pt x="249" y="2078"/>
                    <a:pt x="805" y="2078"/>
                  </a:cubicBezTo>
                  <a:cubicBezTo>
                    <a:pt x="825" y="2078"/>
                    <a:pt x="847" y="2075"/>
                    <a:pt x="868" y="2069"/>
                  </a:cubicBezTo>
                  <a:cubicBezTo>
                    <a:pt x="1502" y="1869"/>
                    <a:pt x="2236" y="168"/>
                    <a:pt x="2236" y="168"/>
                  </a:cubicBezTo>
                  <a:lnTo>
                    <a:pt x="2236" y="168"/>
                  </a:lnTo>
                  <a:cubicBezTo>
                    <a:pt x="2110" y="173"/>
                    <a:pt x="1983" y="176"/>
                    <a:pt x="1855" y="176"/>
                  </a:cubicBezTo>
                  <a:cubicBezTo>
                    <a:pt x="1240" y="176"/>
                    <a:pt x="609" y="11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2"/>
            <p:cNvSpPr/>
            <p:nvPr/>
          </p:nvSpPr>
          <p:spPr>
            <a:xfrm>
              <a:off x="3438450" y="820175"/>
              <a:ext cx="562925" cy="209350"/>
            </a:xfrm>
            <a:custGeom>
              <a:avLst/>
              <a:gdLst/>
              <a:ahLst/>
              <a:cxnLst/>
              <a:rect l="l" t="t" r="r" b="b"/>
              <a:pathLst>
                <a:path w="22517" h="8374" extrusionOk="0">
                  <a:moveTo>
                    <a:pt x="16232" y="0"/>
                  </a:moveTo>
                  <a:cubicBezTo>
                    <a:pt x="11419" y="0"/>
                    <a:pt x="4812" y="463"/>
                    <a:pt x="1" y="2603"/>
                  </a:cubicBezTo>
                  <a:cubicBezTo>
                    <a:pt x="234" y="3270"/>
                    <a:pt x="735" y="3837"/>
                    <a:pt x="1369" y="4171"/>
                  </a:cubicBezTo>
                  <a:cubicBezTo>
                    <a:pt x="2336" y="4638"/>
                    <a:pt x="1369" y="6673"/>
                    <a:pt x="1369" y="6673"/>
                  </a:cubicBezTo>
                  <a:lnTo>
                    <a:pt x="1969" y="6973"/>
                  </a:lnTo>
                  <a:lnTo>
                    <a:pt x="2269" y="8374"/>
                  </a:lnTo>
                  <a:cubicBezTo>
                    <a:pt x="2269" y="8374"/>
                    <a:pt x="3003" y="4738"/>
                    <a:pt x="3704" y="3837"/>
                  </a:cubicBezTo>
                  <a:cubicBezTo>
                    <a:pt x="5338" y="3771"/>
                    <a:pt x="6772" y="2737"/>
                    <a:pt x="7373" y="1202"/>
                  </a:cubicBezTo>
                  <a:cubicBezTo>
                    <a:pt x="7373" y="1202"/>
                    <a:pt x="7406" y="3504"/>
                    <a:pt x="8807" y="3737"/>
                  </a:cubicBezTo>
                  <a:cubicBezTo>
                    <a:pt x="9055" y="3785"/>
                    <a:pt x="9300" y="3804"/>
                    <a:pt x="9540" y="3804"/>
                  </a:cubicBezTo>
                  <a:cubicBezTo>
                    <a:pt x="10522" y="3804"/>
                    <a:pt x="11434" y="3485"/>
                    <a:pt x="12275" y="3485"/>
                  </a:cubicBezTo>
                  <a:cubicBezTo>
                    <a:pt x="12388" y="3485"/>
                    <a:pt x="12500" y="3491"/>
                    <a:pt x="12610" y="3504"/>
                  </a:cubicBezTo>
                  <a:cubicBezTo>
                    <a:pt x="13599" y="3589"/>
                    <a:pt x="13894" y="4728"/>
                    <a:pt x="15037" y="4728"/>
                  </a:cubicBezTo>
                  <a:cubicBezTo>
                    <a:pt x="15243" y="4728"/>
                    <a:pt x="15476" y="4691"/>
                    <a:pt x="15745" y="4605"/>
                  </a:cubicBezTo>
                  <a:cubicBezTo>
                    <a:pt x="17460" y="4077"/>
                    <a:pt x="17187" y="2703"/>
                    <a:pt x="18178" y="2703"/>
                  </a:cubicBezTo>
                  <a:cubicBezTo>
                    <a:pt x="18190" y="2703"/>
                    <a:pt x="18202" y="2703"/>
                    <a:pt x="18214" y="2703"/>
                  </a:cubicBezTo>
                  <a:cubicBezTo>
                    <a:pt x="18374" y="2713"/>
                    <a:pt x="18564" y="2722"/>
                    <a:pt x="18775" y="2722"/>
                  </a:cubicBezTo>
                  <a:cubicBezTo>
                    <a:pt x="19973" y="2722"/>
                    <a:pt x="21836" y="2424"/>
                    <a:pt x="22517" y="268"/>
                  </a:cubicBezTo>
                  <a:cubicBezTo>
                    <a:pt x="22517" y="268"/>
                    <a:pt x="19894" y="0"/>
                    <a:pt x="16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2"/>
            <p:cNvSpPr/>
            <p:nvPr/>
          </p:nvSpPr>
          <p:spPr>
            <a:xfrm>
              <a:off x="3428450" y="1360575"/>
              <a:ext cx="276900" cy="351950"/>
            </a:xfrm>
            <a:custGeom>
              <a:avLst/>
              <a:gdLst/>
              <a:ahLst/>
              <a:cxnLst/>
              <a:rect l="l" t="t" r="r" b="b"/>
              <a:pathLst>
                <a:path w="11076" h="14078" extrusionOk="0">
                  <a:moveTo>
                    <a:pt x="101" y="1"/>
                  </a:moveTo>
                  <a:lnTo>
                    <a:pt x="34" y="935"/>
                  </a:lnTo>
                  <a:cubicBezTo>
                    <a:pt x="1" y="1268"/>
                    <a:pt x="1" y="1602"/>
                    <a:pt x="1" y="1902"/>
                  </a:cubicBezTo>
                  <a:lnTo>
                    <a:pt x="1" y="2870"/>
                  </a:lnTo>
                  <a:cubicBezTo>
                    <a:pt x="1" y="3203"/>
                    <a:pt x="34" y="3503"/>
                    <a:pt x="101" y="3837"/>
                  </a:cubicBezTo>
                  <a:cubicBezTo>
                    <a:pt x="134" y="4137"/>
                    <a:pt x="167" y="4471"/>
                    <a:pt x="234" y="4771"/>
                  </a:cubicBezTo>
                  <a:lnTo>
                    <a:pt x="434" y="5738"/>
                  </a:lnTo>
                  <a:cubicBezTo>
                    <a:pt x="501" y="6038"/>
                    <a:pt x="601" y="6339"/>
                    <a:pt x="668" y="6639"/>
                  </a:cubicBezTo>
                  <a:cubicBezTo>
                    <a:pt x="734" y="6806"/>
                    <a:pt x="768" y="6972"/>
                    <a:pt x="835" y="7106"/>
                  </a:cubicBezTo>
                  <a:lnTo>
                    <a:pt x="1001" y="7573"/>
                  </a:lnTo>
                  <a:cubicBezTo>
                    <a:pt x="1101" y="7873"/>
                    <a:pt x="1201" y="8173"/>
                    <a:pt x="1368" y="8474"/>
                  </a:cubicBezTo>
                  <a:lnTo>
                    <a:pt x="1769" y="9341"/>
                  </a:lnTo>
                  <a:lnTo>
                    <a:pt x="2236" y="10175"/>
                  </a:lnTo>
                  <a:cubicBezTo>
                    <a:pt x="2402" y="10475"/>
                    <a:pt x="2569" y="10742"/>
                    <a:pt x="2736" y="11009"/>
                  </a:cubicBezTo>
                  <a:cubicBezTo>
                    <a:pt x="2903" y="11276"/>
                    <a:pt x="3069" y="11542"/>
                    <a:pt x="3270" y="11809"/>
                  </a:cubicBezTo>
                  <a:cubicBezTo>
                    <a:pt x="3470" y="12076"/>
                    <a:pt x="3670" y="12310"/>
                    <a:pt x="3870" y="12576"/>
                  </a:cubicBezTo>
                  <a:cubicBezTo>
                    <a:pt x="4270" y="13077"/>
                    <a:pt x="4704" y="13544"/>
                    <a:pt x="5204" y="13977"/>
                  </a:cubicBezTo>
                  <a:lnTo>
                    <a:pt x="5271" y="14078"/>
                  </a:lnTo>
                  <a:lnTo>
                    <a:pt x="5404" y="14011"/>
                  </a:lnTo>
                  <a:cubicBezTo>
                    <a:pt x="5871" y="13744"/>
                    <a:pt x="6338" y="13410"/>
                    <a:pt x="6839" y="13144"/>
                  </a:cubicBezTo>
                  <a:lnTo>
                    <a:pt x="8240" y="12243"/>
                  </a:lnTo>
                  <a:cubicBezTo>
                    <a:pt x="8740" y="11976"/>
                    <a:pt x="9207" y="11676"/>
                    <a:pt x="9674" y="11376"/>
                  </a:cubicBezTo>
                  <a:cubicBezTo>
                    <a:pt x="10141" y="11075"/>
                    <a:pt x="10608" y="10775"/>
                    <a:pt x="11075" y="10442"/>
                  </a:cubicBezTo>
                  <a:lnTo>
                    <a:pt x="11075" y="10442"/>
                  </a:lnTo>
                  <a:cubicBezTo>
                    <a:pt x="10575" y="10708"/>
                    <a:pt x="10108" y="10975"/>
                    <a:pt x="9607" y="11242"/>
                  </a:cubicBezTo>
                  <a:cubicBezTo>
                    <a:pt x="9107" y="11509"/>
                    <a:pt x="8640" y="11776"/>
                    <a:pt x="8140" y="12043"/>
                  </a:cubicBezTo>
                  <a:lnTo>
                    <a:pt x="6672" y="12877"/>
                  </a:lnTo>
                  <a:cubicBezTo>
                    <a:pt x="6240" y="13123"/>
                    <a:pt x="5780" y="13370"/>
                    <a:pt x="5344" y="13643"/>
                  </a:cubicBezTo>
                  <a:lnTo>
                    <a:pt x="5344" y="13643"/>
                  </a:lnTo>
                  <a:cubicBezTo>
                    <a:pt x="4942" y="13210"/>
                    <a:pt x="4542" y="12776"/>
                    <a:pt x="4170" y="12343"/>
                  </a:cubicBezTo>
                  <a:cubicBezTo>
                    <a:pt x="4003" y="12076"/>
                    <a:pt x="3803" y="11843"/>
                    <a:pt x="3603" y="11576"/>
                  </a:cubicBezTo>
                  <a:cubicBezTo>
                    <a:pt x="3436" y="11309"/>
                    <a:pt x="3270" y="11042"/>
                    <a:pt x="3103" y="10809"/>
                  </a:cubicBezTo>
                  <a:lnTo>
                    <a:pt x="2602" y="9975"/>
                  </a:lnTo>
                  <a:lnTo>
                    <a:pt x="2135" y="9141"/>
                  </a:lnTo>
                  <a:lnTo>
                    <a:pt x="1735" y="8307"/>
                  </a:lnTo>
                  <a:cubicBezTo>
                    <a:pt x="1568" y="8040"/>
                    <a:pt x="1468" y="7740"/>
                    <a:pt x="1368" y="7439"/>
                  </a:cubicBezTo>
                  <a:lnTo>
                    <a:pt x="1201" y="7006"/>
                  </a:lnTo>
                  <a:cubicBezTo>
                    <a:pt x="1135" y="6872"/>
                    <a:pt x="1101" y="6706"/>
                    <a:pt x="1035" y="6572"/>
                  </a:cubicBezTo>
                  <a:cubicBezTo>
                    <a:pt x="935" y="6272"/>
                    <a:pt x="835" y="5972"/>
                    <a:pt x="768" y="5672"/>
                  </a:cubicBezTo>
                  <a:lnTo>
                    <a:pt x="534" y="4738"/>
                  </a:lnTo>
                  <a:cubicBezTo>
                    <a:pt x="434" y="4437"/>
                    <a:pt x="401" y="4104"/>
                    <a:pt x="368" y="3804"/>
                  </a:cubicBezTo>
                  <a:cubicBezTo>
                    <a:pt x="301" y="3503"/>
                    <a:pt x="234" y="3170"/>
                    <a:pt x="234" y="2870"/>
                  </a:cubicBezTo>
                  <a:lnTo>
                    <a:pt x="134" y="1936"/>
                  </a:lnTo>
                  <a:cubicBezTo>
                    <a:pt x="101" y="1602"/>
                    <a:pt x="101" y="1302"/>
                    <a:pt x="101" y="968"/>
                  </a:cubicBezTo>
                  <a:lnTo>
                    <a:pt x="101" y="1"/>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2"/>
            <p:cNvSpPr/>
            <p:nvPr/>
          </p:nvSpPr>
          <p:spPr>
            <a:xfrm>
              <a:off x="3740350" y="1353075"/>
              <a:ext cx="119275" cy="289400"/>
            </a:xfrm>
            <a:custGeom>
              <a:avLst/>
              <a:gdLst/>
              <a:ahLst/>
              <a:cxnLst/>
              <a:rect l="l" t="t" r="r" b="b"/>
              <a:pathLst>
                <a:path w="4771" h="11576" extrusionOk="0">
                  <a:moveTo>
                    <a:pt x="4403" y="1"/>
                  </a:moveTo>
                  <a:lnTo>
                    <a:pt x="4470" y="734"/>
                  </a:lnTo>
                  <a:cubicBezTo>
                    <a:pt x="4470" y="968"/>
                    <a:pt x="4503" y="1201"/>
                    <a:pt x="4503" y="1435"/>
                  </a:cubicBezTo>
                  <a:lnTo>
                    <a:pt x="4503" y="2169"/>
                  </a:lnTo>
                  <a:lnTo>
                    <a:pt x="4503" y="2869"/>
                  </a:lnTo>
                  <a:cubicBezTo>
                    <a:pt x="4537" y="3103"/>
                    <a:pt x="4503" y="3336"/>
                    <a:pt x="4503" y="3570"/>
                  </a:cubicBezTo>
                  <a:cubicBezTo>
                    <a:pt x="4470" y="3837"/>
                    <a:pt x="4470" y="4070"/>
                    <a:pt x="4437" y="4304"/>
                  </a:cubicBezTo>
                  <a:cubicBezTo>
                    <a:pt x="4403" y="4771"/>
                    <a:pt x="4370" y="5238"/>
                    <a:pt x="4337" y="5738"/>
                  </a:cubicBezTo>
                  <a:cubicBezTo>
                    <a:pt x="4303" y="5972"/>
                    <a:pt x="4270" y="6205"/>
                    <a:pt x="4237" y="6439"/>
                  </a:cubicBezTo>
                  <a:cubicBezTo>
                    <a:pt x="4203" y="6672"/>
                    <a:pt x="4170" y="6906"/>
                    <a:pt x="4136" y="7139"/>
                  </a:cubicBezTo>
                  <a:cubicBezTo>
                    <a:pt x="4070" y="7606"/>
                    <a:pt x="4003" y="8073"/>
                    <a:pt x="3903" y="8540"/>
                  </a:cubicBezTo>
                  <a:cubicBezTo>
                    <a:pt x="3803" y="9007"/>
                    <a:pt x="3703" y="9474"/>
                    <a:pt x="3603" y="9941"/>
                  </a:cubicBezTo>
                  <a:cubicBezTo>
                    <a:pt x="3512" y="10364"/>
                    <a:pt x="3394" y="10787"/>
                    <a:pt x="3298" y="11210"/>
                  </a:cubicBezTo>
                  <a:lnTo>
                    <a:pt x="3298" y="11210"/>
                  </a:lnTo>
                  <a:cubicBezTo>
                    <a:pt x="2777" y="11092"/>
                    <a:pt x="2253" y="11000"/>
                    <a:pt x="1701" y="10908"/>
                  </a:cubicBezTo>
                  <a:cubicBezTo>
                    <a:pt x="1134" y="10808"/>
                    <a:pt x="567" y="10708"/>
                    <a:pt x="0" y="10608"/>
                  </a:cubicBezTo>
                  <a:lnTo>
                    <a:pt x="0" y="10608"/>
                  </a:lnTo>
                  <a:cubicBezTo>
                    <a:pt x="567" y="10775"/>
                    <a:pt x="1101" y="10975"/>
                    <a:pt x="1635" y="11109"/>
                  </a:cubicBezTo>
                  <a:cubicBezTo>
                    <a:pt x="2202" y="11242"/>
                    <a:pt x="2769" y="11375"/>
                    <a:pt x="3336" y="11542"/>
                  </a:cubicBezTo>
                  <a:lnTo>
                    <a:pt x="3469" y="11576"/>
                  </a:lnTo>
                  <a:lnTo>
                    <a:pt x="3503" y="11442"/>
                  </a:lnTo>
                  <a:cubicBezTo>
                    <a:pt x="3836" y="10508"/>
                    <a:pt x="4070" y="9574"/>
                    <a:pt x="4270" y="8640"/>
                  </a:cubicBezTo>
                  <a:cubicBezTo>
                    <a:pt x="4370" y="8140"/>
                    <a:pt x="4470" y="7673"/>
                    <a:pt x="4537" y="7206"/>
                  </a:cubicBezTo>
                  <a:cubicBezTo>
                    <a:pt x="4570" y="6972"/>
                    <a:pt x="4570" y="6739"/>
                    <a:pt x="4603" y="6472"/>
                  </a:cubicBezTo>
                  <a:cubicBezTo>
                    <a:pt x="4637" y="6238"/>
                    <a:pt x="4704" y="6005"/>
                    <a:pt x="4704" y="5771"/>
                  </a:cubicBezTo>
                  <a:cubicBezTo>
                    <a:pt x="4737" y="5271"/>
                    <a:pt x="4770" y="4804"/>
                    <a:pt x="4770" y="4304"/>
                  </a:cubicBezTo>
                  <a:lnTo>
                    <a:pt x="4770" y="3603"/>
                  </a:lnTo>
                  <a:lnTo>
                    <a:pt x="4770" y="2869"/>
                  </a:lnTo>
                  <a:lnTo>
                    <a:pt x="4737" y="2135"/>
                  </a:lnTo>
                  <a:cubicBezTo>
                    <a:pt x="4737" y="1902"/>
                    <a:pt x="4670" y="1668"/>
                    <a:pt x="4670" y="1435"/>
                  </a:cubicBezTo>
                  <a:cubicBezTo>
                    <a:pt x="4603" y="935"/>
                    <a:pt x="4503" y="468"/>
                    <a:pt x="4403"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2"/>
            <p:cNvSpPr/>
            <p:nvPr/>
          </p:nvSpPr>
          <p:spPr>
            <a:xfrm>
              <a:off x="3720325" y="1665800"/>
              <a:ext cx="20875" cy="30050"/>
            </a:xfrm>
            <a:custGeom>
              <a:avLst/>
              <a:gdLst/>
              <a:ahLst/>
              <a:cxnLst/>
              <a:rect l="l" t="t" r="r" b="b"/>
              <a:pathLst>
                <a:path w="835" h="1202" extrusionOk="0">
                  <a:moveTo>
                    <a:pt x="401" y="1"/>
                  </a:moveTo>
                  <a:cubicBezTo>
                    <a:pt x="167" y="1"/>
                    <a:pt x="1" y="267"/>
                    <a:pt x="1" y="601"/>
                  </a:cubicBezTo>
                  <a:cubicBezTo>
                    <a:pt x="1" y="935"/>
                    <a:pt x="167" y="1201"/>
                    <a:pt x="401" y="1201"/>
                  </a:cubicBezTo>
                  <a:cubicBezTo>
                    <a:pt x="634" y="1201"/>
                    <a:pt x="835" y="935"/>
                    <a:pt x="835" y="601"/>
                  </a:cubicBezTo>
                  <a:cubicBezTo>
                    <a:pt x="835" y="267"/>
                    <a:pt x="634" y="1"/>
                    <a:pt x="401"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2"/>
            <p:cNvSpPr/>
            <p:nvPr/>
          </p:nvSpPr>
          <p:spPr>
            <a:xfrm>
              <a:off x="3730325" y="1851775"/>
              <a:ext cx="20875" cy="30050"/>
            </a:xfrm>
            <a:custGeom>
              <a:avLst/>
              <a:gdLst/>
              <a:ahLst/>
              <a:cxnLst/>
              <a:rect l="l" t="t" r="r" b="b"/>
              <a:pathLst>
                <a:path w="835" h="1202" extrusionOk="0">
                  <a:moveTo>
                    <a:pt x="435" y="0"/>
                  </a:moveTo>
                  <a:cubicBezTo>
                    <a:pt x="201" y="0"/>
                    <a:pt x="1" y="267"/>
                    <a:pt x="1" y="601"/>
                  </a:cubicBezTo>
                  <a:cubicBezTo>
                    <a:pt x="1" y="934"/>
                    <a:pt x="201" y="1201"/>
                    <a:pt x="435" y="1201"/>
                  </a:cubicBezTo>
                  <a:cubicBezTo>
                    <a:pt x="668" y="1201"/>
                    <a:pt x="835" y="934"/>
                    <a:pt x="835" y="601"/>
                  </a:cubicBezTo>
                  <a:cubicBezTo>
                    <a:pt x="835" y="267"/>
                    <a:pt x="668" y="0"/>
                    <a:pt x="435"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2"/>
            <p:cNvSpPr/>
            <p:nvPr/>
          </p:nvSpPr>
          <p:spPr>
            <a:xfrm>
              <a:off x="3729500" y="2060250"/>
              <a:ext cx="20875" cy="30050"/>
            </a:xfrm>
            <a:custGeom>
              <a:avLst/>
              <a:gdLst/>
              <a:ahLst/>
              <a:cxnLst/>
              <a:rect l="l" t="t" r="r" b="b"/>
              <a:pathLst>
                <a:path w="835" h="1202" extrusionOk="0">
                  <a:moveTo>
                    <a:pt x="434" y="1"/>
                  </a:moveTo>
                  <a:cubicBezTo>
                    <a:pt x="201" y="1"/>
                    <a:pt x="1" y="267"/>
                    <a:pt x="1" y="601"/>
                  </a:cubicBezTo>
                  <a:cubicBezTo>
                    <a:pt x="1" y="935"/>
                    <a:pt x="201" y="1201"/>
                    <a:pt x="434" y="1201"/>
                  </a:cubicBezTo>
                  <a:cubicBezTo>
                    <a:pt x="668" y="1201"/>
                    <a:pt x="834" y="935"/>
                    <a:pt x="834" y="601"/>
                  </a:cubicBezTo>
                  <a:cubicBezTo>
                    <a:pt x="834" y="267"/>
                    <a:pt x="668"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2"/>
            <p:cNvSpPr/>
            <p:nvPr/>
          </p:nvSpPr>
          <p:spPr>
            <a:xfrm>
              <a:off x="3728675" y="2268725"/>
              <a:ext cx="20875" cy="30050"/>
            </a:xfrm>
            <a:custGeom>
              <a:avLst/>
              <a:gdLst/>
              <a:ahLst/>
              <a:cxnLst/>
              <a:rect l="l" t="t" r="r" b="b"/>
              <a:pathLst>
                <a:path w="835" h="1202" extrusionOk="0">
                  <a:moveTo>
                    <a:pt x="434" y="1"/>
                  </a:moveTo>
                  <a:cubicBezTo>
                    <a:pt x="200" y="1"/>
                    <a:pt x="0" y="268"/>
                    <a:pt x="0" y="601"/>
                  </a:cubicBezTo>
                  <a:cubicBezTo>
                    <a:pt x="0" y="935"/>
                    <a:pt x="200" y="1202"/>
                    <a:pt x="434" y="1202"/>
                  </a:cubicBezTo>
                  <a:cubicBezTo>
                    <a:pt x="667" y="1202"/>
                    <a:pt x="834" y="935"/>
                    <a:pt x="834" y="601"/>
                  </a:cubicBezTo>
                  <a:cubicBezTo>
                    <a:pt x="834" y="268"/>
                    <a:pt x="667"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2"/>
            <p:cNvSpPr/>
            <p:nvPr/>
          </p:nvSpPr>
          <p:spPr>
            <a:xfrm>
              <a:off x="3727825" y="2477225"/>
              <a:ext cx="20875" cy="30025"/>
            </a:xfrm>
            <a:custGeom>
              <a:avLst/>
              <a:gdLst/>
              <a:ahLst/>
              <a:cxnLst/>
              <a:rect l="l" t="t" r="r" b="b"/>
              <a:pathLst>
                <a:path w="835" h="1201" extrusionOk="0">
                  <a:moveTo>
                    <a:pt x="434" y="0"/>
                  </a:moveTo>
                  <a:cubicBezTo>
                    <a:pt x="201" y="0"/>
                    <a:pt x="1" y="267"/>
                    <a:pt x="1" y="601"/>
                  </a:cubicBezTo>
                  <a:cubicBezTo>
                    <a:pt x="1" y="934"/>
                    <a:pt x="201" y="1201"/>
                    <a:pt x="434" y="1201"/>
                  </a:cubicBezTo>
                  <a:cubicBezTo>
                    <a:pt x="668" y="1201"/>
                    <a:pt x="835" y="934"/>
                    <a:pt x="835" y="601"/>
                  </a:cubicBezTo>
                  <a:cubicBezTo>
                    <a:pt x="835" y="267"/>
                    <a:pt x="668" y="0"/>
                    <a:pt x="434"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2"/>
            <p:cNvSpPr/>
            <p:nvPr/>
          </p:nvSpPr>
          <p:spPr>
            <a:xfrm>
              <a:off x="3429275" y="1881800"/>
              <a:ext cx="643000" cy="126775"/>
            </a:xfrm>
            <a:custGeom>
              <a:avLst/>
              <a:gdLst/>
              <a:ahLst/>
              <a:cxnLst/>
              <a:rect l="l" t="t" r="r" b="b"/>
              <a:pathLst>
                <a:path w="25720" h="5071" extrusionOk="0">
                  <a:moveTo>
                    <a:pt x="25719" y="0"/>
                  </a:moveTo>
                  <a:lnTo>
                    <a:pt x="25719" y="0"/>
                  </a:lnTo>
                  <a:cubicBezTo>
                    <a:pt x="15178" y="867"/>
                    <a:pt x="1" y="5070"/>
                    <a:pt x="1" y="5070"/>
                  </a:cubicBezTo>
                  <a:lnTo>
                    <a:pt x="25719"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2"/>
            <p:cNvSpPr/>
            <p:nvPr/>
          </p:nvSpPr>
          <p:spPr>
            <a:xfrm>
              <a:off x="3163275" y="3540475"/>
              <a:ext cx="187650" cy="281900"/>
            </a:xfrm>
            <a:custGeom>
              <a:avLst/>
              <a:gdLst/>
              <a:ahLst/>
              <a:cxnLst/>
              <a:rect l="l" t="t" r="r" b="b"/>
              <a:pathLst>
                <a:path w="7506" h="11276" extrusionOk="0">
                  <a:moveTo>
                    <a:pt x="3736" y="1"/>
                  </a:moveTo>
                  <a:cubicBezTo>
                    <a:pt x="1668" y="1"/>
                    <a:pt x="0" y="1702"/>
                    <a:pt x="0" y="5638"/>
                  </a:cubicBezTo>
                  <a:cubicBezTo>
                    <a:pt x="0" y="9574"/>
                    <a:pt x="1668" y="11275"/>
                    <a:pt x="3736" y="11275"/>
                  </a:cubicBezTo>
                  <a:cubicBezTo>
                    <a:pt x="5838" y="11275"/>
                    <a:pt x="7505" y="9574"/>
                    <a:pt x="7505" y="5638"/>
                  </a:cubicBezTo>
                  <a:cubicBezTo>
                    <a:pt x="7505" y="1702"/>
                    <a:pt x="5838" y="1"/>
                    <a:pt x="3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2"/>
            <p:cNvSpPr/>
            <p:nvPr/>
          </p:nvSpPr>
          <p:spPr>
            <a:xfrm>
              <a:off x="3897125" y="3556325"/>
              <a:ext cx="74250" cy="268550"/>
            </a:xfrm>
            <a:custGeom>
              <a:avLst/>
              <a:gdLst/>
              <a:ahLst/>
              <a:cxnLst/>
              <a:rect l="l" t="t" r="r" b="b"/>
              <a:pathLst>
                <a:path w="2970" h="10742" extrusionOk="0">
                  <a:moveTo>
                    <a:pt x="2969" y="0"/>
                  </a:moveTo>
                  <a:cubicBezTo>
                    <a:pt x="1268" y="401"/>
                    <a:pt x="0" y="2102"/>
                    <a:pt x="0" y="5538"/>
                  </a:cubicBezTo>
                  <a:cubicBezTo>
                    <a:pt x="0" y="8373"/>
                    <a:pt x="901" y="10041"/>
                    <a:pt x="2169" y="10741"/>
                  </a:cubicBezTo>
                  <a:cubicBezTo>
                    <a:pt x="2435" y="7272"/>
                    <a:pt x="2702" y="3670"/>
                    <a:pt x="2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2"/>
            <p:cNvSpPr/>
            <p:nvPr/>
          </p:nvSpPr>
          <p:spPr>
            <a:xfrm>
              <a:off x="2362700" y="1420625"/>
              <a:ext cx="753900" cy="1338475"/>
            </a:xfrm>
            <a:custGeom>
              <a:avLst/>
              <a:gdLst/>
              <a:ahLst/>
              <a:cxnLst/>
              <a:rect l="l" t="t" r="r" b="b"/>
              <a:pathLst>
                <a:path w="30156" h="53539" extrusionOk="0">
                  <a:moveTo>
                    <a:pt x="27787" y="1"/>
                  </a:moveTo>
                  <a:cubicBezTo>
                    <a:pt x="27787" y="1"/>
                    <a:pt x="12776" y="4771"/>
                    <a:pt x="6371" y="17847"/>
                  </a:cubicBezTo>
                  <a:cubicBezTo>
                    <a:pt x="0" y="30923"/>
                    <a:pt x="5271" y="53539"/>
                    <a:pt x="5271" y="53539"/>
                  </a:cubicBezTo>
                  <a:lnTo>
                    <a:pt x="10708" y="52605"/>
                  </a:lnTo>
                  <a:cubicBezTo>
                    <a:pt x="10708" y="52605"/>
                    <a:pt x="6105" y="18547"/>
                    <a:pt x="29521" y="17847"/>
                  </a:cubicBezTo>
                  <a:cubicBezTo>
                    <a:pt x="29521" y="17847"/>
                    <a:pt x="30155" y="2736"/>
                    <a:pt x="277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2"/>
            <p:cNvSpPr/>
            <p:nvPr/>
          </p:nvSpPr>
          <p:spPr>
            <a:xfrm>
              <a:off x="3080700" y="1831500"/>
              <a:ext cx="59250" cy="50325"/>
            </a:xfrm>
            <a:custGeom>
              <a:avLst/>
              <a:gdLst/>
              <a:ahLst/>
              <a:cxnLst/>
              <a:rect l="l" t="t" r="r" b="b"/>
              <a:pathLst>
                <a:path w="2370" h="2013" extrusionOk="0">
                  <a:moveTo>
                    <a:pt x="458" y="1"/>
                  </a:moveTo>
                  <a:cubicBezTo>
                    <a:pt x="185" y="1"/>
                    <a:pt x="1" y="77"/>
                    <a:pt x="1" y="77"/>
                  </a:cubicBezTo>
                  <a:cubicBezTo>
                    <a:pt x="1" y="77"/>
                    <a:pt x="19" y="76"/>
                    <a:pt x="52" y="76"/>
                  </a:cubicBezTo>
                  <a:cubicBezTo>
                    <a:pt x="311" y="76"/>
                    <a:pt x="1478" y="180"/>
                    <a:pt x="2069" y="2012"/>
                  </a:cubicBezTo>
                  <a:lnTo>
                    <a:pt x="2369" y="2012"/>
                  </a:lnTo>
                  <a:cubicBezTo>
                    <a:pt x="1862" y="292"/>
                    <a:pt x="990" y="1"/>
                    <a:pt x="458"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2"/>
            <p:cNvSpPr/>
            <p:nvPr/>
          </p:nvSpPr>
          <p:spPr>
            <a:xfrm>
              <a:off x="3070700" y="1443975"/>
              <a:ext cx="61725" cy="262725"/>
            </a:xfrm>
            <a:custGeom>
              <a:avLst/>
              <a:gdLst/>
              <a:ahLst/>
              <a:cxnLst/>
              <a:rect l="l" t="t" r="r" b="b"/>
              <a:pathLst>
                <a:path w="2469" h="10509" extrusionOk="0">
                  <a:moveTo>
                    <a:pt x="0" y="1"/>
                  </a:moveTo>
                  <a:cubicBezTo>
                    <a:pt x="1" y="1"/>
                    <a:pt x="1" y="1"/>
                    <a:pt x="1" y="2"/>
                  </a:cubicBezTo>
                  <a:lnTo>
                    <a:pt x="1" y="2"/>
                  </a:lnTo>
                  <a:cubicBezTo>
                    <a:pt x="1" y="1"/>
                    <a:pt x="0" y="1"/>
                    <a:pt x="0" y="1"/>
                  </a:cubicBezTo>
                  <a:close/>
                  <a:moveTo>
                    <a:pt x="1" y="2"/>
                  </a:moveTo>
                  <a:cubicBezTo>
                    <a:pt x="50" y="59"/>
                    <a:pt x="2073" y="2532"/>
                    <a:pt x="2469" y="10508"/>
                  </a:cubicBezTo>
                  <a:cubicBezTo>
                    <a:pt x="2469" y="10508"/>
                    <a:pt x="2469" y="2938"/>
                    <a:pt x="1" y="2"/>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2"/>
            <p:cNvSpPr/>
            <p:nvPr/>
          </p:nvSpPr>
          <p:spPr>
            <a:xfrm>
              <a:off x="2426075" y="2182000"/>
              <a:ext cx="235200" cy="577100"/>
            </a:xfrm>
            <a:custGeom>
              <a:avLst/>
              <a:gdLst/>
              <a:ahLst/>
              <a:cxnLst/>
              <a:rect l="l" t="t" r="r" b="b"/>
              <a:pathLst>
                <a:path w="9408" h="23084" extrusionOk="0">
                  <a:moveTo>
                    <a:pt x="834" y="1"/>
                  </a:moveTo>
                  <a:lnTo>
                    <a:pt x="834" y="1"/>
                  </a:lnTo>
                  <a:cubicBezTo>
                    <a:pt x="0" y="11409"/>
                    <a:pt x="2736" y="23084"/>
                    <a:pt x="2736" y="23084"/>
                  </a:cubicBezTo>
                  <a:lnTo>
                    <a:pt x="8173" y="22150"/>
                  </a:lnTo>
                  <a:cubicBezTo>
                    <a:pt x="8173" y="22150"/>
                    <a:pt x="6772" y="11842"/>
                    <a:pt x="9407" y="2469"/>
                  </a:cubicBezTo>
                  <a:cubicBezTo>
                    <a:pt x="6705" y="1202"/>
                    <a:pt x="3803" y="368"/>
                    <a:pt x="834" y="1"/>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2"/>
            <p:cNvSpPr/>
            <p:nvPr/>
          </p:nvSpPr>
          <p:spPr>
            <a:xfrm>
              <a:off x="2433575" y="2150325"/>
              <a:ext cx="253550" cy="118425"/>
            </a:xfrm>
            <a:custGeom>
              <a:avLst/>
              <a:gdLst/>
              <a:ahLst/>
              <a:cxnLst/>
              <a:rect l="l" t="t" r="r" b="b"/>
              <a:pathLst>
                <a:path w="10142" h="4737" extrusionOk="0">
                  <a:moveTo>
                    <a:pt x="1" y="0"/>
                  </a:moveTo>
                  <a:lnTo>
                    <a:pt x="1" y="1601"/>
                  </a:lnTo>
                  <a:cubicBezTo>
                    <a:pt x="1" y="1601"/>
                    <a:pt x="6038" y="2068"/>
                    <a:pt x="9607" y="4737"/>
                  </a:cubicBezTo>
                  <a:lnTo>
                    <a:pt x="10141" y="3169"/>
                  </a:lnTo>
                  <a:cubicBezTo>
                    <a:pt x="10141" y="3169"/>
                    <a:pt x="5504" y="67"/>
                    <a:pt x="1"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2"/>
            <p:cNvSpPr/>
            <p:nvPr/>
          </p:nvSpPr>
          <p:spPr>
            <a:xfrm>
              <a:off x="4547575" y="2030200"/>
              <a:ext cx="205175" cy="60100"/>
            </a:xfrm>
            <a:custGeom>
              <a:avLst/>
              <a:gdLst/>
              <a:ahLst/>
              <a:cxnLst/>
              <a:rect l="l" t="t" r="r" b="b"/>
              <a:pathLst>
                <a:path w="8207" h="2404" extrusionOk="0">
                  <a:moveTo>
                    <a:pt x="5892" y="0"/>
                  </a:moveTo>
                  <a:cubicBezTo>
                    <a:pt x="5263" y="0"/>
                    <a:pt x="4578" y="75"/>
                    <a:pt x="3870" y="235"/>
                  </a:cubicBezTo>
                  <a:cubicBezTo>
                    <a:pt x="2069" y="602"/>
                    <a:pt x="668" y="1369"/>
                    <a:pt x="1" y="2203"/>
                  </a:cubicBezTo>
                  <a:cubicBezTo>
                    <a:pt x="968" y="2337"/>
                    <a:pt x="1969" y="2403"/>
                    <a:pt x="2936" y="2403"/>
                  </a:cubicBezTo>
                  <a:cubicBezTo>
                    <a:pt x="4871" y="2370"/>
                    <a:pt x="6739" y="1703"/>
                    <a:pt x="8207" y="469"/>
                  </a:cubicBezTo>
                  <a:cubicBezTo>
                    <a:pt x="7646" y="168"/>
                    <a:pt x="6834" y="0"/>
                    <a:pt x="5892" y="0"/>
                  </a:cubicBezTo>
                  <a:close/>
                </a:path>
              </a:pathLst>
            </a:custGeom>
            <a:solidFill>
              <a:srgbClr val="D684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2"/>
            <p:cNvSpPr/>
            <p:nvPr/>
          </p:nvSpPr>
          <p:spPr>
            <a:xfrm>
              <a:off x="4701025" y="1495675"/>
              <a:ext cx="236025" cy="410325"/>
            </a:xfrm>
            <a:custGeom>
              <a:avLst/>
              <a:gdLst/>
              <a:ahLst/>
              <a:cxnLst/>
              <a:rect l="l" t="t" r="r" b="b"/>
              <a:pathLst>
                <a:path w="9441" h="16413" extrusionOk="0">
                  <a:moveTo>
                    <a:pt x="4704" y="1"/>
                  </a:moveTo>
                  <a:cubicBezTo>
                    <a:pt x="3536" y="7072"/>
                    <a:pt x="1869" y="11042"/>
                    <a:pt x="1" y="12877"/>
                  </a:cubicBezTo>
                  <a:cubicBezTo>
                    <a:pt x="1802" y="14378"/>
                    <a:pt x="3870" y="15578"/>
                    <a:pt x="6072" y="16412"/>
                  </a:cubicBezTo>
                  <a:cubicBezTo>
                    <a:pt x="9074" y="9941"/>
                    <a:pt x="9441" y="1535"/>
                    <a:pt x="9441" y="1535"/>
                  </a:cubicBezTo>
                  <a:lnTo>
                    <a:pt x="470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2"/>
            <p:cNvSpPr/>
            <p:nvPr/>
          </p:nvSpPr>
          <p:spPr>
            <a:xfrm>
              <a:off x="4684350" y="1803400"/>
              <a:ext cx="189325" cy="117600"/>
            </a:xfrm>
            <a:custGeom>
              <a:avLst/>
              <a:gdLst/>
              <a:ahLst/>
              <a:cxnLst/>
              <a:rect l="l" t="t" r="r" b="b"/>
              <a:pathLst>
                <a:path w="7573" h="4704" extrusionOk="0">
                  <a:moveTo>
                    <a:pt x="668" y="0"/>
                  </a:moveTo>
                  <a:lnTo>
                    <a:pt x="0" y="634"/>
                  </a:lnTo>
                  <a:cubicBezTo>
                    <a:pt x="2035" y="2469"/>
                    <a:pt x="4437" y="3837"/>
                    <a:pt x="7039" y="4704"/>
                  </a:cubicBezTo>
                  <a:lnTo>
                    <a:pt x="7573" y="3803"/>
                  </a:lnTo>
                  <a:cubicBezTo>
                    <a:pt x="7573" y="3803"/>
                    <a:pt x="3269" y="2035"/>
                    <a:pt x="668"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2"/>
            <p:cNvSpPr/>
            <p:nvPr/>
          </p:nvSpPr>
          <p:spPr>
            <a:xfrm>
              <a:off x="4781925" y="1442875"/>
              <a:ext cx="155125" cy="90350"/>
            </a:xfrm>
            <a:custGeom>
              <a:avLst/>
              <a:gdLst/>
              <a:ahLst/>
              <a:cxnLst/>
              <a:rect l="l" t="t" r="r" b="b"/>
              <a:pathLst>
                <a:path w="6205" h="3614" extrusionOk="0">
                  <a:moveTo>
                    <a:pt x="496" y="0"/>
                  </a:moveTo>
                  <a:cubicBezTo>
                    <a:pt x="266" y="0"/>
                    <a:pt x="118" y="53"/>
                    <a:pt x="100" y="178"/>
                  </a:cubicBezTo>
                  <a:cubicBezTo>
                    <a:pt x="0" y="878"/>
                    <a:pt x="1468" y="2113"/>
                    <a:pt x="1468" y="2113"/>
                  </a:cubicBezTo>
                  <a:cubicBezTo>
                    <a:pt x="1935" y="2513"/>
                    <a:pt x="6205" y="3614"/>
                    <a:pt x="6205" y="3614"/>
                  </a:cubicBezTo>
                  <a:lnTo>
                    <a:pt x="3169" y="2380"/>
                  </a:lnTo>
                  <a:cubicBezTo>
                    <a:pt x="3169" y="2380"/>
                    <a:pt x="4370" y="1879"/>
                    <a:pt x="4370" y="1446"/>
                  </a:cubicBezTo>
                  <a:cubicBezTo>
                    <a:pt x="4370" y="1117"/>
                    <a:pt x="1557" y="0"/>
                    <a:pt x="496"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2"/>
            <p:cNvSpPr/>
            <p:nvPr/>
          </p:nvSpPr>
          <p:spPr>
            <a:xfrm>
              <a:off x="4776925" y="1326325"/>
              <a:ext cx="209325" cy="150225"/>
            </a:xfrm>
            <a:custGeom>
              <a:avLst/>
              <a:gdLst/>
              <a:ahLst/>
              <a:cxnLst/>
              <a:rect l="l" t="t" r="r" b="b"/>
              <a:pathLst>
                <a:path w="8373" h="6009" extrusionOk="0">
                  <a:moveTo>
                    <a:pt x="1121" y="0"/>
                  </a:moveTo>
                  <a:cubicBezTo>
                    <a:pt x="1103" y="0"/>
                    <a:pt x="1086" y="1"/>
                    <a:pt x="1068" y="3"/>
                  </a:cubicBezTo>
                  <a:cubicBezTo>
                    <a:pt x="400" y="103"/>
                    <a:pt x="0" y="3839"/>
                    <a:pt x="534" y="4006"/>
                  </a:cubicBezTo>
                  <a:cubicBezTo>
                    <a:pt x="563" y="4015"/>
                    <a:pt x="594" y="4020"/>
                    <a:pt x="626" y="4020"/>
                  </a:cubicBezTo>
                  <a:cubicBezTo>
                    <a:pt x="1171" y="4020"/>
                    <a:pt x="2035" y="2739"/>
                    <a:pt x="2035" y="2738"/>
                  </a:cubicBezTo>
                  <a:lnTo>
                    <a:pt x="2035" y="2738"/>
                  </a:lnTo>
                  <a:cubicBezTo>
                    <a:pt x="2035" y="2739"/>
                    <a:pt x="1735" y="4506"/>
                    <a:pt x="2368" y="4673"/>
                  </a:cubicBezTo>
                  <a:cubicBezTo>
                    <a:pt x="2407" y="4681"/>
                    <a:pt x="2447" y="4685"/>
                    <a:pt x="2487" y="4685"/>
                  </a:cubicBezTo>
                  <a:cubicBezTo>
                    <a:pt x="3116" y="4685"/>
                    <a:pt x="3969" y="3773"/>
                    <a:pt x="3970" y="3773"/>
                  </a:cubicBezTo>
                  <a:lnTo>
                    <a:pt x="3970" y="3773"/>
                  </a:lnTo>
                  <a:cubicBezTo>
                    <a:pt x="3970" y="3773"/>
                    <a:pt x="3770" y="5474"/>
                    <a:pt x="4136" y="5607"/>
                  </a:cubicBezTo>
                  <a:cubicBezTo>
                    <a:pt x="4155" y="5614"/>
                    <a:pt x="4176" y="5617"/>
                    <a:pt x="4199" y="5617"/>
                  </a:cubicBezTo>
                  <a:cubicBezTo>
                    <a:pt x="4617" y="5617"/>
                    <a:pt x="5637" y="4506"/>
                    <a:pt x="5637" y="4506"/>
                  </a:cubicBezTo>
                  <a:cubicBezTo>
                    <a:pt x="5637" y="4506"/>
                    <a:pt x="6071" y="5907"/>
                    <a:pt x="6405" y="6007"/>
                  </a:cubicBezTo>
                  <a:cubicBezTo>
                    <a:pt x="6408" y="6008"/>
                    <a:pt x="6412" y="6009"/>
                    <a:pt x="6416" y="6009"/>
                  </a:cubicBezTo>
                  <a:cubicBezTo>
                    <a:pt x="6755" y="6009"/>
                    <a:pt x="7472" y="3172"/>
                    <a:pt x="7472" y="3172"/>
                  </a:cubicBezTo>
                  <a:lnTo>
                    <a:pt x="8206" y="3339"/>
                  </a:lnTo>
                  <a:cubicBezTo>
                    <a:pt x="8206" y="3339"/>
                    <a:pt x="8373" y="1304"/>
                    <a:pt x="7639" y="1137"/>
                  </a:cubicBezTo>
                  <a:cubicBezTo>
                    <a:pt x="7602" y="1131"/>
                    <a:pt x="7565" y="1128"/>
                    <a:pt x="7527" y="1128"/>
                  </a:cubicBezTo>
                  <a:cubicBezTo>
                    <a:pt x="6760" y="1128"/>
                    <a:pt x="5671" y="2338"/>
                    <a:pt x="5671" y="2338"/>
                  </a:cubicBezTo>
                  <a:cubicBezTo>
                    <a:pt x="5671" y="2338"/>
                    <a:pt x="5571" y="1037"/>
                    <a:pt x="5204" y="971"/>
                  </a:cubicBezTo>
                  <a:cubicBezTo>
                    <a:pt x="5193" y="968"/>
                    <a:pt x="5181" y="968"/>
                    <a:pt x="5170" y="968"/>
                  </a:cubicBezTo>
                  <a:cubicBezTo>
                    <a:pt x="4799" y="968"/>
                    <a:pt x="4203" y="1971"/>
                    <a:pt x="4203" y="1971"/>
                  </a:cubicBezTo>
                  <a:cubicBezTo>
                    <a:pt x="4203" y="1971"/>
                    <a:pt x="3845" y="308"/>
                    <a:pt x="3091" y="308"/>
                  </a:cubicBezTo>
                  <a:cubicBezTo>
                    <a:pt x="2815" y="308"/>
                    <a:pt x="2486" y="530"/>
                    <a:pt x="2102" y="1137"/>
                  </a:cubicBezTo>
                  <a:cubicBezTo>
                    <a:pt x="2102" y="1137"/>
                    <a:pt x="1754" y="0"/>
                    <a:pt x="1121"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2"/>
            <p:cNvSpPr/>
            <p:nvPr/>
          </p:nvSpPr>
          <p:spPr>
            <a:xfrm>
              <a:off x="3017325" y="4541625"/>
              <a:ext cx="338600" cy="379875"/>
            </a:xfrm>
            <a:custGeom>
              <a:avLst/>
              <a:gdLst/>
              <a:ahLst/>
              <a:cxnLst/>
              <a:rect l="l" t="t" r="r" b="b"/>
              <a:pathLst>
                <a:path w="13544" h="15195" extrusionOk="0">
                  <a:moveTo>
                    <a:pt x="8454" y="0"/>
                  </a:moveTo>
                  <a:cubicBezTo>
                    <a:pt x="6693" y="0"/>
                    <a:pt x="5638" y="517"/>
                    <a:pt x="5638" y="517"/>
                  </a:cubicBezTo>
                  <a:cubicBezTo>
                    <a:pt x="6338" y="5721"/>
                    <a:pt x="6772" y="10257"/>
                    <a:pt x="6772" y="10257"/>
                  </a:cubicBezTo>
                  <a:cubicBezTo>
                    <a:pt x="3403" y="13993"/>
                    <a:pt x="1" y="14560"/>
                    <a:pt x="1" y="14560"/>
                  </a:cubicBezTo>
                  <a:lnTo>
                    <a:pt x="634" y="15194"/>
                  </a:lnTo>
                  <a:lnTo>
                    <a:pt x="12576" y="15194"/>
                  </a:lnTo>
                  <a:lnTo>
                    <a:pt x="13544" y="1351"/>
                  </a:lnTo>
                  <a:cubicBezTo>
                    <a:pt x="11541" y="299"/>
                    <a:pt x="9793" y="0"/>
                    <a:pt x="8454" y="0"/>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2"/>
            <p:cNvSpPr/>
            <p:nvPr/>
          </p:nvSpPr>
          <p:spPr>
            <a:xfrm>
              <a:off x="3029000" y="4909800"/>
              <a:ext cx="303575" cy="11700"/>
            </a:xfrm>
            <a:custGeom>
              <a:avLst/>
              <a:gdLst/>
              <a:ahLst/>
              <a:cxnLst/>
              <a:rect l="l" t="t" r="r" b="b"/>
              <a:pathLst>
                <a:path w="12143" h="468" extrusionOk="0">
                  <a:moveTo>
                    <a:pt x="12143" y="0"/>
                  </a:moveTo>
                  <a:lnTo>
                    <a:pt x="1" y="300"/>
                  </a:lnTo>
                  <a:lnTo>
                    <a:pt x="167" y="467"/>
                  </a:lnTo>
                  <a:lnTo>
                    <a:pt x="12109" y="467"/>
                  </a:lnTo>
                  <a:lnTo>
                    <a:pt x="12143"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2"/>
            <p:cNvSpPr/>
            <p:nvPr/>
          </p:nvSpPr>
          <p:spPr>
            <a:xfrm>
              <a:off x="3186625" y="4792950"/>
              <a:ext cx="83400" cy="17625"/>
            </a:xfrm>
            <a:custGeom>
              <a:avLst/>
              <a:gdLst/>
              <a:ahLst/>
              <a:cxnLst/>
              <a:rect l="l" t="t" r="r" b="b"/>
              <a:pathLst>
                <a:path w="3336" h="705" extrusionOk="0">
                  <a:moveTo>
                    <a:pt x="641" y="1"/>
                  </a:moveTo>
                  <a:cubicBezTo>
                    <a:pt x="428" y="1"/>
                    <a:pt x="214" y="13"/>
                    <a:pt x="0" y="37"/>
                  </a:cubicBezTo>
                  <a:lnTo>
                    <a:pt x="0" y="204"/>
                  </a:lnTo>
                  <a:cubicBezTo>
                    <a:pt x="252" y="175"/>
                    <a:pt x="506" y="160"/>
                    <a:pt x="759" y="160"/>
                  </a:cubicBezTo>
                  <a:cubicBezTo>
                    <a:pt x="1646" y="160"/>
                    <a:pt x="2531" y="341"/>
                    <a:pt x="3336" y="705"/>
                  </a:cubicBezTo>
                  <a:cubicBezTo>
                    <a:pt x="2519" y="241"/>
                    <a:pt x="1590" y="1"/>
                    <a:pt x="641"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2"/>
            <p:cNvSpPr/>
            <p:nvPr/>
          </p:nvSpPr>
          <p:spPr>
            <a:xfrm>
              <a:off x="3330875" y="4600400"/>
              <a:ext cx="23375" cy="52725"/>
            </a:xfrm>
            <a:custGeom>
              <a:avLst/>
              <a:gdLst/>
              <a:ahLst/>
              <a:cxnLst/>
              <a:rect l="l" t="t" r="r" b="b"/>
              <a:pathLst>
                <a:path w="935" h="2109" extrusionOk="0">
                  <a:moveTo>
                    <a:pt x="568" y="1"/>
                  </a:moveTo>
                  <a:cubicBezTo>
                    <a:pt x="234" y="34"/>
                    <a:pt x="1" y="534"/>
                    <a:pt x="68" y="1135"/>
                  </a:cubicBezTo>
                  <a:cubicBezTo>
                    <a:pt x="130" y="1665"/>
                    <a:pt x="426" y="2108"/>
                    <a:pt x="737" y="2108"/>
                  </a:cubicBezTo>
                  <a:cubicBezTo>
                    <a:pt x="759" y="2108"/>
                    <a:pt x="780" y="2106"/>
                    <a:pt x="801" y="2102"/>
                  </a:cubicBezTo>
                  <a:lnTo>
                    <a:pt x="935" y="167"/>
                  </a:lnTo>
                  <a:cubicBezTo>
                    <a:pt x="835" y="34"/>
                    <a:pt x="701" y="1"/>
                    <a:pt x="568"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2"/>
            <p:cNvSpPr/>
            <p:nvPr/>
          </p:nvSpPr>
          <p:spPr>
            <a:xfrm>
              <a:off x="3709475" y="4557925"/>
              <a:ext cx="347775" cy="363575"/>
            </a:xfrm>
            <a:custGeom>
              <a:avLst/>
              <a:gdLst/>
              <a:ahLst/>
              <a:cxnLst/>
              <a:rect l="l" t="t" r="r" b="b"/>
              <a:pathLst>
                <a:path w="13911" h="14543" extrusionOk="0">
                  <a:moveTo>
                    <a:pt x="5436" y="1"/>
                  </a:moveTo>
                  <a:cubicBezTo>
                    <a:pt x="2723" y="1"/>
                    <a:pt x="268" y="966"/>
                    <a:pt x="268" y="966"/>
                  </a:cubicBezTo>
                  <a:cubicBezTo>
                    <a:pt x="335" y="4101"/>
                    <a:pt x="835" y="11440"/>
                    <a:pt x="835" y="11440"/>
                  </a:cubicBezTo>
                  <a:lnTo>
                    <a:pt x="1" y="14542"/>
                  </a:lnTo>
                  <a:lnTo>
                    <a:pt x="13577" y="14542"/>
                  </a:lnTo>
                  <a:lnTo>
                    <a:pt x="13911" y="14075"/>
                  </a:lnTo>
                  <a:cubicBezTo>
                    <a:pt x="10942" y="13575"/>
                    <a:pt x="6406" y="10106"/>
                    <a:pt x="6406" y="10106"/>
                  </a:cubicBezTo>
                  <a:lnTo>
                    <a:pt x="7573" y="232"/>
                  </a:lnTo>
                  <a:cubicBezTo>
                    <a:pt x="6869" y="66"/>
                    <a:pt x="6144" y="1"/>
                    <a:pt x="5436" y="1"/>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2"/>
            <p:cNvSpPr/>
            <p:nvPr/>
          </p:nvSpPr>
          <p:spPr>
            <a:xfrm>
              <a:off x="3709475" y="4909800"/>
              <a:ext cx="343625" cy="11700"/>
            </a:xfrm>
            <a:custGeom>
              <a:avLst/>
              <a:gdLst/>
              <a:ahLst/>
              <a:cxnLst/>
              <a:rect l="l" t="t" r="r" b="b"/>
              <a:pathLst>
                <a:path w="13745" h="468" extrusionOk="0">
                  <a:moveTo>
                    <a:pt x="134" y="0"/>
                  </a:moveTo>
                  <a:lnTo>
                    <a:pt x="1" y="467"/>
                  </a:lnTo>
                  <a:lnTo>
                    <a:pt x="13577" y="467"/>
                  </a:lnTo>
                  <a:lnTo>
                    <a:pt x="13744" y="234"/>
                  </a:lnTo>
                  <a:lnTo>
                    <a:pt x="134"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2"/>
            <p:cNvSpPr/>
            <p:nvPr/>
          </p:nvSpPr>
          <p:spPr>
            <a:xfrm>
              <a:off x="3749525" y="4627100"/>
              <a:ext cx="46725" cy="59225"/>
            </a:xfrm>
            <a:custGeom>
              <a:avLst/>
              <a:gdLst/>
              <a:ahLst/>
              <a:cxnLst/>
              <a:rect l="l" t="t" r="r" b="b"/>
              <a:pathLst>
                <a:path w="1869" h="2369" extrusionOk="0">
                  <a:moveTo>
                    <a:pt x="934" y="0"/>
                  </a:moveTo>
                  <a:cubicBezTo>
                    <a:pt x="400" y="0"/>
                    <a:pt x="0" y="534"/>
                    <a:pt x="0" y="1168"/>
                  </a:cubicBezTo>
                  <a:cubicBezTo>
                    <a:pt x="0" y="1835"/>
                    <a:pt x="400" y="2368"/>
                    <a:pt x="934" y="2368"/>
                  </a:cubicBezTo>
                  <a:cubicBezTo>
                    <a:pt x="1468" y="2368"/>
                    <a:pt x="1868" y="1835"/>
                    <a:pt x="1868" y="1168"/>
                  </a:cubicBezTo>
                  <a:cubicBezTo>
                    <a:pt x="1868" y="534"/>
                    <a:pt x="1468" y="0"/>
                    <a:pt x="934" y="0"/>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2"/>
            <p:cNvSpPr/>
            <p:nvPr/>
          </p:nvSpPr>
          <p:spPr>
            <a:xfrm>
              <a:off x="2333500" y="3089250"/>
              <a:ext cx="490375" cy="664550"/>
            </a:xfrm>
            <a:custGeom>
              <a:avLst/>
              <a:gdLst/>
              <a:ahLst/>
              <a:cxnLst/>
              <a:rect l="l" t="t" r="r" b="b"/>
              <a:pathLst>
                <a:path w="19615" h="26582" extrusionOk="0">
                  <a:moveTo>
                    <a:pt x="12382" y="1"/>
                  </a:moveTo>
                  <a:cubicBezTo>
                    <a:pt x="8739" y="1"/>
                    <a:pt x="4212" y="403"/>
                    <a:pt x="1" y="1905"/>
                  </a:cubicBezTo>
                  <a:lnTo>
                    <a:pt x="1468" y="25989"/>
                  </a:lnTo>
                  <a:cubicBezTo>
                    <a:pt x="1468" y="25989"/>
                    <a:pt x="3781" y="26582"/>
                    <a:pt x="7893" y="26582"/>
                  </a:cubicBezTo>
                  <a:cubicBezTo>
                    <a:pt x="9949" y="26582"/>
                    <a:pt x="12454" y="26433"/>
                    <a:pt x="15345" y="25989"/>
                  </a:cubicBezTo>
                  <a:lnTo>
                    <a:pt x="19615" y="537"/>
                  </a:lnTo>
                  <a:cubicBezTo>
                    <a:pt x="19615" y="537"/>
                    <a:pt x="16588" y="1"/>
                    <a:pt x="12382"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2"/>
            <p:cNvSpPr/>
            <p:nvPr/>
          </p:nvSpPr>
          <p:spPr>
            <a:xfrm>
              <a:off x="2419400" y="2791475"/>
              <a:ext cx="294400" cy="439650"/>
            </a:xfrm>
            <a:custGeom>
              <a:avLst/>
              <a:gdLst/>
              <a:ahLst/>
              <a:cxnLst/>
              <a:rect l="l" t="t" r="r" b="b"/>
              <a:pathLst>
                <a:path w="11776" h="17586" extrusionOk="0">
                  <a:moveTo>
                    <a:pt x="10082" y="1"/>
                  </a:moveTo>
                  <a:cubicBezTo>
                    <a:pt x="8254" y="1"/>
                    <a:pt x="4307" y="470"/>
                    <a:pt x="2369" y="1207"/>
                  </a:cubicBezTo>
                  <a:cubicBezTo>
                    <a:pt x="0" y="2107"/>
                    <a:pt x="234" y="17585"/>
                    <a:pt x="234" y="17585"/>
                  </a:cubicBezTo>
                  <a:lnTo>
                    <a:pt x="1602" y="17051"/>
                  </a:lnTo>
                  <a:cubicBezTo>
                    <a:pt x="1602" y="17051"/>
                    <a:pt x="2436" y="3642"/>
                    <a:pt x="3770" y="2808"/>
                  </a:cubicBezTo>
                  <a:cubicBezTo>
                    <a:pt x="5071" y="1974"/>
                    <a:pt x="8773" y="2041"/>
                    <a:pt x="9174" y="1974"/>
                  </a:cubicBezTo>
                  <a:cubicBezTo>
                    <a:pt x="9176" y="1973"/>
                    <a:pt x="9178" y="1973"/>
                    <a:pt x="9180" y="1973"/>
                  </a:cubicBezTo>
                  <a:cubicBezTo>
                    <a:pt x="9592" y="1973"/>
                    <a:pt x="8073" y="11981"/>
                    <a:pt x="8073" y="11981"/>
                  </a:cubicBezTo>
                  <a:lnTo>
                    <a:pt x="9040" y="11914"/>
                  </a:lnTo>
                  <a:cubicBezTo>
                    <a:pt x="9040" y="11914"/>
                    <a:pt x="11776" y="373"/>
                    <a:pt x="10942" y="72"/>
                  </a:cubicBezTo>
                  <a:cubicBezTo>
                    <a:pt x="10790" y="24"/>
                    <a:pt x="10488" y="1"/>
                    <a:pt x="10082" y="1"/>
                  </a:cubicBez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2"/>
            <p:cNvSpPr/>
            <p:nvPr/>
          </p:nvSpPr>
          <p:spPr>
            <a:xfrm>
              <a:off x="2425225" y="2840800"/>
              <a:ext cx="218525" cy="390325"/>
            </a:xfrm>
            <a:custGeom>
              <a:avLst/>
              <a:gdLst/>
              <a:ahLst/>
              <a:cxnLst/>
              <a:rect l="l" t="t" r="r" b="b"/>
              <a:pathLst>
                <a:path w="8741" h="15613" extrusionOk="0">
                  <a:moveTo>
                    <a:pt x="8707" y="1"/>
                  </a:moveTo>
                  <a:cubicBezTo>
                    <a:pt x="8696" y="3"/>
                    <a:pt x="8684" y="4"/>
                    <a:pt x="8669" y="6"/>
                  </a:cubicBezTo>
                  <a:lnTo>
                    <a:pt x="8669" y="6"/>
                  </a:lnTo>
                  <a:cubicBezTo>
                    <a:pt x="8694" y="4"/>
                    <a:pt x="8718" y="2"/>
                    <a:pt x="8741" y="1"/>
                  </a:cubicBezTo>
                  <a:close/>
                  <a:moveTo>
                    <a:pt x="8669" y="6"/>
                  </a:moveTo>
                  <a:cubicBezTo>
                    <a:pt x="8512" y="15"/>
                    <a:pt x="8307" y="24"/>
                    <a:pt x="8070" y="34"/>
                  </a:cubicBezTo>
                  <a:lnTo>
                    <a:pt x="8070" y="34"/>
                  </a:lnTo>
                  <a:cubicBezTo>
                    <a:pt x="8350" y="24"/>
                    <a:pt x="8561" y="17"/>
                    <a:pt x="8669" y="6"/>
                  </a:cubicBezTo>
                  <a:close/>
                  <a:moveTo>
                    <a:pt x="8070" y="34"/>
                  </a:moveTo>
                  <a:cubicBezTo>
                    <a:pt x="6852" y="79"/>
                    <a:pt x="4328" y="174"/>
                    <a:pt x="3270" y="835"/>
                  </a:cubicBezTo>
                  <a:cubicBezTo>
                    <a:pt x="1969" y="1669"/>
                    <a:pt x="1135" y="15078"/>
                    <a:pt x="1135" y="15078"/>
                  </a:cubicBezTo>
                  <a:lnTo>
                    <a:pt x="1" y="15512"/>
                  </a:lnTo>
                  <a:lnTo>
                    <a:pt x="1" y="15612"/>
                  </a:lnTo>
                  <a:lnTo>
                    <a:pt x="1369" y="15078"/>
                  </a:lnTo>
                  <a:cubicBezTo>
                    <a:pt x="1369" y="15078"/>
                    <a:pt x="2203" y="1669"/>
                    <a:pt x="3537" y="835"/>
                  </a:cubicBezTo>
                  <a:cubicBezTo>
                    <a:pt x="4499" y="202"/>
                    <a:pt x="6776" y="91"/>
                    <a:pt x="8070" y="34"/>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2"/>
            <p:cNvSpPr/>
            <p:nvPr/>
          </p:nvSpPr>
          <p:spPr>
            <a:xfrm>
              <a:off x="2621200" y="2791275"/>
              <a:ext cx="91775" cy="298900"/>
            </a:xfrm>
            <a:custGeom>
              <a:avLst/>
              <a:gdLst/>
              <a:ahLst/>
              <a:cxnLst/>
              <a:rect l="l" t="t" r="r" b="b"/>
              <a:pathLst>
                <a:path w="3671" h="11956" extrusionOk="0">
                  <a:moveTo>
                    <a:pt x="2091" y="1"/>
                  </a:moveTo>
                  <a:cubicBezTo>
                    <a:pt x="1996" y="1"/>
                    <a:pt x="1900" y="5"/>
                    <a:pt x="1802" y="14"/>
                  </a:cubicBezTo>
                  <a:cubicBezTo>
                    <a:pt x="2069" y="14"/>
                    <a:pt x="2336" y="47"/>
                    <a:pt x="2603" y="80"/>
                  </a:cubicBezTo>
                  <a:cubicBezTo>
                    <a:pt x="3418" y="374"/>
                    <a:pt x="855" y="11405"/>
                    <a:pt x="739" y="11905"/>
                  </a:cubicBezTo>
                  <a:lnTo>
                    <a:pt x="739" y="11905"/>
                  </a:lnTo>
                  <a:lnTo>
                    <a:pt x="968" y="11889"/>
                  </a:lnTo>
                  <a:cubicBezTo>
                    <a:pt x="968" y="11889"/>
                    <a:pt x="3670" y="381"/>
                    <a:pt x="2870" y="80"/>
                  </a:cubicBezTo>
                  <a:cubicBezTo>
                    <a:pt x="2601" y="32"/>
                    <a:pt x="2350" y="1"/>
                    <a:pt x="2091" y="1"/>
                  </a:cubicBezTo>
                  <a:close/>
                  <a:moveTo>
                    <a:pt x="739" y="11905"/>
                  </a:moveTo>
                  <a:lnTo>
                    <a:pt x="1" y="11956"/>
                  </a:lnTo>
                  <a:lnTo>
                    <a:pt x="735" y="11922"/>
                  </a:lnTo>
                  <a:cubicBezTo>
                    <a:pt x="735" y="11922"/>
                    <a:pt x="736" y="11916"/>
                    <a:pt x="739" y="11905"/>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2"/>
            <p:cNvSpPr/>
            <p:nvPr/>
          </p:nvSpPr>
          <p:spPr>
            <a:xfrm>
              <a:off x="2677075" y="3371200"/>
              <a:ext cx="537925" cy="317750"/>
            </a:xfrm>
            <a:custGeom>
              <a:avLst/>
              <a:gdLst/>
              <a:ahLst/>
              <a:cxnLst/>
              <a:rect l="l" t="t" r="r" b="b"/>
              <a:pathLst>
                <a:path w="21517" h="12710" extrusionOk="0">
                  <a:moveTo>
                    <a:pt x="20582" y="0"/>
                  </a:moveTo>
                  <a:lnTo>
                    <a:pt x="1402" y="8973"/>
                  </a:lnTo>
                  <a:cubicBezTo>
                    <a:pt x="1402" y="8973"/>
                    <a:pt x="1" y="10741"/>
                    <a:pt x="801" y="12709"/>
                  </a:cubicBezTo>
                  <a:lnTo>
                    <a:pt x="21516" y="934"/>
                  </a:lnTo>
                  <a:lnTo>
                    <a:pt x="20582" y="0"/>
                  </a:ln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2"/>
            <p:cNvSpPr/>
            <p:nvPr/>
          </p:nvSpPr>
          <p:spPr>
            <a:xfrm>
              <a:off x="3169100" y="3316275"/>
              <a:ext cx="95100" cy="98675"/>
            </a:xfrm>
            <a:custGeom>
              <a:avLst/>
              <a:gdLst/>
              <a:ahLst/>
              <a:cxnLst/>
              <a:rect l="l" t="t" r="r" b="b"/>
              <a:pathLst>
                <a:path w="3804" h="3947" extrusionOk="0">
                  <a:moveTo>
                    <a:pt x="1439" y="0"/>
                  </a:moveTo>
                  <a:cubicBezTo>
                    <a:pt x="1226" y="0"/>
                    <a:pt x="1021" y="52"/>
                    <a:pt x="834" y="162"/>
                  </a:cubicBezTo>
                  <a:cubicBezTo>
                    <a:pt x="101" y="596"/>
                    <a:pt x="1" y="1730"/>
                    <a:pt x="601" y="2764"/>
                  </a:cubicBezTo>
                  <a:cubicBezTo>
                    <a:pt x="1026" y="3515"/>
                    <a:pt x="1733" y="3946"/>
                    <a:pt x="2369" y="3946"/>
                  </a:cubicBezTo>
                  <a:cubicBezTo>
                    <a:pt x="2582" y="3946"/>
                    <a:pt x="2786" y="3898"/>
                    <a:pt x="2969" y="3798"/>
                  </a:cubicBezTo>
                  <a:cubicBezTo>
                    <a:pt x="3703" y="3365"/>
                    <a:pt x="3803" y="2197"/>
                    <a:pt x="3203" y="1196"/>
                  </a:cubicBezTo>
                  <a:cubicBezTo>
                    <a:pt x="2755" y="450"/>
                    <a:pt x="2065" y="0"/>
                    <a:pt x="1439" y="0"/>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2"/>
            <p:cNvSpPr/>
            <p:nvPr/>
          </p:nvSpPr>
          <p:spPr>
            <a:xfrm>
              <a:off x="3178275" y="3284125"/>
              <a:ext cx="113450" cy="141625"/>
            </a:xfrm>
            <a:custGeom>
              <a:avLst/>
              <a:gdLst/>
              <a:ahLst/>
              <a:cxnLst/>
              <a:rect l="l" t="t" r="r" b="b"/>
              <a:pathLst>
                <a:path w="4538" h="5665" extrusionOk="0">
                  <a:moveTo>
                    <a:pt x="950" y="1"/>
                  </a:moveTo>
                  <a:cubicBezTo>
                    <a:pt x="834" y="1"/>
                    <a:pt x="727" y="27"/>
                    <a:pt x="634" y="81"/>
                  </a:cubicBezTo>
                  <a:cubicBezTo>
                    <a:pt x="0" y="448"/>
                    <a:pt x="234" y="1982"/>
                    <a:pt x="1135" y="3483"/>
                  </a:cubicBezTo>
                  <a:cubicBezTo>
                    <a:pt x="1903" y="4792"/>
                    <a:pt x="2914" y="5664"/>
                    <a:pt x="3588" y="5664"/>
                  </a:cubicBezTo>
                  <a:cubicBezTo>
                    <a:pt x="3704" y="5664"/>
                    <a:pt x="3810" y="5638"/>
                    <a:pt x="3903" y="5585"/>
                  </a:cubicBezTo>
                  <a:cubicBezTo>
                    <a:pt x="4537" y="5218"/>
                    <a:pt x="4304" y="3683"/>
                    <a:pt x="3403" y="2149"/>
                  </a:cubicBezTo>
                  <a:cubicBezTo>
                    <a:pt x="2635" y="869"/>
                    <a:pt x="1624" y="1"/>
                    <a:pt x="950"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2"/>
            <p:cNvSpPr/>
            <p:nvPr/>
          </p:nvSpPr>
          <p:spPr>
            <a:xfrm>
              <a:off x="3178275" y="3284450"/>
              <a:ext cx="100925" cy="141300"/>
            </a:xfrm>
            <a:custGeom>
              <a:avLst/>
              <a:gdLst/>
              <a:ahLst/>
              <a:cxnLst/>
              <a:rect l="l" t="t" r="r" b="b"/>
              <a:pathLst>
                <a:path w="4037" h="5652" extrusionOk="0">
                  <a:moveTo>
                    <a:pt x="834" y="1"/>
                  </a:moveTo>
                  <a:cubicBezTo>
                    <a:pt x="768" y="1"/>
                    <a:pt x="701" y="34"/>
                    <a:pt x="634" y="68"/>
                  </a:cubicBezTo>
                  <a:cubicBezTo>
                    <a:pt x="0" y="435"/>
                    <a:pt x="234" y="1969"/>
                    <a:pt x="1135" y="3470"/>
                  </a:cubicBezTo>
                  <a:cubicBezTo>
                    <a:pt x="1903" y="4779"/>
                    <a:pt x="2914" y="5651"/>
                    <a:pt x="3588" y="5651"/>
                  </a:cubicBezTo>
                  <a:cubicBezTo>
                    <a:pt x="3704" y="5651"/>
                    <a:pt x="3810" y="5625"/>
                    <a:pt x="3903" y="5572"/>
                  </a:cubicBezTo>
                  <a:cubicBezTo>
                    <a:pt x="3937" y="5538"/>
                    <a:pt x="4003" y="5471"/>
                    <a:pt x="4037" y="5405"/>
                  </a:cubicBezTo>
                  <a:lnTo>
                    <a:pt x="4037" y="5405"/>
                  </a:lnTo>
                  <a:cubicBezTo>
                    <a:pt x="3993" y="5414"/>
                    <a:pt x="3947" y="5418"/>
                    <a:pt x="3900" y="5418"/>
                  </a:cubicBezTo>
                  <a:cubicBezTo>
                    <a:pt x="3230" y="5418"/>
                    <a:pt x="2250" y="4548"/>
                    <a:pt x="1502" y="3270"/>
                  </a:cubicBezTo>
                  <a:cubicBezTo>
                    <a:pt x="668" y="1902"/>
                    <a:pt x="434" y="535"/>
                    <a:pt x="834" y="1"/>
                  </a:cubicBezTo>
                  <a:close/>
                </a:path>
              </a:pathLst>
            </a:custGeom>
            <a:solidFill>
              <a:srgbClr val="597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2"/>
            <p:cNvSpPr/>
            <p:nvPr/>
          </p:nvSpPr>
          <p:spPr>
            <a:xfrm>
              <a:off x="2345175" y="3289175"/>
              <a:ext cx="447025" cy="62850"/>
            </a:xfrm>
            <a:custGeom>
              <a:avLst/>
              <a:gdLst/>
              <a:ahLst/>
              <a:cxnLst/>
              <a:rect l="l" t="t" r="r" b="b"/>
              <a:pathLst>
                <a:path w="17881" h="2514" extrusionOk="0">
                  <a:moveTo>
                    <a:pt x="12300" y="0"/>
                  </a:moveTo>
                  <a:cubicBezTo>
                    <a:pt x="8791" y="0"/>
                    <a:pt x="4355" y="249"/>
                    <a:pt x="1" y="1180"/>
                  </a:cubicBezTo>
                  <a:lnTo>
                    <a:pt x="101" y="2514"/>
                  </a:lnTo>
                  <a:cubicBezTo>
                    <a:pt x="1266" y="2281"/>
                    <a:pt x="4468" y="1754"/>
                    <a:pt x="9682" y="1754"/>
                  </a:cubicBezTo>
                  <a:cubicBezTo>
                    <a:pt x="11930" y="1754"/>
                    <a:pt x="14552" y="1852"/>
                    <a:pt x="17547" y="2114"/>
                  </a:cubicBezTo>
                  <a:lnTo>
                    <a:pt x="17880" y="212"/>
                  </a:lnTo>
                  <a:cubicBezTo>
                    <a:pt x="16673" y="117"/>
                    <a:pt x="14704" y="0"/>
                    <a:pt x="12300" y="0"/>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2"/>
            <p:cNvSpPr/>
            <p:nvPr/>
          </p:nvSpPr>
          <p:spPr>
            <a:xfrm>
              <a:off x="3226650" y="3279450"/>
              <a:ext cx="52550" cy="30875"/>
            </a:xfrm>
            <a:custGeom>
              <a:avLst/>
              <a:gdLst/>
              <a:ahLst/>
              <a:cxnLst/>
              <a:rect l="l" t="t" r="r" b="b"/>
              <a:pathLst>
                <a:path w="2102" h="1235" extrusionOk="0">
                  <a:moveTo>
                    <a:pt x="1268" y="1"/>
                  </a:moveTo>
                  <a:cubicBezTo>
                    <a:pt x="434" y="1"/>
                    <a:pt x="0" y="1235"/>
                    <a:pt x="0" y="1235"/>
                  </a:cubicBezTo>
                  <a:cubicBezTo>
                    <a:pt x="0" y="1235"/>
                    <a:pt x="2102" y="1"/>
                    <a:pt x="126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2"/>
            <p:cNvSpPr/>
            <p:nvPr/>
          </p:nvSpPr>
          <p:spPr>
            <a:xfrm>
              <a:off x="3290025" y="3305575"/>
              <a:ext cx="82575" cy="17275"/>
            </a:xfrm>
            <a:custGeom>
              <a:avLst/>
              <a:gdLst/>
              <a:ahLst/>
              <a:cxnLst/>
              <a:rect l="l" t="t" r="r" b="b"/>
              <a:pathLst>
                <a:path w="3303" h="691" extrusionOk="0">
                  <a:moveTo>
                    <a:pt x="1788" y="1"/>
                  </a:moveTo>
                  <a:cubicBezTo>
                    <a:pt x="1140" y="1"/>
                    <a:pt x="510" y="237"/>
                    <a:pt x="0" y="690"/>
                  </a:cubicBezTo>
                  <a:cubicBezTo>
                    <a:pt x="0" y="690"/>
                    <a:pt x="3303" y="223"/>
                    <a:pt x="2135" y="23"/>
                  </a:cubicBezTo>
                  <a:cubicBezTo>
                    <a:pt x="2019" y="8"/>
                    <a:pt x="1903" y="1"/>
                    <a:pt x="178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2"/>
            <p:cNvSpPr/>
            <p:nvPr/>
          </p:nvSpPr>
          <p:spPr>
            <a:xfrm>
              <a:off x="3310025" y="3354275"/>
              <a:ext cx="30650" cy="11300"/>
            </a:xfrm>
            <a:custGeom>
              <a:avLst/>
              <a:gdLst/>
              <a:ahLst/>
              <a:cxnLst/>
              <a:rect l="l" t="t" r="r" b="b"/>
              <a:pathLst>
                <a:path w="1226" h="452" extrusionOk="0">
                  <a:moveTo>
                    <a:pt x="509" y="1"/>
                  </a:moveTo>
                  <a:cubicBezTo>
                    <a:pt x="242" y="1"/>
                    <a:pt x="1" y="43"/>
                    <a:pt x="1" y="43"/>
                  </a:cubicBezTo>
                  <a:cubicBezTo>
                    <a:pt x="1" y="43"/>
                    <a:pt x="760" y="452"/>
                    <a:pt x="1074" y="452"/>
                  </a:cubicBezTo>
                  <a:cubicBezTo>
                    <a:pt x="1171" y="452"/>
                    <a:pt x="1225" y="413"/>
                    <a:pt x="1202" y="310"/>
                  </a:cubicBezTo>
                  <a:cubicBezTo>
                    <a:pt x="1166" y="59"/>
                    <a:pt x="820" y="1"/>
                    <a:pt x="50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2"/>
            <p:cNvSpPr/>
            <p:nvPr/>
          </p:nvSpPr>
          <p:spPr>
            <a:xfrm>
              <a:off x="3254150" y="3347400"/>
              <a:ext cx="31725" cy="23825"/>
            </a:xfrm>
            <a:custGeom>
              <a:avLst/>
              <a:gdLst/>
              <a:ahLst/>
              <a:cxnLst/>
              <a:rect l="l" t="t" r="r" b="b"/>
              <a:pathLst>
                <a:path w="1269" h="953" extrusionOk="0">
                  <a:moveTo>
                    <a:pt x="939" y="1"/>
                  </a:moveTo>
                  <a:cubicBezTo>
                    <a:pt x="635" y="1"/>
                    <a:pt x="1" y="952"/>
                    <a:pt x="1" y="952"/>
                  </a:cubicBezTo>
                  <a:cubicBezTo>
                    <a:pt x="1" y="952"/>
                    <a:pt x="1269" y="185"/>
                    <a:pt x="1002" y="18"/>
                  </a:cubicBezTo>
                  <a:cubicBezTo>
                    <a:pt x="983" y="6"/>
                    <a:pt x="962" y="1"/>
                    <a:pt x="93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2"/>
            <p:cNvSpPr/>
            <p:nvPr/>
          </p:nvSpPr>
          <p:spPr>
            <a:xfrm>
              <a:off x="3306700" y="3198550"/>
              <a:ext cx="36725" cy="32575"/>
            </a:xfrm>
            <a:custGeom>
              <a:avLst/>
              <a:gdLst/>
              <a:ahLst/>
              <a:cxnLst/>
              <a:rect l="l" t="t" r="r" b="b"/>
              <a:pathLst>
                <a:path w="1469" h="1303" extrusionOk="0">
                  <a:moveTo>
                    <a:pt x="984" y="0"/>
                  </a:moveTo>
                  <a:cubicBezTo>
                    <a:pt x="521" y="0"/>
                    <a:pt x="0" y="1302"/>
                    <a:pt x="0" y="1302"/>
                  </a:cubicBezTo>
                  <a:cubicBezTo>
                    <a:pt x="0" y="1302"/>
                    <a:pt x="1468" y="34"/>
                    <a:pt x="1001" y="1"/>
                  </a:cubicBezTo>
                  <a:cubicBezTo>
                    <a:pt x="995" y="1"/>
                    <a:pt x="990" y="0"/>
                    <a:pt x="98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2"/>
            <p:cNvSpPr/>
            <p:nvPr/>
          </p:nvSpPr>
          <p:spPr>
            <a:xfrm>
              <a:off x="3283775" y="3264225"/>
              <a:ext cx="10025" cy="8175"/>
            </a:xfrm>
            <a:custGeom>
              <a:avLst/>
              <a:gdLst/>
              <a:ahLst/>
              <a:cxnLst/>
              <a:rect l="l" t="t" r="r" b="b"/>
              <a:pathLst>
                <a:path w="401" h="327" extrusionOk="0">
                  <a:moveTo>
                    <a:pt x="200" y="1"/>
                  </a:moveTo>
                  <a:cubicBezTo>
                    <a:pt x="100" y="1"/>
                    <a:pt x="0" y="59"/>
                    <a:pt x="17" y="176"/>
                  </a:cubicBezTo>
                  <a:cubicBezTo>
                    <a:pt x="34" y="276"/>
                    <a:pt x="117" y="326"/>
                    <a:pt x="200" y="326"/>
                  </a:cubicBezTo>
                  <a:cubicBezTo>
                    <a:pt x="284" y="326"/>
                    <a:pt x="367" y="276"/>
                    <a:pt x="384" y="176"/>
                  </a:cubicBezTo>
                  <a:cubicBezTo>
                    <a:pt x="400" y="59"/>
                    <a:pt x="300" y="1"/>
                    <a:pt x="200"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2"/>
            <p:cNvSpPr/>
            <p:nvPr/>
          </p:nvSpPr>
          <p:spPr>
            <a:xfrm>
              <a:off x="3214125" y="3226925"/>
              <a:ext cx="18375" cy="16575"/>
            </a:xfrm>
            <a:custGeom>
              <a:avLst/>
              <a:gdLst/>
              <a:ahLst/>
              <a:cxnLst/>
              <a:rect l="l" t="t" r="r" b="b"/>
              <a:pathLst>
                <a:path w="735" h="663" extrusionOk="0">
                  <a:moveTo>
                    <a:pt x="401" y="0"/>
                  </a:moveTo>
                  <a:cubicBezTo>
                    <a:pt x="134" y="0"/>
                    <a:pt x="1" y="367"/>
                    <a:pt x="201" y="567"/>
                  </a:cubicBezTo>
                  <a:cubicBezTo>
                    <a:pt x="266" y="633"/>
                    <a:pt x="346" y="662"/>
                    <a:pt x="424" y="662"/>
                  </a:cubicBezTo>
                  <a:cubicBezTo>
                    <a:pt x="583" y="662"/>
                    <a:pt x="735" y="536"/>
                    <a:pt x="735" y="334"/>
                  </a:cubicBezTo>
                  <a:cubicBezTo>
                    <a:pt x="735" y="167"/>
                    <a:pt x="601" y="0"/>
                    <a:pt x="4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2"/>
            <p:cNvSpPr/>
            <p:nvPr/>
          </p:nvSpPr>
          <p:spPr>
            <a:xfrm>
              <a:off x="3345050" y="3175225"/>
              <a:ext cx="10050" cy="10025"/>
            </a:xfrm>
            <a:custGeom>
              <a:avLst/>
              <a:gdLst/>
              <a:ahLst/>
              <a:cxnLst/>
              <a:rect l="l" t="t" r="r" b="b"/>
              <a:pathLst>
                <a:path w="402" h="401" extrusionOk="0">
                  <a:moveTo>
                    <a:pt x="201" y="0"/>
                  </a:moveTo>
                  <a:cubicBezTo>
                    <a:pt x="101" y="0"/>
                    <a:pt x="1" y="100"/>
                    <a:pt x="1" y="200"/>
                  </a:cubicBezTo>
                  <a:cubicBezTo>
                    <a:pt x="1" y="334"/>
                    <a:pt x="101" y="400"/>
                    <a:pt x="201" y="400"/>
                  </a:cubicBezTo>
                  <a:cubicBezTo>
                    <a:pt x="301" y="400"/>
                    <a:pt x="401" y="334"/>
                    <a:pt x="401" y="200"/>
                  </a:cubicBezTo>
                  <a:cubicBezTo>
                    <a:pt x="401" y="100"/>
                    <a:pt x="301" y="0"/>
                    <a:pt x="2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2"/>
            <p:cNvSpPr/>
            <p:nvPr/>
          </p:nvSpPr>
          <p:spPr>
            <a:xfrm>
              <a:off x="3383425" y="3300925"/>
              <a:ext cx="14200" cy="14425"/>
            </a:xfrm>
            <a:custGeom>
              <a:avLst/>
              <a:gdLst/>
              <a:ahLst/>
              <a:cxnLst/>
              <a:rect l="l" t="t" r="r" b="b"/>
              <a:pathLst>
                <a:path w="568" h="577" extrusionOk="0">
                  <a:moveTo>
                    <a:pt x="284" y="1"/>
                  </a:moveTo>
                  <a:cubicBezTo>
                    <a:pt x="142" y="1"/>
                    <a:pt x="0" y="92"/>
                    <a:pt x="0" y="276"/>
                  </a:cubicBezTo>
                  <a:cubicBezTo>
                    <a:pt x="0" y="476"/>
                    <a:pt x="142" y="576"/>
                    <a:pt x="284" y="576"/>
                  </a:cubicBezTo>
                  <a:cubicBezTo>
                    <a:pt x="426" y="576"/>
                    <a:pt x="567" y="476"/>
                    <a:pt x="567" y="276"/>
                  </a:cubicBezTo>
                  <a:cubicBezTo>
                    <a:pt x="567" y="92"/>
                    <a:pt x="426" y="1"/>
                    <a:pt x="284"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2"/>
            <p:cNvSpPr/>
            <p:nvPr/>
          </p:nvSpPr>
          <p:spPr>
            <a:xfrm>
              <a:off x="3297525" y="3341175"/>
              <a:ext cx="6700" cy="6700"/>
            </a:xfrm>
            <a:custGeom>
              <a:avLst/>
              <a:gdLst/>
              <a:ahLst/>
              <a:cxnLst/>
              <a:rect l="l" t="t" r="r" b="b"/>
              <a:pathLst>
                <a:path w="268" h="268" extrusionOk="0">
                  <a:moveTo>
                    <a:pt x="134" y="0"/>
                  </a:moveTo>
                  <a:cubicBezTo>
                    <a:pt x="1" y="34"/>
                    <a:pt x="1" y="234"/>
                    <a:pt x="134" y="267"/>
                  </a:cubicBezTo>
                  <a:cubicBezTo>
                    <a:pt x="201" y="267"/>
                    <a:pt x="267" y="200"/>
                    <a:pt x="267" y="134"/>
                  </a:cubicBezTo>
                  <a:cubicBezTo>
                    <a:pt x="267" y="67"/>
                    <a:pt x="201" y="0"/>
                    <a:pt x="13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2"/>
            <p:cNvSpPr/>
            <p:nvPr/>
          </p:nvSpPr>
          <p:spPr>
            <a:xfrm>
              <a:off x="3270850" y="3390150"/>
              <a:ext cx="8350" cy="8175"/>
            </a:xfrm>
            <a:custGeom>
              <a:avLst/>
              <a:gdLst/>
              <a:ahLst/>
              <a:cxnLst/>
              <a:rect l="l" t="t" r="r" b="b"/>
              <a:pathLst>
                <a:path w="334" h="327" extrusionOk="0">
                  <a:moveTo>
                    <a:pt x="167" y="1"/>
                  </a:moveTo>
                  <a:cubicBezTo>
                    <a:pt x="83" y="1"/>
                    <a:pt x="0" y="59"/>
                    <a:pt x="0" y="176"/>
                  </a:cubicBezTo>
                  <a:cubicBezTo>
                    <a:pt x="0" y="276"/>
                    <a:pt x="83" y="326"/>
                    <a:pt x="167" y="326"/>
                  </a:cubicBezTo>
                  <a:cubicBezTo>
                    <a:pt x="250" y="326"/>
                    <a:pt x="334" y="276"/>
                    <a:pt x="334" y="176"/>
                  </a:cubicBezTo>
                  <a:cubicBezTo>
                    <a:pt x="334" y="59"/>
                    <a:pt x="250" y="1"/>
                    <a:pt x="167"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2"/>
            <p:cNvSpPr/>
            <p:nvPr/>
          </p:nvSpPr>
          <p:spPr>
            <a:xfrm>
              <a:off x="3244300" y="3330325"/>
              <a:ext cx="9875" cy="6700"/>
            </a:xfrm>
            <a:custGeom>
              <a:avLst/>
              <a:gdLst/>
              <a:ahLst/>
              <a:cxnLst/>
              <a:rect l="l" t="t" r="r" b="b"/>
              <a:pathLst>
                <a:path w="395" h="268" extrusionOk="0">
                  <a:moveTo>
                    <a:pt x="228" y="1"/>
                  </a:moveTo>
                  <a:cubicBezTo>
                    <a:pt x="1" y="1"/>
                    <a:pt x="213" y="268"/>
                    <a:pt x="330" y="268"/>
                  </a:cubicBezTo>
                  <a:cubicBezTo>
                    <a:pt x="367" y="268"/>
                    <a:pt x="395" y="240"/>
                    <a:pt x="395" y="167"/>
                  </a:cubicBezTo>
                  <a:cubicBezTo>
                    <a:pt x="395" y="67"/>
                    <a:pt x="328" y="1"/>
                    <a:pt x="22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2"/>
            <p:cNvSpPr/>
            <p:nvPr/>
          </p:nvSpPr>
          <p:spPr>
            <a:xfrm>
              <a:off x="3412025" y="3376200"/>
              <a:ext cx="11450" cy="7425"/>
            </a:xfrm>
            <a:custGeom>
              <a:avLst/>
              <a:gdLst/>
              <a:ahLst/>
              <a:cxnLst/>
              <a:rect l="l" t="t" r="r" b="b"/>
              <a:pathLst>
                <a:path w="458" h="297" extrusionOk="0">
                  <a:moveTo>
                    <a:pt x="257" y="0"/>
                  </a:moveTo>
                  <a:cubicBezTo>
                    <a:pt x="1" y="0"/>
                    <a:pt x="257" y="296"/>
                    <a:pt x="389" y="296"/>
                  </a:cubicBezTo>
                  <a:cubicBezTo>
                    <a:pt x="429" y="296"/>
                    <a:pt x="457" y="270"/>
                    <a:pt x="457" y="200"/>
                  </a:cubicBezTo>
                  <a:cubicBezTo>
                    <a:pt x="424" y="100"/>
                    <a:pt x="357" y="0"/>
                    <a:pt x="257"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2"/>
            <p:cNvSpPr/>
            <p:nvPr/>
          </p:nvSpPr>
          <p:spPr>
            <a:xfrm>
              <a:off x="2487775" y="2731675"/>
              <a:ext cx="198500" cy="173400"/>
            </a:xfrm>
            <a:custGeom>
              <a:avLst/>
              <a:gdLst/>
              <a:ahLst/>
              <a:cxnLst/>
              <a:rect l="l" t="t" r="r" b="b"/>
              <a:pathLst>
                <a:path w="7940" h="6936" extrusionOk="0">
                  <a:moveTo>
                    <a:pt x="4094" y="0"/>
                  </a:moveTo>
                  <a:cubicBezTo>
                    <a:pt x="1707" y="0"/>
                    <a:pt x="268" y="1097"/>
                    <a:pt x="268" y="1097"/>
                  </a:cubicBezTo>
                  <a:cubicBezTo>
                    <a:pt x="268" y="1097"/>
                    <a:pt x="1" y="6301"/>
                    <a:pt x="368" y="6301"/>
                  </a:cubicBezTo>
                  <a:cubicBezTo>
                    <a:pt x="735" y="6301"/>
                    <a:pt x="1302" y="5567"/>
                    <a:pt x="1302" y="5567"/>
                  </a:cubicBezTo>
                  <a:cubicBezTo>
                    <a:pt x="1302" y="5567"/>
                    <a:pt x="1585" y="6670"/>
                    <a:pt x="1938" y="6670"/>
                  </a:cubicBezTo>
                  <a:cubicBezTo>
                    <a:pt x="1948" y="6670"/>
                    <a:pt x="1959" y="6669"/>
                    <a:pt x="1969" y="6668"/>
                  </a:cubicBezTo>
                  <a:cubicBezTo>
                    <a:pt x="2336" y="6601"/>
                    <a:pt x="2903" y="5900"/>
                    <a:pt x="2903" y="5900"/>
                  </a:cubicBezTo>
                  <a:cubicBezTo>
                    <a:pt x="2903" y="5900"/>
                    <a:pt x="3420" y="6935"/>
                    <a:pt x="3786" y="6935"/>
                  </a:cubicBezTo>
                  <a:cubicBezTo>
                    <a:pt x="3792" y="6935"/>
                    <a:pt x="3798" y="6935"/>
                    <a:pt x="3803" y="6934"/>
                  </a:cubicBezTo>
                  <a:cubicBezTo>
                    <a:pt x="4170" y="6868"/>
                    <a:pt x="5238" y="5934"/>
                    <a:pt x="5238" y="5934"/>
                  </a:cubicBezTo>
                  <a:cubicBezTo>
                    <a:pt x="5238" y="5934"/>
                    <a:pt x="5846" y="6304"/>
                    <a:pt x="6290" y="6304"/>
                  </a:cubicBezTo>
                  <a:cubicBezTo>
                    <a:pt x="6513" y="6304"/>
                    <a:pt x="6694" y="6212"/>
                    <a:pt x="6739" y="5934"/>
                  </a:cubicBezTo>
                  <a:cubicBezTo>
                    <a:pt x="6872" y="5100"/>
                    <a:pt x="6939" y="2398"/>
                    <a:pt x="6939" y="2398"/>
                  </a:cubicBezTo>
                  <a:lnTo>
                    <a:pt x="7940" y="2464"/>
                  </a:lnTo>
                  <a:cubicBezTo>
                    <a:pt x="7673" y="2031"/>
                    <a:pt x="5705" y="163"/>
                    <a:pt x="5705" y="163"/>
                  </a:cubicBezTo>
                  <a:cubicBezTo>
                    <a:pt x="5130" y="48"/>
                    <a:pt x="4591" y="0"/>
                    <a:pt x="4094"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2"/>
            <p:cNvSpPr/>
            <p:nvPr/>
          </p:nvSpPr>
          <p:spPr>
            <a:xfrm>
              <a:off x="1869000" y="781000"/>
              <a:ext cx="664675" cy="664675"/>
            </a:xfrm>
            <a:custGeom>
              <a:avLst/>
              <a:gdLst/>
              <a:ahLst/>
              <a:cxnLst/>
              <a:rect l="l" t="t" r="r" b="b"/>
              <a:pathLst>
                <a:path w="26587" h="26587" extrusionOk="0">
                  <a:moveTo>
                    <a:pt x="13310" y="1"/>
                  </a:moveTo>
                  <a:cubicBezTo>
                    <a:pt x="5938" y="1"/>
                    <a:pt x="1" y="5938"/>
                    <a:pt x="1" y="13277"/>
                  </a:cubicBezTo>
                  <a:cubicBezTo>
                    <a:pt x="1" y="20649"/>
                    <a:pt x="5938" y="26586"/>
                    <a:pt x="13310" y="26586"/>
                  </a:cubicBezTo>
                  <a:cubicBezTo>
                    <a:pt x="20649" y="26586"/>
                    <a:pt x="26586" y="20649"/>
                    <a:pt x="26586" y="13277"/>
                  </a:cubicBezTo>
                  <a:cubicBezTo>
                    <a:pt x="26586" y="5938"/>
                    <a:pt x="20649" y="1"/>
                    <a:pt x="13310" y="1"/>
                  </a:cubicBezTo>
                  <a:close/>
                </a:path>
              </a:pathLst>
            </a:custGeom>
            <a:solidFill>
              <a:srgbClr val="FDD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stretch>
            <a:fillRect/>
          </a:stretch>
        </p:blipFill>
        <p:spPr>
          <a:xfrm>
            <a:off x="143510" y="2575560"/>
            <a:ext cx="5316220" cy="1009650"/>
          </a:xfrm>
          <a:prstGeom prst="rect">
            <a:avLst/>
          </a:prstGeom>
        </p:spPr>
      </p:pic>
      <p:pic>
        <p:nvPicPr>
          <p:cNvPr id="6" name="Picture 5"/>
          <p:cNvPicPr>
            <a:picLocks noChangeAspect="1"/>
          </p:cNvPicPr>
          <p:nvPr/>
        </p:nvPicPr>
        <p:blipFill>
          <a:blip r:embed="rId4"/>
          <a:stretch>
            <a:fillRect/>
          </a:stretch>
        </p:blipFill>
        <p:spPr>
          <a:xfrm>
            <a:off x="1252855" y="1099185"/>
            <a:ext cx="3952875" cy="136207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482"/>
        <p:cNvGrpSpPr/>
        <p:nvPr/>
      </p:nvGrpSpPr>
      <p:grpSpPr>
        <a:xfrm>
          <a:off x="0" y="0"/>
          <a:ext cx="0" cy="0"/>
          <a:chOff x="0" y="0"/>
          <a:chExt cx="0" cy="0"/>
        </a:xfrm>
      </p:grpSpPr>
      <p:grpSp>
        <p:nvGrpSpPr>
          <p:cNvPr id="9485" name="Google Shape;9485;p55"/>
          <p:cNvGrpSpPr/>
          <p:nvPr/>
        </p:nvGrpSpPr>
        <p:grpSpPr>
          <a:xfrm>
            <a:off x="5648410" y="1541231"/>
            <a:ext cx="2227856" cy="3407427"/>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1538605" y="1650365"/>
            <a:ext cx="4568825" cy="2245360"/>
          </a:xfrm>
          <a:prstGeom prst="rect">
            <a:avLst/>
          </a:prstGeom>
          <a:noFill/>
        </p:spPr>
        <p:txBody>
          <a:bodyPr wrap="square" rtlCol="0" anchor="t">
            <a:spAutoFit/>
            <a:scene3d>
              <a:camera prst="orthographicFront"/>
              <a:lightRig rig="threePt" dir="t"/>
            </a:scene3d>
          </a:bodyPr>
          <a:lstStyle/>
          <a:p>
            <a:r>
              <a:rPr lang="en-GB" altLang="en-US" sz="2800">
                <a:solidFill>
                  <a:schemeClr val="accent2"/>
                </a:solidFill>
                <a:effectLst>
                  <a:outerShdw blurRad="38100" dist="25400" dir="5400000" algn="ctr" rotWithShape="0">
                    <a:srgbClr val="6E747A">
                      <a:alpha val="43000"/>
                    </a:srgbClr>
                  </a:outerShdw>
                </a:effectLst>
              </a:rPr>
              <a:t> 	A. thần bí</a:t>
            </a:r>
          </a:p>
          <a:p>
            <a:r>
              <a:rPr lang="en-GB" altLang="en-US" sz="2800">
                <a:solidFill>
                  <a:schemeClr val="accent2"/>
                </a:solidFill>
                <a:effectLst>
                  <a:outerShdw blurRad="38100" dist="25400" dir="5400000" algn="ctr" rotWithShape="0">
                    <a:srgbClr val="6E747A">
                      <a:alpha val="43000"/>
                    </a:srgbClr>
                  </a:outerShdw>
                </a:effectLst>
              </a:rPr>
              <a:t> 	B. thần thánh</a:t>
            </a:r>
          </a:p>
          <a:p>
            <a:r>
              <a:rPr lang="en-GB" altLang="en-US" sz="2800">
                <a:solidFill>
                  <a:schemeClr val="accent2"/>
                </a:solidFill>
                <a:effectLst>
                  <a:outerShdw blurRad="38100" dist="25400" dir="5400000" algn="ctr" rotWithShape="0">
                    <a:srgbClr val="6E747A">
                      <a:alpha val="43000"/>
                    </a:srgbClr>
                  </a:outerShdw>
                </a:effectLst>
              </a:rPr>
              <a:t> 	C. thần đồng</a:t>
            </a:r>
          </a:p>
          <a:p>
            <a:r>
              <a:rPr lang="en-GB" altLang="en-US" sz="2800">
                <a:solidFill>
                  <a:schemeClr val="accent2"/>
                </a:solidFill>
                <a:effectLst>
                  <a:outerShdw blurRad="38100" dist="25400" dir="5400000" algn="ctr" rotWithShape="0">
                    <a:srgbClr val="6E747A">
                      <a:alpha val="43000"/>
                    </a:srgbClr>
                  </a:outerShdw>
                </a:effectLst>
              </a:rPr>
              <a:t> 	D. thần kì</a:t>
            </a:r>
          </a:p>
          <a:p>
            <a:endParaRPr lang="en-GB" altLang="en-US" sz="2800">
              <a:solidFill>
                <a:schemeClr val="accent2"/>
              </a:solidFill>
              <a:effectLst>
                <a:outerShdw blurRad="38100" dist="25400" dir="5400000" algn="ctr" rotWithShape="0">
                  <a:srgbClr val="6E747A">
                    <a:alpha val="43000"/>
                  </a:srgbClr>
                </a:outerShdw>
              </a:effectLst>
            </a:endParaRPr>
          </a:p>
        </p:txBody>
      </p:sp>
      <p:sp>
        <p:nvSpPr>
          <p:cNvPr id="5" name="Text Box 4"/>
          <p:cNvSpPr txBox="1"/>
          <p:nvPr/>
        </p:nvSpPr>
        <p:spPr>
          <a:xfrm>
            <a:off x="2133600" y="375285"/>
            <a:ext cx="5458460" cy="95313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800">
                <a:solidFill>
                  <a:schemeClr val="accent2"/>
                </a:solidFill>
                <a:effectLst>
                  <a:outerShdw blurRad="38100" dist="25400" dir="5400000" algn="ctr" rotWithShape="0">
                    <a:srgbClr val="6E747A">
                      <a:alpha val="43000"/>
                    </a:srgbClr>
                  </a:outerShdw>
                </a:effectLst>
                <a:sym typeface="+mn-ea"/>
              </a:rPr>
              <a:t>1. Nhân vật "tôi" thấy mình lạc vào một thế giới như thế nào?</a:t>
            </a:r>
          </a:p>
        </p:txBody>
      </p:sp>
      <p:sp>
        <p:nvSpPr>
          <p:cNvPr id="6" name="Oval 5"/>
          <p:cNvSpPr/>
          <p:nvPr/>
        </p:nvSpPr>
        <p:spPr>
          <a:xfrm>
            <a:off x="2371725" y="161480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heel(1)">
                                      <p:cBhvr>
                                        <p:cTn id="21"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593"/>
        <p:cNvGrpSpPr/>
        <p:nvPr/>
      </p:nvGrpSpPr>
      <p:grpSpPr>
        <a:xfrm>
          <a:off x="0" y="0"/>
          <a:ext cx="0" cy="0"/>
          <a:chOff x="0" y="0"/>
          <a:chExt cx="0" cy="0"/>
        </a:xfrm>
      </p:grpSpPr>
      <p:grpSp>
        <p:nvGrpSpPr>
          <p:cNvPr id="9600" name="Google Shape;9600;p58"/>
          <p:cNvGrpSpPr/>
          <p:nvPr/>
        </p:nvGrpSpPr>
        <p:grpSpPr>
          <a:xfrm>
            <a:off x="53340" y="1767840"/>
            <a:ext cx="2874645" cy="3025775"/>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Text Box 8"/>
          <p:cNvSpPr txBox="1"/>
          <p:nvPr/>
        </p:nvSpPr>
        <p:spPr>
          <a:xfrm>
            <a:off x="1293495" y="452755"/>
            <a:ext cx="5048885" cy="82994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400" b="1">
                <a:solidFill>
                  <a:schemeClr val="accent2"/>
                </a:solidFill>
              </a:rPr>
              <a:t>2. Vì sao rừng khộp được gọi là </a:t>
            </a:r>
          </a:p>
          <a:p>
            <a:pPr algn="ctr"/>
            <a:r>
              <a:rPr lang="en-GB" altLang="en-US" sz="2400" b="1">
                <a:solidFill>
                  <a:schemeClr val="accent2"/>
                </a:solidFill>
              </a:rPr>
              <a:t>"giang sơn vàng rợi"? </a:t>
            </a:r>
          </a:p>
        </p:txBody>
      </p:sp>
      <p:sp>
        <p:nvSpPr>
          <p:cNvPr id="10" name="Text Box 9"/>
          <p:cNvSpPr txBox="1"/>
          <p:nvPr/>
        </p:nvSpPr>
        <p:spPr>
          <a:xfrm>
            <a:off x="2861156" y="1381766"/>
            <a:ext cx="5746115" cy="4190314"/>
          </a:xfrm>
          <a:prstGeom prst="rect">
            <a:avLst/>
          </a:prstGeom>
          <a:noFill/>
        </p:spPr>
        <p:txBody>
          <a:bodyPr wrap="square" rtlCol="0" anchor="t">
            <a:spAutoFit/>
          </a:bodyPr>
          <a:lstStyle/>
          <a:p>
            <a:pPr>
              <a:lnSpc>
                <a:spcPct val="150000"/>
              </a:lnSpc>
            </a:pPr>
            <a:r>
              <a:rPr lang="en-GB" altLang="en-US" sz="2000" b="1">
                <a:sym typeface="+mn-ea"/>
              </a:rPr>
              <a:t>      A. Vì có những con mang vàng hệt như màu lá khộp đang ăn cỏ non.</a:t>
            </a:r>
            <a:endParaRPr lang="en-GB" altLang="en-US" sz="2000" b="1"/>
          </a:p>
          <a:p>
            <a:pPr>
              <a:lnSpc>
                <a:spcPct val="150000"/>
              </a:lnSpc>
            </a:pPr>
            <a:r>
              <a:rPr lang="en-GB" altLang="en-US" sz="2000" b="1">
                <a:sym typeface="+mn-ea"/>
              </a:rPr>
              <a:t>      B. Vì có sự kết hợp của lá vàng, những con mang vàng và sắc nắng vàng trong không gian rộng lớn của khu rừng.</a:t>
            </a:r>
            <a:endParaRPr lang="en-GB" altLang="en-US" sz="2000" b="1"/>
          </a:p>
          <a:p>
            <a:pPr>
              <a:lnSpc>
                <a:spcPct val="150000"/>
              </a:lnSpc>
            </a:pPr>
            <a:r>
              <a:rPr lang="en-GB" altLang="en-US" sz="2000" b="1">
                <a:sym typeface="+mn-ea"/>
              </a:rPr>
              <a:t>      C. Vì có lá úa vàng như cảnh vật mùa thu.</a:t>
            </a:r>
            <a:endParaRPr lang="en-GB" altLang="en-US" sz="2000" b="1"/>
          </a:p>
          <a:p>
            <a:pPr>
              <a:lnSpc>
                <a:spcPct val="150000"/>
              </a:lnSpc>
            </a:pPr>
            <a:r>
              <a:rPr lang="en-GB" altLang="en-US" sz="2000" b="1">
                <a:sym typeface="+mn-ea"/>
              </a:rPr>
              <a:t>      D. Vì có những chiếc chân vàng giẫm lên thảm lá vàng và sắc nắng cũng rực vàng trên lưng nó.</a:t>
            </a:r>
          </a:p>
        </p:txBody>
      </p:sp>
      <p:sp>
        <p:nvSpPr>
          <p:cNvPr id="73" name="Oval 72">
            <a:extLst>
              <a:ext uri="{FF2B5EF4-FFF2-40B4-BE49-F238E27FC236}">
                <a16:creationId xmlns:a16="http://schemas.microsoft.com/office/drawing/2014/main" id="{AB713409-E747-4754-9C68-52B6CEB3292A}"/>
              </a:ext>
            </a:extLst>
          </p:cNvPr>
          <p:cNvSpPr/>
          <p:nvPr/>
        </p:nvSpPr>
        <p:spPr>
          <a:xfrm>
            <a:off x="3121092" y="232167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randombar(horizontal)">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wheel(1)">
                                      <p:cBhvr>
                                        <p:cTn id="19" dur="2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7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grpSp>
        <p:nvGrpSpPr>
          <p:cNvPr id="10527" name="Google Shape;10527;p62"/>
          <p:cNvGrpSpPr/>
          <p:nvPr/>
        </p:nvGrpSpPr>
        <p:grpSpPr>
          <a:xfrm>
            <a:off x="6334760" y="1040765"/>
            <a:ext cx="2322195" cy="363283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 Box 2"/>
          <p:cNvSpPr txBox="1"/>
          <p:nvPr/>
        </p:nvSpPr>
        <p:spPr>
          <a:xfrm>
            <a:off x="425450" y="1610995"/>
            <a:ext cx="5908675" cy="3347840"/>
          </a:xfrm>
          <a:prstGeom prst="rect">
            <a:avLst/>
          </a:prstGeom>
          <a:noFill/>
        </p:spPr>
        <p:txBody>
          <a:bodyPr wrap="square" rtlCol="0" anchor="t">
            <a:spAutoFit/>
          </a:bodyPr>
          <a:lstStyle/>
          <a:p>
            <a:pPr algn="l">
              <a:lnSpc>
                <a:spcPct val="150000"/>
              </a:lnSpc>
              <a:buSzTx/>
            </a:pPr>
            <a:r>
              <a:rPr lang="en-GB" altLang="en-US" sz="2000" b="1"/>
              <a:t> </a:t>
            </a:r>
            <a:r>
              <a:rPr lang="en-GB" altLang="en-US" sz="2400" b="1">
                <a:sym typeface="+mn-ea"/>
              </a:rPr>
              <a:t>      </a:t>
            </a:r>
            <a:r>
              <a:rPr lang="en-GB" altLang="en-US" sz="2400" b="1"/>
              <a:t>A. Vẻ đẹp kì ảo, lãng mạn như trong truyện cổ tích</a:t>
            </a:r>
          </a:p>
          <a:p>
            <a:pPr algn="l">
              <a:lnSpc>
                <a:spcPct val="150000"/>
              </a:lnSpc>
              <a:buSzTx/>
            </a:pPr>
            <a:r>
              <a:rPr lang="en-GB" altLang="en-US" sz="2400" b="1">
                <a:sym typeface="+mn-ea"/>
              </a:rPr>
              <a:t>      </a:t>
            </a:r>
            <a:r>
              <a:rPr lang="en-GB" altLang="en-US" sz="2400" b="1"/>
              <a:t>B. Cảnh rừng trở nên sống động, đầy những điều thú vị, bất ngờ.</a:t>
            </a:r>
          </a:p>
          <a:p>
            <a:pPr algn="l">
              <a:lnSpc>
                <a:spcPct val="150000"/>
              </a:lnSpc>
              <a:buSzTx/>
            </a:pPr>
            <a:r>
              <a:rPr lang="en-GB" altLang="en-US" sz="2400" b="1">
                <a:sym typeface="+mn-ea"/>
              </a:rPr>
              <a:t>      </a:t>
            </a:r>
            <a:r>
              <a:rPr lang="en-GB" altLang="en-US" sz="2400" b="1"/>
              <a:t>C. Cảnh rừng trở nên bất ngờ, kì vĩ</a:t>
            </a:r>
          </a:p>
          <a:p>
            <a:pPr algn="l">
              <a:lnSpc>
                <a:spcPct val="150000"/>
              </a:lnSpc>
              <a:buSzTx/>
            </a:pPr>
            <a:r>
              <a:rPr lang="en-GB" altLang="en-US" sz="2400" b="1">
                <a:sym typeface="+mn-ea"/>
              </a:rPr>
              <a:t>      </a:t>
            </a:r>
            <a:r>
              <a:rPr lang="en-GB" altLang="en-US" sz="2400" b="1"/>
              <a:t>D. Rực rỡ sắc màu</a:t>
            </a:r>
          </a:p>
        </p:txBody>
      </p:sp>
      <p:sp>
        <p:nvSpPr>
          <p:cNvPr id="4" name="Text Box 3"/>
          <p:cNvSpPr txBox="1"/>
          <p:nvPr/>
        </p:nvSpPr>
        <p:spPr>
          <a:xfrm>
            <a:off x="869315" y="596265"/>
            <a:ext cx="5616575" cy="829945"/>
          </a:xfrm>
          <a:prstGeom prst="rect">
            <a:avLst/>
          </a:prstGeom>
        </p:spPr>
        <p:style>
          <a:lnRef idx="1">
            <a:schemeClr val="accent6"/>
          </a:lnRef>
          <a:fillRef idx="2">
            <a:schemeClr val="accent6"/>
          </a:fillRef>
          <a:effectRef idx="1">
            <a:schemeClr val="accent6"/>
          </a:effectRef>
          <a:fontRef idx="minor">
            <a:schemeClr val="dk1"/>
          </a:fontRef>
        </p:style>
        <p:txBody>
          <a:bodyPr wrap="none" rtlCol="0" anchor="t">
            <a:spAutoFit/>
          </a:bodyPr>
          <a:lstStyle/>
          <a:p>
            <a:r>
              <a:rPr lang="en-GB" altLang="en-US" sz="2400" b="1">
                <a:solidFill>
                  <a:schemeClr val="accent2"/>
                </a:solidFill>
                <a:sym typeface="+mn-ea"/>
              </a:rPr>
              <a:t>3. Sự xuất hiện của muông thú mang </a:t>
            </a:r>
          </a:p>
          <a:p>
            <a:r>
              <a:rPr lang="en-GB" altLang="en-US" sz="2400" b="1">
                <a:solidFill>
                  <a:schemeClr val="accent2"/>
                </a:solidFill>
                <a:sym typeface="+mn-ea"/>
              </a:rPr>
              <a:t>đến vẻ đẹp gì cho cảnh rừng?</a:t>
            </a:r>
          </a:p>
        </p:txBody>
      </p:sp>
      <p:sp>
        <p:nvSpPr>
          <p:cNvPr id="56" name="Oval 55">
            <a:extLst>
              <a:ext uri="{FF2B5EF4-FFF2-40B4-BE49-F238E27FC236}">
                <a16:creationId xmlns:a16="http://schemas.microsoft.com/office/drawing/2014/main" id="{4D4A36E8-E1CC-4317-A705-F749B8FFFA40}"/>
              </a:ext>
            </a:extLst>
          </p:cNvPr>
          <p:cNvSpPr/>
          <p:nvPr/>
        </p:nvSpPr>
        <p:spPr>
          <a:xfrm>
            <a:off x="817894" y="2750468"/>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randombar(horizont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wheel(1)">
                                      <p:cBhvr>
                                        <p:cTn id="19" dur="2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2991485" y="514350"/>
            <a:ext cx="5753100" cy="4114800"/>
          </a:xfrm>
          <a:prstGeom prst="rect">
            <a:avLst/>
          </a:prstGeom>
        </p:spPr>
      </p:pic>
      <p:pic>
        <p:nvPicPr>
          <p:cNvPr id="5" name="Picture 4"/>
          <p:cNvPicPr>
            <a:picLocks noChangeAspect="1"/>
          </p:cNvPicPr>
          <p:nvPr/>
        </p:nvPicPr>
        <p:blipFill>
          <a:blip r:embed="rId4"/>
          <a:stretch>
            <a:fillRect/>
          </a:stretch>
        </p:blipFill>
        <p:spPr>
          <a:xfrm>
            <a:off x="564515" y="1639570"/>
            <a:ext cx="2772410" cy="2585085"/>
          </a:xfrm>
          <a:prstGeom prst="rect">
            <a:avLst/>
          </a:prstGeom>
        </p:spPr>
      </p:pic>
      <p:sp>
        <p:nvSpPr>
          <p:cNvPr id="6" name="Rectangles 5"/>
          <p:cNvSpPr/>
          <p:nvPr/>
        </p:nvSpPr>
        <p:spPr>
          <a:xfrm>
            <a:off x="3336925" y="1972310"/>
            <a:ext cx="5765800" cy="1198880"/>
          </a:xfrm>
          <a:prstGeom prst="rect">
            <a:avLst/>
          </a:prstGeom>
          <a:noFill/>
          <a:ln>
            <a:noFill/>
          </a:ln>
        </p:spPr>
        <p:txBody>
          <a:bodyPr wrap="none" rtlCol="0" anchor="t">
            <a:spAutoFit/>
          </a:bodyPr>
          <a:lstStyle/>
          <a:p>
            <a:pPr algn="ctr"/>
            <a:r>
              <a:rPr lang="en-GB" altLang="en-US" sz="3600" b="1">
                <a:ln/>
                <a:solidFill>
                  <a:schemeClr val="accent1"/>
                </a:solidFill>
                <a:effectLst>
                  <a:outerShdw blurRad="38100" dist="25400" dir="5400000" algn="ctr" rotWithShape="0">
                    <a:srgbClr val="6E747A">
                      <a:alpha val="43000"/>
                    </a:srgbClr>
                  </a:outerShdw>
                </a:effectLst>
              </a:rPr>
              <a:t>Cảm ơn em đã chung tay </a:t>
            </a:r>
          </a:p>
          <a:p>
            <a:pPr algn="ctr"/>
            <a:r>
              <a:rPr lang="en-GB" altLang="en-US" sz="3600" b="1">
                <a:ln/>
                <a:solidFill>
                  <a:schemeClr val="accent1"/>
                </a:solidFill>
                <a:effectLst>
                  <a:outerShdw blurRad="38100" dist="25400" dir="5400000" algn="ctr" rotWithShape="0">
                    <a:srgbClr val="6E747A">
                      <a:alpha val="43000"/>
                    </a:srgbClr>
                  </a:outerShdw>
                </a:effectLst>
              </a:rPr>
              <a:t>giữ lấy màu xanh nhé!</a:t>
            </a: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ags/tag1.xml><?xml version="1.0" encoding="utf-8"?>
<p:tagLst xmlns:a="http://schemas.openxmlformats.org/drawingml/2006/main" xmlns:r="http://schemas.openxmlformats.org/officeDocument/2006/relationships" xmlns:p="http://schemas.openxmlformats.org/presentationml/2006/main">
  <p:tag name="FILL" val="a1"/>
</p:tagLst>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Language Arts Subject for Middle School - 6th Grade: Vocabulary Skills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73</TotalTime>
  <Words>1584</Words>
  <Application>Microsoft Office PowerPoint</Application>
  <PresentationFormat>On-screen Show (16:9)</PresentationFormat>
  <Paragraphs>221</Paragraphs>
  <Slides>54</Slides>
  <Notes>43</Notes>
  <HiddenSlides>0</HiddenSlides>
  <MMClips>1</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54</vt:i4>
      </vt:variant>
    </vt:vector>
  </HeadingPairs>
  <TitlesOfParts>
    <vt:vector size="70" baseType="lpstr">
      <vt:lpstr>Poppins</vt:lpstr>
      <vt:lpstr>Nunito</vt:lpstr>
      <vt:lpstr>Montserrat</vt:lpstr>
      <vt:lpstr>Arial</vt:lpstr>
      <vt:lpstr>Denk One</vt:lpstr>
      <vt:lpstr>Chau Philomene One</vt:lpstr>
      <vt:lpstr>Inconsolata</vt:lpstr>
      <vt:lpstr>iCiel Cadena</vt:lpstr>
      <vt:lpstr>Maven Pro</vt:lpstr>
      <vt:lpstr>Times New Roman</vt:lpstr>
      <vt:lpstr>Catamaran</vt:lpstr>
      <vt:lpstr>Chewy</vt:lpstr>
      <vt:lpstr>Nunito SemiBold</vt:lpstr>
      <vt:lpstr>Fira Sans Extra Condensed</vt:lpstr>
      <vt:lpstr>Reforestation Project Proposal  by Slidesgo</vt:lpstr>
      <vt:lpstr>Language Arts Subject for Middle School - 6th Grade: Vocabulary Skills by Slidesgo</vt:lpstr>
      <vt:lpstr>PowerPoint Presentation</vt:lpstr>
      <vt:lpstr>PowerPoint Presentation</vt:lpstr>
      <vt:lpstr>PowerPoint Presentation</vt:lpstr>
      <vt:lpstr>Những khu rừng xanh mát rất có ích. Nhưng hiện nay chúng đã bị tàn phá. Các em hãy cùng nhau trồng cây qua trò chơi sau nha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01 </vt:lpstr>
      <vt:lpstr>PowerPoint Presentation</vt:lpstr>
      <vt:lpstr>PowerPoint Presentation</vt:lpstr>
      <vt:lpstr>PowerPoint Presentation</vt:lpstr>
      <vt:lpstr>PowerPoint Presentation</vt:lpstr>
      <vt:lpstr>Chú thích</vt:lpstr>
      <vt:lpstr>PowerPoint Presentation</vt:lpstr>
      <vt:lpstr>Giải nghĩa từ</vt:lpstr>
      <vt:lpstr>Giải nghĩa từ</vt:lpstr>
      <vt:lpstr>Giải nghĩa từ</vt:lpstr>
      <vt:lpstr>PowerPoint Presentation</vt:lpstr>
      <vt:lpstr>PowerPoint Presentation</vt:lpstr>
      <vt:lpstr>PowerPoint Presentation</vt:lpstr>
      <vt:lpstr>PowerPoint Presentation</vt:lpstr>
      <vt:lpstr>PowerPoint Presentation</vt:lpstr>
      <vt:lpstr>PowerPoint Presentation</vt:lpstr>
      <vt:lpstr>02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03 </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Reforestation Project Proposal</dc:title>
  <dc:creator/>
  <cp:lastModifiedBy>Nguyễn Ngọc Ánh Nhung</cp:lastModifiedBy>
  <cp:revision>15</cp:revision>
  <dcterms:created xsi:type="dcterms:W3CDTF">2021-10-12T05:19:01Z</dcterms:created>
  <dcterms:modified xsi:type="dcterms:W3CDTF">2021-10-13T11:43:01Z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5EF4B96B2DB64491B5D27BA64A9EF7F9</vt:lpwstr>
  </property>
  <property fmtid="{D5CDD505-2E9C-101B-9397-08002B2CF9AE}" pid="3" name="KSOProductBuildVer">
    <vt:lpwstr>2057-11.2.0.10323</vt:lpwstr>
  </property>
</Properties>
</file>