
<file path=[Content_Types].xml><?xml version="1.0" encoding="utf-8"?>
<Types xmlns="http://schemas.openxmlformats.org/package/2006/content-types">
  <Default Extension="png" ContentType="image/png"/>
  <Default Extension="mp3" ContentType="audio/unknown"/>
  <Default Extension="jpeg" ContentType="image/jpeg"/>
  <Default Extension="rels" ContentType="application/vnd.openxmlformats-package.relationships+xml"/>
  <Default Extension="xml" ContentType="application/xml"/>
  <Default Extension="wav" ContentType="audio/x-wav"/>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media/audio4.wav" ContentType="audio/wav"/>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7" r:id="rId2"/>
    <p:sldId id="256" r:id="rId3"/>
    <p:sldId id="258" r:id="rId4"/>
    <p:sldId id="259" r:id="rId5"/>
    <p:sldId id="260" r:id="rId6"/>
    <p:sldId id="261" r:id="rId7"/>
    <p:sldId id="262" r:id="rId8"/>
    <p:sldId id="263" r:id="rId9"/>
    <p:sldId id="272" r:id="rId10"/>
    <p:sldId id="273" r:id="rId11"/>
    <p:sldId id="267" r:id="rId12"/>
    <p:sldId id="264" r:id="rId13"/>
    <p:sldId id="274" r:id="rId14"/>
    <p:sldId id="269" r:id="rId15"/>
    <p:sldId id="270" r:id="rId16"/>
  </p:sldIdLst>
  <p:sldSz cx="12161838"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5231" autoAdjust="0"/>
  </p:normalViewPr>
  <p:slideViewPr>
    <p:cSldViewPr>
      <p:cViewPr>
        <p:scale>
          <a:sx n="50" d="100"/>
          <a:sy n="50" d="100"/>
        </p:scale>
        <p:origin x="-1434" y="-354"/>
      </p:cViewPr>
      <p:guideLst>
        <p:guide orient="horz" pos="2160"/>
        <p:guide pos="3831"/>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9AFC638-147A-4993-961F-64D01857C39C}" type="datetimeFigureOut">
              <a:rPr lang="en-US" smtClean="0"/>
              <a:t>11/9/2023</a:t>
            </a:fld>
            <a:endParaRPr lang="en-US"/>
          </a:p>
        </p:txBody>
      </p:sp>
      <p:sp>
        <p:nvSpPr>
          <p:cNvPr id="4" name="Slide Image Placeholder 3"/>
          <p:cNvSpPr>
            <a:spLocks noGrp="1" noRot="1" noChangeAspect="1"/>
          </p:cNvSpPr>
          <p:nvPr>
            <p:ph type="sldImg" idx="2"/>
          </p:nvPr>
        </p:nvSpPr>
        <p:spPr>
          <a:xfrm>
            <a:off x="388938" y="685800"/>
            <a:ext cx="6080125"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D6387AE-AB37-47EF-B868-11125CF1B1D8}" type="slidenum">
              <a:rPr lang="en-US" smtClean="0"/>
              <a:t>‹#›</a:t>
            </a:fld>
            <a:endParaRPr lang="en-US"/>
          </a:p>
        </p:txBody>
      </p:sp>
    </p:spTree>
    <p:extLst>
      <p:ext uri="{BB962C8B-B14F-4D97-AF65-F5344CB8AC3E}">
        <p14:creationId xmlns:p14="http://schemas.microsoft.com/office/powerpoint/2010/main" val="9412020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Dẫn</a:t>
            </a:r>
            <a:r>
              <a:rPr lang="en-US" baseline="0" smtClean="0"/>
              <a:t> dắt: Có một cơn bão đổ vào một vùng biển. Nó mang theo những con gió rất to, Những chiếc thuyền đang gặp nguy hiểm, dễ bị lật và những ng trên thuyền đang gặp nguy hiểm. CHúng ta hay cùng giúp những con thuyền vào bờ an toàn nhé!</a:t>
            </a:r>
            <a:endParaRPr lang="en-US"/>
          </a:p>
        </p:txBody>
      </p:sp>
      <p:sp>
        <p:nvSpPr>
          <p:cNvPr id="4" name="Slide Number Placeholder 3"/>
          <p:cNvSpPr>
            <a:spLocks noGrp="1"/>
          </p:cNvSpPr>
          <p:nvPr>
            <p:ph type="sldNum" sz="quarter" idx="10"/>
          </p:nvPr>
        </p:nvSpPr>
        <p:spPr/>
        <p:txBody>
          <a:bodyPr/>
          <a:lstStyle/>
          <a:p>
            <a:fld id="{5D6387AE-AB37-47EF-B868-11125CF1B1D8}" type="slidenum">
              <a:rPr lang="en-US" smtClean="0"/>
              <a:t>2</a:t>
            </a:fld>
            <a:endParaRPr lang="en-US"/>
          </a:p>
        </p:txBody>
      </p:sp>
    </p:spTree>
    <p:extLst>
      <p:ext uri="{BB962C8B-B14F-4D97-AF65-F5344CB8AC3E}">
        <p14:creationId xmlns:p14="http://schemas.microsoft.com/office/powerpoint/2010/main" val="20225972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GV chốt</a:t>
            </a:r>
            <a:r>
              <a:rPr lang="en-US" baseline="0" smtClean="0"/>
              <a:t> kiến thức về dấu câu:Câu nào kể lại sv thì ta dùng dấu chấm, câu hỏi dùng dấu hỏi, câu bộc lộ cảm xúc thì dùng dấu chấm than. </a:t>
            </a:r>
          </a:p>
          <a:p>
            <a:r>
              <a:rPr lang="en-US" baseline="0" smtClean="0"/>
              <a:t>Yêu cầu HS nêu thêm ví dụ.</a:t>
            </a:r>
            <a:endParaRPr lang="en-US"/>
          </a:p>
        </p:txBody>
      </p:sp>
      <p:sp>
        <p:nvSpPr>
          <p:cNvPr id="4" name="Slide Number Placeholder 3"/>
          <p:cNvSpPr>
            <a:spLocks noGrp="1"/>
          </p:cNvSpPr>
          <p:nvPr>
            <p:ph type="sldNum" sz="quarter" idx="10"/>
          </p:nvPr>
        </p:nvSpPr>
        <p:spPr/>
        <p:txBody>
          <a:bodyPr/>
          <a:lstStyle/>
          <a:p>
            <a:fld id="{5D6387AE-AB37-47EF-B868-11125CF1B1D8}" type="slidenum">
              <a:rPr lang="en-US" smtClean="0"/>
              <a:t>13</a:t>
            </a:fld>
            <a:endParaRPr lang="en-US"/>
          </a:p>
        </p:txBody>
      </p:sp>
    </p:spTree>
    <p:extLst>
      <p:ext uri="{BB962C8B-B14F-4D97-AF65-F5344CB8AC3E}">
        <p14:creationId xmlns:p14="http://schemas.microsoft.com/office/powerpoint/2010/main" val="40600265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Click vào</a:t>
            </a:r>
            <a:r>
              <a:rPr lang="en-US" baseline="0" smtClean="0"/>
              <a:t> thuyền để tới câu hỏi</a:t>
            </a:r>
          </a:p>
          <a:p>
            <a:r>
              <a:rPr lang="en-US" baseline="0" smtClean="0"/>
              <a:t>Tại slide câu hỏi, click vào thuyển để quay về</a:t>
            </a:r>
          </a:p>
          <a:p>
            <a:r>
              <a:rPr lang="en-US" baseline="0" smtClean="0"/>
              <a:t>Khi chơi xong, click vào mũi tên để tới câu hỏi</a:t>
            </a:r>
            <a:endParaRPr lang="en-US"/>
          </a:p>
        </p:txBody>
      </p:sp>
      <p:sp>
        <p:nvSpPr>
          <p:cNvPr id="4" name="Slide Number Placeholder 3"/>
          <p:cNvSpPr>
            <a:spLocks noGrp="1"/>
          </p:cNvSpPr>
          <p:nvPr>
            <p:ph type="sldNum" sz="quarter" idx="10"/>
          </p:nvPr>
        </p:nvSpPr>
        <p:spPr/>
        <p:txBody>
          <a:bodyPr/>
          <a:lstStyle/>
          <a:p>
            <a:fld id="{5D6387AE-AB37-47EF-B868-11125CF1B1D8}" type="slidenum">
              <a:rPr lang="en-US" smtClean="0"/>
              <a:t>3</a:t>
            </a:fld>
            <a:endParaRPr lang="en-US"/>
          </a:p>
        </p:txBody>
      </p:sp>
    </p:spTree>
    <p:extLst>
      <p:ext uri="{BB962C8B-B14F-4D97-AF65-F5344CB8AC3E}">
        <p14:creationId xmlns:p14="http://schemas.microsoft.com/office/powerpoint/2010/main" val="20225972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D6387AE-AB37-47EF-B868-11125CF1B1D8}" type="slidenum">
              <a:rPr lang="en-US" smtClean="0"/>
              <a:t>4</a:t>
            </a:fld>
            <a:endParaRPr lang="en-US"/>
          </a:p>
        </p:txBody>
      </p:sp>
    </p:spTree>
    <p:extLst>
      <p:ext uri="{BB962C8B-B14F-4D97-AF65-F5344CB8AC3E}">
        <p14:creationId xmlns:p14="http://schemas.microsoft.com/office/powerpoint/2010/main" val="20225972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D6387AE-AB37-47EF-B868-11125CF1B1D8}" type="slidenum">
              <a:rPr lang="en-US" smtClean="0"/>
              <a:t>5</a:t>
            </a:fld>
            <a:endParaRPr lang="en-US"/>
          </a:p>
        </p:txBody>
      </p:sp>
    </p:spTree>
    <p:extLst>
      <p:ext uri="{BB962C8B-B14F-4D97-AF65-F5344CB8AC3E}">
        <p14:creationId xmlns:p14="http://schemas.microsoft.com/office/powerpoint/2010/main" val="20225972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D6387AE-AB37-47EF-B868-11125CF1B1D8}" type="slidenum">
              <a:rPr lang="en-US" smtClean="0"/>
              <a:t>6</a:t>
            </a:fld>
            <a:endParaRPr lang="en-US"/>
          </a:p>
        </p:txBody>
      </p:sp>
    </p:spTree>
    <p:extLst>
      <p:ext uri="{BB962C8B-B14F-4D97-AF65-F5344CB8AC3E}">
        <p14:creationId xmlns:p14="http://schemas.microsoft.com/office/powerpoint/2010/main" val="20225972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D6387AE-AB37-47EF-B868-11125CF1B1D8}" type="slidenum">
              <a:rPr lang="en-US" smtClean="0"/>
              <a:t>7</a:t>
            </a:fld>
            <a:endParaRPr lang="en-US"/>
          </a:p>
        </p:txBody>
      </p:sp>
    </p:spTree>
    <p:extLst>
      <p:ext uri="{BB962C8B-B14F-4D97-AF65-F5344CB8AC3E}">
        <p14:creationId xmlns:p14="http://schemas.microsoft.com/office/powerpoint/2010/main" val="20225972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D6387AE-AB37-47EF-B868-11125CF1B1D8}" type="slidenum">
              <a:rPr lang="en-US" smtClean="0"/>
              <a:t>8</a:t>
            </a:fld>
            <a:endParaRPr lang="en-US"/>
          </a:p>
        </p:txBody>
      </p:sp>
    </p:spTree>
    <p:extLst>
      <p:ext uri="{BB962C8B-B14F-4D97-AF65-F5344CB8AC3E}">
        <p14:creationId xmlns:p14="http://schemas.microsoft.com/office/powerpoint/2010/main" val="20225972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5"/>
        <p:cNvGrpSpPr/>
        <p:nvPr/>
      </p:nvGrpSpPr>
      <p:grpSpPr>
        <a:xfrm>
          <a:off x="0" y="0"/>
          <a:ext cx="0" cy="0"/>
          <a:chOff x="0" y="0"/>
          <a:chExt cx="0" cy="0"/>
        </a:xfrm>
      </p:grpSpPr>
      <p:sp>
        <p:nvSpPr>
          <p:cNvPr id="1276" name="Google Shape;1276;gabf9762155_0_2575: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7" name="Google Shape;1277;gabf9762155_0_25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smtClean="0"/>
              <a:t>Click vào</a:t>
            </a:r>
            <a:r>
              <a:rPr lang="en-US" baseline="0" smtClean="0"/>
              <a:t> các  từ để ra đáp án</a:t>
            </a:r>
            <a:endParaRPr lang="en-US"/>
          </a:p>
        </p:txBody>
      </p:sp>
    </p:spTree>
    <p:extLst>
      <p:ext uri="{BB962C8B-B14F-4D97-AF65-F5344CB8AC3E}">
        <p14:creationId xmlns:p14="http://schemas.microsoft.com/office/powerpoint/2010/main" val="20471598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2138" y="2130426"/>
            <a:ext cx="10337562"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4276" y="3886200"/>
            <a:ext cx="8513287"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23C3EED-3624-4FC9-8F19-5B8570DD8B3B}" type="datetimeFigureOut">
              <a:rPr lang="en-US" smtClean="0"/>
              <a:t>11/9/2023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0C1DEC-A061-4A04-A135-6473A8358208}" type="slidenum">
              <a:rPr lang="en-US" smtClean="0"/>
              <a:t>‹#›</a:t>
            </a:fld>
            <a:endParaRPr lang="en-US"/>
          </a:p>
        </p:txBody>
      </p:sp>
    </p:spTree>
    <p:extLst>
      <p:ext uri="{BB962C8B-B14F-4D97-AF65-F5344CB8AC3E}">
        <p14:creationId xmlns:p14="http://schemas.microsoft.com/office/powerpoint/2010/main" val="29863476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23C3EED-3624-4FC9-8F19-5B8570DD8B3B}" type="datetimeFigureOut">
              <a:rPr lang="en-US" smtClean="0"/>
              <a:t>11/9/2023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0C1DEC-A061-4A04-A135-6473A8358208}" type="slidenum">
              <a:rPr lang="en-US" smtClean="0"/>
              <a:t>‹#›</a:t>
            </a:fld>
            <a:endParaRPr lang="en-US"/>
          </a:p>
        </p:txBody>
      </p:sp>
    </p:spTree>
    <p:extLst>
      <p:ext uri="{BB962C8B-B14F-4D97-AF65-F5344CB8AC3E}">
        <p14:creationId xmlns:p14="http://schemas.microsoft.com/office/powerpoint/2010/main" val="14733678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728995" y="274639"/>
            <a:ext cx="3637994"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08678" y="274639"/>
            <a:ext cx="1071762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23C3EED-3624-4FC9-8F19-5B8570DD8B3B}" type="datetimeFigureOut">
              <a:rPr lang="en-US" smtClean="0"/>
              <a:t>11/9/2023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0C1DEC-A061-4A04-A135-6473A8358208}" type="slidenum">
              <a:rPr lang="en-US" smtClean="0"/>
              <a:t>‹#›</a:t>
            </a:fld>
            <a:endParaRPr lang="en-US"/>
          </a:p>
        </p:txBody>
      </p:sp>
    </p:spTree>
    <p:extLst>
      <p:ext uri="{BB962C8B-B14F-4D97-AF65-F5344CB8AC3E}">
        <p14:creationId xmlns:p14="http://schemas.microsoft.com/office/powerpoint/2010/main" val="20985444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two columns 2">
  <p:cSld name="Title and two columns 2">
    <p:spTree>
      <p:nvGrpSpPr>
        <p:cNvPr id="1" name="Shape 321"/>
        <p:cNvGrpSpPr/>
        <p:nvPr/>
      </p:nvGrpSpPr>
      <p:grpSpPr>
        <a:xfrm>
          <a:off x="0" y="0"/>
          <a:ext cx="0" cy="0"/>
          <a:chOff x="0" y="0"/>
          <a:chExt cx="0" cy="0"/>
        </a:xfrm>
      </p:grpSpPr>
      <p:sp>
        <p:nvSpPr>
          <p:cNvPr id="322" name="Google Shape;322;p25"/>
          <p:cNvSpPr/>
          <p:nvPr/>
        </p:nvSpPr>
        <p:spPr>
          <a:xfrm>
            <a:off x="9232955" y="-477641"/>
            <a:ext cx="4762988" cy="4774800"/>
          </a:xfrm>
          <a:prstGeom prst="ellipse">
            <a:avLst/>
          </a:prstGeom>
          <a:solidFill>
            <a:schemeClr val="accent3"/>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323" name="Google Shape;323;p25"/>
          <p:cNvSpPr/>
          <p:nvPr/>
        </p:nvSpPr>
        <p:spPr>
          <a:xfrm>
            <a:off x="-1291710" y="3414159"/>
            <a:ext cx="4762988" cy="4774800"/>
          </a:xfrm>
          <a:prstGeom prst="ellipse">
            <a:avLst/>
          </a:prstGeom>
          <a:solidFill>
            <a:schemeClr val="accent2"/>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324" name="Google Shape;324;p25"/>
          <p:cNvSpPr txBox="1">
            <a:spLocks noGrp="1"/>
          </p:cNvSpPr>
          <p:nvPr>
            <p:ph type="ctrTitle"/>
          </p:nvPr>
        </p:nvSpPr>
        <p:spPr>
          <a:xfrm flipH="1">
            <a:off x="1021500" y="1524568"/>
            <a:ext cx="4241082" cy="770400"/>
          </a:xfrm>
          <a:prstGeom prst="rect">
            <a:avLst/>
          </a:prstGeom>
        </p:spPr>
        <p:txBody>
          <a:bodyPr spcFirstLastPara="1" wrap="square" lIns="121705" tIns="121705" rIns="121705" bIns="121705" anchor="b" anchorCtr="0">
            <a:noAutofit/>
          </a:bodyPr>
          <a:lstStyle>
            <a:lvl1pPr lvl="0" algn="r" rtl="0">
              <a:spcBef>
                <a:spcPts val="0"/>
              </a:spcBef>
              <a:spcAft>
                <a:spcPts val="0"/>
              </a:spcAft>
              <a:buSzPts val="2400"/>
              <a:buNone/>
              <a:defRPr sz="3200">
                <a:solidFill>
                  <a:schemeClr val="accent3"/>
                </a:solidFill>
              </a:defRPr>
            </a:lvl1pPr>
            <a:lvl2pPr lvl="1" algn="ctr" rtl="0">
              <a:spcBef>
                <a:spcPts val="0"/>
              </a:spcBef>
              <a:spcAft>
                <a:spcPts val="0"/>
              </a:spcAft>
              <a:buClr>
                <a:srgbClr val="434343"/>
              </a:buClr>
              <a:buSzPts val="1800"/>
              <a:buNone/>
              <a:defRPr sz="2400">
                <a:solidFill>
                  <a:srgbClr val="434343"/>
                </a:solidFill>
              </a:defRPr>
            </a:lvl2pPr>
            <a:lvl3pPr lvl="2" algn="ctr" rtl="0">
              <a:spcBef>
                <a:spcPts val="0"/>
              </a:spcBef>
              <a:spcAft>
                <a:spcPts val="0"/>
              </a:spcAft>
              <a:buClr>
                <a:srgbClr val="434343"/>
              </a:buClr>
              <a:buSzPts val="1800"/>
              <a:buNone/>
              <a:defRPr sz="2400">
                <a:solidFill>
                  <a:srgbClr val="434343"/>
                </a:solidFill>
              </a:defRPr>
            </a:lvl3pPr>
            <a:lvl4pPr lvl="3" algn="ctr" rtl="0">
              <a:spcBef>
                <a:spcPts val="0"/>
              </a:spcBef>
              <a:spcAft>
                <a:spcPts val="0"/>
              </a:spcAft>
              <a:buClr>
                <a:srgbClr val="434343"/>
              </a:buClr>
              <a:buSzPts val="1800"/>
              <a:buNone/>
              <a:defRPr sz="2400">
                <a:solidFill>
                  <a:srgbClr val="434343"/>
                </a:solidFill>
              </a:defRPr>
            </a:lvl4pPr>
            <a:lvl5pPr lvl="4" algn="ctr" rtl="0">
              <a:spcBef>
                <a:spcPts val="0"/>
              </a:spcBef>
              <a:spcAft>
                <a:spcPts val="0"/>
              </a:spcAft>
              <a:buClr>
                <a:srgbClr val="434343"/>
              </a:buClr>
              <a:buSzPts val="1800"/>
              <a:buNone/>
              <a:defRPr sz="2400">
                <a:solidFill>
                  <a:srgbClr val="434343"/>
                </a:solidFill>
              </a:defRPr>
            </a:lvl5pPr>
            <a:lvl6pPr lvl="5" algn="ctr" rtl="0">
              <a:spcBef>
                <a:spcPts val="0"/>
              </a:spcBef>
              <a:spcAft>
                <a:spcPts val="0"/>
              </a:spcAft>
              <a:buClr>
                <a:srgbClr val="434343"/>
              </a:buClr>
              <a:buSzPts val="1800"/>
              <a:buNone/>
              <a:defRPr sz="2400">
                <a:solidFill>
                  <a:srgbClr val="434343"/>
                </a:solidFill>
              </a:defRPr>
            </a:lvl6pPr>
            <a:lvl7pPr lvl="6" algn="ctr" rtl="0">
              <a:spcBef>
                <a:spcPts val="0"/>
              </a:spcBef>
              <a:spcAft>
                <a:spcPts val="0"/>
              </a:spcAft>
              <a:buClr>
                <a:srgbClr val="434343"/>
              </a:buClr>
              <a:buSzPts val="1800"/>
              <a:buNone/>
              <a:defRPr sz="2400">
                <a:solidFill>
                  <a:srgbClr val="434343"/>
                </a:solidFill>
              </a:defRPr>
            </a:lvl7pPr>
            <a:lvl8pPr lvl="7" algn="ctr" rtl="0">
              <a:spcBef>
                <a:spcPts val="0"/>
              </a:spcBef>
              <a:spcAft>
                <a:spcPts val="0"/>
              </a:spcAft>
              <a:buClr>
                <a:srgbClr val="434343"/>
              </a:buClr>
              <a:buSzPts val="1800"/>
              <a:buNone/>
              <a:defRPr sz="2400">
                <a:solidFill>
                  <a:srgbClr val="434343"/>
                </a:solidFill>
              </a:defRPr>
            </a:lvl8pPr>
            <a:lvl9pPr lvl="8" algn="ctr" rtl="0">
              <a:spcBef>
                <a:spcPts val="0"/>
              </a:spcBef>
              <a:spcAft>
                <a:spcPts val="0"/>
              </a:spcAft>
              <a:buClr>
                <a:srgbClr val="434343"/>
              </a:buClr>
              <a:buSzPts val="1800"/>
              <a:buNone/>
              <a:defRPr sz="2400">
                <a:solidFill>
                  <a:srgbClr val="434343"/>
                </a:solidFill>
              </a:defRPr>
            </a:lvl9pPr>
          </a:lstStyle>
          <a:p>
            <a:endParaRPr/>
          </a:p>
        </p:txBody>
      </p:sp>
      <p:sp>
        <p:nvSpPr>
          <p:cNvPr id="325" name="Google Shape;325;p25"/>
          <p:cNvSpPr txBox="1">
            <a:spLocks noGrp="1"/>
          </p:cNvSpPr>
          <p:nvPr>
            <p:ph type="subTitle" idx="1"/>
          </p:nvPr>
        </p:nvSpPr>
        <p:spPr>
          <a:xfrm flipH="1">
            <a:off x="2790712" y="2096567"/>
            <a:ext cx="2471870" cy="770400"/>
          </a:xfrm>
          <a:prstGeom prst="rect">
            <a:avLst/>
          </a:prstGeom>
        </p:spPr>
        <p:txBody>
          <a:bodyPr spcFirstLastPara="1" wrap="square" lIns="121705" tIns="121705" rIns="121705" bIns="121705" anchor="t" anchorCtr="0">
            <a:noAutofit/>
          </a:bodyPr>
          <a:lstStyle>
            <a:lvl1pPr lvl="0" algn="r" rtl="0">
              <a:lnSpc>
                <a:spcPct val="100000"/>
              </a:lnSpc>
              <a:spcBef>
                <a:spcPts val="0"/>
              </a:spcBef>
              <a:spcAft>
                <a:spcPts val="0"/>
              </a:spcAft>
              <a:buClr>
                <a:schemeClr val="dk2"/>
              </a:buClr>
              <a:buSzPts val="1800"/>
              <a:buNone/>
              <a:defRPr sz="1900">
                <a:solidFill>
                  <a:schemeClr val="dk1"/>
                </a:solidFill>
              </a:defRPr>
            </a:lvl1pPr>
            <a:lvl2pPr lvl="1" algn="ctr" rtl="0">
              <a:lnSpc>
                <a:spcPct val="100000"/>
              </a:lnSpc>
              <a:spcBef>
                <a:spcPts val="0"/>
              </a:spcBef>
              <a:spcAft>
                <a:spcPts val="0"/>
              </a:spcAft>
              <a:buClr>
                <a:schemeClr val="dk2"/>
              </a:buClr>
              <a:buSzPts val="1400"/>
              <a:buNone/>
              <a:defRPr>
                <a:solidFill>
                  <a:schemeClr val="dk2"/>
                </a:solidFill>
              </a:defRPr>
            </a:lvl2pPr>
            <a:lvl3pPr lvl="2" algn="ctr" rtl="0">
              <a:lnSpc>
                <a:spcPct val="100000"/>
              </a:lnSpc>
              <a:spcBef>
                <a:spcPts val="0"/>
              </a:spcBef>
              <a:spcAft>
                <a:spcPts val="0"/>
              </a:spcAft>
              <a:buClr>
                <a:schemeClr val="dk2"/>
              </a:buClr>
              <a:buSzPts val="1400"/>
              <a:buNone/>
              <a:defRPr>
                <a:solidFill>
                  <a:schemeClr val="dk2"/>
                </a:solidFill>
              </a:defRPr>
            </a:lvl3pPr>
            <a:lvl4pPr lvl="3" algn="ctr" rtl="0">
              <a:lnSpc>
                <a:spcPct val="100000"/>
              </a:lnSpc>
              <a:spcBef>
                <a:spcPts val="0"/>
              </a:spcBef>
              <a:spcAft>
                <a:spcPts val="0"/>
              </a:spcAft>
              <a:buClr>
                <a:schemeClr val="dk2"/>
              </a:buClr>
              <a:buSzPts val="1400"/>
              <a:buNone/>
              <a:defRPr>
                <a:solidFill>
                  <a:schemeClr val="dk2"/>
                </a:solidFill>
              </a:defRPr>
            </a:lvl4pPr>
            <a:lvl5pPr lvl="4" algn="ctr" rtl="0">
              <a:lnSpc>
                <a:spcPct val="100000"/>
              </a:lnSpc>
              <a:spcBef>
                <a:spcPts val="0"/>
              </a:spcBef>
              <a:spcAft>
                <a:spcPts val="0"/>
              </a:spcAft>
              <a:buClr>
                <a:schemeClr val="dk2"/>
              </a:buClr>
              <a:buSzPts val="1400"/>
              <a:buNone/>
              <a:defRPr>
                <a:solidFill>
                  <a:schemeClr val="dk2"/>
                </a:solidFill>
              </a:defRPr>
            </a:lvl5pPr>
            <a:lvl6pPr lvl="5" algn="ctr" rtl="0">
              <a:lnSpc>
                <a:spcPct val="100000"/>
              </a:lnSpc>
              <a:spcBef>
                <a:spcPts val="0"/>
              </a:spcBef>
              <a:spcAft>
                <a:spcPts val="0"/>
              </a:spcAft>
              <a:buClr>
                <a:schemeClr val="dk2"/>
              </a:buClr>
              <a:buSzPts val="1400"/>
              <a:buNone/>
              <a:defRPr>
                <a:solidFill>
                  <a:schemeClr val="dk2"/>
                </a:solidFill>
              </a:defRPr>
            </a:lvl6pPr>
            <a:lvl7pPr lvl="6" algn="ctr" rtl="0">
              <a:lnSpc>
                <a:spcPct val="100000"/>
              </a:lnSpc>
              <a:spcBef>
                <a:spcPts val="0"/>
              </a:spcBef>
              <a:spcAft>
                <a:spcPts val="0"/>
              </a:spcAft>
              <a:buClr>
                <a:schemeClr val="dk2"/>
              </a:buClr>
              <a:buSzPts val="1400"/>
              <a:buNone/>
              <a:defRPr>
                <a:solidFill>
                  <a:schemeClr val="dk2"/>
                </a:solidFill>
              </a:defRPr>
            </a:lvl7pPr>
            <a:lvl8pPr lvl="7" algn="ctr" rtl="0">
              <a:lnSpc>
                <a:spcPct val="100000"/>
              </a:lnSpc>
              <a:spcBef>
                <a:spcPts val="0"/>
              </a:spcBef>
              <a:spcAft>
                <a:spcPts val="0"/>
              </a:spcAft>
              <a:buClr>
                <a:schemeClr val="dk2"/>
              </a:buClr>
              <a:buSzPts val="1400"/>
              <a:buNone/>
              <a:defRPr>
                <a:solidFill>
                  <a:schemeClr val="dk2"/>
                </a:solidFill>
              </a:defRPr>
            </a:lvl8pPr>
            <a:lvl9pPr lvl="8" algn="ctr" rtl="0">
              <a:lnSpc>
                <a:spcPct val="100000"/>
              </a:lnSpc>
              <a:spcBef>
                <a:spcPts val="0"/>
              </a:spcBef>
              <a:spcAft>
                <a:spcPts val="0"/>
              </a:spcAft>
              <a:buClr>
                <a:schemeClr val="dk2"/>
              </a:buClr>
              <a:buSzPts val="1400"/>
              <a:buNone/>
              <a:defRPr>
                <a:solidFill>
                  <a:schemeClr val="dk2"/>
                </a:solidFill>
              </a:defRPr>
            </a:lvl9pPr>
          </a:lstStyle>
          <a:p>
            <a:endParaRPr/>
          </a:p>
        </p:txBody>
      </p:sp>
      <p:sp>
        <p:nvSpPr>
          <p:cNvPr id="326" name="Google Shape;326;p25"/>
          <p:cNvSpPr txBox="1">
            <a:spLocks noGrp="1"/>
          </p:cNvSpPr>
          <p:nvPr>
            <p:ph type="ctrTitle" idx="2"/>
          </p:nvPr>
        </p:nvSpPr>
        <p:spPr>
          <a:xfrm flipH="1">
            <a:off x="6924926" y="4530517"/>
            <a:ext cx="4241082" cy="770400"/>
          </a:xfrm>
          <a:prstGeom prst="rect">
            <a:avLst/>
          </a:prstGeom>
        </p:spPr>
        <p:txBody>
          <a:bodyPr spcFirstLastPara="1" wrap="square" lIns="121705" tIns="121705" rIns="121705" bIns="121705" anchor="b" anchorCtr="0">
            <a:noAutofit/>
          </a:bodyPr>
          <a:lstStyle>
            <a:lvl1pPr lvl="0" rtl="0">
              <a:spcBef>
                <a:spcPts val="0"/>
              </a:spcBef>
              <a:spcAft>
                <a:spcPts val="0"/>
              </a:spcAft>
              <a:buSzPts val="2400"/>
              <a:buNone/>
              <a:defRPr sz="3200">
                <a:solidFill>
                  <a:schemeClr val="accent2"/>
                </a:solidFill>
              </a:defRPr>
            </a:lvl1pPr>
            <a:lvl2pPr lvl="1" algn="ctr" rtl="0">
              <a:spcBef>
                <a:spcPts val="0"/>
              </a:spcBef>
              <a:spcAft>
                <a:spcPts val="0"/>
              </a:spcAft>
              <a:buClr>
                <a:srgbClr val="434343"/>
              </a:buClr>
              <a:buSzPts val="1800"/>
              <a:buNone/>
              <a:defRPr sz="2400">
                <a:solidFill>
                  <a:srgbClr val="434343"/>
                </a:solidFill>
              </a:defRPr>
            </a:lvl2pPr>
            <a:lvl3pPr lvl="2" algn="ctr" rtl="0">
              <a:spcBef>
                <a:spcPts val="0"/>
              </a:spcBef>
              <a:spcAft>
                <a:spcPts val="0"/>
              </a:spcAft>
              <a:buClr>
                <a:srgbClr val="434343"/>
              </a:buClr>
              <a:buSzPts val="1800"/>
              <a:buNone/>
              <a:defRPr sz="2400">
                <a:solidFill>
                  <a:srgbClr val="434343"/>
                </a:solidFill>
              </a:defRPr>
            </a:lvl3pPr>
            <a:lvl4pPr lvl="3" algn="ctr" rtl="0">
              <a:spcBef>
                <a:spcPts val="0"/>
              </a:spcBef>
              <a:spcAft>
                <a:spcPts val="0"/>
              </a:spcAft>
              <a:buClr>
                <a:srgbClr val="434343"/>
              </a:buClr>
              <a:buSzPts val="1800"/>
              <a:buNone/>
              <a:defRPr sz="2400">
                <a:solidFill>
                  <a:srgbClr val="434343"/>
                </a:solidFill>
              </a:defRPr>
            </a:lvl4pPr>
            <a:lvl5pPr lvl="4" algn="ctr" rtl="0">
              <a:spcBef>
                <a:spcPts val="0"/>
              </a:spcBef>
              <a:spcAft>
                <a:spcPts val="0"/>
              </a:spcAft>
              <a:buClr>
                <a:srgbClr val="434343"/>
              </a:buClr>
              <a:buSzPts val="1800"/>
              <a:buNone/>
              <a:defRPr sz="2400">
                <a:solidFill>
                  <a:srgbClr val="434343"/>
                </a:solidFill>
              </a:defRPr>
            </a:lvl5pPr>
            <a:lvl6pPr lvl="5" algn="ctr" rtl="0">
              <a:spcBef>
                <a:spcPts val="0"/>
              </a:spcBef>
              <a:spcAft>
                <a:spcPts val="0"/>
              </a:spcAft>
              <a:buClr>
                <a:srgbClr val="434343"/>
              </a:buClr>
              <a:buSzPts val="1800"/>
              <a:buNone/>
              <a:defRPr sz="2400">
                <a:solidFill>
                  <a:srgbClr val="434343"/>
                </a:solidFill>
              </a:defRPr>
            </a:lvl6pPr>
            <a:lvl7pPr lvl="6" algn="ctr" rtl="0">
              <a:spcBef>
                <a:spcPts val="0"/>
              </a:spcBef>
              <a:spcAft>
                <a:spcPts val="0"/>
              </a:spcAft>
              <a:buClr>
                <a:srgbClr val="434343"/>
              </a:buClr>
              <a:buSzPts val="1800"/>
              <a:buNone/>
              <a:defRPr sz="2400">
                <a:solidFill>
                  <a:srgbClr val="434343"/>
                </a:solidFill>
              </a:defRPr>
            </a:lvl7pPr>
            <a:lvl8pPr lvl="7" algn="ctr" rtl="0">
              <a:spcBef>
                <a:spcPts val="0"/>
              </a:spcBef>
              <a:spcAft>
                <a:spcPts val="0"/>
              </a:spcAft>
              <a:buClr>
                <a:srgbClr val="434343"/>
              </a:buClr>
              <a:buSzPts val="1800"/>
              <a:buNone/>
              <a:defRPr sz="2400">
                <a:solidFill>
                  <a:srgbClr val="434343"/>
                </a:solidFill>
              </a:defRPr>
            </a:lvl8pPr>
            <a:lvl9pPr lvl="8" algn="ctr" rtl="0">
              <a:spcBef>
                <a:spcPts val="0"/>
              </a:spcBef>
              <a:spcAft>
                <a:spcPts val="0"/>
              </a:spcAft>
              <a:buClr>
                <a:srgbClr val="434343"/>
              </a:buClr>
              <a:buSzPts val="1800"/>
              <a:buNone/>
              <a:defRPr sz="2400">
                <a:solidFill>
                  <a:srgbClr val="434343"/>
                </a:solidFill>
              </a:defRPr>
            </a:lvl9pPr>
          </a:lstStyle>
          <a:p>
            <a:endParaRPr/>
          </a:p>
        </p:txBody>
      </p:sp>
      <p:sp>
        <p:nvSpPr>
          <p:cNvPr id="327" name="Google Shape;327;p25"/>
          <p:cNvSpPr txBox="1">
            <a:spLocks noGrp="1"/>
          </p:cNvSpPr>
          <p:nvPr>
            <p:ph type="subTitle" idx="3"/>
          </p:nvPr>
        </p:nvSpPr>
        <p:spPr>
          <a:xfrm flipH="1">
            <a:off x="6924926" y="5102533"/>
            <a:ext cx="2583194" cy="770400"/>
          </a:xfrm>
          <a:prstGeom prst="rect">
            <a:avLst/>
          </a:prstGeom>
        </p:spPr>
        <p:txBody>
          <a:bodyPr spcFirstLastPara="1" wrap="square" lIns="121705" tIns="121705" rIns="121705" bIns="121705" anchor="t" anchorCtr="0">
            <a:noAutofit/>
          </a:bodyPr>
          <a:lstStyle>
            <a:lvl1pPr lvl="0" rtl="0">
              <a:lnSpc>
                <a:spcPct val="100000"/>
              </a:lnSpc>
              <a:spcBef>
                <a:spcPts val="0"/>
              </a:spcBef>
              <a:spcAft>
                <a:spcPts val="0"/>
              </a:spcAft>
              <a:buClr>
                <a:schemeClr val="dk2"/>
              </a:buClr>
              <a:buSzPts val="1800"/>
              <a:buNone/>
              <a:defRPr sz="1900">
                <a:solidFill>
                  <a:schemeClr val="dk1"/>
                </a:solidFill>
              </a:defRPr>
            </a:lvl1pPr>
            <a:lvl2pPr lvl="1" algn="ctr" rtl="0">
              <a:lnSpc>
                <a:spcPct val="100000"/>
              </a:lnSpc>
              <a:spcBef>
                <a:spcPts val="0"/>
              </a:spcBef>
              <a:spcAft>
                <a:spcPts val="0"/>
              </a:spcAft>
              <a:buClr>
                <a:schemeClr val="dk2"/>
              </a:buClr>
              <a:buSzPts val="1400"/>
              <a:buNone/>
              <a:defRPr>
                <a:solidFill>
                  <a:schemeClr val="dk2"/>
                </a:solidFill>
              </a:defRPr>
            </a:lvl2pPr>
            <a:lvl3pPr lvl="2" algn="ctr" rtl="0">
              <a:lnSpc>
                <a:spcPct val="100000"/>
              </a:lnSpc>
              <a:spcBef>
                <a:spcPts val="0"/>
              </a:spcBef>
              <a:spcAft>
                <a:spcPts val="0"/>
              </a:spcAft>
              <a:buClr>
                <a:schemeClr val="dk2"/>
              </a:buClr>
              <a:buSzPts val="1400"/>
              <a:buNone/>
              <a:defRPr>
                <a:solidFill>
                  <a:schemeClr val="dk2"/>
                </a:solidFill>
              </a:defRPr>
            </a:lvl3pPr>
            <a:lvl4pPr lvl="3" algn="ctr" rtl="0">
              <a:lnSpc>
                <a:spcPct val="100000"/>
              </a:lnSpc>
              <a:spcBef>
                <a:spcPts val="0"/>
              </a:spcBef>
              <a:spcAft>
                <a:spcPts val="0"/>
              </a:spcAft>
              <a:buClr>
                <a:schemeClr val="dk2"/>
              </a:buClr>
              <a:buSzPts val="1400"/>
              <a:buNone/>
              <a:defRPr>
                <a:solidFill>
                  <a:schemeClr val="dk2"/>
                </a:solidFill>
              </a:defRPr>
            </a:lvl4pPr>
            <a:lvl5pPr lvl="4" algn="ctr" rtl="0">
              <a:lnSpc>
                <a:spcPct val="100000"/>
              </a:lnSpc>
              <a:spcBef>
                <a:spcPts val="0"/>
              </a:spcBef>
              <a:spcAft>
                <a:spcPts val="0"/>
              </a:spcAft>
              <a:buClr>
                <a:schemeClr val="dk2"/>
              </a:buClr>
              <a:buSzPts val="1400"/>
              <a:buNone/>
              <a:defRPr>
                <a:solidFill>
                  <a:schemeClr val="dk2"/>
                </a:solidFill>
              </a:defRPr>
            </a:lvl5pPr>
            <a:lvl6pPr lvl="5" algn="ctr" rtl="0">
              <a:lnSpc>
                <a:spcPct val="100000"/>
              </a:lnSpc>
              <a:spcBef>
                <a:spcPts val="0"/>
              </a:spcBef>
              <a:spcAft>
                <a:spcPts val="0"/>
              </a:spcAft>
              <a:buClr>
                <a:schemeClr val="dk2"/>
              </a:buClr>
              <a:buSzPts val="1400"/>
              <a:buNone/>
              <a:defRPr>
                <a:solidFill>
                  <a:schemeClr val="dk2"/>
                </a:solidFill>
              </a:defRPr>
            </a:lvl6pPr>
            <a:lvl7pPr lvl="6" algn="ctr" rtl="0">
              <a:lnSpc>
                <a:spcPct val="100000"/>
              </a:lnSpc>
              <a:spcBef>
                <a:spcPts val="0"/>
              </a:spcBef>
              <a:spcAft>
                <a:spcPts val="0"/>
              </a:spcAft>
              <a:buClr>
                <a:schemeClr val="dk2"/>
              </a:buClr>
              <a:buSzPts val="1400"/>
              <a:buNone/>
              <a:defRPr>
                <a:solidFill>
                  <a:schemeClr val="dk2"/>
                </a:solidFill>
              </a:defRPr>
            </a:lvl7pPr>
            <a:lvl8pPr lvl="7" algn="ctr" rtl="0">
              <a:lnSpc>
                <a:spcPct val="100000"/>
              </a:lnSpc>
              <a:spcBef>
                <a:spcPts val="0"/>
              </a:spcBef>
              <a:spcAft>
                <a:spcPts val="0"/>
              </a:spcAft>
              <a:buClr>
                <a:schemeClr val="dk2"/>
              </a:buClr>
              <a:buSzPts val="1400"/>
              <a:buNone/>
              <a:defRPr>
                <a:solidFill>
                  <a:schemeClr val="dk2"/>
                </a:solidFill>
              </a:defRPr>
            </a:lvl8pPr>
            <a:lvl9pPr lvl="8" algn="ctr" rtl="0">
              <a:lnSpc>
                <a:spcPct val="100000"/>
              </a:lnSpc>
              <a:spcBef>
                <a:spcPts val="0"/>
              </a:spcBef>
              <a:spcAft>
                <a:spcPts val="0"/>
              </a:spcAft>
              <a:buClr>
                <a:schemeClr val="dk2"/>
              </a:buClr>
              <a:buSzPts val="1400"/>
              <a:buNone/>
              <a:defRPr>
                <a:solidFill>
                  <a:schemeClr val="dk2"/>
                </a:solidFill>
              </a:defRPr>
            </a:lvl9pPr>
          </a:lstStyle>
          <a:p>
            <a:endParaRPr/>
          </a:p>
        </p:txBody>
      </p:sp>
      <p:sp>
        <p:nvSpPr>
          <p:cNvPr id="328" name="Google Shape;328;p25"/>
          <p:cNvSpPr txBox="1">
            <a:spLocks noGrp="1"/>
          </p:cNvSpPr>
          <p:nvPr>
            <p:ph type="ctrTitle" idx="4"/>
          </p:nvPr>
        </p:nvSpPr>
        <p:spPr>
          <a:xfrm>
            <a:off x="1579483" y="374285"/>
            <a:ext cx="9002872" cy="1261600"/>
          </a:xfrm>
          <a:prstGeom prst="rect">
            <a:avLst/>
          </a:prstGeom>
        </p:spPr>
        <p:txBody>
          <a:bodyPr spcFirstLastPara="1" wrap="square" lIns="121705" tIns="121705" rIns="121705" bIns="121705" anchor="t" anchorCtr="0">
            <a:noAutofit/>
          </a:bodyPr>
          <a:lstStyle>
            <a:lvl1pPr lvl="0" algn="ctr" rtl="0">
              <a:spcBef>
                <a:spcPts val="0"/>
              </a:spcBef>
              <a:spcAft>
                <a:spcPts val="0"/>
              </a:spcAft>
              <a:buClr>
                <a:srgbClr val="000000"/>
              </a:buClr>
              <a:buSzPts val="2800"/>
              <a:buNone/>
              <a:defRPr sz="4800" b="1">
                <a:solidFill>
                  <a:schemeClr val="accent1"/>
                </a:solidFill>
                <a:latin typeface="Quicksand"/>
                <a:ea typeface="Quicksand"/>
                <a:cs typeface="Quicksand"/>
                <a:sym typeface="Quicksand"/>
              </a:defRPr>
            </a:lvl1pPr>
            <a:lvl2pPr lvl="1" algn="r" rtl="0">
              <a:spcBef>
                <a:spcPts val="0"/>
              </a:spcBef>
              <a:spcAft>
                <a:spcPts val="0"/>
              </a:spcAft>
              <a:buClr>
                <a:srgbClr val="000000"/>
              </a:buClr>
              <a:buSzPts val="1800"/>
              <a:buNone/>
              <a:defRPr sz="2400">
                <a:solidFill>
                  <a:srgbClr val="000000"/>
                </a:solidFill>
              </a:defRPr>
            </a:lvl2pPr>
            <a:lvl3pPr lvl="2" algn="r" rtl="0">
              <a:spcBef>
                <a:spcPts val="0"/>
              </a:spcBef>
              <a:spcAft>
                <a:spcPts val="0"/>
              </a:spcAft>
              <a:buClr>
                <a:srgbClr val="000000"/>
              </a:buClr>
              <a:buSzPts val="1800"/>
              <a:buNone/>
              <a:defRPr sz="2400">
                <a:solidFill>
                  <a:srgbClr val="000000"/>
                </a:solidFill>
              </a:defRPr>
            </a:lvl3pPr>
            <a:lvl4pPr lvl="3" algn="r" rtl="0">
              <a:spcBef>
                <a:spcPts val="0"/>
              </a:spcBef>
              <a:spcAft>
                <a:spcPts val="0"/>
              </a:spcAft>
              <a:buClr>
                <a:srgbClr val="000000"/>
              </a:buClr>
              <a:buSzPts val="1800"/>
              <a:buNone/>
              <a:defRPr sz="2400">
                <a:solidFill>
                  <a:srgbClr val="000000"/>
                </a:solidFill>
              </a:defRPr>
            </a:lvl4pPr>
            <a:lvl5pPr lvl="4" algn="r" rtl="0">
              <a:spcBef>
                <a:spcPts val="0"/>
              </a:spcBef>
              <a:spcAft>
                <a:spcPts val="0"/>
              </a:spcAft>
              <a:buClr>
                <a:srgbClr val="000000"/>
              </a:buClr>
              <a:buSzPts val="1800"/>
              <a:buNone/>
              <a:defRPr sz="2400">
                <a:solidFill>
                  <a:srgbClr val="000000"/>
                </a:solidFill>
              </a:defRPr>
            </a:lvl5pPr>
            <a:lvl6pPr lvl="5" algn="r" rtl="0">
              <a:spcBef>
                <a:spcPts val="0"/>
              </a:spcBef>
              <a:spcAft>
                <a:spcPts val="0"/>
              </a:spcAft>
              <a:buClr>
                <a:srgbClr val="000000"/>
              </a:buClr>
              <a:buSzPts val="1800"/>
              <a:buNone/>
              <a:defRPr sz="2400">
                <a:solidFill>
                  <a:srgbClr val="000000"/>
                </a:solidFill>
              </a:defRPr>
            </a:lvl6pPr>
            <a:lvl7pPr lvl="6" algn="r" rtl="0">
              <a:spcBef>
                <a:spcPts val="0"/>
              </a:spcBef>
              <a:spcAft>
                <a:spcPts val="0"/>
              </a:spcAft>
              <a:buClr>
                <a:srgbClr val="000000"/>
              </a:buClr>
              <a:buSzPts val="1800"/>
              <a:buNone/>
              <a:defRPr sz="2400">
                <a:solidFill>
                  <a:srgbClr val="000000"/>
                </a:solidFill>
              </a:defRPr>
            </a:lvl7pPr>
            <a:lvl8pPr lvl="7" algn="r" rtl="0">
              <a:spcBef>
                <a:spcPts val="0"/>
              </a:spcBef>
              <a:spcAft>
                <a:spcPts val="0"/>
              </a:spcAft>
              <a:buClr>
                <a:srgbClr val="000000"/>
              </a:buClr>
              <a:buSzPts val="1800"/>
              <a:buNone/>
              <a:defRPr sz="2400">
                <a:solidFill>
                  <a:srgbClr val="000000"/>
                </a:solidFill>
              </a:defRPr>
            </a:lvl8pPr>
            <a:lvl9pPr lvl="8" algn="r" rtl="0">
              <a:spcBef>
                <a:spcPts val="0"/>
              </a:spcBef>
              <a:spcAft>
                <a:spcPts val="0"/>
              </a:spcAft>
              <a:buClr>
                <a:srgbClr val="000000"/>
              </a:buClr>
              <a:buSzPts val="1800"/>
              <a:buNone/>
              <a:defRPr sz="2400">
                <a:solidFill>
                  <a:srgbClr val="000000"/>
                </a:solidFill>
              </a:defRPr>
            </a:lvl9pPr>
          </a:lstStyle>
          <a:p>
            <a:endParaRPr/>
          </a:p>
        </p:txBody>
      </p:sp>
      <p:sp>
        <p:nvSpPr>
          <p:cNvPr id="329" name="Google Shape;329;p25"/>
          <p:cNvSpPr/>
          <p:nvPr/>
        </p:nvSpPr>
        <p:spPr>
          <a:xfrm>
            <a:off x="16758" y="920417"/>
            <a:ext cx="408885" cy="409899"/>
          </a:xfrm>
          <a:custGeom>
            <a:avLst/>
            <a:gdLst/>
            <a:ahLst/>
            <a:cxnLst/>
            <a:rect l="l" t="t" r="r" b="b"/>
            <a:pathLst>
              <a:path w="23325" h="23325" fill="none" extrusionOk="0">
                <a:moveTo>
                  <a:pt x="23325" y="9996"/>
                </a:moveTo>
                <a:cubicBezTo>
                  <a:pt x="23325" y="18882"/>
                  <a:pt x="12588" y="23325"/>
                  <a:pt x="6294" y="17031"/>
                </a:cubicBezTo>
                <a:cubicBezTo>
                  <a:pt x="0" y="10737"/>
                  <a:pt x="4443" y="0"/>
                  <a:pt x="13329" y="0"/>
                </a:cubicBezTo>
                <a:cubicBezTo>
                  <a:pt x="18882" y="0"/>
                  <a:pt x="23325" y="4443"/>
                  <a:pt x="23325" y="9996"/>
                </a:cubicBezTo>
                <a:close/>
              </a:path>
            </a:pathLst>
          </a:custGeom>
          <a:noFill/>
          <a:ln w="28575" cap="flat" cmpd="sng">
            <a:solidFill>
              <a:schemeClr val="accent2"/>
            </a:solidFill>
            <a:prstDash val="solid"/>
            <a:miter lim="370229"/>
            <a:headEnd type="none" w="sm" len="sm"/>
            <a:tailEnd type="none" w="sm" len="sm"/>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330" name="Google Shape;330;p25"/>
          <p:cNvSpPr/>
          <p:nvPr/>
        </p:nvSpPr>
        <p:spPr>
          <a:xfrm rot="7641468">
            <a:off x="10945208" y="5180960"/>
            <a:ext cx="345775" cy="301264"/>
          </a:xfrm>
          <a:custGeom>
            <a:avLst/>
            <a:gdLst/>
            <a:ahLst/>
            <a:cxnLst/>
            <a:rect l="l" t="t" r="r" b="b"/>
            <a:pathLst>
              <a:path w="29249" h="25547" fill="none" extrusionOk="0">
                <a:moveTo>
                  <a:pt x="14439" y="0"/>
                </a:moveTo>
                <a:lnTo>
                  <a:pt x="0" y="25546"/>
                </a:lnTo>
                <a:lnTo>
                  <a:pt x="29248" y="25546"/>
                </a:lnTo>
                <a:close/>
              </a:path>
            </a:pathLst>
          </a:custGeom>
          <a:noFill/>
          <a:ln w="28575" cap="rnd" cmpd="sng">
            <a:solidFill>
              <a:schemeClr val="accent1"/>
            </a:solidFill>
            <a:prstDash val="solid"/>
            <a:round/>
            <a:headEnd type="none" w="sm" len="sm"/>
            <a:tailEnd type="none" w="sm" len="sm"/>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331" name="Google Shape;331;p25"/>
          <p:cNvSpPr/>
          <p:nvPr/>
        </p:nvSpPr>
        <p:spPr>
          <a:xfrm>
            <a:off x="11505649" y="5560618"/>
            <a:ext cx="1595087" cy="180169"/>
          </a:xfrm>
          <a:custGeom>
            <a:avLst/>
            <a:gdLst/>
            <a:ahLst/>
            <a:cxnLst/>
            <a:rect l="l" t="t" r="r" b="b"/>
            <a:pathLst>
              <a:path w="36202" h="4079" extrusionOk="0">
                <a:moveTo>
                  <a:pt x="0" y="4079"/>
                </a:moveTo>
                <a:lnTo>
                  <a:pt x="4334" y="255"/>
                </a:lnTo>
                <a:lnTo>
                  <a:pt x="8158" y="4079"/>
                </a:lnTo>
                <a:lnTo>
                  <a:pt x="13002" y="510"/>
                </a:lnTo>
                <a:lnTo>
                  <a:pt x="17081" y="4079"/>
                </a:lnTo>
                <a:lnTo>
                  <a:pt x="22435" y="0"/>
                </a:lnTo>
                <a:lnTo>
                  <a:pt x="26514" y="4079"/>
                </a:lnTo>
                <a:lnTo>
                  <a:pt x="31613" y="510"/>
                </a:lnTo>
                <a:lnTo>
                  <a:pt x="36202" y="3824"/>
                </a:lnTo>
              </a:path>
            </a:pathLst>
          </a:custGeom>
          <a:noFill/>
          <a:ln w="28575" cap="flat" cmpd="sng">
            <a:solidFill>
              <a:schemeClr val="accent2"/>
            </a:solidFill>
            <a:prstDash val="solid"/>
            <a:round/>
            <a:headEnd type="none" w="med" len="med"/>
            <a:tailEnd type="none" w="med" len="med"/>
          </a:ln>
        </p:spPr>
      </p:sp>
      <p:sp>
        <p:nvSpPr>
          <p:cNvPr id="332" name="Google Shape;332;p25"/>
          <p:cNvSpPr/>
          <p:nvPr/>
        </p:nvSpPr>
        <p:spPr>
          <a:xfrm>
            <a:off x="10955197" y="5927714"/>
            <a:ext cx="1595087" cy="180169"/>
          </a:xfrm>
          <a:custGeom>
            <a:avLst/>
            <a:gdLst/>
            <a:ahLst/>
            <a:cxnLst/>
            <a:rect l="l" t="t" r="r" b="b"/>
            <a:pathLst>
              <a:path w="36202" h="4079" extrusionOk="0">
                <a:moveTo>
                  <a:pt x="0" y="4079"/>
                </a:moveTo>
                <a:lnTo>
                  <a:pt x="4334" y="255"/>
                </a:lnTo>
                <a:lnTo>
                  <a:pt x="8158" y="4079"/>
                </a:lnTo>
                <a:lnTo>
                  <a:pt x="13002" y="510"/>
                </a:lnTo>
                <a:lnTo>
                  <a:pt x="17081" y="4079"/>
                </a:lnTo>
                <a:lnTo>
                  <a:pt x="22435" y="0"/>
                </a:lnTo>
                <a:lnTo>
                  <a:pt x="26514" y="4079"/>
                </a:lnTo>
                <a:lnTo>
                  <a:pt x="31613" y="510"/>
                </a:lnTo>
                <a:lnTo>
                  <a:pt x="36202" y="3824"/>
                </a:lnTo>
              </a:path>
            </a:pathLst>
          </a:custGeom>
          <a:noFill/>
          <a:ln w="28575" cap="flat" cmpd="sng">
            <a:solidFill>
              <a:schemeClr val="accent3"/>
            </a:solidFill>
            <a:prstDash val="solid"/>
            <a:round/>
            <a:headEnd type="none" w="med" len="med"/>
            <a:tailEnd type="none" w="med" len="med"/>
          </a:ln>
        </p:spPr>
      </p:sp>
      <p:sp>
        <p:nvSpPr>
          <p:cNvPr id="333" name="Google Shape;333;p25"/>
          <p:cNvSpPr/>
          <p:nvPr/>
        </p:nvSpPr>
        <p:spPr>
          <a:xfrm>
            <a:off x="-253920" y="1427452"/>
            <a:ext cx="1595087" cy="180169"/>
          </a:xfrm>
          <a:custGeom>
            <a:avLst/>
            <a:gdLst/>
            <a:ahLst/>
            <a:cxnLst/>
            <a:rect l="l" t="t" r="r" b="b"/>
            <a:pathLst>
              <a:path w="36202" h="4079" extrusionOk="0">
                <a:moveTo>
                  <a:pt x="0" y="4079"/>
                </a:moveTo>
                <a:lnTo>
                  <a:pt x="4334" y="255"/>
                </a:lnTo>
                <a:lnTo>
                  <a:pt x="8158" y="4079"/>
                </a:lnTo>
                <a:lnTo>
                  <a:pt x="13002" y="510"/>
                </a:lnTo>
                <a:lnTo>
                  <a:pt x="17081" y="4079"/>
                </a:lnTo>
                <a:lnTo>
                  <a:pt x="22435" y="0"/>
                </a:lnTo>
                <a:lnTo>
                  <a:pt x="26514" y="4079"/>
                </a:lnTo>
                <a:lnTo>
                  <a:pt x="31613" y="510"/>
                </a:lnTo>
                <a:lnTo>
                  <a:pt x="36202" y="3824"/>
                </a:lnTo>
              </a:path>
            </a:pathLst>
          </a:custGeom>
          <a:noFill/>
          <a:ln w="28575" cap="flat" cmpd="sng">
            <a:solidFill>
              <a:schemeClr val="accent3"/>
            </a:solidFill>
            <a:prstDash val="solid"/>
            <a:round/>
            <a:headEnd type="none" w="med" len="med"/>
            <a:tailEnd type="none" w="med" len="med"/>
          </a:ln>
        </p:spPr>
      </p:sp>
      <p:sp>
        <p:nvSpPr>
          <p:cNvPr id="334" name="Google Shape;334;p25"/>
          <p:cNvSpPr/>
          <p:nvPr/>
        </p:nvSpPr>
        <p:spPr>
          <a:xfrm>
            <a:off x="-804372" y="1794548"/>
            <a:ext cx="1595087" cy="180169"/>
          </a:xfrm>
          <a:custGeom>
            <a:avLst/>
            <a:gdLst/>
            <a:ahLst/>
            <a:cxnLst/>
            <a:rect l="l" t="t" r="r" b="b"/>
            <a:pathLst>
              <a:path w="36202" h="4079" extrusionOk="0">
                <a:moveTo>
                  <a:pt x="0" y="4079"/>
                </a:moveTo>
                <a:lnTo>
                  <a:pt x="4334" y="255"/>
                </a:lnTo>
                <a:lnTo>
                  <a:pt x="8158" y="4079"/>
                </a:lnTo>
                <a:lnTo>
                  <a:pt x="13002" y="510"/>
                </a:lnTo>
                <a:lnTo>
                  <a:pt x="17081" y="4079"/>
                </a:lnTo>
                <a:lnTo>
                  <a:pt x="22435" y="0"/>
                </a:lnTo>
                <a:lnTo>
                  <a:pt x="26514" y="4079"/>
                </a:lnTo>
                <a:lnTo>
                  <a:pt x="31613" y="510"/>
                </a:lnTo>
                <a:lnTo>
                  <a:pt x="36202" y="3824"/>
                </a:lnTo>
              </a:path>
            </a:pathLst>
          </a:custGeom>
          <a:noFill/>
          <a:ln w="28575" cap="flat" cmpd="sng">
            <a:solidFill>
              <a:schemeClr val="accent1"/>
            </a:solidFill>
            <a:prstDash val="solid"/>
            <a:round/>
            <a:headEnd type="none" w="med" len="med"/>
            <a:tailEnd type="none" w="med" len="med"/>
          </a:ln>
        </p:spPr>
      </p:sp>
    </p:spTree>
    <p:extLst>
      <p:ext uri="{BB962C8B-B14F-4D97-AF65-F5344CB8AC3E}">
        <p14:creationId xmlns:p14="http://schemas.microsoft.com/office/powerpoint/2010/main" val="12615321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43"/>
        <p:cNvGrpSpPr/>
        <p:nvPr/>
      </p:nvGrpSpPr>
      <p:grpSpPr>
        <a:xfrm>
          <a:off x="0" y="0"/>
          <a:ext cx="0" cy="0"/>
          <a:chOff x="0" y="0"/>
          <a:chExt cx="0" cy="0"/>
        </a:xfrm>
      </p:grpSpPr>
      <p:sp>
        <p:nvSpPr>
          <p:cNvPr id="44" name="Google Shape;44;p4"/>
          <p:cNvSpPr/>
          <p:nvPr/>
        </p:nvSpPr>
        <p:spPr>
          <a:xfrm>
            <a:off x="1780069" y="2192401"/>
            <a:ext cx="1595087" cy="180169"/>
          </a:xfrm>
          <a:custGeom>
            <a:avLst/>
            <a:gdLst/>
            <a:ahLst/>
            <a:cxnLst/>
            <a:rect l="l" t="t" r="r" b="b"/>
            <a:pathLst>
              <a:path w="36202" h="4079" extrusionOk="0">
                <a:moveTo>
                  <a:pt x="0" y="4079"/>
                </a:moveTo>
                <a:lnTo>
                  <a:pt x="4334" y="255"/>
                </a:lnTo>
                <a:lnTo>
                  <a:pt x="8158" y="4079"/>
                </a:lnTo>
                <a:lnTo>
                  <a:pt x="13002" y="510"/>
                </a:lnTo>
                <a:lnTo>
                  <a:pt x="17081" y="4079"/>
                </a:lnTo>
                <a:lnTo>
                  <a:pt x="22435" y="0"/>
                </a:lnTo>
                <a:lnTo>
                  <a:pt x="26514" y="4079"/>
                </a:lnTo>
                <a:lnTo>
                  <a:pt x="31613" y="510"/>
                </a:lnTo>
                <a:lnTo>
                  <a:pt x="36202" y="3824"/>
                </a:lnTo>
              </a:path>
            </a:pathLst>
          </a:custGeom>
          <a:noFill/>
          <a:ln w="28575" cap="flat" cmpd="sng">
            <a:solidFill>
              <a:schemeClr val="accent3"/>
            </a:solidFill>
            <a:prstDash val="solid"/>
            <a:round/>
            <a:headEnd type="none" w="med" len="med"/>
            <a:tailEnd type="none" w="med" len="med"/>
          </a:ln>
        </p:spPr>
      </p:sp>
      <p:sp>
        <p:nvSpPr>
          <p:cNvPr id="45" name="Google Shape;45;p4"/>
          <p:cNvSpPr/>
          <p:nvPr/>
        </p:nvSpPr>
        <p:spPr>
          <a:xfrm>
            <a:off x="1229617" y="2559498"/>
            <a:ext cx="1595087" cy="180169"/>
          </a:xfrm>
          <a:custGeom>
            <a:avLst/>
            <a:gdLst/>
            <a:ahLst/>
            <a:cxnLst/>
            <a:rect l="l" t="t" r="r" b="b"/>
            <a:pathLst>
              <a:path w="36202" h="4079" extrusionOk="0">
                <a:moveTo>
                  <a:pt x="0" y="4079"/>
                </a:moveTo>
                <a:lnTo>
                  <a:pt x="4334" y="255"/>
                </a:lnTo>
                <a:lnTo>
                  <a:pt x="8158" y="4079"/>
                </a:lnTo>
                <a:lnTo>
                  <a:pt x="13002" y="510"/>
                </a:lnTo>
                <a:lnTo>
                  <a:pt x="17081" y="4079"/>
                </a:lnTo>
                <a:lnTo>
                  <a:pt x="22435" y="0"/>
                </a:lnTo>
                <a:lnTo>
                  <a:pt x="26514" y="4079"/>
                </a:lnTo>
                <a:lnTo>
                  <a:pt x="31613" y="510"/>
                </a:lnTo>
                <a:lnTo>
                  <a:pt x="36202" y="3824"/>
                </a:lnTo>
              </a:path>
            </a:pathLst>
          </a:custGeom>
          <a:noFill/>
          <a:ln w="28575" cap="flat" cmpd="sng">
            <a:solidFill>
              <a:schemeClr val="accent1"/>
            </a:solidFill>
            <a:prstDash val="solid"/>
            <a:round/>
            <a:headEnd type="none" w="med" len="med"/>
            <a:tailEnd type="none" w="med" len="med"/>
          </a:ln>
        </p:spPr>
      </p:sp>
      <p:sp>
        <p:nvSpPr>
          <p:cNvPr id="46" name="Google Shape;46;p4"/>
          <p:cNvSpPr/>
          <p:nvPr/>
        </p:nvSpPr>
        <p:spPr>
          <a:xfrm>
            <a:off x="-357314" y="1703200"/>
            <a:ext cx="12876466" cy="12908400"/>
          </a:xfrm>
          <a:prstGeom prst="ellipse">
            <a:avLst/>
          </a:prstGeom>
          <a:solidFill>
            <a:schemeClr val="accent3"/>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47" name="Google Shape;47;p4"/>
          <p:cNvSpPr/>
          <p:nvPr/>
        </p:nvSpPr>
        <p:spPr>
          <a:xfrm rot="2700000">
            <a:off x="11039370" y="497547"/>
            <a:ext cx="419596" cy="172371"/>
          </a:xfrm>
          <a:custGeom>
            <a:avLst/>
            <a:gdLst/>
            <a:ahLst/>
            <a:cxnLst/>
            <a:rect l="l" t="t" r="r" b="b"/>
            <a:pathLst>
              <a:path w="12588" h="5184" fill="none" extrusionOk="0">
                <a:moveTo>
                  <a:pt x="12588" y="0"/>
                </a:moveTo>
                <a:lnTo>
                  <a:pt x="0" y="5183"/>
                </a:lnTo>
              </a:path>
            </a:pathLst>
          </a:custGeom>
          <a:noFill/>
          <a:ln w="28575" cap="rnd" cmpd="sng">
            <a:solidFill>
              <a:schemeClr val="accent1"/>
            </a:solidFill>
            <a:prstDash val="solid"/>
            <a:round/>
            <a:headEnd type="none" w="sm" len="sm"/>
            <a:tailEnd type="none" w="sm" len="sm"/>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48" name="Google Shape;48;p4"/>
          <p:cNvSpPr/>
          <p:nvPr/>
        </p:nvSpPr>
        <p:spPr>
          <a:xfrm>
            <a:off x="359874" y="3056684"/>
            <a:ext cx="408885" cy="409899"/>
          </a:xfrm>
          <a:custGeom>
            <a:avLst/>
            <a:gdLst/>
            <a:ahLst/>
            <a:cxnLst/>
            <a:rect l="l" t="t" r="r" b="b"/>
            <a:pathLst>
              <a:path w="23325" h="23325" fill="none" extrusionOk="0">
                <a:moveTo>
                  <a:pt x="23325" y="9996"/>
                </a:moveTo>
                <a:cubicBezTo>
                  <a:pt x="23325" y="18882"/>
                  <a:pt x="12588" y="23325"/>
                  <a:pt x="6294" y="17031"/>
                </a:cubicBezTo>
                <a:cubicBezTo>
                  <a:pt x="0" y="10737"/>
                  <a:pt x="4443" y="0"/>
                  <a:pt x="13329" y="0"/>
                </a:cubicBezTo>
                <a:cubicBezTo>
                  <a:pt x="18882" y="0"/>
                  <a:pt x="23325" y="4443"/>
                  <a:pt x="23325" y="9996"/>
                </a:cubicBezTo>
                <a:close/>
              </a:path>
            </a:pathLst>
          </a:custGeom>
          <a:noFill/>
          <a:ln w="28575" cap="flat" cmpd="sng">
            <a:solidFill>
              <a:schemeClr val="accent2"/>
            </a:solidFill>
            <a:prstDash val="solid"/>
            <a:miter lim="370229"/>
            <a:headEnd type="none" w="sm" len="sm"/>
            <a:tailEnd type="none" w="sm" len="sm"/>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49" name="Google Shape;49;p4"/>
          <p:cNvSpPr/>
          <p:nvPr/>
        </p:nvSpPr>
        <p:spPr>
          <a:xfrm>
            <a:off x="11511069" y="2546968"/>
            <a:ext cx="1595087" cy="180169"/>
          </a:xfrm>
          <a:custGeom>
            <a:avLst/>
            <a:gdLst/>
            <a:ahLst/>
            <a:cxnLst/>
            <a:rect l="l" t="t" r="r" b="b"/>
            <a:pathLst>
              <a:path w="36202" h="4079" extrusionOk="0">
                <a:moveTo>
                  <a:pt x="0" y="4079"/>
                </a:moveTo>
                <a:lnTo>
                  <a:pt x="4334" y="255"/>
                </a:lnTo>
                <a:lnTo>
                  <a:pt x="8158" y="4079"/>
                </a:lnTo>
                <a:lnTo>
                  <a:pt x="13002" y="510"/>
                </a:lnTo>
                <a:lnTo>
                  <a:pt x="17081" y="4079"/>
                </a:lnTo>
                <a:lnTo>
                  <a:pt x="22435" y="0"/>
                </a:lnTo>
                <a:lnTo>
                  <a:pt x="26514" y="4079"/>
                </a:lnTo>
                <a:lnTo>
                  <a:pt x="31613" y="510"/>
                </a:lnTo>
                <a:lnTo>
                  <a:pt x="36202" y="3824"/>
                </a:lnTo>
              </a:path>
            </a:pathLst>
          </a:custGeom>
          <a:noFill/>
          <a:ln w="28575" cap="flat" cmpd="sng">
            <a:solidFill>
              <a:schemeClr val="accent3"/>
            </a:solidFill>
            <a:prstDash val="solid"/>
            <a:round/>
            <a:headEnd type="none" w="med" len="med"/>
            <a:tailEnd type="none" w="med" len="med"/>
          </a:ln>
        </p:spPr>
      </p:sp>
      <p:sp>
        <p:nvSpPr>
          <p:cNvPr id="50" name="Google Shape;50;p4"/>
          <p:cNvSpPr/>
          <p:nvPr/>
        </p:nvSpPr>
        <p:spPr>
          <a:xfrm>
            <a:off x="10960617" y="2914065"/>
            <a:ext cx="1595087" cy="180169"/>
          </a:xfrm>
          <a:custGeom>
            <a:avLst/>
            <a:gdLst/>
            <a:ahLst/>
            <a:cxnLst/>
            <a:rect l="l" t="t" r="r" b="b"/>
            <a:pathLst>
              <a:path w="36202" h="4079" extrusionOk="0">
                <a:moveTo>
                  <a:pt x="0" y="4079"/>
                </a:moveTo>
                <a:lnTo>
                  <a:pt x="4334" y="255"/>
                </a:lnTo>
                <a:lnTo>
                  <a:pt x="8158" y="4079"/>
                </a:lnTo>
                <a:lnTo>
                  <a:pt x="13002" y="510"/>
                </a:lnTo>
                <a:lnTo>
                  <a:pt x="17081" y="4079"/>
                </a:lnTo>
                <a:lnTo>
                  <a:pt x="22435" y="0"/>
                </a:lnTo>
                <a:lnTo>
                  <a:pt x="26514" y="4079"/>
                </a:lnTo>
                <a:lnTo>
                  <a:pt x="31613" y="510"/>
                </a:lnTo>
                <a:lnTo>
                  <a:pt x="36202" y="3824"/>
                </a:lnTo>
              </a:path>
            </a:pathLst>
          </a:custGeom>
          <a:noFill/>
          <a:ln w="28575" cap="flat" cmpd="sng">
            <a:solidFill>
              <a:schemeClr val="accent1"/>
            </a:solidFill>
            <a:prstDash val="solid"/>
            <a:round/>
            <a:headEnd type="none" w="med" len="med"/>
            <a:tailEnd type="none" w="med" len="med"/>
          </a:ln>
        </p:spPr>
      </p:sp>
      <p:sp>
        <p:nvSpPr>
          <p:cNvPr id="51" name="Google Shape;51;p4"/>
          <p:cNvSpPr/>
          <p:nvPr/>
        </p:nvSpPr>
        <p:spPr>
          <a:xfrm rot="7641468">
            <a:off x="964162" y="1937993"/>
            <a:ext cx="345775" cy="301264"/>
          </a:xfrm>
          <a:custGeom>
            <a:avLst/>
            <a:gdLst/>
            <a:ahLst/>
            <a:cxnLst/>
            <a:rect l="l" t="t" r="r" b="b"/>
            <a:pathLst>
              <a:path w="29249" h="25547" fill="none" extrusionOk="0">
                <a:moveTo>
                  <a:pt x="14439" y="0"/>
                </a:moveTo>
                <a:lnTo>
                  <a:pt x="0" y="25546"/>
                </a:lnTo>
                <a:lnTo>
                  <a:pt x="29248" y="25546"/>
                </a:lnTo>
                <a:close/>
              </a:path>
            </a:pathLst>
          </a:custGeom>
          <a:noFill/>
          <a:ln w="28575" cap="rnd" cmpd="sng">
            <a:solidFill>
              <a:schemeClr val="accent3"/>
            </a:solidFill>
            <a:prstDash val="solid"/>
            <a:round/>
            <a:headEnd type="none" w="sm" len="sm"/>
            <a:tailEnd type="none" w="sm" len="sm"/>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52" name="Google Shape;52;p4"/>
          <p:cNvSpPr/>
          <p:nvPr/>
        </p:nvSpPr>
        <p:spPr>
          <a:xfrm>
            <a:off x="9552792" y="-125333"/>
            <a:ext cx="1595087" cy="180169"/>
          </a:xfrm>
          <a:custGeom>
            <a:avLst/>
            <a:gdLst/>
            <a:ahLst/>
            <a:cxnLst/>
            <a:rect l="l" t="t" r="r" b="b"/>
            <a:pathLst>
              <a:path w="36202" h="4079" extrusionOk="0">
                <a:moveTo>
                  <a:pt x="0" y="4079"/>
                </a:moveTo>
                <a:lnTo>
                  <a:pt x="4334" y="255"/>
                </a:lnTo>
                <a:lnTo>
                  <a:pt x="8158" y="4079"/>
                </a:lnTo>
                <a:lnTo>
                  <a:pt x="13002" y="510"/>
                </a:lnTo>
                <a:lnTo>
                  <a:pt x="17081" y="4079"/>
                </a:lnTo>
                <a:lnTo>
                  <a:pt x="22435" y="0"/>
                </a:lnTo>
                <a:lnTo>
                  <a:pt x="26514" y="4079"/>
                </a:lnTo>
                <a:lnTo>
                  <a:pt x="31613" y="510"/>
                </a:lnTo>
                <a:lnTo>
                  <a:pt x="36202" y="3824"/>
                </a:lnTo>
              </a:path>
            </a:pathLst>
          </a:custGeom>
          <a:noFill/>
          <a:ln w="28575" cap="flat" cmpd="sng">
            <a:solidFill>
              <a:schemeClr val="accent2"/>
            </a:solidFill>
            <a:prstDash val="solid"/>
            <a:round/>
            <a:headEnd type="none" w="med" len="med"/>
            <a:tailEnd type="none" w="med" len="med"/>
          </a:ln>
        </p:spPr>
      </p:sp>
      <p:sp>
        <p:nvSpPr>
          <p:cNvPr id="53" name="Google Shape;53;p4"/>
          <p:cNvSpPr/>
          <p:nvPr/>
        </p:nvSpPr>
        <p:spPr>
          <a:xfrm>
            <a:off x="9002340" y="241765"/>
            <a:ext cx="1595087" cy="180169"/>
          </a:xfrm>
          <a:custGeom>
            <a:avLst/>
            <a:gdLst/>
            <a:ahLst/>
            <a:cxnLst/>
            <a:rect l="l" t="t" r="r" b="b"/>
            <a:pathLst>
              <a:path w="36202" h="4079" extrusionOk="0">
                <a:moveTo>
                  <a:pt x="0" y="4079"/>
                </a:moveTo>
                <a:lnTo>
                  <a:pt x="4334" y="255"/>
                </a:lnTo>
                <a:lnTo>
                  <a:pt x="8158" y="4079"/>
                </a:lnTo>
                <a:lnTo>
                  <a:pt x="13002" y="510"/>
                </a:lnTo>
                <a:lnTo>
                  <a:pt x="17081" y="4079"/>
                </a:lnTo>
                <a:lnTo>
                  <a:pt x="22435" y="0"/>
                </a:lnTo>
                <a:lnTo>
                  <a:pt x="26514" y="4079"/>
                </a:lnTo>
                <a:lnTo>
                  <a:pt x="31613" y="510"/>
                </a:lnTo>
                <a:lnTo>
                  <a:pt x="36202" y="3824"/>
                </a:lnTo>
              </a:path>
            </a:pathLst>
          </a:custGeom>
          <a:noFill/>
          <a:ln w="28575" cap="flat" cmpd="sng">
            <a:solidFill>
              <a:schemeClr val="accent3"/>
            </a:solidFill>
            <a:prstDash val="solid"/>
            <a:round/>
            <a:headEnd type="none" w="med" len="med"/>
            <a:tailEnd type="none" w="med" len="med"/>
          </a:ln>
        </p:spPr>
      </p:sp>
      <p:sp>
        <p:nvSpPr>
          <p:cNvPr id="54" name="Google Shape;54;p4"/>
          <p:cNvSpPr/>
          <p:nvPr/>
        </p:nvSpPr>
        <p:spPr>
          <a:xfrm>
            <a:off x="10775144" y="2192384"/>
            <a:ext cx="408885" cy="409899"/>
          </a:xfrm>
          <a:custGeom>
            <a:avLst/>
            <a:gdLst/>
            <a:ahLst/>
            <a:cxnLst/>
            <a:rect l="l" t="t" r="r" b="b"/>
            <a:pathLst>
              <a:path w="23325" h="23325" fill="none" extrusionOk="0">
                <a:moveTo>
                  <a:pt x="23325" y="9996"/>
                </a:moveTo>
                <a:cubicBezTo>
                  <a:pt x="23325" y="18882"/>
                  <a:pt x="12588" y="23325"/>
                  <a:pt x="6294" y="17031"/>
                </a:cubicBezTo>
                <a:cubicBezTo>
                  <a:pt x="0" y="10737"/>
                  <a:pt x="4443" y="0"/>
                  <a:pt x="13329" y="0"/>
                </a:cubicBezTo>
                <a:cubicBezTo>
                  <a:pt x="18882" y="0"/>
                  <a:pt x="23325" y="4443"/>
                  <a:pt x="23325" y="9996"/>
                </a:cubicBezTo>
                <a:close/>
              </a:path>
            </a:pathLst>
          </a:custGeom>
          <a:noFill/>
          <a:ln w="28575" cap="flat" cmpd="sng">
            <a:solidFill>
              <a:schemeClr val="accent2"/>
            </a:solidFill>
            <a:prstDash val="solid"/>
            <a:miter lim="370229"/>
            <a:headEnd type="none" w="sm" len="sm"/>
            <a:tailEnd type="none" w="sm" len="sm"/>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55" name="Google Shape;55;p4"/>
          <p:cNvSpPr/>
          <p:nvPr/>
        </p:nvSpPr>
        <p:spPr>
          <a:xfrm>
            <a:off x="-357330" y="793168"/>
            <a:ext cx="1595087" cy="180169"/>
          </a:xfrm>
          <a:custGeom>
            <a:avLst/>
            <a:gdLst/>
            <a:ahLst/>
            <a:cxnLst/>
            <a:rect l="l" t="t" r="r" b="b"/>
            <a:pathLst>
              <a:path w="36202" h="4079" extrusionOk="0">
                <a:moveTo>
                  <a:pt x="0" y="4079"/>
                </a:moveTo>
                <a:lnTo>
                  <a:pt x="4334" y="255"/>
                </a:lnTo>
                <a:lnTo>
                  <a:pt x="8158" y="4079"/>
                </a:lnTo>
                <a:lnTo>
                  <a:pt x="13002" y="510"/>
                </a:lnTo>
                <a:lnTo>
                  <a:pt x="17081" y="4079"/>
                </a:lnTo>
                <a:lnTo>
                  <a:pt x="22435" y="0"/>
                </a:lnTo>
                <a:lnTo>
                  <a:pt x="26514" y="4079"/>
                </a:lnTo>
                <a:lnTo>
                  <a:pt x="31613" y="510"/>
                </a:lnTo>
                <a:lnTo>
                  <a:pt x="36202" y="3824"/>
                </a:lnTo>
              </a:path>
            </a:pathLst>
          </a:custGeom>
          <a:noFill/>
          <a:ln w="28575" cap="flat" cmpd="sng">
            <a:solidFill>
              <a:schemeClr val="accent2"/>
            </a:solidFill>
            <a:prstDash val="solid"/>
            <a:round/>
            <a:headEnd type="none" w="med" len="med"/>
            <a:tailEnd type="none" w="med" len="med"/>
          </a:ln>
        </p:spPr>
      </p:sp>
      <p:sp>
        <p:nvSpPr>
          <p:cNvPr id="56" name="Google Shape;56;p4"/>
          <p:cNvSpPr/>
          <p:nvPr/>
        </p:nvSpPr>
        <p:spPr>
          <a:xfrm rot="5400000">
            <a:off x="662201" y="-103070"/>
            <a:ext cx="345821" cy="301303"/>
          </a:xfrm>
          <a:custGeom>
            <a:avLst/>
            <a:gdLst/>
            <a:ahLst/>
            <a:cxnLst/>
            <a:rect l="l" t="t" r="r" b="b"/>
            <a:pathLst>
              <a:path w="29249" h="25547" fill="none" extrusionOk="0">
                <a:moveTo>
                  <a:pt x="14439" y="0"/>
                </a:moveTo>
                <a:lnTo>
                  <a:pt x="0" y="25546"/>
                </a:lnTo>
                <a:lnTo>
                  <a:pt x="29248" y="25546"/>
                </a:lnTo>
                <a:close/>
              </a:path>
            </a:pathLst>
          </a:custGeom>
          <a:noFill/>
          <a:ln w="28575" cap="rnd" cmpd="sng">
            <a:solidFill>
              <a:schemeClr val="accent1"/>
            </a:solidFill>
            <a:prstDash val="solid"/>
            <a:round/>
            <a:headEnd type="none" w="sm" len="sm"/>
            <a:tailEnd type="none" w="sm" len="sm"/>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57" name="Google Shape;57;p4"/>
          <p:cNvSpPr/>
          <p:nvPr/>
        </p:nvSpPr>
        <p:spPr>
          <a:xfrm rot="2700000">
            <a:off x="-179772" y="245664"/>
            <a:ext cx="419596" cy="172371"/>
          </a:xfrm>
          <a:custGeom>
            <a:avLst/>
            <a:gdLst/>
            <a:ahLst/>
            <a:cxnLst/>
            <a:rect l="l" t="t" r="r" b="b"/>
            <a:pathLst>
              <a:path w="12588" h="5184" fill="none" extrusionOk="0">
                <a:moveTo>
                  <a:pt x="12588" y="0"/>
                </a:moveTo>
                <a:lnTo>
                  <a:pt x="0" y="5183"/>
                </a:lnTo>
              </a:path>
            </a:pathLst>
          </a:custGeom>
          <a:noFill/>
          <a:ln w="28575" cap="rnd" cmpd="sng">
            <a:solidFill>
              <a:schemeClr val="accent3"/>
            </a:solidFill>
            <a:prstDash val="solid"/>
            <a:round/>
            <a:headEnd type="none" w="sm" len="sm"/>
            <a:tailEnd type="none" w="sm" len="sm"/>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58" name="Google Shape;58;p4"/>
          <p:cNvSpPr txBox="1">
            <a:spLocks noGrp="1"/>
          </p:cNvSpPr>
          <p:nvPr>
            <p:ph type="body" idx="1"/>
          </p:nvPr>
        </p:nvSpPr>
        <p:spPr>
          <a:xfrm>
            <a:off x="2444139" y="2950067"/>
            <a:ext cx="7273561" cy="1484800"/>
          </a:xfrm>
          <a:prstGeom prst="rect">
            <a:avLst/>
          </a:prstGeom>
        </p:spPr>
        <p:txBody>
          <a:bodyPr spcFirstLastPara="1" wrap="square" lIns="121705" tIns="121705" rIns="121705" bIns="121705" anchor="t" anchorCtr="0">
            <a:noAutofit/>
          </a:bodyPr>
          <a:lstStyle>
            <a:lvl1pPr marL="608625" lvl="0" indent="-456468" algn="ctr" rtl="0">
              <a:lnSpc>
                <a:spcPct val="100000"/>
              </a:lnSpc>
              <a:spcBef>
                <a:spcPts val="0"/>
              </a:spcBef>
              <a:spcAft>
                <a:spcPts val="0"/>
              </a:spcAft>
              <a:buClr>
                <a:schemeClr val="dk1"/>
              </a:buClr>
              <a:buSzPts val="1800"/>
              <a:buChar char="●"/>
              <a:defRPr sz="2700">
                <a:solidFill>
                  <a:schemeClr val="dk1"/>
                </a:solidFill>
              </a:defRPr>
            </a:lvl1pPr>
            <a:lvl2pPr marL="1217249" lvl="1" indent="-422656" rtl="0">
              <a:spcBef>
                <a:spcPts val="0"/>
              </a:spcBef>
              <a:spcAft>
                <a:spcPts val="0"/>
              </a:spcAft>
              <a:buClr>
                <a:schemeClr val="dk1"/>
              </a:buClr>
              <a:buSzPts val="1400"/>
              <a:buChar char="○"/>
              <a:defRPr>
                <a:solidFill>
                  <a:schemeClr val="dk1"/>
                </a:solidFill>
              </a:defRPr>
            </a:lvl2pPr>
            <a:lvl3pPr marL="1825874" lvl="2" indent="-422656" rtl="0">
              <a:spcBef>
                <a:spcPts val="2130"/>
              </a:spcBef>
              <a:spcAft>
                <a:spcPts val="0"/>
              </a:spcAft>
              <a:buClr>
                <a:schemeClr val="dk1"/>
              </a:buClr>
              <a:buSzPts val="1400"/>
              <a:buChar char="■"/>
              <a:defRPr>
                <a:solidFill>
                  <a:schemeClr val="dk1"/>
                </a:solidFill>
              </a:defRPr>
            </a:lvl3pPr>
            <a:lvl4pPr marL="2434499" lvl="3" indent="-422656" rtl="0">
              <a:spcBef>
                <a:spcPts val="2130"/>
              </a:spcBef>
              <a:spcAft>
                <a:spcPts val="0"/>
              </a:spcAft>
              <a:buClr>
                <a:schemeClr val="dk1"/>
              </a:buClr>
              <a:buSzPts val="1400"/>
              <a:buChar char="●"/>
              <a:defRPr>
                <a:solidFill>
                  <a:schemeClr val="dk1"/>
                </a:solidFill>
              </a:defRPr>
            </a:lvl4pPr>
            <a:lvl5pPr marL="3043123" lvl="4" indent="-422656" rtl="0">
              <a:spcBef>
                <a:spcPts val="2130"/>
              </a:spcBef>
              <a:spcAft>
                <a:spcPts val="0"/>
              </a:spcAft>
              <a:buClr>
                <a:schemeClr val="dk1"/>
              </a:buClr>
              <a:buSzPts val="1400"/>
              <a:buChar char="○"/>
              <a:defRPr>
                <a:solidFill>
                  <a:schemeClr val="dk1"/>
                </a:solidFill>
              </a:defRPr>
            </a:lvl5pPr>
            <a:lvl6pPr marL="3651748" lvl="5" indent="-422656" rtl="0">
              <a:spcBef>
                <a:spcPts val="2130"/>
              </a:spcBef>
              <a:spcAft>
                <a:spcPts val="0"/>
              </a:spcAft>
              <a:buClr>
                <a:schemeClr val="dk1"/>
              </a:buClr>
              <a:buSzPts val="1400"/>
              <a:buChar char="■"/>
              <a:defRPr>
                <a:solidFill>
                  <a:schemeClr val="dk1"/>
                </a:solidFill>
              </a:defRPr>
            </a:lvl6pPr>
            <a:lvl7pPr marL="4260372" lvl="6" indent="-422656" rtl="0">
              <a:spcBef>
                <a:spcPts val="2130"/>
              </a:spcBef>
              <a:spcAft>
                <a:spcPts val="0"/>
              </a:spcAft>
              <a:buClr>
                <a:schemeClr val="dk1"/>
              </a:buClr>
              <a:buSzPts val="1400"/>
              <a:buChar char="●"/>
              <a:defRPr>
                <a:solidFill>
                  <a:schemeClr val="dk1"/>
                </a:solidFill>
              </a:defRPr>
            </a:lvl7pPr>
            <a:lvl8pPr marL="4868997" lvl="7" indent="-422656" rtl="0">
              <a:spcBef>
                <a:spcPts val="2130"/>
              </a:spcBef>
              <a:spcAft>
                <a:spcPts val="0"/>
              </a:spcAft>
              <a:buClr>
                <a:schemeClr val="dk1"/>
              </a:buClr>
              <a:buSzPts val="1400"/>
              <a:buChar char="○"/>
              <a:defRPr>
                <a:solidFill>
                  <a:schemeClr val="dk1"/>
                </a:solidFill>
              </a:defRPr>
            </a:lvl8pPr>
            <a:lvl9pPr marL="5477622" lvl="8" indent="-422656" rtl="0">
              <a:spcBef>
                <a:spcPts val="2130"/>
              </a:spcBef>
              <a:spcAft>
                <a:spcPts val="2130"/>
              </a:spcAft>
              <a:buClr>
                <a:schemeClr val="dk1"/>
              </a:buClr>
              <a:buSzPts val="1400"/>
              <a:buChar char="■"/>
              <a:defRPr>
                <a:solidFill>
                  <a:schemeClr val="dk1"/>
                </a:solidFill>
              </a:defRPr>
            </a:lvl9pPr>
          </a:lstStyle>
          <a:p>
            <a:endParaRPr/>
          </a:p>
        </p:txBody>
      </p:sp>
      <p:sp>
        <p:nvSpPr>
          <p:cNvPr id="59" name="Google Shape;59;p4"/>
          <p:cNvSpPr txBox="1">
            <a:spLocks noGrp="1"/>
          </p:cNvSpPr>
          <p:nvPr>
            <p:ph type="ctrTitle"/>
          </p:nvPr>
        </p:nvSpPr>
        <p:spPr>
          <a:xfrm>
            <a:off x="1579483" y="374285"/>
            <a:ext cx="9002872" cy="1261600"/>
          </a:xfrm>
          <a:prstGeom prst="rect">
            <a:avLst/>
          </a:prstGeom>
        </p:spPr>
        <p:txBody>
          <a:bodyPr spcFirstLastPara="1" wrap="square" lIns="121705" tIns="121705" rIns="121705" bIns="121705" anchor="t" anchorCtr="0">
            <a:noAutofit/>
          </a:bodyPr>
          <a:lstStyle>
            <a:lvl1pPr lvl="0" algn="ctr" rtl="0">
              <a:spcBef>
                <a:spcPts val="0"/>
              </a:spcBef>
              <a:spcAft>
                <a:spcPts val="0"/>
              </a:spcAft>
              <a:buClr>
                <a:srgbClr val="000000"/>
              </a:buClr>
              <a:buSzPts val="2800"/>
              <a:buNone/>
              <a:defRPr sz="4800" b="1">
                <a:solidFill>
                  <a:schemeClr val="accent1"/>
                </a:solidFill>
              </a:defRPr>
            </a:lvl1pPr>
            <a:lvl2pPr lvl="1" algn="r" rtl="0">
              <a:spcBef>
                <a:spcPts val="0"/>
              </a:spcBef>
              <a:spcAft>
                <a:spcPts val="0"/>
              </a:spcAft>
              <a:buClr>
                <a:srgbClr val="000000"/>
              </a:buClr>
              <a:buSzPts val="1800"/>
              <a:buNone/>
              <a:defRPr sz="2400">
                <a:solidFill>
                  <a:srgbClr val="000000"/>
                </a:solidFill>
              </a:defRPr>
            </a:lvl2pPr>
            <a:lvl3pPr lvl="2" algn="r" rtl="0">
              <a:spcBef>
                <a:spcPts val="0"/>
              </a:spcBef>
              <a:spcAft>
                <a:spcPts val="0"/>
              </a:spcAft>
              <a:buClr>
                <a:srgbClr val="000000"/>
              </a:buClr>
              <a:buSzPts val="1800"/>
              <a:buNone/>
              <a:defRPr sz="2400">
                <a:solidFill>
                  <a:srgbClr val="000000"/>
                </a:solidFill>
              </a:defRPr>
            </a:lvl3pPr>
            <a:lvl4pPr lvl="3" algn="r" rtl="0">
              <a:spcBef>
                <a:spcPts val="0"/>
              </a:spcBef>
              <a:spcAft>
                <a:spcPts val="0"/>
              </a:spcAft>
              <a:buClr>
                <a:srgbClr val="000000"/>
              </a:buClr>
              <a:buSzPts val="1800"/>
              <a:buNone/>
              <a:defRPr sz="2400">
                <a:solidFill>
                  <a:srgbClr val="000000"/>
                </a:solidFill>
              </a:defRPr>
            </a:lvl4pPr>
            <a:lvl5pPr lvl="4" algn="r" rtl="0">
              <a:spcBef>
                <a:spcPts val="0"/>
              </a:spcBef>
              <a:spcAft>
                <a:spcPts val="0"/>
              </a:spcAft>
              <a:buClr>
                <a:srgbClr val="000000"/>
              </a:buClr>
              <a:buSzPts val="1800"/>
              <a:buNone/>
              <a:defRPr sz="2400">
                <a:solidFill>
                  <a:srgbClr val="000000"/>
                </a:solidFill>
              </a:defRPr>
            </a:lvl5pPr>
            <a:lvl6pPr lvl="5" algn="r" rtl="0">
              <a:spcBef>
                <a:spcPts val="0"/>
              </a:spcBef>
              <a:spcAft>
                <a:spcPts val="0"/>
              </a:spcAft>
              <a:buClr>
                <a:srgbClr val="000000"/>
              </a:buClr>
              <a:buSzPts val="1800"/>
              <a:buNone/>
              <a:defRPr sz="2400">
                <a:solidFill>
                  <a:srgbClr val="000000"/>
                </a:solidFill>
              </a:defRPr>
            </a:lvl6pPr>
            <a:lvl7pPr lvl="6" algn="r" rtl="0">
              <a:spcBef>
                <a:spcPts val="0"/>
              </a:spcBef>
              <a:spcAft>
                <a:spcPts val="0"/>
              </a:spcAft>
              <a:buClr>
                <a:srgbClr val="000000"/>
              </a:buClr>
              <a:buSzPts val="1800"/>
              <a:buNone/>
              <a:defRPr sz="2400">
                <a:solidFill>
                  <a:srgbClr val="000000"/>
                </a:solidFill>
              </a:defRPr>
            </a:lvl7pPr>
            <a:lvl8pPr lvl="7" algn="r" rtl="0">
              <a:spcBef>
                <a:spcPts val="0"/>
              </a:spcBef>
              <a:spcAft>
                <a:spcPts val="0"/>
              </a:spcAft>
              <a:buClr>
                <a:srgbClr val="000000"/>
              </a:buClr>
              <a:buSzPts val="1800"/>
              <a:buNone/>
              <a:defRPr sz="2400">
                <a:solidFill>
                  <a:srgbClr val="000000"/>
                </a:solidFill>
              </a:defRPr>
            </a:lvl8pPr>
            <a:lvl9pPr lvl="8" algn="r" rtl="0">
              <a:spcBef>
                <a:spcPts val="0"/>
              </a:spcBef>
              <a:spcAft>
                <a:spcPts val="0"/>
              </a:spcAft>
              <a:buClr>
                <a:srgbClr val="000000"/>
              </a:buClr>
              <a:buSzPts val="1800"/>
              <a:buNone/>
              <a:defRPr sz="2400">
                <a:solidFill>
                  <a:srgbClr val="000000"/>
                </a:solidFill>
              </a:defRPr>
            </a:lvl9pPr>
          </a:lstStyle>
          <a:p>
            <a:endParaRPr/>
          </a:p>
        </p:txBody>
      </p:sp>
    </p:spTree>
    <p:extLst>
      <p:ext uri="{BB962C8B-B14F-4D97-AF65-F5344CB8AC3E}">
        <p14:creationId xmlns:p14="http://schemas.microsoft.com/office/powerpoint/2010/main" val="36316317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23C3EED-3624-4FC9-8F19-5B8570DD8B3B}" type="datetimeFigureOut">
              <a:rPr lang="en-US" smtClean="0"/>
              <a:t>11/9/2023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0C1DEC-A061-4A04-A135-6473A8358208}" type="slidenum">
              <a:rPr lang="en-US" smtClean="0"/>
              <a:t>‹#›</a:t>
            </a:fld>
            <a:endParaRPr lang="en-US"/>
          </a:p>
        </p:txBody>
      </p:sp>
    </p:spTree>
    <p:extLst>
      <p:ext uri="{BB962C8B-B14F-4D97-AF65-F5344CB8AC3E}">
        <p14:creationId xmlns:p14="http://schemas.microsoft.com/office/powerpoint/2010/main" val="9395149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0702" y="4406901"/>
            <a:ext cx="10337562"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0702" y="2906713"/>
            <a:ext cx="10337562"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23C3EED-3624-4FC9-8F19-5B8570DD8B3B}" type="datetimeFigureOut">
              <a:rPr lang="en-US" smtClean="0"/>
              <a:t>11/9/2023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0C1DEC-A061-4A04-A135-6473A8358208}" type="slidenum">
              <a:rPr lang="en-US" smtClean="0"/>
              <a:t>‹#›</a:t>
            </a:fld>
            <a:endParaRPr lang="en-US"/>
          </a:p>
        </p:txBody>
      </p:sp>
    </p:spTree>
    <p:extLst>
      <p:ext uri="{BB962C8B-B14F-4D97-AF65-F5344CB8AC3E}">
        <p14:creationId xmlns:p14="http://schemas.microsoft.com/office/powerpoint/2010/main" val="37010858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08678" y="1600201"/>
            <a:ext cx="717675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8188126" y="1600201"/>
            <a:ext cx="7178863"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23C3EED-3624-4FC9-8F19-5B8570DD8B3B}" type="datetimeFigureOut">
              <a:rPr lang="en-US" smtClean="0"/>
              <a:t>11/9/2023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0C1DEC-A061-4A04-A135-6473A8358208}" type="slidenum">
              <a:rPr lang="en-US" smtClean="0"/>
              <a:t>‹#›</a:t>
            </a:fld>
            <a:endParaRPr lang="en-US"/>
          </a:p>
        </p:txBody>
      </p:sp>
    </p:spTree>
    <p:extLst>
      <p:ext uri="{BB962C8B-B14F-4D97-AF65-F5344CB8AC3E}">
        <p14:creationId xmlns:p14="http://schemas.microsoft.com/office/powerpoint/2010/main" val="39216223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8092" y="274638"/>
            <a:ext cx="10945654"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8092" y="1535113"/>
            <a:ext cx="537359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8092" y="2174875"/>
            <a:ext cx="537359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8046" y="1535113"/>
            <a:ext cx="537570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8046" y="2174875"/>
            <a:ext cx="537570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23C3EED-3624-4FC9-8F19-5B8570DD8B3B}" type="datetimeFigureOut">
              <a:rPr lang="en-US" smtClean="0"/>
              <a:t>11/9/2023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20C1DEC-A061-4A04-A135-6473A8358208}" type="slidenum">
              <a:rPr lang="en-US" smtClean="0"/>
              <a:t>‹#›</a:t>
            </a:fld>
            <a:endParaRPr lang="en-US"/>
          </a:p>
        </p:txBody>
      </p:sp>
    </p:spTree>
    <p:extLst>
      <p:ext uri="{BB962C8B-B14F-4D97-AF65-F5344CB8AC3E}">
        <p14:creationId xmlns:p14="http://schemas.microsoft.com/office/powerpoint/2010/main" val="13522331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23C3EED-3624-4FC9-8F19-5B8570DD8B3B}" type="datetimeFigureOut">
              <a:rPr lang="en-US" smtClean="0"/>
              <a:t>11/9/2023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20C1DEC-A061-4A04-A135-6473A8358208}" type="slidenum">
              <a:rPr lang="en-US" smtClean="0"/>
              <a:t>‹#›</a:t>
            </a:fld>
            <a:endParaRPr lang="en-US"/>
          </a:p>
        </p:txBody>
      </p:sp>
    </p:spTree>
    <p:extLst>
      <p:ext uri="{BB962C8B-B14F-4D97-AF65-F5344CB8AC3E}">
        <p14:creationId xmlns:p14="http://schemas.microsoft.com/office/powerpoint/2010/main" val="14657864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23C3EED-3624-4FC9-8F19-5B8570DD8B3B}" type="datetimeFigureOut">
              <a:rPr lang="en-US" smtClean="0"/>
              <a:t>11/9/2023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20C1DEC-A061-4A04-A135-6473A8358208}" type="slidenum">
              <a:rPr lang="en-US" smtClean="0"/>
              <a:t>‹#›</a:t>
            </a:fld>
            <a:endParaRPr lang="en-US"/>
          </a:p>
        </p:txBody>
      </p:sp>
    </p:spTree>
    <p:extLst>
      <p:ext uri="{BB962C8B-B14F-4D97-AF65-F5344CB8AC3E}">
        <p14:creationId xmlns:p14="http://schemas.microsoft.com/office/powerpoint/2010/main" val="31679899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8093" y="273050"/>
            <a:ext cx="4001161"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54941" y="273051"/>
            <a:ext cx="6798805"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8093" y="1435101"/>
            <a:ext cx="4001161"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23C3EED-3624-4FC9-8F19-5B8570DD8B3B}" type="datetimeFigureOut">
              <a:rPr lang="en-US" smtClean="0"/>
              <a:t>11/9/2023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0C1DEC-A061-4A04-A135-6473A8358208}" type="slidenum">
              <a:rPr lang="en-US" smtClean="0"/>
              <a:t>‹#›</a:t>
            </a:fld>
            <a:endParaRPr lang="en-US"/>
          </a:p>
        </p:txBody>
      </p:sp>
    </p:spTree>
    <p:extLst>
      <p:ext uri="{BB962C8B-B14F-4D97-AF65-F5344CB8AC3E}">
        <p14:creationId xmlns:p14="http://schemas.microsoft.com/office/powerpoint/2010/main" val="6812714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3805" y="4800600"/>
            <a:ext cx="7297103"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3805" y="612775"/>
            <a:ext cx="7297103"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3805" y="5367338"/>
            <a:ext cx="7297103"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23C3EED-3624-4FC9-8F19-5B8570DD8B3B}" type="datetimeFigureOut">
              <a:rPr lang="en-US" smtClean="0"/>
              <a:t>11/9/2023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0C1DEC-A061-4A04-A135-6473A8358208}" type="slidenum">
              <a:rPr lang="en-US" smtClean="0"/>
              <a:t>‹#›</a:t>
            </a:fld>
            <a:endParaRPr lang="en-US"/>
          </a:p>
        </p:txBody>
      </p:sp>
    </p:spTree>
    <p:extLst>
      <p:ext uri="{BB962C8B-B14F-4D97-AF65-F5344CB8AC3E}">
        <p14:creationId xmlns:p14="http://schemas.microsoft.com/office/powerpoint/2010/main" val="10650506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8092" y="274638"/>
            <a:ext cx="10945654"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8092" y="1600201"/>
            <a:ext cx="10945654"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8092" y="6356351"/>
            <a:ext cx="2837762"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3C3EED-3624-4FC9-8F19-5B8570DD8B3B}" type="datetimeFigureOut">
              <a:rPr lang="en-US" smtClean="0"/>
              <a:t>11/9/2023</a:t>
            </a:fld>
            <a:endParaRPr lang="en-US"/>
          </a:p>
        </p:txBody>
      </p:sp>
      <p:sp>
        <p:nvSpPr>
          <p:cNvPr id="5" name="Footer Placeholder 4"/>
          <p:cNvSpPr>
            <a:spLocks noGrp="1"/>
          </p:cNvSpPr>
          <p:nvPr>
            <p:ph type="ftr" sz="quarter" idx="3"/>
          </p:nvPr>
        </p:nvSpPr>
        <p:spPr>
          <a:xfrm>
            <a:off x="4155295" y="6356351"/>
            <a:ext cx="3851249"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15984" y="6356351"/>
            <a:ext cx="2837762"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0C1DEC-A061-4A04-A135-6473A8358208}" type="slidenum">
              <a:rPr lang="en-US" smtClean="0"/>
              <a:t>‹#›</a:t>
            </a:fld>
            <a:endParaRPr lang="en-US"/>
          </a:p>
        </p:txBody>
      </p:sp>
    </p:spTree>
    <p:extLst>
      <p:ext uri="{BB962C8B-B14F-4D97-AF65-F5344CB8AC3E}">
        <p14:creationId xmlns:p14="http://schemas.microsoft.com/office/powerpoint/2010/main" val="25839772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microsoft.com/office/2007/relationships/hdphoto" Target="../media/hdphoto7.wdp"/><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audio" Target="../media/audio4.wav"/><Relationship Id="rId1" Type="http://schemas.openxmlformats.org/officeDocument/2006/relationships/slideLayout" Target="../slideLayouts/slideLayout7.xml"/><Relationship Id="rId5" Type="http://schemas.openxmlformats.org/officeDocument/2006/relationships/image" Target="../media/image23.png"/><Relationship Id="rId4" Type="http://schemas.openxmlformats.org/officeDocument/2006/relationships/image" Target="../media/image22.jpeg"/></Relationships>
</file>

<file path=ppt/slides/_rels/slide13.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gif"/><Relationship Id="rId5" Type="http://schemas.openxmlformats.org/officeDocument/2006/relationships/image" Target="../media/image3.png"/><Relationship Id="rId4" Type="http://schemas.openxmlformats.org/officeDocument/2006/relationships/slide" Target="slide3.xml"/></Relationships>
</file>

<file path=ppt/slides/_rels/slide3.xml.rels><?xml version="1.0" encoding="UTF-8" standalone="yes"?>
<Relationships xmlns="http://schemas.openxmlformats.org/package/2006/relationships"><Relationship Id="rId8" Type="http://schemas.openxmlformats.org/officeDocument/2006/relationships/image" Target="../media/image6.png"/><Relationship Id="rId13" Type="http://schemas.microsoft.com/office/2007/relationships/hdphoto" Target="../media/hdphoto2.wdp"/><Relationship Id="rId18" Type="http://schemas.openxmlformats.org/officeDocument/2006/relationships/image" Target="../media/image10.png"/><Relationship Id="rId26" Type="http://schemas.openxmlformats.org/officeDocument/2006/relationships/image" Target="../media/image13.png"/><Relationship Id="rId3" Type="http://schemas.openxmlformats.org/officeDocument/2006/relationships/slideLayout" Target="../slideLayouts/slideLayout7.xml"/><Relationship Id="rId21" Type="http://schemas.openxmlformats.org/officeDocument/2006/relationships/slide" Target="slide8.xml"/><Relationship Id="rId7" Type="http://schemas.microsoft.com/office/2007/relationships/hdphoto" Target="../media/hdphoto1.wdp"/><Relationship Id="rId12" Type="http://schemas.openxmlformats.org/officeDocument/2006/relationships/image" Target="../media/image8.png"/><Relationship Id="rId17" Type="http://schemas.openxmlformats.org/officeDocument/2006/relationships/slide" Target="slide7.xml"/><Relationship Id="rId25" Type="http://schemas.microsoft.com/office/2007/relationships/hdphoto" Target="../media/hdphoto6.wdp"/><Relationship Id="rId2" Type="http://schemas.openxmlformats.org/officeDocument/2006/relationships/audio" Target="../media/media1.mp3"/><Relationship Id="rId16" Type="http://schemas.microsoft.com/office/2007/relationships/hdphoto" Target="../media/hdphoto3.wdp"/><Relationship Id="rId20" Type="http://schemas.openxmlformats.org/officeDocument/2006/relationships/slide" Target="slide6.xml"/><Relationship Id="rId1" Type="http://schemas.microsoft.com/office/2007/relationships/media" Target="../media/media1.mp3"/><Relationship Id="rId6" Type="http://schemas.openxmlformats.org/officeDocument/2006/relationships/image" Target="../media/image5.png"/><Relationship Id="rId11" Type="http://schemas.openxmlformats.org/officeDocument/2006/relationships/slide" Target="slide4.xml"/><Relationship Id="rId24" Type="http://schemas.openxmlformats.org/officeDocument/2006/relationships/image" Target="../media/image12.png"/><Relationship Id="rId5" Type="http://schemas.openxmlformats.org/officeDocument/2006/relationships/image" Target="../media/image2.jpg"/><Relationship Id="rId15" Type="http://schemas.openxmlformats.org/officeDocument/2006/relationships/image" Target="../media/image9.png"/><Relationship Id="rId23" Type="http://schemas.microsoft.com/office/2007/relationships/hdphoto" Target="../media/hdphoto5.wdp"/><Relationship Id="rId10" Type="http://schemas.openxmlformats.org/officeDocument/2006/relationships/image" Target="../media/image7.png"/><Relationship Id="rId19" Type="http://schemas.microsoft.com/office/2007/relationships/hdphoto" Target="../media/hdphoto4.wdp"/><Relationship Id="rId4" Type="http://schemas.openxmlformats.org/officeDocument/2006/relationships/notesSlide" Target="../notesSlides/notesSlide2.xml"/><Relationship Id="rId9" Type="http://schemas.openxmlformats.org/officeDocument/2006/relationships/slide" Target="slide9.xml"/><Relationship Id="rId14" Type="http://schemas.openxmlformats.org/officeDocument/2006/relationships/slide" Target="slide5.xml"/><Relationship Id="rId22" Type="http://schemas.openxmlformats.org/officeDocument/2006/relationships/image" Target="../media/image11.png"/></Relationships>
</file>

<file path=ppt/slides/_rels/slide4.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audio" Target="../media/audio1.wav"/><Relationship Id="rId7"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4.png"/><Relationship Id="rId11" Type="http://schemas.microsoft.com/office/2007/relationships/hdphoto" Target="../media/hdphoto2.wdp"/><Relationship Id="rId5" Type="http://schemas.openxmlformats.org/officeDocument/2006/relationships/audio" Target="../media/audio3.wav"/><Relationship Id="rId10" Type="http://schemas.openxmlformats.org/officeDocument/2006/relationships/image" Target="../media/image8.png"/><Relationship Id="rId4" Type="http://schemas.openxmlformats.org/officeDocument/2006/relationships/audio" Target="../media/audio2.wav"/><Relationship Id="rId9" Type="http://schemas.openxmlformats.org/officeDocument/2006/relationships/slide" Target="slide3.xml"/></Relationships>
</file>

<file path=ppt/slides/_rels/slide5.xml.rels><?xml version="1.0" encoding="UTF-8" standalone="yes"?>
<Relationships xmlns="http://schemas.openxmlformats.org/package/2006/relationships"><Relationship Id="rId8" Type="http://schemas.openxmlformats.org/officeDocument/2006/relationships/slide" Target="slide3.xml"/><Relationship Id="rId3" Type="http://schemas.openxmlformats.org/officeDocument/2006/relationships/audio" Target="../media/audio1.wav"/><Relationship Id="rId7"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audio" Target="../media/audio3.wav"/><Relationship Id="rId10" Type="http://schemas.microsoft.com/office/2007/relationships/hdphoto" Target="../media/hdphoto2.wdp"/><Relationship Id="rId4" Type="http://schemas.openxmlformats.org/officeDocument/2006/relationships/audio" Target="../media/audio2.wav"/><Relationship Id="rId9" Type="http://schemas.openxmlformats.org/officeDocument/2006/relationships/image" Target="../media/image8.png"/></Relationships>
</file>

<file path=ppt/slides/_rels/slide6.xml.rels><?xml version="1.0" encoding="UTF-8" standalone="yes"?>
<Relationships xmlns="http://schemas.openxmlformats.org/package/2006/relationships"><Relationship Id="rId8" Type="http://schemas.openxmlformats.org/officeDocument/2006/relationships/slide" Target="slide3.xml"/><Relationship Id="rId3" Type="http://schemas.openxmlformats.org/officeDocument/2006/relationships/audio" Target="../media/audio1.wav"/><Relationship Id="rId7"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audio" Target="../media/audio3.wav"/><Relationship Id="rId10" Type="http://schemas.microsoft.com/office/2007/relationships/hdphoto" Target="../media/hdphoto2.wdp"/><Relationship Id="rId4" Type="http://schemas.openxmlformats.org/officeDocument/2006/relationships/audio" Target="../media/audio2.wav"/><Relationship Id="rId9" Type="http://schemas.openxmlformats.org/officeDocument/2006/relationships/image" Target="../media/image8.png"/></Relationships>
</file>

<file path=ppt/slides/_rels/slide7.xml.rels><?xml version="1.0" encoding="UTF-8" standalone="yes"?>
<Relationships xmlns="http://schemas.openxmlformats.org/package/2006/relationships"><Relationship Id="rId8" Type="http://schemas.openxmlformats.org/officeDocument/2006/relationships/slide" Target="slide3.xml"/><Relationship Id="rId3" Type="http://schemas.openxmlformats.org/officeDocument/2006/relationships/audio" Target="../media/audio1.wav"/><Relationship Id="rId7"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audio" Target="../media/audio3.wav"/><Relationship Id="rId10" Type="http://schemas.microsoft.com/office/2007/relationships/hdphoto" Target="../media/hdphoto2.wdp"/><Relationship Id="rId4" Type="http://schemas.openxmlformats.org/officeDocument/2006/relationships/audio" Target="../media/audio2.wav"/><Relationship Id="rId9" Type="http://schemas.openxmlformats.org/officeDocument/2006/relationships/image" Target="../media/image8.png"/></Relationships>
</file>

<file path=ppt/slides/_rels/slide8.xml.rels><?xml version="1.0" encoding="UTF-8" standalone="yes"?>
<Relationships xmlns="http://schemas.openxmlformats.org/package/2006/relationships"><Relationship Id="rId8" Type="http://schemas.openxmlformats.org/officeDocument/2006/relationships/slide" Target="slide3.xml"/><Relationship Id="rId3" Type="http://schemas.openxmlformats.org/officeDocument/2006/relationships/audio" Target="../media/audio1.wav"/><Relationship Id="rId7"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audio" Target="../media/audio3.wav"/><Relationship Id="rId10" Type="http://schemas.microsoft.com/office/2007/relationships/hdphoto" Target="../media/hdphoto2.wdp"/><Relationship Id="rId4" Type="http://schemas.openxmlformats.org/officeDocument/2006/relationships/audio" Target="../media/audio2.wav"/><Relationship Id="rId9"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 Id="rId6" Type="http://schemas.microsoft.com/office/2007/relationships/hdphoto" Target="../media/hdphoto7.wdp"/><Relationship Id="rId5" Type="http://schemas.openxmlformats.org/officeDocument/2006/relationships/image" Target="../media/image20.png"/><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77" y="0"/>
            <a:ext cx="12157087" cy="6858000"/>
          </a:xfrm>
          <a:prstGeom prst="rect">
            <a:avLst/>
          </a:prstGeom>
        </p:spPr>
      </p:pic>
      <p:sp>
        <p:nvSpPr>
          <p:cNvPr id="5" name="Title 1"/>
          <p:cNvSpPr txBox="1">
            <a:spLocks/>
          </p:cNvSpPr>
          <p:nvPr/>
        </p:nvSpPr>
        <p:spPr>
          <a:xfrm>
            <a:off x="16043" y="2743200"/>
            <a:ext cx="7970839" cy="1371600"/>
          </a:xfrm>
          <a:prstGeom prst="rect">
            <a:avLst/>
          </a:prstGeom>
          <a:solidFill>
            <a:schemeClr val="bg1"/>
          </a:solidFill>
        </p:spPr>
        <p:txBody>
          <a:bodyPr vert="horz" lIns="121709" tIns="60853" rIns="121709" bIns="60853" rtlCol="0" anchor="ctr">
            <a:normAutofit/>
          </a:bodyPr>
          <a:lstStyle>
            <a:lvl1pPr algn="ctr" defTabSz="1217249" rtl="0" eaLnBrk="1" latinLnBrk="0" hangingPunct="1">
              <a:spcBef>
                <a:spcPct val="0"/>
              </a:spcBef>
              <a:buNone/>
              <a:defRPr sz="5900" kern="1200">
                <a:solidFill>
                  <a:schemeClr val="tx1"/>
                </a:solidFill>
                <a:latin typeface="+mj-lt"/>
                <a:ea typeface="+mj-ea"/>
                <a:cs typeface="+mj-cs"/>
              </a:defRPr>
            </a:lvl1pPr>
          </a:lstStyle>
          <a:p>
            <a:r>
              <a:rPr lang="en-US" sz="8000" b="1">
                <a:latin typeface="Arial" pitchFamily="34" charset="0"/>
                <a:ea typeface="Arial-Rounded" pitchFamily="34" charset="0"/>
                <a:cs typeface="Arial" pitchFamily="34" charset="0"/>
              </a:rPr>
              <a:t>TIẾNG VIỆT 2</a:t>
            </a:r>
          </a:p>
        </p:txBody>
      </p:sp>
    </p:spTree>
    <p:extLst>
      <p:ext uri="{BB962C8B-B14F-4D97-AF65-F5344CB8AC3E}">
        <p14:creationId xmlns:p14="http://schemas.microsoft.com/office/powerpoint/2010/main" val="54891027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78"/>
        <p:cNvGrpSpPr/>
        <p:nvPr/>
      </p:nvGrpSpPr>
      <p:grpSpPr>
        <a:xfrm>
          <a:off x="0" y="0"/>
          <a:ext cx="0" cy="0"/>
          <a:chOff x="0" y="0"/>
          <a:chExt cx="0" cy="0"/>
        </a:xfrm>
      </p:grpSpPr>
      <p:sp>
        <p:nvSpPr>
          <p:cNvPr id="15" name="TextBox 14"/>
          <p:cNvSpPr txBox="1"/>
          <p:nvPr/>
        </p:nvSpPr>
        <p:spPr>
          <a:xfrm>
            <a:off x="1213644" y="723900"/>
            <a:ext cx="9734550" cy="830997"/>
          </a:xfrm>
          <a:prstGeom prst="rect">
            <a:avLst/>
          </a:prstGeom>
          <a:noFill/>
        </p:spPr>
        <p:txBody>
          <a:bodyPr wrap="square" rtlCol="0">
            <a:spAutoFit/>
          </a:bodyPr>
          <a:lstStyle/>
          <a:p>
            <a:r>
              <a:rPr lang="en-US" sz="4800" smtClean="0">
                <a:solidFill>
                  <a:srgbClr val="002060"/>
                </a:solidFill>
                <a:latin typeface="Arial-Rounded" pitchFamily="34" charset="0"/>
                <a:ea typeface="Arial-Rounded" pitchFamily="34" charset="0"/>
                <a:cs typeface="Arial-Rounded" pitchFamily="34" charset="0"/>
              </a:rPr>
              <a:t>Thứ … ngày … tháng … năm 2021</a:t>
            </a:r>
            <a:endParaRPr lang="en-US" sz="4800">
              <a:solidFill>
                <a:srgbClr val="002060"/>
              </a:solidFill>
              <a:latin typeface="Arial-Rounded" pitchFamily="34" charset="0"/>
              <a:ea typeface="Arial-Rounded" pitchFamily="34" charset="0"/>
              <a:cs typeface="Arial-Rounded" pitchFamily="34" charset="0"/>
            </a:endParaRPr>
          </a:p>
        </p:txBody>
      </p:sp>
      <p:sp>
        <p:nvSpPr>
          <p:cNvPr id="18" name="Google Shape;1015;p32"/>
          <p:cNvSpPr txBox="1">
            <a:spLocks noGrp="1"/>
          </p:cNvSpPr>
          <p:nvPr>
            <p:ph type="ctrTitle" idx="4294967295"/>
          </p:nvPr>
        </p:nvSpPr>
        <p:spPr>
          <a:xfrm>
            <a:off x="1910556" y="1952625"/>
            <a:ext cx="8589963" cy="2308225"/>
          </a:xfrm>
          <a:prstGeom prst="rect">
            <a:avLst/>
          </a:prstGeom>
        </p:spPr>
        <p:txBody>
          <a:bodyPr spcFirstLastPara="1" wrap="square" lIns="121705" tIns="121705" rIns="121705" bIns="121705" anchor="b" anchorCtr="0">
            <a:noAutofit/>
          </a:bodyPr>
          <a:lstStyle/>
          <a:p>
            <a:pPr algn="ctr"/>
            <a:r>
              <a:rPr lang="en" sz="8000" b="1" smtClean="0">
                <a:latin typeface="Arial-Rounded" pitchFamily="34" charset="0"/>
                <a:ea typeface="Arial-Rounded" pitchFamily="34" charset="0"/>
                <a:cs typeface="Arial-Rounded" pitchFamily="34" charset="0"/>
              </a:rPr>
              <a:t>Tớ nhớ cậu</a:t>
            </a:r>
            <a:br>
              <a:rPr lang="en" sz="8000" b="1" smtClean="0">
                <a:latin typeface="Arial-Rounded" pitchFamily="34" charset="0"/>
                <a:ea typeface="Arial-Rounded" pitchFamily="34" charset="0"/>
                <a:cs typeface="Arial-Rounded" pitchFamily="34" charset="0"/>
              </a:rPr>
            </a:br>
            <a:r>
              <a:rPr lang="en" sz="6000" b="1" smtClean="0">
                <a:latin typeface="Arial-Rounded" pitchFamily="34" charset="0"/>
                <a:ea typeface="Arial-Rounded" pitchFamily="34" charset="0"/>
                <a:cs typeface="Arial-Rounded" pitchFamily="34" charset="0"/>
              </a:rPr>
              <a:t>Luyện tập</a:t>
            </a:r>
            <a:endParaRPr sz="7200">
              <a:solidFill>
                <a:srgbClr val="FF0000"/>
              </a:solidFill>
              <a:latin typeface="Arial-Rounded" pitchFamily="34" charset="0"/>
              <a:ea typeface="Arial-Rounded" pitchFamily="34" charset="0"/>
              <a:cs typeface="Arial-Rounded" pitchFamily="34" charset="0"/>
            </a:endParaRPr>
          </a:p>
        </p:txBody>
      </p:sp>
      <p:sp>
        <p:nvSpPr>
          <p:cNvPr id="19" name="TextBox 18"/>
          <p:cNvSpPr txBox="1"/>
          <p:nvPr/>
        </p:nvSpPr>
        <p:spPr>
          <a:xfrm>
            <a:off x="8968221" y="5865832"/>
            <a:ext cx="2740126" cy="707886"/>
          </a:xfrm>
          <a:prstGeom prst="rect">
            <a:avLst/>
          </a:prstGeom>
          <a:solidFill>
            <a:srgbClr val="FFC000"/>
          </a:solidFill>
        </p:spPr>
        <p:txBody>
          <a:bodyPr wrap="square" rtlCol="0">
            <a:spAutoFit/>
          </a:bodyPr>
          <a:lstStyle/>
          <a:p>
            <a:pPr algn="ctr"/>
            <a:r>
              <a:rPr lang="en-US" sz="4000" smtClean="0">
                <a:solidFill>
                  <a:srgbClr val="002060"/>
                </a:solidFill>
                <a:latin typeface="Arial-Rounded" pitchFamily="34" charset="0"/>
                <a:ea typeface="Arial-Rounded" pitchFamily="34" charset="0"/>
                <a:cs typeface="Arial-Rounded" pitchFamily="34" charset="0"/>
              </a:rPr>
              <a:t>Trang 84</a:t>
            </a:r>
            <a:endParaRPr lang="en-US" sz="4000">
              <a:solidFill>
                <a:srgbClr val="002060"/>
              </a:solidFill>
              <a:latin typeface="Arial-Rounded" pitchFamily="34" charset="0"/>
              <a:ea typeface="Arial-Rounded" pitchFamily="34" charset="0"/>
              <a:cs typeface="Arial-Rounded" pitchFamily="34" charset="0"/>
            </a:endParaRPr>
          </a:p>
        </p:txBody>
      </p:sp>
      <p:pic>
        <p:nvPicPr>
          <p:cNvPr id="20" name="Picture 2" descr="Download Farm Clipart Goat - Goat Cartoon Png - Full Size PNG Image - PNGki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80919" y="4324839"/>
            <a:ext cx="1826663" cy="2057400"/>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 descr="Orange Calf Png Icons - Outline Pictures Of Calf Clipart - Full Size  Clipart (#5519650) - PinClipart"/>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0" b="100000" l="2841" r="99091"/>
                    </a14:imgEffect>
                  </a14:imgLayer>
                </a14:imgProps>
              </a:ext>
              <a:ext uri="{28A0092B-C50C-407E-A947-70E740481C1C}">
                <a14:useLocalDpi xmlns:a14="http://schemas.microsoft.com/office/drawing/2010/main" val="0"/>
              </a:ext>
            </a:extLst>
          </a:blip>
          <a:srcRect/>
          <a:stretch>
            <a:fillRect/>
          </a:stretch>
        </p:blipFill>
        <p:spPr bwMode="auto">
          <a:xfrm>
            <a:off x="4028284" y="4724400"/>
            <a:ext cx="2427967" cy="18678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1241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877904" y="457200"/>
            <a:ext cx="12077699" cy="830997"/>
            <a:chOff x="280267" y="877842"/>
            <a:chExt cx="12077699" cy="830997"/>
          </a:xfrm>
        </p:grpSpPr>
        <p:grpSp>
          <p:nvGrpSpPr>
            <p:cNvPr id="9" name="Group 8"/>
            <p:cNvGrpSpPr/>
            <p:nvPr/>
          </p:nvGrpSpPr>
          <p:grpSpPr>
            <a:xfrm>
              <a:off x="280267" y="915918"/>
              <a:ext cx="758018" cy="731520"/>
              <a:chOff x="3041858" y="1727884"/>
              <a:chExt cx="1240359" cy="1188720"/>
            </a:xfrm>
          </p:grpSpPr>
          <p:sp>
            <p:nvSpPr>
              <p:cNvPr id="11" name="Google Shape;418;p36"/>
              <p:cNvSpPr/>
              <p:nvPr/>
            </p:nvSpPr>
            <p:spPr>
              <a:xfrm>
                <a:off x="3041858" y="1727884"/>
                <a:ext cx="1188720" cy="1188720"/>
              </a:xfrm>
              <a:prstGeom prst="ellipse">
                <a:avLst/>
              </a:prstGeom>
              <a:solidFill>
                <a:srgbClr val="FFFFAF"/>
              </a:solidFill>
              <a:ln>
                <a:noFill/>
              </a:ln>
            </p:spPr>
            <p:txBody>
              <a:bodyPr spcFirstLastPara="1" wrap="square" lIns="121705" tIns="121705" rIns="121705" bIns="121705" anchor="ctr" anchorCtr="0">
                <a:noAutofit/>
              </a:bodyPr>
              <a:lstStyle/>
              <a:p>
                <a:pPr algn="just"/>
                <a:endParaRPr sz="1800">
                  <a:solidFill>
                    <a:srgbClr val="002060"/>
                  </a:solidFill>
                  <a:latin typeface="Arial-Rounded" pitchFamily="34" charset="0"/>
                  <a:ea typeface="Arial-Rounded" pitchFamily="34" charset="0"/>
                  <a:cs typeface="Arial-Rounded" pitchFamily="34" charset="0"/>
                </a:endParaRPr>
              </a:p>
            </p:txBody>
          </p:sp>
          <p:sp>
            <p:nvSpPr>
              <p:cNvPr id="12" name="Google Shape;423;p36"/>
              <p:cNvSpPr txBox="1">
                <a:spLocks/>
              </p:cNvSpPr>
              <p:nvPr/>
            </p:nvSpPr>
            <p:spPr>
              <a:xfrm>
                <a:off x="3085218" y="1889874"/>
                <a:ext cx="1196999" cy="770400"/>
              </a:xfrm>
              <a:prstGeom prst="rect">
                <a:avLst/>
              </a:prstGeom>
            </p:spPr>
            <p:txBody>
              <a:bodyPr spcFirstLastPara="1" wrap="square" lIns="121705" tIns="121705" rIns="121705" bIns="12170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a:lstStyle>
              <a:p>
                <a:pPr algn="just"/>
                <a:r>
                  <a:rPr lang="en" sz="5400">
                    <a:solidFill>
                      <a:srgbClr val="0070C0"/>
                    </a:solidFill>
                    <a:latin typeface="Arial Rounded MT Bold" pitchFamily="34" charset="0"/>
                    <a:ea typeface="Arial-Rounded" pitchFamily="34" charset="0"/>
                    <a:cs typeface="Arial-Rounded" pitchFamily="34" charset="0"/>
                  </a:rPr>
                  <a:t>1</a:t>
                </a:r>
              </a:p>
            </p:txBody>
          </p:sp>
        </p:grpSp>
        <p:sp>
          <p:nvSpPr>
            <p:cNvPr id="10" name="TextBox 9"/>
            <p:cNvSpPr txBox="1"/>
            <p:nvPr/>
          </p:nvSpPr>
          <p:spPr>
            <a:xfrm>
              <a:off x="919073" y="877842"/>
              <a:ext cx="11438893" cy="830997"/>
            </a:xfrm>
            <a:prstGeom prst="rect">
              <a:avLst/>
            </a:prstGeom>
            <a:noFill/>
          </p:spPr>
          <p:txBody>
            <a:bodyPr wrap="square" rtlCol="0">
              <a:spAutoFit/>
            </a:bodyPr>
            <a:lstStyle/>
            <a:p>
              <a:pPr algn="just"/>
              <a:r>
                <a:rPr lang="en-US" sz="4800" smtClean="0">
                  <a:solidFill>
                    <a:srgbClr val="002060"/>
                  </a:solidFill>
                  <a:latin typeface="Arial-Rounded" pitchFamily="34" charset="0"/>
                  <a:ea typeface="Arial-Rounded" pitchFamily="34" charset="0"/>
                  <a:cs typeface="Arial-Rounded" pitchFamily="34" charset="0"/>
                </a:rPr>
                <a:t>Tìm từ ngữ chỉ tình cảm bạn bè.</a:t>
              </a:r>
            </a:p>
          </p:txBody>
        </p:sp>
      </p:grpSp>
      <p:sp>
        <p:nvSpPr>
          <p:cNvPr id="26" name="1.1"/>
          <p:cNvSpPr/>
          <p:nvPr/>
        </p:nvSpPr>
        <p:spPr>
          <a:xfrm>
            <a:off x="1520679" y="1828800"/>
            <a:ext cx="5021409" cy="703216"/>
          </a:xfrm>
          <a:prstGeom prst="roundRect">
            <a:avLst>
              <a:gd name="adj" fmla="val 36455"/>
            </a:avLst>
          </a:prstGeom>
          <a:noFill/>
          <a:ln w="28575">
            <a:solidFill>
              <a:srgbClr val="FFC000"/>
            </a:solid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4800" smtClean="0">
                <a:solidFill>
                  <a:srgbClr val="FF0000"/>
                </a:solidFill>
                <a:latin typeface="Arial-Rounded" pitchFamily="34" charset="0"/>
                <a:ea typeface="Arial-Rounded" pitchFamily="34" charset="0"/>
                <a:cs typeface="Arial-Rounded" pitchFamily="34" charset="0"/>
              </a:rPr>
              <a:t>M:  </a:t>
            </a:r>
            <a:r>
              <a:rPr lang="en-US" sz="4800" smtClean="0">
                <a:solidFill>
                  <a:srgbClr val="002060"/>
                </a:solidFill>
                <a:latin typeface="Arial-Rounded" pitchFamily="34" charset="0"/>
                <a:ea typeface="Arial-Rounded" pitchFamily="34" charset="0"/>
                <a:cs typeface="Arial-Rounded" pitchFamily="34" charset="0"/>
              </a:rPr>
              <a:t>quý mến</a:t>
            </a:r>
            <a:endParaRPr lang="en-US" sz="4800">
              <a:solidFill>
                <a:srgbClr val="002060"/>
              </a:solidFill>
              <a:latin typeface="Arial-Rounded" pitchFamily="34" charset="0"/>
              <a:ea typeface="Arial-Rounded" pitchFamily="34" charset="0"/>
              <a:cs typeface="Arial-Rounded" pitchFamily="34" charset="0"/>
            </a:endParaRPr>
          </a:p>
        </p:txBody>
      </p:sp>
      <p:sp>
        <p:nvSpPr>
          <p:cNvPr id="28" name="1.2"/>
          <p:cNvSpPr/>
          <p:nvPr/>
        </p:nvSpPr>
        <p:spPr>
          <a:xfrm>
            <a:off x="2499519" y="3124200"/>
            <a:ext cx="4191000" cy="703216"/>
          </a:xfrm>
          <a:prstGeom prst="roundRect">
            <a:avLst>
              <a:gd name="adj" fmla="val 36455"/>
            </a:avLst>
          </a:prstGeom>
          <a:noFill/>
          <a:ln w="28575">
            <a:solidFill>
              <a:srgbClr val="FFC000"/>
            </a:solid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4800">
                <a:solidFill>
                  <a:srgbClr val="002060"/>
                </a:solidFill>
                <a:latin typeface="Arial-Rounded" pitchFamily="34" charset="0"/>
                <a:ea typeface="Arial-Rounded" pitchFamily="34" charset="0"/>
                <a:cs typeface="Arial-Rounded" pitchFamily="34" charset="0"/>
              </a:rPr>
              <a:t>y</a:t>
            </a:r>
            <a:r>
              <a:rPr lang="en-US" sz="4800" smtClean="0">
                <a:solidFill>
                  <a:srgbClr val="002060"/>
                </a:solidFill>
                <a:latin typeface="Arial-Rounded" pitchFamily="34" charset="0"/>
                <a:ea typeface="Arial-Rounded" pitchFamily="34" charset="0"/>
                <a:cs typeface="Arial-Rounded" pitchFamily="34" charset="0"/>
              </a:rPr>
              <a:t>êu thương</a:t>
            </a:r>
            <a:endParaRPr lang="en-US" sz="4800">
              <a:solidFill>
                <a:srgbClr val="002060"/>
              </a:solidFill>
              <a:latin typeface="Arial-Rounded" pitchFamily="34" charset="0"/>
              <a:ea typeface="Arial-Rounded" pitchFamily="34" charset="0"/>
              <a:cs typeface="Arial-Rounded" pitchFamily="34" charset="0"/>
            </a:endParaRPr>
          </a:p>
        </p:txBody>
      </p:sp>
      <p:sp>
        <p:nvSpPr>
          <p:cNvPr id="29" name="1.3"/>
          <p:cNvSpPr/>
          <p:nvPr/>
        </p:nvSpPr>
        <p:spPr>
          <a:xfrm>
            <a:off x="2499519" y="4343400"/>
            <a:ext cx="3349508" cy="703216"/>
          </a:xfrm>
          <a:prstGeom prst="roundRect">
            <a:avLst>
              <a:gd name="adj" fmla="val 36455"/>
            </a:avLst>
          </a:prstGeom>
          <a:noFill/>
          <a:ln w="28575">
            <a:solidFill>
              <a:srgbClr val="FFC000"/>
            </a:solid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4800" smtClean="0">
                <a:solidFill>
                  <a:srgbClr val="002060"/>
                </a:solidFill>
                <a:latin typeface="Arial-Rounded" pitchFamily="34" charset="0"/>
                <a:ea typeface="Arial-Rounded" pitchFamily="34" charset="0"/>
                <a:cs typeface="Arial-Rounded" pitchFamily="34" charset="0"/>
              </a:rPr>
              <a:t>yêu mến</a:t>
            </a:r>
            <a:endParaRPr lang="en-US" sz="4800">
              <a:solidFill>
                <a:srgbClr val="002060"/>
              </a:solidFill>
              <a:latin typeface="Arial-Rounded" pitchFamily="34" charset="0"/>
              <a:ea typeface="Arial-Rounded" pitchFamily="34" charset="0"/>
              <a:cs typeface="Arial-Rounded" pitchFamily="34" charset="0"/>
            </a:endParaRPr>
          </a:p>
        </p:txBody>
      </p:sp>
      <p:sp>
        <p:nvSpPr>
          <p:cNvPr id="17" name="1.3"/>
          <p:cNvSpPr/>
          <p:nvPr/>
        </p:nvSpPr>
        <p:spPr>
          <a:xfrm>
            <a:off x="7221075" y="1828800"/>
            <a:ext cx="4346244" cy="703216"/>
          </a:xfrm>
          <a:prstGeom prst="roundRect">
            <a:avLst>
              <a:gd name="adj" fmla="val 36455"/>
            </a:avLst>
          </a:prstGeom>
          <a:noFill/>
          <a:ln w="28575">
            <a:solidFill>
              <a:srgbClr val="FFC000"/>
            </a:solid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4800">
                <a:solidFill>
                  <a:srgbClr val="002060"/>
                </a:solidFill>
                <a:latin typeface="Arial-Rounded" pitchFamily="34" charset="0"/>
                <a:ea typeface="Arial-Rounded" pitchFamily="34" charset="0"/>
                <a:cs typeface="Arial-Rounded" pitchFamily="34" charset="0"/>
              </a:rPr>
              <a:t>t</a:t>
            </a:r>
            <a:r>
              <a:rPr lang="en-US" sz="4800" smtClean="0">
                <a:solidFill>
                  <a:srgbClr val="002060"/>
                </a:solidFill>
                <a:latin typeface="Arial-Rounded" pitchFamily="34" charset="0"/>
                <a:ea typeface="Arial-Rounded" pitchFamily="34" charset="0"/>
                <a:cs typeface="Arial-Rounded" pitchFamily="34" charset="0"/>
              </a:rPr>
              <a:t>hương nhớ</a:t>
            </a:r>
            <a:endParaRPr lang="en-US" sz="4800">
              <a:solidFill>
                <a:srgbClr val="002060"/>
              </a:solidFill>
              <a:latin typeface="Arial-Rounded" pitchFamily="34" charset="0"/>
              <a:ea typeface="Arial-Rounded" pitchFamily="34" charset="0"/>
              <a:cs typeface="Arial-Rounded" pitchFamily="34" charset="0"/>
            </a:endParaRPr>
          </a:p>
        </p:txBody>
      </p:sp>
      <p:sp>
        <p:nvSpPr>
          <p:cNvPr id="18" name="1.3"/>
          <p:cNvSpPr/>
          <p:nvPr/>
        </p:nvSpPr>
        <p:spPr>
          <a:xfrm>
            <a:off x="7236156" y="3143250"/>
            <a:ext cx="4346244" cy="703216"/>
          </a:xfrm>
          <a:prstGeom prst="roundRect">
            <a:avLst>
              <a:gd name="adj" fmla="val 36455"/>
            </a:avLst>
          </a:prstGeom>
          <a:noFill/>
          <a:ln w="28575">
            <a:solidFill>
              <a:srgbClr val="FFC000"/>
            </a:solid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4800" smtClean="0">
                <a:solidFill>
                  <a:srgbClr val="002060"/>
                </a:solidFill>
                <a:latin typeface="Arial-Rounded" pitchFamily="34" charset="0"/>
                <a:ea typeface="Arial-Rounded" pitchFamily="34" charset="0"/>
                <a:cs typeface="Arial-Rounded" pitchFamily="34" charset="0"/>
              </a:rPr>
              <a:t>quý</a:t>
            </a:r>
            <a:endParaRPr lang="en-US" sz="4800">
              <a:solidFill>
                <a:srgbClr val="002060"/>
              </a:solidFill>
              <a:latin typeface="Arial-Rounded" pitchFamily="34" charset="0"/>
              <a:ea typeface="Arial-Rounded" pitchFamily="34" charset="0"/>
              <a:cs typeface="Arial-Rounded" pitchFamily="34" charset="0"/>
            </a:endParaRPr>
          </a:p>
        </p:txBody>
      </p:sp>
      <p:sp>
        <p:nvSpPr>
          <p:cNvPr id="19" name="1.3"/>
          <p:cNvSpPr/>
          <p:nvPr/>
        </p:nvSpPr>
        <p:spPr>
          <a:xfrm>
            <a:off x="7251237" y="4457700"/>
            <a:ext cx="4346244" cy="703216"/>
          </a:xfrm>
          <a:prstGeom prst="roundRect">
            <a:avLst>
              <a:gd name="adj" fmla="val 36455"/>
            </a:avLst>
          </a:prstGeom>
          <a:noFill/>
          <a:ln w="28575">
            <a:solidFill>
              <a:srgbClr val="FFC000"/>
            </a:solid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4800" smtClean="0">
                <a:solidFill>
                  <a:srgbClr val="002060"/>
                </a:solidFill>
                <a:latin typeface="Arial-Rounded" pitchFamily="34" charset="0"/>
                <a:ea typeface="Arial-Rounded" pitchFamily="34" charset="0"/>
                <a:cs typeface="Arial-Rounded" pitchFamily="34" charset="0"/>
              </a:rPr>
              <a:t>mến…</a:t>
            </a:r>
            <a:endParaRPr lang="en-US" sz="4800">
              <a:solidFill>
                <a:srgbClr val="002060"/>
              </a:solidFill>
              <a:latin typeface="Arial-Rounded" pitchFamily="34" charset="0"/>
              <a:ea typeface="Arial-Rounded" pitchFamily="34" charset="0"/>
              <a:cs typeface="Arial-Rounded" pitchFamily="34" charset="0"/>
            </a:endParaRPr>
          </a:p>
        </p:txBody>
      </p:sp>
    </p:spTree>
    <p:extLst>
      <p:ext uri="{BB962C8B-B14F-4D97-AF65-F5344CB8AC3E}">
        <p14:creationId xmlns:p14="http://schemas.microsoft.com/office/powerpoint/2010/main" val="1468887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fade">
                                      <p:cBhvr>
                                        <p:cTn id="12" dur="500"/>
                                        <p:tgtEl>
                                          <p:spTgt spid="2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fade">
                                      <p:cBhvr>
                                        <p:cTn id="17" dur="500"/>
                                        <p:tgtEl>
                                          <p:spTgt spid="2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5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fade">
                                      <p:cBhvr>
                                        <p:cTn id="27" dur="500"/>
                                        <p:tgtEl>
                                          <p:spTgt spid="1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fade">
                                      <p:cBhvr>
                                        <p:cTn id="3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8" grpId="0" animBg="1"/>
      <p:bldP spid="29" grpId="0" animBg="1"/>
      <p:bldP spid="17" grpId="0" animBg="1"/>
      <p:bldP spid="18" grpId="0" animBg="1"/>
      <p:bldP spid="1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p:cNvGrpSpPr/>
          <p:nvPr/>
        </p:nvGrpSpPr>
        <p:grpSpPr>
          <a:xfrm>
            <a:off x="689768" y="228600"/>
            <a:ext cx="11106151" cy="731520"/>
            <a:chOff x="280267" y="915918"/>
            <a:chExt cx="11106151" cy="731520"/>
          </a:xfrm>
        </p:grpSpPr>
        <p:grpSp>
          <p:nvGrpSpPr>
            <p:cNvPr id="18" name="Group 17"/>
            <p:cNvGrpSpPr/>
            <p:nvPr/>
          </p:nvGrpSpPr>
          <p:grpSpPr>
            <a:xfrm>
              <a:off x="280267" y="915918"/>
              <a:ext cx="758018" cy="731520"/>
              <a:chOff x="3041858" y="1727884"/>
              <a:chExt cx="1240359" cy="1188720"/>
            </a:xfrm>
          </p:grpSpPr>
          <p:sp>
            <p:nvSpPr>
              <p:cNvPr id="20" name="Google Shape;418;p36"/>
              <p:cNvSpPr/>
              <p:nvPr/>
            </p:nvSpPr>
            <p:spPr>
              <a:xfrm>
                <a:off x="3041858" y="1727884"/>
                <a:ext cx="1188720" cy="1188720"/>
              </a:xfrm>
              <a:prstGeom prst="ellipse">
                <a:avLst/>
              </a:prstGeom>
              <a:solidFill>
                <a:srgbClr val="FFFFAF"/>
              </a:solidFill>
              <a:ln>
                <a:noFill/>
              </a:ln>
            </p:spPr>
            <p:txBody>
              <a:bodyPr spcFirstLastPara="1" wrap="square" lIns="121705" tIns="121705" rIns="121705" bIns="121705" anchor="ctr" anchorCtr="0">
                <a:noAutofit/>
              </a:bodyPr>
              <a:lstStyle/>
              <a:p>
                <a:pPr algn="just"/>
                <a:endParaRPr sz="1800">
                  <a:solidFill>
                    <a:srgbClr val="002060"/>
                  </a:solidFill>
                  <a:latin typeface="Arial-Rounded" pitchFamily="34" charset="0"/>
                  <a:ea typeface="Arial-Rounded" pitchFamily="34" charset="0"/>
                  <a:cs typeface="Arial-Rounded" pitchFamily="34" charset="0"/>
                </a:endParaRPr>
              </a:p>
            </p:txBody>
          </p:sp>
          <p:sp>
            <p:nvSpPr>
              <p:cNvPr id="21" name="Google Shape;423;p36"/>
              <p:cNvSpPr txBox="1">
                <a:spLocks/>
              </p:cNvSpPr>
              <p:nvPr/>
            </p:nvSpPr>
            <p:spPr>
              <a:xfrm>
                <a:off x="3085218" y="1889874"/>
                <a:ext cx="1196999" cy="770400"/>
              </a:xfrm>
              <a:prstGeom prst="rect">
                <a:avLst/>
              </a:prstGeom>
            </p:spPr>
            <p:txBody>
              <a:bodyPr spcFirstLastPara="1" wrap="square" lIns="121705" tIns="121705" rIns="121705" bIns="12170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a:lstStyle>
              <a:p>
                <a:pPr algn="just"/>
                <a:r>
                  <a:rPr lang="en" sz="5400" smtClean="0">
                    <a:solidFill>
                      <a:srgbClr val="0070C0"/>
                    </a:solidFill>
                    <a:latin typeface="Arial Rounded MT Bold" pitchFamily="34" charset="0"/>
                    <a:ea typeface="Arial-Rounded" pitchFamily="34" charset="0"/>
                    <a:cs typeface="Arial-Rounded" pitchFamily="34" charset="0"/>
                  </a:rPr>
                  <a:t>2</a:t>
                </a:r>
                <a:endParaRPr lang="en" sz="5400">
                  <a:solidFill>
                    <a:srgbClr val="0070C0"/>
                  </a:solidFill>
                  <a:latin typeface="Arial Rounded MT Bold" pitchFamily="34" charset="0"/>
                  <a:ea typeface="Arial-Rounded" pitchFamily="34" charset="0"/>
                  <a:cs typeface="Arial-Rounded" pitchFamily="34" charset="0"/>
                </a:endParaRPr>
              </a:p>
            </p:txBody>
          </p:sp>
        </p:grpSp>
        <p:sp>
          <p:nvSpPr>
            <p:cNvPr id="19" name="TextBox 18"/>
            <p:cNvSpPr txBox="1"/>
            <p:nvPr/>
          </p:nvSpPr>
          <p:spPr>
            <a:xfrm>
              <a:off x="919074" y="915942"/>
              <a:ext cx="10467344" cy="707886"/>
            </a:xfrm>
            <a:prstGeom prst="rect">
              <a:avLst/>
            </a:prstGeom>
            <a:noFill/>
          </p:spPr>
          <p:txBody>
            <a:bodyPr wrap="square" rtlCol="0">
              <a:spAutoFit/>
            </a:bodyPr>
            <a:lstStyle/>
            <a:p>
              <a:pPr algn="just"/>
              <a:r>
                <a:rPr lang="en-US" sz="4000" dirty="0" err="1" smtClean="0">
                  <a:solidFill>
                    <a:srgbClr val="002060"/>
                  </a:solidFill>
                  <a:latin typeface="Arial-Rounded" pitchFamily="34" charset="0"/>
                  <a:ea typeface="Arial-Rounded" pitchFamily="34" charset="0"/>
                  <a:cs typeface="Arial-Rounded" pitchFamily="34" charset="0"/>
                </a:rPr>
                <a:t>Chọn</a:t>
              </a:r>
              <a:r>
                <a:rPr lang="en-US" sz="4000" dirty="0" smtClean="0">
                  <a:solidFill>
                    <a:srgbClr val="002060"/>
                  </a:solidFill>
                  <a:latin typeface="Arial-Rounded" pitchFamily="34" charset="0"/>
                  <a:ea typeface="Arial-Rounded" pitchFamily="34" charset="0"/>
                  <a:cs typeface="Arial-Rounded" pitchFamily="34" charset="0"/>
                </a:rPr>
                <a:t> </a:t>
              </a:r>
              <a:r>
                <a:rPr lang="en-US" sz="4000" dirty="0" err="1" smtClean="0">
                  <a:solidFill>
                    <a:srgbClr val="002060"/>
                  </a:solidFill>
                  <a:latin typeface="Arial-Rounded" pitchFamily="34" charset="0"/>
                  <a:ea typeface="Arial-Rounded" pitchFamily="34" charset="0"/>
                  <a:cs typeface="Arial-Rounded" pitchFamily="34" charset="0"/>
                </a:rPr>
                <a:t>từ</a:t>
              </a:r>
              <a:r>
                <a:rPr lang="en-US" sz="4000" dirty="0" smtClean="0">
                  <a:solidFill>
                    <a:srgbClr val="002060"/>
                  </a:solidFill>
                  <a:latin typeface="Arial-Rounded" pitchFamily="34" charset="0"/>
                  <a:ea typeface="Arial-Rounded" pitchFamily="34" charset="0"/>
                  <a:cs typeface="Arial-Rounded" pitchFamily="34" charset="0"/>
                </a:rPr>
                <a:t> </a:t>
              </a:r>
              <a:r>
                <a:rPr lang="en-US" sz="4000" dirty="0" err="1" smtClean="0">
                  <a:solidFill>
                    <a:srgbClr val="002060"/>
                  </a:solidFill>
                  <a:latin typeface="Arial-Rounded" pitchFamily="34" charset="0"/>
                  <a:ea typeface="Arial-Rounded" pitchFamily="34" charset="0"/>
                  <a:cs typeface="Arial-Rounded" pitchFamily="34" charset="0"/>
                </a:rPr>
                <a:t>trong</a:t>
              </a:r>
              <a:r>
                <a:rPr lang="en-US" sz="4000" dirty="0" smtClean="0">
                  <a:solidFill>
                    <a:srgbClr val="002060"/>
                  </a:solidFill>
                  <a:latin typeface="Arial-Rounded" pitchFamily="34" charset="0"/>
                  <a:ea typeface="Arial-Rounded" pitchFamily="34" charset="0"/>
                  <a:cs typeface="Arial-Rounded" pitchFamily="34" charset="0"/>
                </a:rPr>
                <a:t> </a:t>
              </a:r>
              <a:r>
                <a:rPr lang="en-US" sz="4000" dirty="0" err="1" smtClean="0">
                  <a:solidFill>
                    <a:srgbClr val="002060"/>
                  </a:solidFill>
                  <a:latin typeface="Arial-Rounded" pitchFamily="34" charset="0"/>
                  <a:ea typeface="Arial-Rounded" pitchFamily="34" charset="0"/>
                  <a:cs typeface="Arial-Rounded" pitchFamily="34" charset="0"/>
                </a:rPr>
                <a:t>ngoặc</a:t>
              </a:r>
              <a:r>
                <a:rPr lang="en-US" sz="4000" dirty="0" smtClean="0">
                  <a:solidFill>
                    <a:srgbClr val="002060"/>
                  </a:solidFill>
                  <a:latin typeface="Arial-Rounded" pitchFamily="34" charset="0"/>
                  <a:ea typeface="Arial-Rounded" pitchFamily="34" charset="0"/>
                  <a:cs typeface="Arial-Rounded" pitchFamily="34" charset="0"/>
                </a:rPr>
                <a:t> </a:t>
              </a:r>
              <a:r>
                <a:rPr lang="en-US" sz="4000" dirty="0" err="1" smtClean="0">
                  <a:solidFill>
                    <a:srgbClr val="002060"/>
                  </a:solidFill>
                  <a:latin typeface="Arial-Rounded" pitchFamily="34" charset="0"/>
                  <a:ea typeface="Arial-Rounded" pitchFamily="34" charset="0"/>
                  <a:cs typeface="Arial-Rounded" pitchFamily="34" charset="0"/>
                </a:rPr>
                <a:t>đơn</a:t>
              </a:r>
              <a:r>
                <a:rPr lang="en-US" sz="4000" dirty="0" smtClean="0">
                  <a:solidFill>
                    <a:srgbClr val="002060"/>
                  </a:solidFill>
                  <a:latin typeface="Arial-Rounded" pitchFamily="34" charset="0"/>
                  <a:ea typeface="Arial-Rounded" pitchFamily="34" charset="0"/>
                  <a:cs typeface="Arial-Rounded" pitchFamily="34" charset="0"/>
                </a:rPr>
                <a:t> </a:t>
              </a:r>
              <a:r>
                <a:rPr lang="en-US" sz="4000" dirty="0" err="1" smtClean="0">
                  <a:solidFill>
                    <a:srgbClr val="002060"/>
                  </a:solidFill>
                  <a:latin typeface="Arial-Rounded" pitchFamily="34" charset="0"/>
                  <a:ea typeface="Arial-Rounded" pitchFamily="34" charset="0"/>
                  <a:cs typeface="Arial-Rounded" pitchFamily="34" charset="0"/>
                </a:rPr>
                <a:t>thay</a:t>
              </a:r>
              <a:r>
                <a:rPr lang="en-US" sz="4000" dirty="0" smtClean="0">
                  <a:solidFill>
                    <a:srgbClr val="002060"/>
                  </a:solidFill>
                  <a:latin typeface="Arial-Rounded" pitchFamily="34" charset="0"/>
                  <a:ea typeface="Arial-Rounded" pitchFamily="34" charset="0"/>
                  <a:cs typeface="Arial-Rounded" pitchFamily="34" charset="0"/>
                </a:rPr>
                <a:t> </a:t>
              </a:r>
              <a:r>
                <a:rPr lang="en-US" sz="4000" dirty="0" err="1" smtClean="0">
                  <a:solidFill>
                    <a:srgbClr val="002060"/>
                  </a:solidFill>
                  <a:latin typeface="Arial-Rounded" pitchFamily="34" charset="0"/>
                  <a:ea typeface="Arial-Rounded" pitchFamily="34" charset="0"/>
                  <a:cs typeface="Arial-Rounded" pitchFamily="34" charset="0"/>
                </a:rPr>
                <a:t>cho</a:t>
              </a:r>
              <a:r>
                <a:rPr lang="en-US" sz="4000" dirty="0" smtClean="0">
                  <a:solidFill>
                    <a:srgbClr val="002060"/>
                  </a:solidFill>
                  <a:latin typeface="Arial-Rounded" pitchFamily="34" charset="0"/>
                  <a:ea typeface="Arial-Rounded" pitchFamily="34" charset="0"/>
                  <a:cs typeface="Arial-Rounded" pitchFamily="34" charset="0"/>
                </a:rPr>
                <a:t> ô </a:t>
              </a:r>
              <a:r>
                <a:rPr lang="en-US" sz="4000" dirty="0" err="1" smtClean="0">
                  <a:solidFill>
                    <a:srgbClr val="002060"/>
                  </a:solidFill>
                  <a:latin typeface="Arial-Rounded" pitchFamily="34" charset="0"/>
                  <a:ea typeface="Arial-Rounded" pitchFamily="34" charset="0"/>
                  <a:cs typeface="Arial-Rounded" pitchFamily="34" charset="0"/>
                </a:rPr>
                <a:t>vuông</a:t>
              </a:r>
              <a:r>
                <a:rPr lang="en-US" sz="4000" dirty="0" smtClean="0">
                  <a:solidFill>
                    <a:srgbClr val="002060"/>
                  </a:solidFill>
                  <a:latin typeface="Arial-Rounded" pitchFamily="34" charset="0"/>
                  <a:ea typeface="Arial-Rounded" pitchFamily="34" charset="0"/>
                  <a:cs typeface="Arial-Rounded" pitchFamily="34" charset="0"/>
                </a:rPr>
                <a:t>.</a:t>
              </a:r>
            </a:p>
          </p:txBody>
        </p:sp>
      </p:grpSp>
      <p:sp>
        <p:nvSpPr>
          <p:cNvPr id="22" name="TextBox 21"/>
          <p:cNvSpPr txBox="1"/>
          <p:nvPr/>
        </p:nvSpPr>
        <p:spPr>
          <a:xfrm>
            <a:off x="689768" y="1905000"/>
            <a:ext cx="11106151" cy="4708981"/>
          </a:xfrm>
          <a:prstGeom prst="rect">
            <a:avLst/>
          </a:prstGeom>
          <a:noFill/>
        </p:spPr>
        <p:txBody>
          <a:bodyPr wrap="square" rtlCol="0">
            <a:spAutoFit/>
          </a:bodyPr>
          <a:lstStyle/>
          <a:p>
            <a:pPr algn="just">
              <a:lnSpc>
                <a:spcPct val="150000"/>
              </a:lnSpc>
            </a:pPr>
            <a:r>
              <a:rPr lang="en-US" sz="4000" dirty="0" smtClean="0">
                <a:solidFill>
                  <a:srgbClr val="002060"/>
                </a:solidFill>
                <a:latin typeface="Arial-Rounded" pitchFamily="34" charset="0"/>
                <a:ea typeface="Arial-Rounded" pitchFamily="34" charset="0"/>
                <a:cs typeface="Arial-Rounded" pitchFamily="34" charset="0"/>
              </a:rPr>
              <a:t>	</a:t>
            </a:r>
            <a:r>
              <a:rPr lang="en-US" sz="4000" dirty="0" err="1" smtClean="0">
                <a:solidFill>
                  <a:srgbClr val="002060"/>
                </a:solidFill>
                <a:latin typeface="Arial-Rounded" pitchFamily="34" charset="0"/>
                <a:ea typeface="Arial-Rounded" pitchFamily="34" charset="0"/>
                <a:cs typeface="Arial-Rounded" pitchFamily="34" charset="0"/>
              </a:rPr>
              <a:t>Cá</a:t>
            </a:r>
            <a:r>
              <a:rPr lang="en-US" sz="4000" dirty="0" smtClean="0">
                <a:solidFill>
                  <a:srgbClr val="002060"/>
                </a:solidFill>
                <a:latin typeface="Arial-Rounded" pitchFamily="34" charset="0"/>
                <a:ea typeface="Arial-Rounded" pitchFamily="34" charset="0"/>
                <a:cs typeface="Arial-Rounded" pitchFamily="34" charset="0"/>
              </a:rPr>
              <a:t> </a:t>
            </a:r>
            <a:r>
              <a:rPr lang="en-US" sz="4000" dirty="0" err="1" smtClean="0">
                <a:solidFill>
                  <a:srgbClr val="002060"/>
                </a:solidFill>
                <a:latin typeface="Arial-Rounded" pitchFamily="34" charset="0"/>
                <a:ea typeface="Arial-Rounded" pitchFamily="34" charset="0"/>
                <a:cs typeface="Arial-Rounded" pitchFamily="34" charset="0"/>
              </a:rPr>
              <a:t>nhỏ</a:t>
            </a:r>
            <a:r>
              <a:rPr lang="en-US" sz="4000" dirty="0" smtClean="0">
                <a:solidFill>
                  <a:srgbClr val="002060"/>
                </a:solidFill>
                <a:latin typeface="Arial-Rounded" pitchFamily="34" charset="0"/>
                <a:ea typeface="Arial-Rounded" pitchFamily="34" charset="0"/>
                <a:cs typeface="Arial-Rounded" pitchFamily="34" charset="0"/>
              </a:rPr>
              <a:t> </a:t>
            </a:r>
            <a:r>
              <a:rPr lang="en-US" sz="4000" dirty="0" err="1" smtClean="0">
                <a:solidFill>
                  <a:srgbClr val="002060"/>
                </a:solidFill>
                <a:latin typeface="Arial-Rounded" pitchFamily="34" charset="0"/>
                <a:ea typeface="Arial-Rounded" pitchFamily="34" charset="0"/>
                <a:cs typeface="Arial-Rounded" pitchFamily="34" charset="0"/>
              </a:rPr>
              <a:t>và</a:t>
            </a:r>
            <a:r>
              <a:rPr lang="en-US" sz="4000" dirty="0" smtClean="0">
                <a:solidFill>
                  <a:srgbClr val="002060"/>
                </a:solidFill>
                <a:latin typeface="Arial-Rounded" pitchFamily="34" charset="0"/>
                <a:ea typeface="Arial-Rounded" pitchFamily="34" charset="0"/>
                <a:cs typeface="Arial-Rounded" pitchFamily="34" charset="0"/>
              </a:rPr>
              <a:t> </a:t>
            </a:r>
            <a:r>
              <a:rPr lang="en-US" sz="4000" dirty="0" err="1" smtClean="0">
                <a:solidFill>
                  <a:srgbClr val="002060"/>
                </a:solidFill>
                <a:latin typeface="Arial-Rounded" pitchFamily="34" charset="0"/>
                <a:ea typeface="Arial-Rounded" pitchFamily="34" charset="0"/>
                <a:cs typeface="Arial-Rounded" pitchFamily="34" charset="0"/>
              </a:rPr>
              <a:t>nòng</a:t>
            </a:r>
            <a:r>
              <a:rPr lang="en-US" sz="4000" dirty="0" smtClean="0">
                <a:solidFill>
                  <a:srgbClr val="002060"/>
                </a:solidFill>
                <a:latin typeface="Arial-Rounded" pitchFamily="34" charset="0"/>
                <a:ea typeface="Arial-Rounded" pitchFamily="34" charset="0"/>
                <a:cs typeface="Arial-Rounded" pitchFamily="34" charset="0"/>
              </a:rPr>
              <a:t> </a:t>
            </a:r>
            <a:r>
              <a:rPr lang="en-US" sz="4000" dirty="0" err="1" smtClean="0">
                <a:solidFill>
                  <a:srgbClr val="002060"/>
                </a:solidFill>
                <a:latin typeface="Arial-Rounded" pitchFamily="34" charset="0"/>
                <a:ea typeface="Arial-Rounded" pitchFamily="34" charset="0"/>
                <a:cs typeface="Arial-Rounded" pitchFamily="34" charset="0"/>
              </a:rPr>
              <a:t>nọc</a:t>
            </a:r>
            <a:r>
              <a:rPr lang="en-US" sz="4000" dirty="0" smtClean="0">
                <a:solidFill>
                  <a:srgbClr val="002060"/>
                </a:solidFill>
                <a:latin typeface="Arial-Rounded" pitchFamily="34" charset="0"/>
                <a:ea typeface="Arial-Rounded" pitchFamily="34" charset="0"/>
                <a:cs typeface="Arial-Rounded" pitchFamily="34" charset="0"/>
              </a:rPr>
              <a:t> </a:t>
            </a:r>
            <a:r>
              <a:rPr lang="en-US" sz="4000" dirty="0" err="1" smtClean="0">
                <a:solidFill>
                  <a:srgbClr val="002060"/>
                </a:solidFill>
                <a:latin typeface="Arial-Rounded" pitchFamily="34" charset="0"/>
                <a:ea typeface="Arial-Rounded" pitchFamily="34" charset="0"/>
                <a:cs typeface="Arial-Rounded" pitchFamily="34" charset="0"/>
              </a:rPr>
              <a:t>là</a:t>
            </a:r>
            <a:r>
              <a:rPr lang="en-US" sz="4000" dirty="0" smtClean="0">
                <a:solidFill>
                  <a:srgbClr val="002060"/>
                </a:solidFill>
                <a:latin typeface="Arial-Rounded" pitchFamily="34" charset="0"/>
                <a:ea typeface="Arial-Rounded" pitchFamily="34" charset="0"/>
                <a:cs typeface="Arial-Rounded" pitchFamily="34" charset="0"/>
              </a:rPr>
              <a:t> </a:t>
            </a:r>
            <a:r>
              <a:rPr lang="en-US" sz="4000" dirty="0" err="1" smtClean="0">
                <a:solidFill>
                  <a:srgbClr val="002060"/>
                </a:solidFill>
                <a:latin typeface="Arial-Rounded" pitchFamily="34" charset="0"/>
                <a:ea typeface="Arial-Rounded" pitchFamily="34" charset="0"/>
                <a:cs typeface="Arial-Rounded" pitchFamily="34" charset="0"/>
              </a:rPr>
              <a:t>đôi</a:t>
            </a:r>
            <a:r>
              <a:rPr lang="en-US" sz="4000" dirty="0" smtClean="0">
                <a:solidFill>
                  <a:srgbClr val="002060"/>
                </a:solidFill>
                <a:latin typeface="Arial-Rounded" pitchFamily="34" charset="0"/>
                <a:ea typeface="Arial-Rounded" pitchFamily="34" charset="0"/>
                <a:cs typeface="Arial-Rounded" pitchFamily="34" charset="0"/>
              </a:rPr>
              <a:t> </a:t>
            </a:r>
            <a:r>
              <a:rPr lang="en-US" sz="4000" dirty="0" err="1" smtClean="0">
                <a:solidFill>
                  <a:srgbClr val="002060"/>
                </a:solidFill>
                <a:latin typeface="Arial-Rounded" pitchFamily="34" charset="0"/>
                <a:ea typeface="Arial-Rounded" pitchFamily="34" charset="0"/>
                <a:cs typeface="Arial-Rounded" pitchFamily="34" charset="0"/>
              </a:rPr>
              <a:t>bạn</a:t>
            </a:r>
            <a:r>
              <a:rPr lang="en-US" sz="4000" dirty="0" smtClean="0">
                <a:solidFill>
                  <a:srgbClr val="002060"/>
                </a:solidFill>
                <a:latin typeface="Arial-Rounded" pitchFamily="34" charset="0"/>
                <a:ea typeface="Arial-Rounded" pitchFamily="34" charset="0"/>
                <a:cs typeface="Arial-Rounded" pitchFamily="34" charset="0"/>
              </a:rPr>
              <a:t> </a:t>
            </a:r>
            <a:r>
              <a:rPr lang="en-US" sz="4000" dirty="0" err="1" smtClean="0">
                <a:solidFill>
                  <a:srgbClr val="FF0000"/>
                </a:solidFill>
                <a:latin typeface="Arial-Rounded" pitchFamily="34" charset="0"/>
                <a:ea typeface="Arial-Rounded" pitchFamily="34" charset="0"/>
                <a:cs typeface="Arial-Rounded" pitchFamily="34" charset="0"/>
              </a:rPr>
              <a:t>thân</a:t>
            </a:r>
            <a:r>
              <a:rPr lang="en-US" sz="4000" dirty="0" smtClean="0">
                <a:solidFill>
                  <a:srgbClr val="FF0000"/>
                </a:solidFill>
                <a:latin typeface="Arial-Rounded" pitchFamily="34" charset="0"/>
                <a:ea typeface="Arial-Rounded" pitchFamily="34" charset="0"/>
                <a:cs typeface="Arial-Rounded" pitchFamily="34" charset="0"/>
              </a:rPr>
              <a:t> </a:t>
            </a:r>
            <a:r>
              <a:rPr lang="en-US" sz="4000" dirty="0" err="1" smtClean="0">
                <a:solidFill>
                  <a:srgbClr val="FF0000"/>
                </a:solidFill>
                <a:latin typeface="Arial-Rounded" pitchFamily="34" charset="0"/>
                <a:ea typeface="Arial-Rounded" pitchFamily="34" charset="0"/>
                <a:cs typeface="Arial-Rounded" pitchFamily="34" charset="0"/>
              </a:rPr>
              <a:t>thiết</a:t>
            </a:r>
            <a:r>
              <a:rPr lang="en-US" sz="4000" dirty="0" smtClean="0">
                <a:solidFill>
                  <a:srgbClr val="002060"/>
                </a:solidFill>
                <a:latin typeface="Arial-Rounded" pitchFamily="34" charset="0"/>
                <a:ea typeface="Arial-Rounded" pitchFamily="34" charset="0"/>
                <a:cs typeface="Arial-Rounded" pitchFamily="34" charset="0"/>
              </a:rPr>
              <a:t>. </a:t>
            </a:r>
            <a:r>
              <a:rPr lang="en-US" sz="4000" dirty="0" err="1" smtClean="0">
                <a:solidFill>
                  <a:srgbClr val="002060"/>
                </a:solidFill>
                <a:latin typeface="Arial-Rounded" pitchFamily="34" charset="0"/>
                <a:ea typeface="Arial-Rounded" pitchFamily="34" charset="0"/>
                <a:cs typeface="Arial-Rounded" pitchFamily="34" charset="0"/>
              </a:rPr>
              <a:t>Hằng</a:t>
            </a:r>
            <a:r>
              <a:rPr lang="en-US" sz="4000" dirty="0" smtClean="0">
                <a:solidFill>
                  <a:srgbClr val="002060"/>
                </a:solidFill>
                <a:latin typeface="Arial-Rounded" pitchFamily="34" charset="0"/>
                <a:ea typeface="Arial-Rounded" pitchFamily="34" charset="0"/>
                <a:cs typeface="Arial-Rounded" pitchFamily="34" charset="0"/>
              </a:rPr>
              <a:t> </a:t>
            </a:r>
            <a:r>
              <a:rPr lang="en-US" sz="4000" dirty="0" err="1" smtClean="0">
                <a:solidFill>
                  <a:srgbClr val="002060"/>
                </a:solidFill>
                <a:latin typeface="Arial-Rounded" pitchFamily="34" charset="0"/>
                <a:ea typeface="Arial-Rounded" pitchFamily="34" charset="0"/>
                <a:cs typeface="Arial-Rounded" pitchFamily="34" charset="0"/>
              </a:rPr>
              <a:t>ngày</a:t>
            </a:r>
            <a:r>
              <a:rPr lang="en-US" sz="4000" dirty="0" smtClean="0">
                <a:solidFill>
                  <a:srgbClr val="002060"/>
                </a:solidFill>
                <a:latin typeface="Arial-Rounded" pitchFamily="34" charset="0"/>
                <a:ea typeface="Arial-Rounded" pitchFamily="34" charset="0"/>
                <a:cs typeface="Arial-Rounded" pitchFamily="34" charset="0"/>
              </a:rPr>
              <a:t>, </a:t>
            </a:r>
            <a:r>
              <a:rPr lang="en-US" sz="4000" dirty="0" err="1" smtClean="0">
                <a:solidFill>
                  <a:srgbClr val="002060"/>
                </a:solidFill>
                <a:latin typeface="Arial-Rounded" pitchFamily="34" charset="0"/>
                <a:ea typeface="Arial-Rounded" pitchFamily="34" charset="0"/>
                <a:cs typeface="Arial-Rounded" pitchFamily="34" charset="0"/>
              </a:rPr>
              <a:t>chúng</a:t>
            </a:r>
            <a:r>
              <a:rPr lang="en-US" sz="4000" dirty="0" smtClean="0">
                <a:solidFill>
                  <a:srgbClr val="002060"/>
                </a:solidFill>
                <a:latin typeface="Arial-Rounded" pitchFamily="34" charset="0"/>
                <a:ea typeface="Arial-Rounded" pitchFamily="34" charset="0"/>
                <a:cs typeface="Arial-Rounded" pitchFamily="34" charset="0"/>
              </a:rPr>
              <a:t> </a:t>
            </a:r>
            <a:r>
              <a:rPr lang="en-US" sz="4000" dirty="0" err="1" smtClean="0">
                <a:solidFill>
                  <a:srgbClr val="002060"/>
                </a:solidFill>
                <a:latin typeface="Arial-Rounded" pitchFamily="34" charset="0"/>
                <a:ea typeface="Arial-Rounded" pitchFamily="34" charset="0"/>
                <a:cs typeface="Arial-Rounded" pitchFamily="34" charset="0"/>
              </a:rPr>
              <a:t>cùng</a:t>
            </a:r>
            <a:r>
              <a:rPr lang="en-US" sz="4000" dirty="0" smtClean="0">
                <a:solidFill>
                  <a:srgbClr val="002060"/>
                </a:solidFill>
                <a:latin typeface="Arial-Rounded" pitchFamily="34" charset="0"/>
                <a:ea typeface="Arial-Rounded" pitchFamily="34" charset="0"/>
                <a:cs typeface="Arial-Rounded" pitchFamily="34" charset="0"/>
              </a:rPr>
              <a:t> </a:t>
            </a:r>
            <a:r>
              <a:rPr lang="en-US" sz="4000" dirty="0" err="1" smtClean="0">
                <a:solidFill>
                  <a:srgbClr val="002060"/>
                </a:solidFill>
                <a:latin typeface="Arial-Rounded" pitchFamily="34" charset="0"/>
                <a:ea typeface="Arial-Rounded" pitchFamily="34" charset="0"/>
                <a:cs typeface="Arial-Rounded" pitchFamily="34" charset="0"/>
              </a:rPr>
              <a:t>nhau</a:t>
            </a:r>
            <a:r>
              <a:rPr lang="en-US" sz="4000" dirty="0" smtClean="0">
                <a:solidFill>
                  <a:srgbClr val="002060"/>
                </a:solidFill>
                <a:latin typeface="Arial-Rounded" pitchFamily="34" charset="0"/>
                <a:ea typeface="Arial-Rounded" pitchFamily="34" charset="0"/>
                <a:cs typeface="Arial-Rounded" pitchFamily="34" charset="0"/>
              </a:rPr>
              <a:t> </a:t>
            </a:r>
            <a:r>
              <a:rPr lang="en-US" sz="4000" dirty="0" err="1" smtClean="0">
                <a:solidFill>
                  <a:srgbClr val="002060"/>
                </a:solidFill>
                <a:latin typeface="Arial-Rounded" pitchFamily="34" charset="0"/>
                <a:ea typeface="Arial-Rounded" pitchFamily="34" charset="0"/>
                <a:cs typeface="Arial-Rounded" pitchFamily="34" charset="0"/>
              </a:rPr>
              <a:t>bơi</a:t>
            </a:r>
            <a:r>
              <a:rPr lang="en-US" sz="4000" dirty="0" smtClean="0">
                <a:solidFill>
                  <a:srgbClr val="002060"/>
                </a:solidFill>
                <a:latin typeface="Arial-Rounded" pitchFamily="34" charset="0"/>
                <a:ea typeface="Arial-Rounded" pitchFamily="34" charset="0"/>
                <a:cs typeface="Arial-Rounded" pitchFamily="34" charset="0"/>
              </a:rPr>
              <a:t> </a:t>
            </a:r>
            <a:r>
              <a:rPr lang="en-US" sz="4000" dirty="0" err="1" smtClean="0">
                <a:solidFill>
                  <a:srgbClr val="002060"/>
                </a:solidFill>
                <a:latin typeface="Arial-Rounded" pitchFamily="34" charset="0"/>
                <a:ea typeface="Arial-Rounded" pitchFamily="34" charset="0"/>
                <a:cs typeface="Arial-Rounded" pitchFamily="34" charset="0"/>
              </a:rPr>
              <a:t>lội</a:t>
            </a:r>
            <a:r>
              <a:rPr lang="en-US" sz="4000" dirty="0" smtClean="0">
                <a:solidFill>
                  <a:srgbClr val="002060"/>
                </a:solidFill>
                <a:latin typeface="Arial-Rounded" pitchFamily="34" charset="0"/>
                <a:ea typeface="Arial-Rounded" pitchFamily="34" charset="0"/>
                <a:cs typeface="Arial-Rounded" pitchFamily="34" charset="0"/>
              </a:rPr>
              <a:t>. </a:t>
            </a:r>
            <a:r>
              <a:rPr lang="en-US" sz="4000" dirty="0" err="1" smtClean="0">
                <a:solidFill>
                  <a:srgbClr val="002060"/>
                </a:solidFill>
                <a:latin typeface="Arial-Rounded" pitchFamily="34" charset="0"/>
                <a:ea typeface="Arial-Rounded" pitchFamily="34" charset="0"/>
                <a:cs typeface="Arial-Rounded" pitchFamily="34" charset="0"/>
              </a:rPr>
              <a:t>Thế</a:t>
            </a:r>
            <a:r>
              <a:rPr lang="en-US" sz="4000" dirty="0" smtClean="0">
                <a:solidFill>
                  <a:srgbClr val="002060"/>
                </a:solidFill>
                <a:latin typeface="Arial-Rounded" pitchFamily="34" charset="0"/>
                <a:ea typeface="Arial-Rounded" pitchFamily="34" charset="0"/>
                <a:cs typeface="Arial-Rounded" pitchFamily="34" charset="0"/>
              </a:rPr>
              <a:t> </a:t>
            </a:r>
            <a:r>
              <a:rPr lang="en-US" sz="4000" dirty="0" err="1" smtClean="0">
                <a:solidFill>
                  <a:srgbClr val="002060"/>
                </a:solidFill>
                <a:latin typeface="Arial-Rounded" pitchFamily="34" charset="0"/>
                <a:ea typeface="Arial-Rounded" pitchFamily="34" charset="0"/>
                <a:cs typeface="Arial-Rounded" pitchFamily="34" charset="0"/>
              </a:rPr>
              <a:t>rồi</a:t>
            </a:r>
            <a:r>
              <a:rPr lang="en-US" sz="4000" dirty="0" smtClean="0">
                <a:solidFill>
                  <a:srgbClr val="002060"/>
                </a:solidFill>
                <a:latin typeface="Arial-Rounded" pitchFamily="34" charset="0"/>
                <a:ea typeface="Arial-Rounded" pitchFamily="34" charset="0"/>
                <a:cs typeface="Arial-Rounded" pitchFamily="34" charset="0"/>
              </a:rPr>
              <a:t> </a:t>
            </a:r>
            <a:r>
              <a:rPr lang="en-US" sz="4000" dirty="0" err="1" smtClean="0">
                <a:solidFill>
                  <a:srgbClr val="002060"/>
                </a:solidFill>
                <a:latin typeface="Arial-Rounded" pitchFamily="34" charset="0"/>
                <a:ea typeface="Arial-Rounded" pitchFamily="34" charset="0"/>
                <a:cs typeface="Arial-Rounded" pitchFamily="34" charset="0"/>
              </a:rPr>
              <a:t>nòng</a:t>
            </a:r>
            <a:r>
              <a:rPr lang="en-US" sz="4000" dirty="0" smtClean="0">
                <a:solidFill>
                  <a:srgbClr val="002060"/>
                </a:solidFill>
                <a:latin typeface="Arial-Rounded" pitchFamily="34" charset="0"/>
                <a:ea typeface="Arial-Rounded" pitchFamily="34" charset="0"/>
                <a:cs typeface="Arial-Rounded" pitchFamily="34" charset="0"/>
              </a:rPr>
              <a:t> </a:t>
            </a:r>
            <a:r>
              <a:rPr lang="en-US" sz="4000" dirty="0" err="1" smtClean="0">
                <a:solidFill>
                  <a:srgbClr val="002060"/>
                </a:solidFill>
                <a:latin typeface="Arial-Rounded" pitchFamily="34" charset="0"/>
                <a:ea typeface="Arial-Rounded" pitchFamily="34" charset="0"/>
                <a:cs typeface="Arial-Rounded" pitchFamily="34" charset="0"/>
              </a:rPr>
              <a:t>nọc</a:t>
            </a:r>
            <a:r>
              <a:rPr lang="en-US" sz="4000" dirty="0" smtClean="0">
                <a:solidFill>
                  <a:srgbClr val="002060"/>
                </a:solidFill>
                <a:latin typeface="Arial-Rounded" pitchFamily="34" charset="0"/>
                <a:ea typeface="Arial-Rounded" pitchFamily="34" charset="0"/>
                <a:cs typeface="Arial-Rounded" pitchFamily="34" charset="0"/>
              </a:rPr>
              <a:t> </a:t>
            </a:r>
            <a:r>
              <a:rPr lang="en-US" sz="4000" dirty="0" err="1" smtClean="0">
                <a:solidFill>
                  <a:srgbClr val="002060"/>
                </a:solidFill>
                <a:latin typeface="Arial-Rounded" pitchFamily="34" charset="0"/>
                <a:ea typeface="Arial-Rounded" pitchFamily="34" charset="0"/>
                <a:cs typeface="Arial-Rounded" pitchFamily="34" charset="0"/>
              </a:rPr>
              <a:t>trở</a:t>
            </a:r>
            <a:r>
              <a:rPr lang="en-US" sz="4000" dirty="0" smtClean="0">
                <a:solidFill>
                  <a:srgbClr val="002060"/>
                </a:solidFill>
                <a:latin typeface="Arial-Rounded" pitchFamily="34" charset="0"/>
                <a:ea typeface="Arial-Rounded" pitchFamily="34" charset="0"/>
                <a:cs typeface="Arial-Rounded" pitchFamily="34" charset="0"/>
              </a:rPr>
              <a:t> </a:t>
            </a:r>
            <a:r>
              <a:rPr lang="en-US" sz="4000" dirty="0" err="1" smtClean="0">
                <a:solidFill>
                  <a:srgbClr val="002060"/>
                </a:solidFill>
                <a:latin typeface="Arial-Rounded" pitchFamily="34" charset="0"/>
                <a:ea typeface="Arial-Rounded" pitchFamily="34" charset="0"/>
                <a:cs typeface="Arial-Rounded" pitchFamily="34" charset="0"/>
              </a:rPr>
              <a:t>thành</a:t>
            </a:r>
            <a:r>
              <a:rPr lang="en-US" sz="4000" dirty="0" smtClean="0">
                <a:solidFill>
                  <a:srgbClr val="002060"/>
                </a:solidFill>
                <a:latin typeface="Arial-Rounded" pitchFamily="34" charset="0"/>
                <a:ea typeface="Arial-Rounded" pitchFamily="34" charset="0"/>
                <a:cs typeface="Arial-Rounded" pitchFamily="34" charset="0"/>
              </a:rPr>
              <a:t> </a:t>
            </a:r>
            <a:r>
              <a:rPr lang="en-US" sz="4000" dirty="0" err="1" smtClean="0">
                <a:solidFill>
                  <a:srgbClr val="002060"/>
                </a:solidFill>
                <a:latin typeface="Arial-Rounded" pitchFamily="34" charset="0"/>
                <a:ea typeface="Arial-Rounded" pitchFamily="34" charset="0"/>
                <a:cs typeface="Arial-Rounded" pitchFamily="34" charset="0"/>
              </a:rPr>
              <a:t>ếch</a:t>
            </a:r>
            <a:r>
              <a:rPr lang="en-US" sz="4000" dirty="0" smtClean="0">
                <a:solidFill>
                  <a:srgbClr val="002060"/>
                </a:solidFill>
                <a:latin typeface="Arial-Rounded" pitchFamily="34" charset="0"/>
                <a:ea typeface="Arial-Rounded" pitchFamily="34" charset="0"/>
                <a:cs typeface="Arial-Rounded" pitchFamily="34" charset="0"/>
              </a:rPr>
              <a:t>. </a:t>
            </a:r>
            <a:r>
              <a:rPr lang="en-US" sz="4000" dirty="0" err="1" smtClean="0">
                <a:solidFill>
                  <a:srgbClr val="002060"/>
                </a:solidFill>
                <a:latin typeface="Arial-Rounded" pitchFamily="34" charset="0"/>
                <a:ea typeface="Arial-Rounded" pitchFamily="34" charset="0"/>
                <a:cs typeface="Arial-Rounded" pitchFamily="34" charset="0"/>
              </a:rPr>
              <a:t>Nó</a:t>
            </a:r>
            <a:r>
              <a:rPr lang="en-US" sz="4000" dirty="0" smtClean="0">
                <a:solidFill>
                  <a:srgbClr val="002060"/>
                </a:solidFill>
                <a:latin typeface="Arial-Rounded" pitchFamily="34" charset="0"/>
                <a:ea typeface="Arial-Rounded" pitchFamily="34" charset="0"/>
                <a:cs typeface="Arial-Rounded" pitchFamily="34" charset="0"/>
              </a:rPr>
              <a:t> </a:t>
            </a:r>
            <a:r>
              <a:rPr lang="en-US" sz="4000" dirty="0" err="1" smtClean="0">
                <a:solidFill>
                  <a:srgbClr val="002060"/>
                </a:solidFill>
                <a:latin typeface="Arial-Rounded" pitchFamily="34" charset="0"/>
                <a:ea typeface="Arial-Rounded" pitchFamily="34" charset="0"/>
                <a:cs typeface="Arial-Rounded" pitchFamily="34" charset="0"/>
              </a:rPr>
              <a:t>phải</a:t>
            </a:r>
            <a:r>
              <a:rPr lang="en-US" sz="4000" dirty="0" smtClean="0">
                <a:solidFill>
                  <a:srgbClr val="002060"/>
                </a:solidFill>
                <a:latin typeface="Arial-Rounded" pitchFamily="34" charset="0"/>
                <a:ea typeface="Arial-Rounded" pitchFamily="34" charset="0"/>
                <a:cs typeface="Arial-Rounded" pitchFamily="34" charset="0"/>
              </a:rPr>
              <a:t> </a:t>
            </a:r>
            <a:r>
              <a:rPr lang="en-US" sz="4000" dirty="0" err="1" smtClean="0">
                <a:solidFill>
                  <a:srgbClr val="002060"/>
                </a:solidFill>
                <a:latin typeface="Arial-Rounded" pitchFamily="34" charset="0"/>
                <a:ea typeface="Arial-Rounded" pitchFamily="34" charset="0"/>
                <a:cs typeface="Arial-Rounded" pitchFamily="34" charset="0"/>
              </a:rPr>
              <a:t>lên</a:t>
            </a:r>
            <a:r>
              <a:rPr lang="en-US" sz="4000" dirty="0" smtClean="0">
                <a:solidFill>
                  <a:srgbClr val="002060"/>
                </a:solidFill>
                <a:latin typeface="Arial-Rounded" pitchFamily="34" charset="0"/>
                <a:ea typeface="Arial-Rounded" pitchFamily="34" charset="0"/>
                <a:cs typeface="Arial-Rounded" pitchFamily="34" charset="0"/>
              </a:rPr>
              <a:t> </a:t>
            </a:r>
            <a:r>
              <a:rPr lang="en-US" sz="4000" dirty="0" err="1" smtClean="0">
                <a:solidFill>
                  <a:srgbClr val="002060"/>
                </a:solidFill>
                <a:latin typeface="Arial-Rounded" pitchFamily="34" charset="0"/>
                <a:ea typeface="Arial-Rounded" pitchFamily="34" charset="0"/>
                <a:cs typeface="Arial-Rounded" pitchFamily="34" charset="0"/>
              </a:rPr>
              <a:t>bờ</a:t>
            </a:r>
            <a:r>
              <a:rPr lang="en-US" sz="4000" dirty="0" smtClean="0">
                <a:solidFill>
                  <a:srgbClr val="002060"/>
                </a:solidFill>
                <a:latin typeface="Arial-Rounded" pitchFamily="34" charset="0"/>
                <a:ea typeface="Arial-Rounded" pitchFamily="34" charset="0"/>
                <a:cs typeface="Arial-Rounded" pitchFamily="34" charset="0"/>
              </a:rPr>
              <a:t> </a:t>
            </a:r>
            <a:r>
              <a:rPr lang="en-US" sz="4000" dirty="0" err="1" smtClean="0">
                <a:solidFill>
                  <a:srgbClr val="002060"/>
                </a:solidFill>
                <a:latin typeface="Arial-Rounded" pitchFamily="34" charset="0"/>
                <a:ea typeface="Arial-Rounded" pitchFamily="34" charset="0"/>
                <a:cs typeface="Arial-Rounded" pitchFamily="34" charset="0"/>
              </a:rPr>
              <a:t>để</a:t>
            </a:r>
            <a:r>
              <a:rPr lang="en-US" sz="4000" dirty="0" smtClean="0">
                <a:solidFill>
                  <a:srgbClr val="002060"/>
                </a:solidFill>
                <a:latin typeface="Arial-Rounded" pitchFamily="34" charset="0"/>
                <a:ea typeface="Arial-Rounded" pitchFamily="34" charset="0"/>
                <a:cs typeface="Arial-Rounded" pitchFamily="34" charset="0"/>
              </a:rPr>
              <a:t> </a:t>
            </a:r>
            <a:r>
              <a:rPr lang="en-US" sz="4000" dirty="0" err="1" smtClean="0">
                <a:solidFill>
                  <a:srgbClr val="002060"/>
                </a:solidFill>
                <a:latin typeface="Arial-Rounded" pitchFamily="34" charset="0"/>
                <a:ea typeface="Arial-Rounded" pitchFamily="34" charset="0"/>
                <a:cs typeface="Arial-Rounded" pitchFamily="34" charset="0"/>
              </a:rPr>
              <a:t>sinh</a:t>
            </a:r>
            <a:r>
              <a:rPr lang="en-US" sz="4000" dirty="0" smtClean="0">
                <a:solidFill>
                  <a:srgbClr val="002060"/>
                </a:solidFill>
                <a:latin typeface="Arial-Rounded" pitchFamily="34" charset="0"/>
                <a:ea typeface="Arial-Rounded" pitchFamily="34" charset="0"/>
                <a:cs typeface="Arial-Rounded" pitchFamily="34" charset="0"/>
              </a:rPr>
              <a:t> </a:t>
            </a:r>
            <a:r>
              <a:rPr lang="en-US" sz="4000" dirty="0" err="1" smtClean="0">
                <a:solidFill>
                  <a:srgbClr val="002060"/>
                </a:solidFill>
                <a:latin typeface="Arial-Rounded" pitchFamily="34" charset="0"/>
                <a:ea typeface="Arial-Rounded" pitchFamily="34" charset="0"/>
                <a:cs typeface="Arial-Rounded" pitchFamily="34" charset="0"/>
              </a:rPr>
              <a:t>sống</a:t>
            </a:r>
            <a:r>
              <a:rPr lang="en-US" sz="4000" dirty="0" smtClean="0">
                <a:solidFill>
                  <a:srgbClr val="002060"/>
                </a:solidFill>
                <a:latin typeface="Arial-Rounded" pitchFamily="34" charset="0"/>
                <a:ea typeface="Arial-Rounded" pitchFamily="34" charset="0"/>
                <a:cs typeface="Arial-Rounded" pitchFamily="34" charset="0"/>
              </a:rPr>
              <a:t>. </a:t>
            </a:r>
            <a:r>
              <a:rPr lang="en-US" sz="4000" dirty="0" err="1" smtClean="0">
                <a:solidFill>
                  <a:srgbClr val="002060"/>
                </a:solidFill>
                <a:latin typeface="Arial-Rounded" pitchFamily="34" charset="0"/>
                <a:ea typeface="Arial-Rounded" pitchFamily="34" charset="0"/>
                <a:cs typeface="Arial-Rounded" pitchFamily="34" charset="0"/>
              </a:rPr>
              <a:t>Nhưng</a:t>
            </a:r>
            <a:r>
              <a:rPr lang="en-US" sz="4000" dirty="0" smtClean="0">
                <a:solidFill>
                  <a:srgbClr val="002060"/>
                </a:solidFill>
                <a:latin typeface="Arial-Rounded" pitchFamily="34" charset="0"/>
                <a:ea typeface="Arial-Rounded" pitchFamily="34" charset="0"/>
                <a:cs typeface="Arial-Rounded" pitchFamily="34" charset="0"/>
              </a:rPr>
              <a:t> </a:t>
            </a:r>
            <a:r>
              <a:rPr lang="en-US" sz="4000" dirty="0" err="1" smtClean="0">
                <a:solidFill>
                  <a:srgbClr val="002060"/>
                </a:solidFill>
                <a:latin typeface="Arial-Rounded" pitchFamily="34" charset="0"/>
                <a:ea typeface="Arial-Rounded" pitchFamily="34" charset="0"/>
                <a:cs typeface="Arial-Rounded" pitchFamily="34" charset="0"/>
              </a:rPr>
              <a:t>nó</a:t>
            </a:r>
            <a:r>
              <a:rPr lang="en-US" sz="4000" dirty="0" smtClean="0">
                <a:solidFill>
                  <a:srgbClr val="002060"/>
                </a:solidFill>
                <a:latin typeface="Arial-Rounded" pitchFamily="34" charset="0"/>
                <a:ea typeface="Arial-Rounded" pitchFamily="34" charset="0"/>
                <a:cs typeface="Arial-Rounded" pitchFamily="34" charset="0"/>
              </a:rPr>
              <a:t> </a:t>
            </a:r>
            <a:r>
              <a:rPr lang="en-US" sz="4000" dirty="0" err="1" smtClean="0">
                <a:solidFill>
                  <a:srgbClr val="002060"/>
                </a:solidFill>
                <a:latin typeface="Arial-Rounded" pitchFamily="34" charset="0"/>
                <a:ea typeface="Arial-Rounded" pitchFamily="34" charset="0"/>
                <a:cs typeface="Arial-Rounded" pitchFamily="34" charset="0"/>
              </a:rPr>
              <a:t>vẫn</a:t>
            </a:r>
            <a:r>
              <a:rPr lang="en-US" sz="4000" dirty="0" smtClean="0">
                <a:solidFill>
                  <a:srgbClr val="002060"/>
                </a:solidFill>
                <a:latin typeface="Arial-Rounded" pitchFamily="34" charset="0"/>
                <a:ea typeface="Arial-Rounded" pitchFamily="34" charset="0"/>
                <a:cs typeface="Arial-Rounded" pitchFamily="34" charset="0"/>
              </a:rPr>
              <a:t> </a:t>
            </a:r>
            <a:r>
              <a:rPr lang="en-US" sz="4000" dirty="0" err="1" smtClean="0">
                <a:solidFill>
                  <a:srgbClr val="FF0000"/>
                </a:solidFill>
                <a:latin typeface="Arial-Rounded" pitchFamily="34" charset="0"/>
                <a:ea typeface="Arial-Rounded" pitchFamily="34" charset="0"/>
                <a:cs typeface="Arial-Rounded" pitchFamily="34" charset="0"/>
              </a:rPr>
              <a:t>nhớ</a:t>
            </a:r>
            <a:r>
              <a:rPr lang="en-US" sz="4000" dirty="0" smtClean="0">
                <a:solidFill>
                  <a:srgbClr val="002060"/>
                </a:solidFill>
                <a:latin typeface="Arial-Rounded" pitchFamily="34" charset="0"/>
                <a:ea typeface="Arial-Rounded" pitchFamily="34" charset="0"/>
                <a:cs typeface="Arial-Rounded" pitchFamily="34" charset="0"/>
              </a:rPr>
              <a:t> </a:t>
            </a:r>
            <a:r>
              <a:rPr lang="en-US" sz="4000" dirty="0" err="1" smtClean="0">
                <a:solidFill>
                  <a:srgbClr val="002060"/>
                </a:solidFill>
                <a:latin typeface="Arial-Rounded" pitchFamily="34" charset="0"/>
                <a:ea typeface="Arial-Rounded" pitchFamily="34" charset="0"/>
                <a:cs typeface="Arial-Rounded" pitchFamily="34" charset="0"/>
              </a:rPr>
              <a:t>cá</a:t>
            </a:r>
            <a:r>
              <a:rPr lang="en-US" sz="4000" dirty="0" smtClean="0">
                <a:solidFill>
                  <a:srgbClr val="002060"/>
                </a:solidFill>
                <a:latin typeface="Arial-Rounded" pitchFamily="34" charset="0"/>
                <a:ea typeface="Arial-Rounded" pitchFamily="34" charset="0"/>
                <a:cs typeface="Arial-Rounded" pitchFamily="34" charset="0"/>
              </a:rPr>
              <a:t> </a:t>
            </a:r>
            <a:r>
              <a:rPr lang="en-US" sz="4000" dirty="0" err="1" smtClean="0">
                <a:solidFill>
                  <a:srgbClr val="002060"/>
                </a:solidFill>
                <a:latin typeface="Arial-Rounded" pitchFamily="34" charset="0"/>
                <a:ea typeface="Arial-Rounded" pitchFamily="34" charset="0"/>
                <a:cs typeface="Arial-Rounded" pitchFamily="34" charset="0"/>
              </a:rPr>
              <a:t>nhỏ</a:t>
            </a:r>
            <a:r>
              <a:rPr lang="en-US" sz="4000" dirty="0" smtClean="0">
                <a:solidFill>
                  <a:srgbClr val="002060"/>
                </a:solidFill>
                <a:latin typeface="Arial-Rounded" pitchFamily="34" charset="0"/>
                <a:ea typeface="Arial-Rounded" pitchFamily="34" charset="0"/>
                <a:cs typeface="Arial-Rounded" pitchFamily="34" charset="0"/>
              </a:rPr>
              <a:t>. </a:t>
            </a:r>
            <a:r>
              <a:rPr lang="en-US" sz="4000" dirty="0" err="1" smtClean="0">
                <a:solidFill>
                  <a:srgbClr val="002060"/>
                </a:solidFill>
                <a:latin typeface="Arial-Rounded" pitchFamily="34" charset="0"/>
                <a:ea typeface="Arial-Rounded" pitchFamily="34" charset="0"/>
                <a:cs typeface="Arial-Rounded" pitchFamily="34" charset="0"/>
              </a:rPr>
              <a:t>Thỉnh</a:t>
            </a:r>
            <a:r>
              <a:rPr lang="en-US" sz="4000" dirty="0" smtClean="0">
                <a:solidFill>
                  <a:srgbClr val="002060"/>
                </a:solidFill>
                <a:latin typeface="Arial-Rounded" pitchFamily="34" charset="0"/>
                <a:ea typeface="Arial-Rounded" pitchFamily="34" charset="0"/>
                <a:cs typeface="Arial-Rounded" pitchFamily="34" charset="0"/>
              </a:rPr>
              <a:t> </a:t>
            </a:r>
            <a:r>
              <a:rPr lang="en-US" sz="4000" dirty="0" err="1" smtClean="0">
                <a:solidFill>
                  <a:srgbClr val="002060"/>
                </a:solidFill>
                <a:latin typeface="Arial-Rounded" pitchFamily="34" charset="0"/>
                <a:ea typeface="Arial-Rounded" pitchFamily="34" charset="0"/>
                <a:cs typeface="Arial-Rounded" pitchFamily="34" charset="0"/>
              </a:rPr>
              <a:t>thoảng</a:t>
            </a:r>
            <a:r>
              <a:rPr lang="en-US" sz="4000" dirty="0" smtClean="0">
                <a:solidFill>
                  <a:srgbClr val="002060"/>
                </a:solidFill>
                <a:latin typeface="Arial-Rounded" pitchFamily="34" charset="0"/>
                <a:ea typeface="Arial-Rounded" pitchFamily="34" charset="0"/>
                <a:cs typeface="Arial-Rounded" pitchFamily="34" charset="0"/>
              </a:rPr>
              <a:t>, </a:t>
            </a:r>
            <a:r>
              <a:rPr lang="en-US" sz="4000" dirty="0" err="1" smtClean="0">
                <a:solidFill>
                  <a:srgbClr val="002060"/>
                </a:solidFill>
                <a:latin typeface="Arial-Rounded" pitchFamily="34" charset="0"/>
                <a:ea typeface="Arial-Rounded" pitchFamily="34" charset="0"/>
                <a:cs typeface="Arial-Rounded" pitchFamily="34" charset="0"/>
              </a:rPr>
              <a:t>nó</a:t>
            </a:r>
            <a:r>
              <a:rPr lang="en-US" sz="4000" dirty="0" smtClean="0">
                <a:solidFill>
                  <a:srgbClr val="002060"/>
                </a:solidFill>
                <a:latin typeface="Arial-Rounded" pitchFamily="34" charset="0"/>
                <a:ea typeface="Arial-Rounded" pitchFamily="34" charset="0"/>
                <a:cs typeface="Arial-Rounded" pitchFamily="34" charset="0"/>
              </a:rPr>
              <a:t> </a:t>
            </a:r>
            <a:r>
              <a:rPr lang="en-US" sz="4000" dirty="0" err="1" smtClean="0">
                <a:solidFill>
                  <a:srgbClr val="002060"/>
                </a:solidFill>
                <a:latin typeface="Arial-Rounded" pitchFamily="34" charset="0"/>
                <a:ea typeface="Arial-Rounded" pitchFamily="34" charset="0"/>
                <a:cs typeface="Arial-Rounded" pitchFamily="34" charset="0"/>
              </a:rPr>
              <a:t>nhảy</a:t>
            </a:r>
            <a:r>
              <a:rPr lang="en-US" sz="4000" dirty="0" smtClean="0">
                <a:solidFill>
                  <a:srgbClr val="002060"/>
                </a:solidFill>
                <a:latin typeface="Arial-Rounded" pitchFamily="34" charset="0"/>
                <a:ea typeface="Arial-Rounded" pitchFamily="34" charset="0"/>
                <a:cs typeface="Arial-Rounded" pitchFamily="34" charset="0"/>
              </a:rPr>
              <a:t> </a:t>
            </a:r>
            <a:r>
              <a:rPr lang="en-US" sz="4000" dirty="0" err="1" smtClean="0">
                <a:solidFill>
                  <a:srgbClr val="002060"/>
                </a:solidFill>
                <a:latin typeface="Arial-Rounded" pitchFamily="34" charset="0"/>
                <a:ea typeface="Arial-Rounded" pitchFamily="34" charset="0"/>
                <a:cs typeface="Arial-Rounded" pitchFamily="34" charset="0"/>
              </a:rPr>
              <a:t>xuống</a:t>
            </a:r>
            <a:r>
              <a:rPr lang="en-US" sz="4000" dirty="0" smtClean="0">
                <a:solidFill>
                  <a:srgbClr val="002060"/>
                </a:solidFill>
                <a:latin typeface="Arial-Rounded" pitchFamily="34" charset="0"/>
                <a:ea typeface="Arial-Rounded" pitchFamily="34" charset="0"/>
                <a:cs typeface="Arial-Rounded" pitchFamily="34" charset="0"/>
              </a:rPr>
              <a:t> </a:t>
            </a:r>
            <a:r>
              <a:rPr lang="en-US" sz="4000" dirty="0" err="1" smtClean="0">
                <a:solidFill>
                  <a:srgbClr val="002060"/>
                </a:solidFill>
                <a:latin typeface="Arial-Rounded" pitchFamily="34" charset="0"/>
                <a:ea typeface="Arial-Rounded" pitchFamily="34" charset="0"/>
                <a:cs typeface="Arial-Rounded" pitchFamily="34" charset="0"/>
              </a:rPr>
              <a:t>ao</a:t>
            </a:r>
            <a:r>
              <a:rPr lang="en-US" sz="4000" dirty="0" smtClean="0">
                <a:solidFill>
                  <a:srgbClr val="002060"/>
                </a:solidFill>
                <a:latin typeface="Arial-Rounded" pitchFamily="34" charset="0"/>
                <a:ea typeface="Arial-Rounded" pitchFamily="34" charset="0"/>
                <a:cs typeface="Arial-Rounded" pitchFamily="34" charset="0"/>
              </a:rPr>
              <a:t> </a:t>
            </a:r>
            <a:r>
              <a:rPr lang="en-US" sz="4000" dirty="0" err="1" smtClean="0">
                <a:solidFill>
                  <a:srgbClr val="FF0000"/>
                </a:solidFill>
                <a:latin typeface="Arial-Rounded" pitchFamily="34" charset="0"/>
                <a:ea typeface="Arial-Rounded" pitchFamily="34" charset="0"/>
                <a:cs typeface="Arial-Rounded" pitchFamily="34" charset="0"/>
              </a:rPr>
              <a:t>vui</a:t>
            </a:r>
            <a:r>
              <a:rPr lang="en-US" sz="4000" dirty="0" smtClean="0">
                <a:solidFill>
                  <a:srgbClr val="FF0000"/>
                </a:solidFill>
                <a:latin typeface="Arial-Rounded" pitchFamily="34" charset="0"/>
                <a:ea typeface="Arial-Rounded" pitchFamily="34" charset="0"/>
                <a:cs typeface="Arial-Rounded" pitchFamily="34" charset="0"/>
              </a:rPr>
              <a:t> </a:t>
            </a:r>
            <a:r>
              <a:rPr lang="en-US" sz="4000" dirty="0" err="1" smtClean="0">
                <a:solidFill>
                  <a:srgbClr val="FF0000"/>
                </a:solidFill>
                <a:latin typeface="Arial-Rounded" pitchFamily="34" charset="0"/>
                <a:ea typeface="Arial-Rounded" pitchFamily="34" charset="0"/>
                <a:cs typeface="Arial-Rounded" pitchFamily="34" charset="0"/>
              </a:rPr>
              <a:t>đùa</a:t>
            </a:r>
            <a:r>
              <a:rPr lang="en-US" sz="4000" dirty="0" smtClean="0">
                <a:solidFill>
                  <a:srgbClr val="FF0000"/>
                </a:solidFill>
                <a:latin typeface="Arial-Rounded" pitchFamily="34" charset="0"/>
                <a:ea typeface="Arial-Rounded" pitchFamily="34" charset="0"/>
                <a:cs typeface="Arial-Rounded" pitchFamily="34" charset="0"/>
              </a:rPr>
              <a:t> </a:t>
            </a:r>
            <a:r>
              <a:rPr lang="en-US" sz="4000" dirty="0" err="1" smtClean="0">
                <a:solidFill>
                  <a:srgbClr val="002060"/>
                </a:solidFill>
                <a:latin typeface="Arial-Rounded" pitchFamily="34" charset="0"/>
                <a:ea typeface="Arial-Rounded" pitchFamily="34" charset="0"/>
                <a:cs typeface="Arial-Rounded" pitchFamily="34" charset="0"/>
              </a:rPr>
              <a:t>cùng</a:t>
            </a:r>
            <a:r>
              <a:rPr lang="en-US" sz="4000" dirty="0" smtClean="0">
                <a:solidFill>
                  <a:srgbClr val="002060"/>
                </a:solidFill>
                <a:latin typeface="Arial-Rounded" pitchFamily="34" charset="0"/>
                <a:ea typeface="Arial-Rounded" pitchFamily="34" charset="0"/>
                <a:cs typeface="Arial-Rounded" pitchFamily="34" charset="0"/>
              </a:rPr>
              <a:t> </a:t>
            </a:r>
            <a:r>
              <a:rPr lang="en-US" sz="4000" dirty="0" err="1" smtClean="0">
                <a:solidFill>
                  <a:srgbClr val="002060"/>
                </a:solidFill>
                <a:latin typeface="Arial-Rounded" pitchFamily="34" charset="0"/>
                <a:ea typeface="Arial-Rounded" pitchFamily="34" charset="0"/>
                <a:cs typeface="Arial-Rounded" pitchFamily="34" charset="0"/>
              </a:rPr>
              <a:t>cá</a:t>
            </a:r>
            <a:r>
              <a:rPr lang="en-US" sz="4000" dirty="0" smtClean="0">
                <a:solidFill>
                  <a:srgbClr val="002060"/>
                </a:solidFill>
                <a:latin typeface="Arial-Rounded" pitchFamily="34" charset="0"/>
                <a:ea typeface="Arial-Rounded" pitchFamily="34" charset="0"/>
                <a:cs typeface="Arial-Rounded" pitchFamily="34" charset="0"/>
              </a:rPr>
              <a:t> </a:t>
            </a:r>
            <a:r>
              <a:rPr lang="en-US" sz="4000" dirty="0" err="1" smtClean="0">
                <a:solidFill>
                  <a:srgbClr val="002060"/>
                </a:solidFill>
                <a:latin typeface="Arial-Rounded" pitchFamily="34" charset="0"/>
                <a:ea typeface="Arial-Rounded" pitchFamily="34" charset="0"/>
                <a:cs typeface="Arial-Rounded" pitchFamily="34" charset="0"/>
              </a:rPr>
              <a:t>nhỏ</a:t>
            </a:r>
            <a:r>
              <a:rPr lang="en-US" sz="4000" dirty="0" smtClean="0">
                <a:solidFill>
                  <a:srgbClr val="002060"/>
                </a:solidFill>
                <a:latin typeface="Arial-Rounded" pitchFamily="34" charset="0"/>
                <a:ea typeface="Arial-Rounded" pitchFamily="34" charset="0"/>
                <a:cs typeface="Arial-Rounded" pitchFamily="34" charset="0"/>
              </a:rPr>
              <a:t>. </a:t>
            </a:r>
          </a:p>
        </p:txBody>
      </p:sp>
      <p:sp>
        <p:nvSpPr>
          <p:cNvPr id="23" name="TextBox 22"/>
          <p:cNvSpPr txBox="1"/>
          <p:nvPr/>
        </p:nvSpPr>
        <p:spPr>
          <a:xfrm>
            <a:off x="823119" y="998065"/>
            <a:ext cx="10467344" cy="769441"/>
          </a:xfrm>
          <a:prstGeom prst="rect">
            <a:avLst/>
          </a:prstGeom>
          <a:noFill/>
        </p:spPr>
        <p:txBody>
          <a:bodyPr wrap="square" rtlCol="0">
            <a:spAutoFit/>
          </a:bodyPr>
          <a:lstStyle/>
          <a:p>
            <a:pPr algn="ctr"/>
            <a:r>
              <a:rPr lang="en-US" sz="4400" i="1" smtClean="0">
                <a:solidFill>
                  <a:srgbClr val="002060"/>
                </a:solidFill>
                <a:latin typeface="Arial-Rounded" pitchFamily="34" charset="0"/>
                <a:ea typeface="Arial-Rounded" pitchFamily="34" charset="0"/>
                <a:cs typeface="Arial-Rounded" pitchFamily="34" charset="0"/>
              </a:rPr>
              <a:t>(nhớ, tươi vui, thân thiết, vui đùa)</a:t>
            </a:r>
          </a:p>
        </p:txBody>
      </p:sp>
      <p:pic>
        <p:nvPicPr>
          <p:cNvPr id="3078" name="Picture 6" descr="candy cartoon doodle hand drawn concept vector kawaii illustration 2036657  Vector Art at Vecteezy"/>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668" t="28636" r="7598" b="30062"/>
          <a:stretch/>
        </p:blipFill>
        <p:spPr bwMode="auto">
          <a:xfrm>
            <a:off x="9455476" y="1804305"/>
            <a:ext cx="2277106" cy="1109943"/>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candy stripes wrap cartoon flat icon 2621935 Vector Art at Vecteezy"/>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33545" b="32909"/>
          <a:stretch/>
        </p:blipFill>
        <p:spPr bwMode="auto">
          <a:xfrm>
            <a:off x="4556919" y="5861303"/>
            <a:ext cx="2107376" cy="541618"/>
          </a:xfrm>
          <a:prstGeom prst="rect">
            <a:avLst/>
          </a:prstGeom>
          <a:noFill/>
          <a:extLst>
            <a:ext uri="{909E8E84-426E-40DD-AFC4-6F175D3DCCD1}">
              <a14:hiddenFill xmlns:a14="http://schemas.microsoft.com/office/drawing/2010/main">
                <a:solidFill>
                  <a:srgbClr val="FFFFFF"/>
                </a:solidFill>
              </a14:hiddenFill>
            </a:ext>
          </a:extLst>
        </p:spPr>
      </p:pic>
      <p:pic>
        <p:nvPicPr>
          <p:cNvPr id="3083" name="Picture 1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1879950">
            <a:off x="5457233" y="4603736"/>
            <a:ext cx="1339902" cy="11510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98241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078"/>
                    </p:tgtEl>
                  </p:cond>
                </p:stCondLst>
                <p:endSync evt="end" delay="0">
                  <p:rtn val="all"/>
                </p:endSync>
                <p:childTnLst>
                  <p:par>
                    <p:cTn id="3" fill="hold">
                      <p:stCondLst>
                        <p:cond delay="0"/>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500"/>
                                        <p:tgtEl>
                                          <p:spTgt spid="3078"/>
                                        </p:tgtEl>
                                        <p:attrNameLst>
                                          <p:attrName>ppt_x</p:attrName>
                                        </p:attrNameLst>
                                      </p:cBhvr>
                                      <p:tavLst>
                                        <p:tav tm="0">
                                          <p:val>
                                            <p:strVal val="ppt_x"/>
                                          </p:val>
                                        </p:tav>
                                        <p:tav tm="100000">
                                          <p:val>
                                            <p:strVal val="ppt_x"/>
                                          </p:val>
                                        </p:tav>
                                      </p:tavLst>
                                    </p:anim>
                                    <p:anim calcmode="lin" valueType="num">
                                      <p:cBhvr additive="base">
                                        <p:cTn id="7" dur="500"/>
                                        <p:tgtEl>
                                          <p:spTgt spid="3078"/>
                                        </p:tgtEl>
                                        <p:attrNameLst>
                                          <p:attrName>ppt_y</p:attrName>
                                        </p:attrNameLst>
                                      </p:cBhvr>
                                      <p:tavLst>
                                        <p:tav tm="0">
                                          <p:val>
                                            <p:strVal val="ppt_y"/>
                                          </p:val>
                                        </p:tav>
                                        <p:tav tm="100000">
                                          <p:val>
                                            <p:strVal val="1+ppt_h/2"/>
                                          </p:val>
                                        </p:tav>
                                      </p:tavLst>
                                    </p:anim>
                                    <p:set>
                                      <p:cBhvr>
                                        <p:cTn id="8" dur="1" fill="hold">
                                          <p:stCondLst>
                                            <p:cond delay="499"/>
                                          </p:stCondLst>
                                        </p:cTn>
                                        <p:tgtEl>
                                          <p:spTgt spid="3078"/>
                                        </p:tgtEl>
                                        <p:attrNameLst>
                                          <p:attrName>style.visibility</p:attrName>
                                        </p:attrNameLst>
                                      </p:cBhvr>
                                      <p:to>
                                        <p:strVal val="hidden"/>
                                      </p:to>
                                    </p:se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childTnLst>
              </p:cTn>
              <p:nextCondLst>
                <p:cond evt="onClick" delay="0">
                  <p:tgtEl>
                    <p:spTgt spid="3078"/>
                  </p:tgtEl>
                </p:cond>
              </p:nextCondLst>
            </p:seq>
            <p:seq concurrent="1" nextAc="seek">
              <p:cTn id="9" restart="whenNotActive" fill="hold" evtFilter="cancelBubble" nodeType="interactiveSeq">
                <p:stCondLst>
                  <p:cond evt="onClick" delay="0">
                    <p:tgtEl>
                      <p:spTgt spid="3080"/>
                    </p:tgtEl>
                  </p:cond>
                </p:stCondLst>
                <p:endSync evt="end" delay="0">
                  <p:rtn val="all"/>
                </p:endSync>
                <p:childTnLst>
                  <p:par>
                    <p:cTn id="10" fill="hold">
                      <p:stCondLst>
                        <p:cond delay="0"/>
                      </p:stCondLst>
                      <p:childTnLst>
                        <p:par>
                          <p:cTn id="11" fill="hold">
                            <p:stCondLst>
                              <p:cond delay="0"/>
                            </p:stCondLst>
                            <p:childTnLst>
                              <p:par>
                                <p:cTn id="12" presetID="2" presetClass="exit" presetSubtype="4" fill="hold" nodeType="clickEffect">
                                  <p:stCondLst>
                                    <p:cond delay="0"/>
                                  </p:stCondLst>
                                  <p:childTnLst>
                                    <p:anim calcmode="lin" valueType="num">
                                      <p:cBhvr additive="base">
                                        <p:cTn id="13" dur="500"/>
                                        <p:tgtEl>
                                          <p:spTgt spid="3080"/>
                                        </p:tgtEl>
                                        <p:attrNameLst>
                                          <p:attrName>ppt_x</p:attrName>
                                        </p:attrNameLst>
                                      </p:cBhvr>
                                      <p:tavLst>
                                        <p:tav tm="0">
                                          <p:val>
                                            <p:strVal val="ppt_x"/>
                                          </p:val>
                                        </p:tav>
                                        <p:tav tm="100000">
                                          <p:val>
                                            <p:strVal val="ppt_x"/>
                                          </p:val>
                                        </p:tav>
                                      </p:tavLst>
                                    </p:anim>
                                    <p:anim calcmode="lin" valueType="num">
                                      <p:cBhvr additive="base">
                                        <p:cTn id="14" dur="500"/>
                                        <p:tgtEl>
                                          <p:spTgt spid="3080"/>
                                        </p:tgtEl>
                                        <p:attrNameLst>
                                          <p:attrName>ppt_y</p:attrName>
                                        </p:attrNameLst>
                                      </p:cBhvr>
                                      <p:tavLst>
                                        <p:tav tm="0">
                                          <p:val>
                                            <p:strVal val="ppt_y"/>
                                          </p:val>
                                        </p:tav>
                                        <p:tav tm="100000">
                                          <p:val>
                                            <p:strVal val="1+ppt_h/2"/>
                                          </p:val>
                                        </p:tav>
                                      </p:tavLst>
                                    </p:anim>
                                    <p:set>
                                      <p:cBhvr>
                                        <p:cTn id="15" dur="1" fill="hold">
                                          <p:stCondLst>
                                            <p:cond delay="499"/>
                                          </p:stCondLst>
                                        </p:cTn>
                                        <p:tgtEl>
                                          <p:spTgt spid="3080"/>
                                        </p:tgtEl>
                                        <p:attrNameLst>
                                          <p:attrName>style.visibility</p:attrName>
                                        </p:attrNameLst>
                                      </p:cBhvr>
                                      <p:to>
                                        <p:strVal val="hidden"/>
                                      </p:to>
                                    </p:set>
                                  </p:childTnLst>
                                  <p:subTnLst>
                                    <p:audio>
                                      <p:cMediaNode>
                                        <p:cTn display="0" masterRel="sameClick">
                                          <p:stCondLst>
                                            <p:cond evt="begin" delay="0">
                                              <p:tn val="12"/>
                                            </p:cond>
                                          </p:stCondLst>
                                          <p:endCondLst>
                                            <p:cond evt="onStopAudio" delay="0">
                                              <p:tgtEl>
                                                <p:sldTgt/>
                                              </p:tgtEl>
                                            </p:cond>
                                          </p:endCondLst>
                                        </p:cTn>
                                        <p:tgtEl>
                                          <p:sndTgt r:embed="rId2" name="chimes.wav"/>
                                        </p:tgtEl>
                                      </p:cMediaNode>
                                    </p:audio>
                                  </p:subTnLst>
                                </p:cTn>
                              </p:par>
                            </p:childTnLst>
                          </p:cTn>
                        </p:par>
                      </p:childTnLst>
                    </p:cTn>
                  </p:par>
                </p:childTnLst>
              </p:cTn>
              <p:nextCondLst>
                <p:cond evt="onClick" delay="0">
                  <p:tgtEl>
                    <p:spTgt spid="3080"/>
                  </p:tgtEl>
                </p:cond>
              </p:nextCondLst>
            </p:seq>
            <p:seq concurrent="1" nextAc="seek">
              <p:cTn id="16" restart="whenNotActive" fill="hold" evtFilter="cancelBubble" nodeType="interactiveSeq">
                <p:stCondLst>
                  <p:cond evt="onClick" delay="0">
                    <p:tgtEl>
                      <p:spTgt spid="3083"/>
                    </p:tgtEl>
                  </p:cond>
                </p:stCondLst>
                <p:endSync evt="end" delay="0">
                  <p:rtn val="all"/>
                </p:endSync>
                <p:childTnLst>
                  <p:par>
                    <p:cTn id="17" fill="hold">
                      <p:stCondLst>
                        <p:cond delay="0"/>
                      </p:stCondLst>
                      <p:childTnLst>
                        <p:par>
                          <p:cTn id="18" fill="hold">
                            <p:stCondLst>
                              <p:cond delay="0"/>
                            </p:stCondLst>
                            <p:childTnLst>
                              <p:par>
                                <p:cTn id="19" presetID="2" presetClass="exit" presetSubtype="4" fill="hold" nodeType="clickEffect">
                                  <p:stCondLst>
                                    <p:cond delay="0"/>
                                  </p:stCondLst>
                                  <p:childTnLst>
                                    <p:anim calcmode="lin" valueType="num">
                                      <p:cBhvr additive="base">
                                        <p:cTn id="20" dur="500"/>
                                        <p:tgtEl>
                                          <p:spTgt spid="3083"/>
                                        </p:tgtEl>
                                        <p:attrNameLst>
                                          <p:attrName>ppt_x</p:attrName>
                                        </p:attrNameLst>
                                      </p:cBhvr>
                                      <p:tavLst>
                                        <p:tav tm="0">
                                          <p:val>
                                            <p:strVal val="ppt_x"/>
                                          </p:val>
                                        </p:tav>
                                        <p:tav tm="100000">
                                          <p:val>
                                            <p:strVal val="ppt_x"/>
                                          </p:val>
                                        </p:tav>
                                      </p:tavLst>
                                    </p:anim>
                                    <p:anim calcmode="lin" valueType="num">
                                      <p:cBhvr additive="base">
                                        <p:cTn id="21" dur="500"/>
                                        <p:tgtEl>
                                          <p:spTgt spid="3083"/>
                                        </p:tgtEl>
                                        <p:attrNameLst>
                                          <p:attrName>ppt_y</p:attrName>
                                        </p:attrNameLst>
                                      </p:cBhvr>
                                      <p:tavLst>
                                        <p:tav tm="0">
                                          <p:val>
                                            <p:strVal val="ppt_y"/>
                                          </p:val>
                                        </p:tav>
                                        <p:tav tm="100000">
                                          <p:val>
                                            <p:strVal val="1+ppt_h/2"/>
                                          </p:val>
                                        </p:tav>
                                      </p:tavLst>
                                    </p:anim>
                                    <p:set>
                                      <p:cBhvr>
                                        <p:cTn id="22" dur="1" fill="hold">
                                          <p:stCondLst>
                                            <p:cond delay="499"/>
                                          </p:stCondLst>
                                        </p:cTn>
                                        <p:tgtEl>
                                          <p:spTgt spid="3083"/>
                                        </p:tgtEl>
                                        <p:attrNameLst>
                                          <p:attrName>style.visibility</p:attrName>
                                        </p:attrNameLst>
                                      </p:cBhvr>
                                      <p:to>
                                        <p:strVal val="hidden"/>
                                      </p:to>
                                    </p:set>
                                  </p:childTnLst>
                                  <p:subTnLst>
                                    <p:audio>
                                      <p:cMediaNode>
                                        <p:cTn display="0" masterRel="sameClick">
                                          <p:stCondLst>
                                            <p:cond evt="begin" delay="0">
                                              <p:tn val="19"/>
                                            </p:cond>
                                          </p:stCondLst>
                                          <p:endCondLst>
                                            <p:cond evt="onStopAudio" delay="0">
                                              <p:tgtEl>
                                                <p:sldTgt/>
                                              </p:tgtEl>
                                            </p:cond>
                                          </p:endCondLst>
                                        </p:cTn>
                                        <p:tgtEl>
                                          <p:sndTgt r:embed="rId2" name="chimes.wav"/>
                                        </p:tgtEl>
                                      </p:cMediaNode>
                                    </p:audio>
                                  </p:subTnLst>
                                </p:cTn>
                              </p:par>
                            </p:childTnLst>
                          </p:cTn>
                        </p:par>
                      </p:childTnLst>
                    </p:cTn>
                  </p:par>
                </p:childTnLst>
              </p:cTn>
              <p:nextCondLst>
                <p:cond evt="onClick" delay="0">
                  <p:tgtEl>
                    <p:spTgt spid="3083"/>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920025" y="3558424"/>
            <a:ext cx="5087337" cy="927975"/>
          </a:xfrm>
          <a:prstGeom prst="roundRect">
            <a:avLst/>
          </a:prstGeom>
          <a:solidFill>
            <a:srgbClr val="FF99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3200" smtClean="0">
                <a:solidFill>
                  <a:srgbClr val="000000"/>
                </a:solidFill>
                <a:latin typeface="Arial-Rounded" pitchFamily="34" charset="0"/>
                <a:ea typeface="Arial-Rounded" pitchFamily="34" charset="0"/>
                <a:cs typeface="Arial-Rounded" pitchFamily="34" charset="0"/>
              </a:rPr>
              <a:t>Vì sao lúc chia tay sóc, kiến rất buồn?</a:t>
            </a:r>
            <a:endParaRPr lang="en-US" sz="3200" dirty="0">
              <a:solidFill>
                <a:srgbClr val="000000"/>
              </a:solidFill>
              <a:latin typeface="Arial-Rounded" pitchFamily="34" charset="0"/>
              <a:ea typeface="Arial-Rounded" pitchFamily="34" charset="0"/>
              <a:cs typeface="Arial-Rounded" pitchFamily="34" charset="0"/>
            </a:endParaRPr>
          </a:p>
        </p:txBody>
      </p:sp>
      <p:sp>
        <p:nvSpPr>
          <p:cNvPr id="4" name="Rounded Rectangle 3"/>
          <p:cNvSpPr/>
          <p:nvPr/>
        </p:nvSpPr>
        <p:spPr>
          <a:xfrm>
            <a:off x="920025" y="4857227"/>
            <a:ext cx="5087337" cy="927975"/>
          </a:xfrm>
          <a:prstGeom prst="roundRect">
            <a:avLst/>
          </a:prstGeom>
          <a:solidFill>
            <a:srgbClr val="FF99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3200" smtClean="0">
                <a:solidFill>
                  <a:srgbClr val="000000"/>
                </a:solidFill>
                <a:latin typeface="Arial-Rounded" pitchFamily="34" charset="0"/>
                <a:ea typeface="Arial-Rounded" pitchFamily="34" charset="0"/>
                <a:cs typeface="Arial-Rounded" pitchFamily="34" charset="0"/>
              </a:rPr>
              <a:t>Sóc ơi, tớ cũng nhớ cậu!</a:t>
            </a:r>
            <a:endParaRPr lang="en-US" sz="3200" dirty="0">
              <a:solidFill>
                <a:srgbClr val="000000"/>
              </a:solidFill>
              <a:latin typeface="Arial-Rounded" pitchFamily="34" charset="0"/>
              <a:ea typeface="Arial-Rounded" pitchFamily="34" charset="0"/>
              <a:cs typeface="Arial-Rounded" pitchFamily="34" charset="0"/>
            </a:endParaRPr>
          </a:p>
        </p:txBody>
      </p:sp>
      <p:sp>
        <p:nvSpPr>
          <p:cNvPr id="5" name="Rounded Rectangle 4"/>
          <p:cNvSpPr/>
          <p:nvPr/>
        </p:nvSpPr>
        <p:spPr>
          <a:xfrm>
            <a:off x="919783" y="2273392"/>
            <a:ext cx="5087337" cy="927975"/>
          </a:xfrm>
          <a:prstGeom prst="roundRect">
            <a:avLst/>
          </a:prstGeom>
          <a:solidFill>
            <a:srgbClr val="FF99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3200" smtClean="0">
                <a:solidFill>
                  <a:srgbClr val="000000"/>
                </a:solidFill>
                <a:latin typeface="Arial-Rounded" pitchFamily="34" charset="0"/>
                <a:ea typeface="Arial-Rounded" pitchFamily="34" charset="0"/>
                <a:cs typeface="Arial-Rounded" pitchFamily="34" charset="0"/>
              </a:rPr>
              <a:t>Hằng ngày, hai bạn thường rủ nhau đi học.</a:t>
            </a:r>
            <a:endParaRPr lang="en-US" sz="3200" dirty="0">
              <a:solidFill>
                <a:srgbClr val="000000"/>
              </a:solidFill>
              <a:latin typeface="Arial-Rounded" pitchFamily="34" charset="0"/>
              <a:ea typeface="Arial-Rounded" pitchFamily="34" charset="0"/>
              <a:cs typeface="Arial-Rounded" pitchFamily="34" charset="0"/>
            </a:endParaRPr>
          </a:p>
        </p:txBody>
      </p:sp>
      <p:sp>
        <p:nvSpPr>
          <p:cNvPr id="6" name="Rounded Rectangle 5"/>
          <p:cNvSpPr/>
          <p:nvPr/>
        </p:nvSpPr>
        <p:spPr>
          <a:xfrm>
            <a:off x="7620663" y="2315572"/>
            <a:ext cx="3778513" cy="843614"/>
          </a:xfrm>
          <a:prstGeom prst="roundRect">
            <a:avLst/>
          </a:prstGeom>
          <a:solidFill>
            <a:srgbClr val="B9E7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3200" smtClean="0">
                <a:solidFill>
                  <a:srgbClr val="000000"/>
                </a:solidFill>
                <a:latin typeface="Arial-Rounded" pitchFamily="34" charset="0"/>
                <a:ea typeface="Arial-Rounded" pitchFamily="34" charset="0"/>
                <a:cs typeface="Arial-Rounded" pitchFamily="34" charset="0"/>
              </a:rPr>
              <a:t>Hỏi điều chưa biết</a:t>
            </a:r>
            <a:endParaRPr lang="en-US" sz="3200" dirty="0">
              <a:solidFill>
                <a:srgbClr val="000000"/>
              </a:solidFill>
              <a:latin typeface="Arial-Rounded" pitchFamily="34" charset="0"/>
              <a:ea typeface="Arial-Rounded" pitchFamily="34" charset="0"/>
              <a:cs typeface="Arial-Rounded" pitchFamily="34" charset="0"/>
            </a:endParaRPr>
          </a:p>
        </p:txBody>
      </p:sp>
      <p:sp>
        <p:nvSpPr>
          <p:cNvPr id="7" name="Rounded Rectangle 6"/>
          <p:cNvSpPr/>
          <p:nvPr/>
        </p:nvSpPr>
        <p:spPr>
          <a:xfrm>
            <a:off x="7620663" y="3642785"/>
            <a:ext cx="3778513" cy="843614"/>
          </a:xfrm>
          <a:prstGeom prst="roundRect">
            <a:avLst/>
          </a:prstGeom>
          <a:solidFill>
            <a:srgbClr val="B9E7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3200" smtClean="0">
                <a:solidFill>
                  <a:srgbClr val="000000"/>
                </a:solidFill>
                <a:latin typeface="Arial-Rounded" pitchFamily="34" charset="0"/>
                <a:ea typeface="Arial-Rounded" pitchFamily="34" charset="0"/>
                <a:cs typeface="Arial-Rounded" pitchFamily="34" charset="0"/>
              </a:rPr>
              <a:t>Kể lại sự việc</a:t>
            </a:r>
            <a:endParaRPr lang="en-US" sz="3200" dirty="0">
              <a:solidFill>
                <a:srgbClr val="000000"/>
              </a:solidFill>
              <a:latin typeface="Arial-Rounded" pitchFamily="34" charset="0"/>
              <a:ea typeface="Arial-Rounded" pitchFamily="34" charset="0"/>
              <a:cs typeface="Arial-Rounded" pitchFamily="34" charset="0"/>
            </a:endParaRPr>
          </a:p>
        </p:txBody>
      </p:sp>
      <p:sp>
        <p:nvSpPr>
          <p:cNvPr id="8" name="Rounded Rectangle 7"/>
          <p:cNvSpPr/>
          <p:nvPr/>
        </p:nvSpPr>
        <p:spPr>
          <a:xfrm>
            <a:off x="7624632" y="4941588"/>
            <a:ext cx="3778513" cy="843614"/>
          </a:xfrm>
          <a:prstGeom prst="roundRect">
            <a:avLst/>
          </a:prstGeom>
          <a:solidFill>
            <a:srgbClr val="B9E7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3200" smtClean="0">
                <a:solidFill>
                  <a:srgbClr val="000000"/>
                </a:solidFill>
                <a:latin typeface="Arial-Rounded" pitchFamily="34" charset="0"/>
                <a:ea typeface="Arial-Rounded" pitchFamily="34" charset="0"/>
                <a:cs typeface="Arial-Rounded" pitchFamily="34" charset="0"/>
              </a:rPr>
              <a:t>Bộc lộ cảm xúc</a:t>
            </a:r>
            <a:endParaRPr lang="en-US" sz="3200" dirty="0">
              <a:solidFill>
                <a:srgbClr val="000000"/>
              </a:solidFill>
              <a:latin typeface="Arial-Rounded" pitchFamily="34" charset="0"/>
              <a:ea typeface="Arial-Rounded" pitchFamily="34" charset="0"/>
              <a:cs typeface="Arial-Rounded" pitchFamily="34" charset="0"/>
            </a:endParaRPr>
          </a:p>
        </p:txBody>
      </p:sp>
      <p:sp>
        <p:nvSpPr>
          <p:cNvPr id="9" name="TextBox 8"/>
          <p:cNvSpPr txBox="1"/>
          <p:nvPr/>
        </p:nvSpPr>
        <p:spPr>
          <a:xfrm>
            <a:off x="2804319" y="1557400"/>
            <a:ext cx="959413" cy="707886"/>
          </a:xfrm>
          <a:prstGeom prst="rect">
            <a:avLst/>
          </a:prstGeom>
          <a:noFill/>
        </p:spPr>
        <p:txBody>
          <a:bodyPr wrap="square" rtlCol="0">
            <a:spAutoFit/>
          </a:bodyPr>
          <a:lstStyle/>
          <a:p>
            <a:pPr algn="ctr"/>
            <a:r>
              <a:rPr lang="en-US" sz="4000">
                <a:solidFill>
                  <a:srgbClr val="002060"/>
                </a:solidFill>
                <a:latin typeface="Arial-Rounded" pitchFamily="34" charset="0"/>
                <a:ea typeface="Arial-Rounded" pitchFamily="34" charset="0"/>
                <a:cs typeface="Arial-Rounded" pitchFamily="34" charset="0"/>
              </a:rPr>
              <a:t>A</a:t>
            </a:r>
          </a:p>
        </p:txBody>
      </p:sp>
      <p:sp>
        <p:nvSpPr>
          <p:cNvPr id="10" name="TextBox 9"/>
          <p:cNvSpPr txBox="1"/>
          <p:nvPr/>
        </p:nvSpPr>
        <p:spPr>
          <a:xfrm>
            <a:off x="8508612" y="1557400"/>
            <a:ext cx="959413" cy="707886"/>
          </a:xfrm>
          <a:prstGeom prst="rect">
            <a:avLst/>
          </a:prstGeom>
          <a:noFill/>
        </p:spPr>
        <p:txBody>
          <a:bodyPr wrap="square" rtlCol="0">
            <a:spAutoFit/>
          </a:bodyPr>
          <a:lstStyle/>
          <a:p>
            <a:pPr algn="ctr"/>
            <a:r>
              <a:rPr lang="en-US" sz="4000" smtClean="0">
                <a:solidFill>
                  <a:srgbClr val="002060"/>
                </a:solidFill>
                <a:latin typeface="Arial-Rounded" pitchFamily="34" charset="0"/>
                <a:ea typeface="Arial-Rounded" pitchFamily="34" charset="0"/>
                <a:cs typeface="Arial-Rounded" pitchFamily="34" charset="0"/>
              </a:rPr>
              <a:t>B</a:t>
            </a:r>
            <a:endParaRPr lang="en-US" sz="4000">
              <a:solidFill>
                <a:srgbClr val="002060"/>
              </a:solidFill>
              <a:latin typeface="Arial-Rounded" pitchFamily="34" charset="0"/>
              <a:ea typeface="Arial-Rounded" pitchFamily="34" charset="0"/>
              <a:cs typeface="Arial-Rounded" pitchFamily="34" charset="0"/>
            </a:endParaRPr>
          </a:p>
        </p:txBody>
      </p:sp>
      <p:cxnSp>
        <p:nvCxnSpPr>
          <p:cNvPr id="11" name="Straight Connector 10"/>
          <p:cNvCxnSpPr>
            <a:stCxn id="5" idx="3"/>
            <a:endCxn id="7" idx="1"/>
          </p:cNvCxnSpPr>
          <p:nvPr/>
        </p:nvCxnSpPr>
        <p:spPr>
          <a:xfrm>
            <a:off x="6007120" y="2737380"/>
            <a:ext cx="1613543" cy="132721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a:stCxn id="4" idx="3"/>
            <a:endCxn id="8" idx="1"/>
          </p:cNvCxnSpPr>
          <p:nvPr/>
        </p:nvCxnSpPr>
        <p:spPr>
          <a:xfrm>
            <a:off x="6007362" y="5321215"/>
            <a:ext cx="1617270" cy="4218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a:stCxn id="3" idx="3"/>
            <a:endCxn id="6" idx="1"/>
          </p:cNvCxnSpPr>
          <p:nvPr/>
        </p:nvCxnSpPr>
        <p:spPr>
          <a:xfrm flipV="1">
            <a:off x="6007362" y="2737379"/>
            <a:ext cx="1613301" cy="1285033"/>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17" name="Group 16"/>
          <p:cNvGrpSpPr/>
          <p:nvPr/>
        </p:nvGrpSpPr>
        <p:grpSpPr>
          <a:xfrm>
            <a:off x="689768" y="325195"/>
            <a:ext cx="11106151" cy="1323463"/>
            <a:chOff x="280267" y="915918"/>
            <a:chExt cx="11106151" cy="1323463"/>
          </a:xfrm>
        </p:grpSpPr>
        <p:grpSp>
          <p:nvGrpSpPr>
            <p:cNvPr id="18" name="Group 17"/>
            <p:cNvGrpSpPr/>
            <p:nvPr/>
          </p:nvGrpSpPr>
          <p:grpSpPr>
            <a:xfrm>
              <a:off x="280267" y="915918"/>
              <a:ext cx="758018" cy="731520"/>
              <a:chOff x="3041858" y="1727884"/>
              <a:chExt cx="1240359" cy="1188720"/>
            </a:xfrm>
          </p:grpSpPr>
          <p:sp>
            <p:nvSpPr>
              <p:cNvPr id="20" name="Google Shape;418;p36"/>
              <p:cNvSpPr/>
              <p:nvPr/>
            </p:nvSpPr>
            <p:spPr>
              <a:xfrm>
                <a:off x="3041858" y="1727884"/>
                <a:ext cx="1188720" cy="1188720"/>
              </a:xfrm>
              <a:prstGeom prst="ellipse">
                <a:avLst/>
              </a:prstGeom>
              <a:solidFill>
                <a:srgbClr val="FFFFAF"/>
              </a:solidFill>
              <a:ln>
                <a:noFill/>
              </a:ln>
            </p:spPr>
            <p:txBody>
              <a:bodyPr spcFirstLastPara="1" wrap="square" lIns="121705" tIns="121705" rIns="121705" bIns="121705" anchor="ctr" anchorCtr="0">
                <a:noAutofit/>
              </a:bodyPr>
              <a:lstStyle/>
              <a:p>
                <a:pPr algn="just"/>
                <a:endParaRPr sz="1800">
                  <a:solidFill>
                    <a:srgbClr val="002060"/>
                  </a:solidFill>
                  <a:latin typeface="Arial-Rounded" pitchFamily="34" charset="0"/>
                  <a:ea typeface="Arial-Rounded" pitchFamily="34" charset="0"/>
                  <a:cs typeface="Arial-Rounded" pitchFamily="34" charset="0"/>
                </a:endParaRPr>
              </a:p>
            </p:txBody>
          </p:sp>
          <p:sp>
            <p:nvSpPr>
              <p:cNvPr id="21" name="Google Shape;423;p36"/>
              <p:cNvSpPr txBox="1">
                <a:spLocks/>
              </p:cNvSpPr>
              <p:nvPr/>
            </p:nvSpPr>
            <p:spPr>
              <a:xfrm>
                <a:off x="3085218" y="1889874"/>
                <a:ext cx="1196999" cy="770400"/>
              </a:xfrm>
              <a:prstGeom prst="rect">
                <a:avLst/>
              </a:prstGeom>
            </p:spPr>
            <p:txBody>
              <a:bodyPr spcFirstLastPara="1" wrap="square" lIns="121705" tIns="121705" rIns="121705" bIns="12170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a:lstStyle>
              <a:p>
                <a:pPr algn="just"/>
                <a:r>
                  <a:rPr lang="en" sz="5400" smtClean="0">
                    <a:solidFill>
                      <a:srgbClr val="0070C0"/>
                    </a:solidFill>
                    <a:latin typeface="Arial Rounded MT Bold" pitchFamily="34" charset="0"/>
                    <a:ea typeface="Arial-Rounded" pitchFamily="34" charset="0"/>
                    <a:cs typeface="Arial-Rounded" pitchFamily="34" charset="0"/>
                  </a:rPr>
                  <a:t>3</a:t>
                </a:r>
                <a:endParaRPr lang="en" sz="5400">
                  <a:solidFill>
                    <a:srgbClr val="0070C0"/>
                  </a:solidFill>
                  <a:latin typeface="Arial Rounded MT Bold" pitchFamily="34" charset="0"/>
                  <a:ea typeface="Arial-Rounded" pitchFamily="34" charset="0"/>
                  <a:cs typeface="Arial-Rounded" pitchFamily="34" charset="0"/>
                </a:endParaRPr>
              </a:p>
            </p:txBody>
          </p:sp>
        </p:grpSp>
        <p:sp>
          <p:nvSpPr>
            <p:cNvPr id="19" name="TextBox 18"/>
            <p:cNvSpPr txBox="1"/>
            <p:nvPr/>
          </p:nvSpPr>
          <p:spPr>
            <a:xfrm>
              <a:off x="919074" y="915942"/>
              <a:ext cx="10467344" cy="1323439"/>
            </a:xfrm>
            <a:prstGeom prst="rect">
              <a:avLst/>
            </a:prstGeom>
            <a:noFill/>
          </p:spPr>
          <p:txBody>
            <a:bodyPr wrap="square" rtlCol="0">
              <a:spAutoFit/>
            </a:bodyPr>
            <a:lstStyle/>
            <a:p>
              <a:pPr algn="just"/>
              <a:r>
                <a:rPr lang="en-US" sz="4000" smtClean="0">
                  <a:solidFill>
                    <a:srgbClr val="002060"/>
                  </a:solidFill>
                  <a:latin typeface="Arial-Rounded" pitchFamily="34" charset="0"/>
                  <a:ea typeface="Arial-Rounded" pitchFamily="34" charset="0"/>
                  <a:cs typeface="Arial-Rounded" pitchFamily="34" charset="0"/>
                </a:rPr>
                <a:t>Chọn câu ở cột A phù hợp với ý ở cột B. Nói tên dấu câu đặt cuối mỗi câu.</a:t>
              </a:r>
            </a:p>
          </p:txBody>
        </p:sp>
      </p:grpSp>
    </p:spTree>
    <p:extLst>
      <p:ext uri="{BB962C8B-B14F-4D97-AF65-F5344CB8AC3E}">
        <p14:creationId xmlns:p14="http://schemas.microsoft.com/office/powerpoint/2010/main" val="1214707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up)">
                                      <p:cBhvr>
                                        <p:cTn id="7" dur="500"/>
                                        <p:tgtEl>
                                          <p:spTgt spid="11"/>
                                        </p:tgtEl>
                                      </p:cBhvr>
                                    </p:animEffect>
                                  </p:childTnLst>
                                  <p:subTnLst>
                                    <p:audio>
                                      <p:cMediaNode>
                                        <p:cTn display="0" masterRel="sameClick">
                                          <p:stCondLst>
                                            <p:cond evt="begin" delay="0">
                                              <p:tn val="5"/>
                                            </p:cond>
                                          </p:stCondLst>
                                          <p:endCondLst>
                                            <p:cond evt="onStopAudio" delay="0">
                                              <p:tgtEl>
                                                <p:sldTgt/>
                                              </p:tgtEl>
                                            </p:cond>
                                          </p:endCondLst>
                                        </p:cTn>
                                        <p:tgtEl>
                                          <p:sndTgt r:embed="rId3" name="Check mark.wav"/>
                                        </p:tgtEl>
                                      </p:cMediaNode>
                                    </p:audio>
                                  </p:sub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down)">
                                      <p:cBhvr>
                                        <p:cTn id="12" dur="500"/>
                                        <p:tgtEl>
                                          <p:spTgt spid="13"/>
                                        </p:tgtEl>
                                      </p:cBhvr>
                                    </p:animEffect>
                                  </p:childTnLst>
                                  <p:subTnLst>
                                    <p:audio>
                                      <p:cMediaNode>
                                        <p:cTn display="0" masterRel="sameClick">
                                          <p:stCondLst>
                                            <p:cond evt="begin" delay="0">
                                              <p:tn val="10"/>
                                            </p:cond>
                                          </p:stCondLst>
                                          <p:endCondLst>
                                            <p:cond evt="onStopAudio" delay="0">
                                              <p:tgtEl>
                                                <p:sldTgt/>
                                              </p:tgtEl>
                                            </p:cond>
                                          </p:endCondLst>
                                        </p:cTn>
                                        <p:tgtEl>
                                          <p:sndTgt r:embed="rId3" name="Check mark.wav"/>
                                        </p:tgtEl>
                                      </p:cMediaNode>
                                    </p:audio>
                                  </p:sub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left)">
                                      <p:cBhvr>
                                        <p:cTn id="17" dur="500"/>
                                        <p:tgtEl>
                                          <p:spTgt spid="12"/>
                                        </p:tgtEl>
                                      </p:cBhvr>
                                    </p:animEffect>
                                  </p:childTnLst>
                                  <p:subTnLst>
                                    <p:audio>
                                      <p:cMediaNode>
                                        <p:cTn display="0" masterRel="sameClick">
                                          <p:stCondLst>
                                            <p:cond evt="begin" delay="0">
                                              <p:tn val="15"/>
                                            </p:cond>
                                          </p:stCondLst>
                                          <p:endCondLst>
                                            <p:cond evt="onStopAudio" delay="0">
                                              <p:tgtEl>
                                                <p:sldTgt/>
                                              </p:tgtEl>
                                            </p:cond>
                                          </p:endCondLst>
                                        </p:cTn>
                                        <p:tgtEl>
                                          <p:sndTgt r:embed="rId3" name="Check mark.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b="15767"/>
          <a:stretch/>
        </p:blipFill>
        <p:spPr>
          <a:xfrm>
            <a:off x="4633119" y="2514600"/>
            <a:ext cx="4648518" cy="4254349"/>
          </a:xfrm>
          <a:prstGeom prst="rect">
            <a:avLst/>
          </a:prstGeom>
        </p:spPr>
      </p:pic>
      <p:sp>
        <p:nvSpPr>
          <p:cNvPr id="5" name="TextBox 4"/>
          <p:cNvSpPr txBox="1"/>
          <p:nvPr/>
        </p:nvSpPr>
        <p:spPr>
          <a:xfrm>
            <a:off x="1722928" y="1295401"/>
            <a:ext cx="7297104" cy="1354217"/>
          </a:xfrm>
          <a:prstGeom prst="rect">
            <a:avLst/>
          </a:prstGeom>
          <a:noFill/>
        </p:spPr>
        <p:txBody>
          <a:bodyPr wrap="square" lIns="121725" tIns="60862" rIns="121725" bIns="60862" rtlCol="0">
            <a:spAutoFit/>
          </a:bodyPr>
          <a:lstStyle/>
          <a:p>
            <a:pPr algn="ctr"/>
            <a:r>
              <a:rPr lang="en-US" sz="8000" b="1">
                <a:solidFill>
                  <a:srgbClr val="0070C0"/>
                </a:solidFill>
                <a:latin typeface="Arial-Rounded" pitchFamily="34" charset="0"/>
                <a:ea typeface="Arial-Rounded" pitchFamily="34" charset="0"/>
                <a:cs typeface="Arial-Rounded" pitchFamily="34" charset="0"/>
              </a:rPr>
              <a:t>CỦNG CỐ</a:t>
            </a:r>
          </a:p>
        </p:txBody>
      </p:sp>
    </p:spTree>
    <p:extLst>
      <p:ext uri="{BB962C8B-B14F-4D97-AF65-F5344CB8AC3E}">
        <p14:creationId xmlns:p14="http://schemas.microsoft.com/office/powerpoint/2010/main" val="260703825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85119" y="2667000"/>
            <a:ext cx="9002872" cy="1261600"/>
          </a:xfrm>
        </p:spPr>
        <p:txBody>
          <a:bodyPr/>
          <a:lstStyle/>
          <a:p>
            <a:pPr algn="ctr">
              <a:lnSpc>
                <a:spcPct val="150000"/>
              </a:lnSpc>
            </a:pPr>
            <a:r>
              <a:rPr lang="en-US" sz="9600" err="1">
                <a:solidFill>
                  <a:schemeClr val="tx1"/>
                </a:solidFill>
                <a:latin typeface="Arial-Rounded" pitchFamily="34" charset="0"/>
                <a:ea typeface="Arial-Rounded" pitchFamily="34" charset="0"/>
                <a:cs typeface="Arial-Rounded" pitchFamily="34" charset="0"/>
              </a:rPr>
              <a:t>Dặn</a:t>
            </a:r>
            <a:r>
              <a:rPr lang="en-US" sz="9600">
                <a:solidFill>
                  <a:schemeClr val="tx1"/>
                </a:solidFill>
                <a:latin typeface="Arial-Rounded" pitchFamily="34" charset="0"/>
                <a:ea typeface="Arial-Rounded" pitchFamily="34" charset="0"/>
                <a:cs typeface="Arial-Rounded" pitchFamily="34" charset="0"/>
              </a:rPr>
              <a:t> dò</a:t>
            </a:r>
            <a:endParaRPr lang="en-US" sz="9600" dirty="0">
              <a:solidFill>
                <a:schemeClr val="tx1"/>
              </a:solidFill>
              <a:latin typeface="Arial-Rounded" pitchFamily="34" charset="0"/>
              <a:ea typeface="Arial-Rounded" pitchFamily="34" charset="0"/>
              <a:cs typeface="Arial-Rounded" pitchFamily="34" charset="0"/>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90719" y="3733800"/>
            <a:ext cx="1616075" cy="2487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6885517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b="10175"/>
          <a:stretch/>
        </p:blipFill>
        <p:spPr>
          <a:xfrm>
            <a:off x="-34132" y="0"/>
            <a:ext cx="12195969" cy="6858000"/>
          </a:xfrm>
          <a:prstGeom prst="rect">
            <a:avLst/>
          </a:prstGeom>
        </p:spPr>
      </p:pic>
      <p:pic>
        <p:nvPicPr>
          <p:cNvPr id="21" name="Picture 20">
            <a:hlinkClick r:id="rId4" action="ppaction://hlinksldjump"/>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182151" y="-153566"/>
            <a:ext cx="1322294" cy="1322294"/>
          </a:xfrm>
          <a:prstGeom prst="rect">
            <a:avLst/>
          </a:prstGeom>
        </p:spPr>
      </p:pic>
      <p:sp>
        <p:nvSpPr>
          <p:cNvPr id="4" name="TextBox 3"/>
          <p:cNvSpPr txBox="1"/>
          <p:nvPr/>
        </p:nvSpPr>
        <p:spPr>
          <a:xfrm>
            <a:off x="137319" y="76200"/>
            <a:ext cx="6248400" cy="830997"/>
          </a:xfrm>
          <a:prstGeom prst="rect">
            <a:avLst/>
          </a:prstGeom>
          <a:solidFill>
            <a:schemeClr val="bg1"/>
          </a:solidFill>
        </p:spPr>
        <p:txBody>
          <a:bodyPr wrap="square" rtlCol="0">
            <a:spAutoFit/>
          </a:bodyPr>
          <a:lstStyle/>
          <a:p>
            <a:r>
              <a:rPr lang="en-US" sz="2400" smtClean="0">
                <a:solidFill>
                  <a:srgbClr val="FF0000"/>
                </a:solidFill>
                <a:latin typeface="Arial" pitchFamily="34" charset="0"/>
                <a:cs typeface="Arial" pitchFamily="34" charset="0"/>
              </a:rPr>
              <a:t>KHỞI ĐỘNG</a:t>
            </a:r>
          </a:p>
          <a:p>
            <a:r>
              <a:rPr lang="en-US" sz="2400" smtClean="0">
                <a:solidFill>
                  <a:srgbClr val="FF0000"/>
                </a:solidFill>
                <a:latin typeface="Arial" pitchFamily="34" charset="0"/>
                <a:cs typeface="Arial" pitchFamily="34" charset="0"/>
              </a:rPr>
              <a:t>TRÒ CHƠI: </a:t>
            </a:r>
            <a:r>
              <a:rPr lang="en-US" sz="2400" b="1" i="1" smtClean="0">
                <a:solidFill>
                  <a:srgbClr val="FF0000"/>
                </a:solidFill>
                <a:latin typeface="Arial" pitchFamily="34" charset="0"/>
                <a:cs typeface="Arial" pitchFamily="34" charset="0"/>
              </a:rPr>
              <a:t>CÙNG SÓC NÂU HÁI SỒI</a:t>
            </a:r>
            <a:endParaRPr lang="en-US" sz="2400" b="1" i="1">
              <a:solidFill>
                <a:srgbClr val="FF0000"/>
              </a:solidFill>
              <a:latin typeface="Arial" pitchFamily="34" charset="0"/>
              <a:cs typeface="Arial" pitchFamily="34" charset="0"/>
            </a:endParaRPr>
          </a:p>
        </p:txBody>
      </p:sp>
      <p:pic>
        <p:nvPicPr>
          <p:cNvPr id="12" name="Picture 11">
            <a:hlinkClick r:id="rId4" action="ppaction://hlinksldjump"/>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623719" y="-194625"/>
            <a:ext cx="1322294" cy="1322294"/>
          </a:xfrm>
          <a:prstGeom prst="rect">
            <a:avLst/>
          </a:prstGeom>
        </p:spPr>
      </p:pic>
      <p:pic>
        <p:nvPicPr>
          <p:cNvPr id="25" name="Picture 2" descr="clipchipmunk2.gif (300×368) | Squirrel clipart, Cute squirrel, Squirrel art"/>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37719" y="4259834"/>
            <a:ext cx="2133600" cy="26172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40739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p:cNvPicPr>
            <a:picLocks noChangeAspect="1"/>
          </p:cNvPicPr>
          <p:nvPr/>
        </p:nvPicPr>
        <p:blipFill rotWithShape="1">
          <a:blip r:embed="rId5">
            <a:extLst>
              <a:ext uri="{28A0092B-C50C-407E-A947-70E740481C1C}">
                <a14:useLocalDpi xmlns:a14="http://schemas.microsoft.com/office/drawing/2010/main" val="0"/>
              </a:ext>
            </a:extLst>
          </a:blip>
          <a:srcRect b="10175"/>
          <a:stretch/>
        </p:blipFill>
        <p:spPr>
          <a:xfrm>
            <a:off x="-34132" y="0"/>
            <a:ext cx="12195969" cy="6858000"/>
          </a:xfrm>
          <a:prstGeom prst="rect">
            <a:avLst/>
          </a:prstGeom>
        </p:spPr>
      </p:pic>
      <p:pic>
        <p:nvPicPr>
          <p:cNvPr id="1028" name="Picture 4" descr="squirrel clipart - Clip Art Library"/>
          <p:cNvPicPr>
            <a:picLocks noChangeAspect="1" noChangeArrowheads="1"/>
          </p:cNvPicPr>
          <p:nvPr/>
        </p:nvPicPr>
        <p:blipFill>
          <a:blip r:embed="rId6">
            <a:extLst>
              <a:ext uri="{BEBA8EAE-BF5A-486C-A8C5-ECC9F3942E4B}">
                <a14:imgProps xmlns:a14="http://schemas.microsoft.com/office/drawing/2010/main">
                  <a14:imgLayer r:embed="rId7">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flipH="1">
            <a:off x="-15081" y="3886200"/>
            <a:ext cx="2289269" cy="2667000"/>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2827338" y="715762"/>
            <a:ext cx="495300" cy="523220"/>
          </a:xfrm>
          <a:prstGeom prst="rect">
            <a:avLst/>
          </a:prstGeom>
          <a:solidFill>
            <a:schemeClr val="bg1"/>
          </a:solidFill>
          <a:ln>
            <a:noFill/>
          </a:ln>
          <a:effectLst>
            <a:softEdge rad="63500"/>
          </a:effectLst>
        </p:spPr>
        <p:txBody>
          <a:bodyPr wrap="square" rtlCol="0">
            <a:spAutoFit/>
          </a:bodyPr>
          <a:lstStyle/>
          <a:p>
            <a:pPr algn="ctr"/>
            <a:r>
              <a:rPr lang="en-US" sz="2800" b="1" cap="all"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pitchFamily="34" charset="0"/>
                <a:cs typeface="Arial" pitchFamily="34" charset="0"/>
              </a:rPr>
              <a:t>1</a:t>
            </a:r>
            <a:endParaRPr lang="en-US" sz="2800" b="1" cap="all">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pitchFamily="34" charset="0"/>
              <a:cs typeface="Arial" pitchFamily="34" charset="0"/>
            </a:endParaRPr>
          </a:p>
        </p:txBody>
      </p:sp>
      <p:sp>
        <p:nvSpPr>
          <p:cNvPr id="29" name="TextBox 28"/>
          <p:cNvSpPr txBox="1"/>
          <p:nvPr/>
        </p:nvSpPr>
        <p:spPr>
          <a:xfrm>
            <a:off x="4370388" y="1600160"/>
            <a:ext cx="495300" cy="523220"/>
          </a:xfrm>
          <a:prstGeom prst="rect">
            <a:avLst/>
          </a:prstGeom>
          <a:solidFill>
            <a:schemeClr val="bg1"/>
          </a:solidFill>
          <a:ln>
            <a:noFill/>
          </a:ln>
          <a:effectLst>
            <a:softEdge rad="63500"/>
          </a:effectLst>
        </p:spPr>
        <p:txBody>
          <a:bodyPr wrap="square" rtlCol="0">
            <a:spAutoFit/>
          </a:bodyPr>
          <a:lstStyle/>
          <a:p>
            <a:pPr algn="ctr"/>
            <a:r>
              <a:rPr lang="en-US" sz="2800" b="1" cap="all"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pitchFamily="34" charset="0"/>
                <a:cs typeface="Arial" pitchFamily="34" charset="0"/>
              </a:rPr>
              <a:t>2</a:t>
            </a:r>
            <a:endParaRPr lang="en-US" sz="2800" b="1" cap="all">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pitchFamily="34" charset="0"/>
              <a:cs typeface="Arial" pitchFamily="34" charset="0"/>
            </a:endParaRPr>
          </a:p>
        </p:txBody>
      </p:sp>
      <p:sp>
        <p:nvSpPr>
          <p:cNvPr id="30" name="TextBox 29"/>
          <p:cNvSpPr txBox="1"/>
          <p:nvPr/>
        </p:nvSpPr>
        <p:spPr>
          <a:xfrm>
            <a:off x="5765007" y="1262310"/>
            <a:ext cx="495300" cy="523220"/>
          </a:xfrm>
          <a:prstGeom prst="rect">
            <a:avLst/>
          </a:prstGeom>
          <a:solidFill>
            <a:schemeClr val="bg1"/>
          </a:solidFill>
          <a:ln>
            <a:noFill/>
          </a:ln>
          <a:effectLst>
            <a:softEdge rad="63500"/>
          </a:effectLst>
        </p:spPr>
        <p:txBody>
          <a:bodyPr wrap="square" rtlCol="0">
            <a:spAutoFit/>
          </a:bodyPr>
          <a:lstStyle/>
          <a:p>
            <a:pPr algn="ctr"/>
            <a:r>
              <a:rPr lang="en-US" sz="2800" b="1" cap="all"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pitchFamily="34" charset="0"/>
                <a:cs typeface="Arial" pitchFamily="34" charset="0"/>
              </a:rPr>
              <a:t>3</a:t>
            </a:r>
            <a:endParaRPr lang="en-US" sz="2800" b="1" cap="all">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pitchFamily="34" charset="0"/>
              <a:cs typeface="Arial" pitchFamily="34" charset="0"/>
            </a:endParaRPr>
          </a:p>
        </p:txBody>
      </p:sp>
      <p:sp>
        <p:nvSpPr>
          <p:cNvPr id="31" name="TextBox 30"/>
          <p:cNvSpPr txBox="1"/>
          <p:nvPr/>
        </p:nvSpPr>
        <p:spPr>
          <a:xfrm>
            <a:off x="8195469" y="1645626"/>
            <a:ext cx="495300" cy="523220"/>
          </a:xfrm>
          <a:prstGeom prst="rect">
            <a:avLst/>
          </a:prstGeom>
          <a:solidFill>
            <a:schemeClr val="bg1"/>
          </a:solidFill>
          <a:ln>
            <a:noFill/>
          </a:ln>
          <a:effectLst>
            <a:softEdge rad="63500"/>
          </a:effectLst>
        </p:spPr>
        <p:txBody>
          <a:bodyPr wrap="square" rtlCol="0">
            <a:spAutoFit/>
          </a:bodyPr>
          <a:lstStyle/>
          <a:p>
            <a:pPr algn="ctr"/>
            <a:r>
              <a:rPr lang="en-US" sz="2800" b="1" cap="all"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pitchFamily="34" charset="0"/>
                <a:cs typeface="Arial" pitchFamily="34" charset="0"/>
              </a:rPr>
              <a:t>4</a:t>
            </a:r>
            <a:endParaRPr lang="en-US" sz="2800" b="1" cap="all">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pitchFamily="34" charset="0"/>
              <a:cs typeface="Arial" pitchFamily="34" charset="0"/>
            </a:endParaRPr>
          </a:p>
        </p:txBody>
      </p:sp>
      <p:sp>
        <p:nvSpPr>
          <p:cNvPr id="32" name="TextBox 31"/>
          <p:cNvSpPr txBox="1"/>
          <p:nvPr/>
        </p:nvSpPr>
        <p:spPr>
          <a:xfrm>
            <a:off x="9948069" y="1645626"/>
            <a:ext cx="495300" cy="523220"/>
          </a:xfrm>
          <a:prstGeom prst="rect">
            <a:avLst/>
          </a:prstGeom>
          <a:solidFill>
            <a:schemeClr val="bg1"/>
          </a:solidFill>
          <a:ln>
            <a:noFill/>
          </a:ln>
          <a:effectLst>
            <a:softEdge rad="63500"/>
          </a:effectLst>
        </p:spPr>
        <p:txBody>
          <a:bodyPr wrap="square" rtlCol="0">
            <a:spAutoFit/>
          </a:bodyPr>
          <a:lstStyle/>
          <a:p>
            <a:pPr algn="ctr"/>
            <a:r>
              <a:rPr lang="en-US" sz="2800" b="1" cap="all"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pitchFamily="34" charset="0"/>
                <a:cs typeface="Arial" pitchFamily="34" charset="0"/>
              </a:rPr>
              <a:t>5</a:t>
            </a:r>
            <a:endParaRPr lang="en-US" sz="2800" b="1" cap="all">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pitchFamily="34" charset="0"/>
              <a:cs typeface="Arial" pitchFamily="34" charset="0"/>
            </a:endParaRPr>
          </a:p>
        </p:txBody>
      </p:sp>
      <p:pic>
        <p:nvPicPr>
          <p:cNvPr id="1030" name="Picture 6" descr="Basket Clipart Cartoon - Free image on Pixabay"/>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829846" y="3937793"/>
            <a:ext cx="3022474" cy="30224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a:hlinkClick r:id="rId9" action="ppaction://hlinksldjump"/>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rot="16200000">
            <a:off x="11137692" y="5832847"/>
            <a:ext cx="899318" cy="1140635"/>
          </a:xfrm>
          <a:prstGeom prst="rect">
            <a:avLst/>
          </a:prstGeom>
        </p:spPr>
      </p:pic>
      <p:pic>
        <p:nvPicPr>
          <p:cNvPr id="25" name="Picture 24">
            <a:hlinkClick r:id="rId11" action="ppaction://hlinksldjump"/>
          </p:cNvPr>
          <p:cNvPicPr>
            <a:picLocks noChangeAspect="1"/>
          </p:cNvPicPr>
          <p:nvPr/>
        </p:nvPicPr>
        <p:blipFill rotWithShape="1">
          <a:blip r:embed="rId12" cstate="print">
            <a:extLst>
              <a:ext uri="{BEBA8EAE-BF5A-486C-A8C5-ECC9F3942E4B}">
                <a14:imgProps xmlns:a14="http://schemas.microsoft.com/office/drawing/2010/main">
                  <a14:imgLayer r:embed="rId13">
                    <a14:imgEffect>
                      <a14:backgroundRemoval t="0" b="90093" l="10000" r="90800"/>
                    </a14:imgEffect>
                    <a14:imgEffect>
                      <a14:saturation sat="400000"/>
                    </a14:imgEffect>
                  </a14:imgLayer>
                </a14:imgProps>
              </a:ext>
              <a:ext uri="{28A0092B-C50C-407E-A947-70E740481C1C}">
                <a14:useLocalDpi xmlns:a14="http://schemas.microsoft.com/office/drawing/2010/main" val="0"/>
              </a:ext>
            </a:extLst>
          </a:blip>
          <a:srcRect b="9930"/>
          <a:stretch/>
        </p:blipFill>
        <p:spPr>
          <a:xfrm>
            <a:off x="2617788" y="1238982"/>
            <a:ext cx="914400" cy="889488"/>
          </a:xfrm>
          <a:prstGeom prst="rect">
            <a:avLst/>
          </a:prstGeom>
        </p:spPr>
      </p:pic>
      <p:pic>
        <p:nvPicPr>
          <p:cNvPr id="12" name="Picture 11">
            <a:hlinkClick r:id="rId14" action="ppaction://hlinksldjump"/>
          </p:cNvPr>
          <p:cNvPicPr>
            <a:picLocks noChangeAspect="1"/>
          </p:cNvPicPr>
          <p:nvPr/>
        </p:nvPicPr>
        <p:blipFill rotWithShape="1">
          <a:blip r:embed="rId15" cstate="print">
            <a:extLst>
              <a:ext uri="{BEBA8EAE-BF5A-486C-A8C5-ECC9F3942E4B}">
                <a14:imgProps xmlns:a14="http://schemas.microsoft.com/office/drawing/2010/main">
                  <a14:imgLayer r:embed="rId16">
                    <a14:imgEffect>
                      <a14:backgroundRemoval t="0" b="90093" l="10000" r="90800"/>
                    </a14:imgEffect>
                    <a14:imgEffect>
                      <a14:saturation sat="400000"/>
                    </a14:imgEffect>
                  </a14:imgLayer>
                </a14:imgProps>
              </a:ext>
              <a:ext uri="{28A0092B-C50C-407E-A947-70E740481C1C}">
                <a14:useLocalDpi xmlns:a14="http://schemas.microsoft.com/office/drawing/2010/main" val="0"/>
              </a:ext>
            </a:extLst>
          </a:blip>
          <a:srcRect b="9930"/>
          <a:stretch/>
        </p:blipFill>
        <p:spPr>
          <a:xfrm>
            <a:off x="3951288" y="2179026"/>
            <a:ext cx="914400" cy="889488"/>
          </a:xfrm>
          <a:prstGeom prst="rect">
            <a:avLst/>
          </a:prstGeom>
        </p:spPr>
      </p:pic>
      <p:pic>
        <p:nvPicPr>
          <p:cNvPr id="26" name="Picture 25">
            <a:hlinkClick r:id="rId17" action="ppaction://hlinksldjump"/>
          </p:cNvPr>
          <p:cNvPicPr>
            <a:picLocks noChangeAspect="1"/>
          </p:cNvPicPr>
          <p:nvPr/>
        </p:nvPicPr>
        <p:blipFill rotWithShape="1">
          <a:blip r:embed="rId18" cstate="print">
            <a:extLst>
              <a:ext uri="{BEBA8EAE-BF5A-486C-A8C5-ECC9F3942E4B}">
                <a14:imgProps xmlns:a14="http://schemas.microsoft.com/office/drawing/2010/main">
                  <a14:imgLayer r:embed="rId19">
                    <a14:imgEffect>
                      <a14:backgroundRemoval t="0" b="90093" l="10000" r="90800"/>
                    </a14:imgEffect>
                    <a14:imgEffect>
                      <a14:saturation sat="400000"/>
                    </a14:imgEffect>
                  </a14:imgLayer>
                </a14:imgProps>
              </a:ext>
              <a:ext uri="{28A0092B-C50C-407E-A947-70E740481C1C}">
                <a14:useLocalDpi xmlns:a14="http://schemas.microsoft.com/office/drawing/2010/main" val="0"/>
              </a:ext>
            </a:extLst>
          </a:blip>
          <a:srcRect b="9930"/>
          <a:stretch/>
        </p:blipFill>
        <p:spPr>
          <a:xfrm>
            <a:off x="7985919" y="2128470"/>
            <a:ext cx="966372" cy="940044"/>
          </a:xfrm>
          <a:prstGeom prst="rect">
            <a:avLst/>
          </a:prstGeom>
        </p:spPr>
      </p:pic>
      <p:pic>
        <p:nvPicPr>
          <p:cNvPr id="27" name="Picture 26">
            <a:hlinkClick r:id="rId20" action="ppaction://hlinksldjump"/>
          </p:cNvPr>
          <p:cNvPicPr>
            <a:picLocks noChangeAspect="1"/>
          </p:cNvPicPr>
          <p:nvPr/>
        </p:nvPicPr>
        <p:blipFill rotWithShape="1">
          <a:blip r:embed="rId12" cstate="print">
            <a:extLst>
              <a:ext uri="{BEBA8EAE-BF5A-486C-A8C5-ECC9F3942E4B}">
                <a14:imgProps xmlns:a14="http://schemas.microsoft.com/office/drawing/2010/main">
                  <a14:imgLayer r:embed="rId13">
                    <a14:imgEffect>
                      <a14:backgroundRemoval t="0" b="90093" l="10000" r="90800"/>
                    </a14:imgEffect>
                    <a14:imgEffect>
                      <a14:saturation sat="400000"/>
                    </a14:imgEffect>
                  </a14:imgLayer>
                </a14:imgProps>
              </a:ext>
              <a:ext uri="{28A0092B-C50C-407E-A947-70E740481C1C}">
                <a14:useLocalDpi xmlns:a14="http://schemas.microsoft.com/office/drawing/2010/main" val="0"/>
              </a:ext>
            </a:extLst>
          </a:blip>
          <a:srcRect b="9930"/>
          <a:stretch/>
        </p:blipFill>
        <p:spPr>
          <a:xfrm>
            <a:off x="5395119" y="1791432"/>
            <a:ext cx="914400" cy="889488"/>
          </a:xfrm>
          <a:prstGeom prst="rect">
            <a:avLst/>
          </a:prstGeom>
        </p:spPr>
      </p:pic>
      <p:pic>
        <p:nvPicPr>
          <p:cNvPr id="28" name="Picture 27">
            <a:hlinkClick r:id="rId21" action="ppaction://hlinksldjump"/>
          </p:cNvPr>
          <p:cNvPicPr>
            <a:picLocks noChangeAspect="1"/>
          </p:cNvPicPr>
          <p:nvPr/>
        </p:nvPicPr>
        <p:blipFill rotWithShape="1">
          <a:blip r:embed="rId22" cstate="print">
            <a:extLst>
              <a:ext uri="{BEBA8EAE-BF5A-486C-A8C5-ECC9F3942E4B}">
                <a14:imgProps xmlns:a14="http://schemas.microsoft.com/office/drawing/2010/main">
                  <a14:imgLayer r:embed="rId23">
                    <a14:imgEffect>
                      <a14:backgroundRemoval t="0" b="90093" l="10000" r="90800"/>
                    </a14:imgEffect>
                    <a14:imgEffect>
                      <a14:saturation sat="400000"/>
                    </a14:imgEffect>
                  </a14:imgLayer>
                </a14:imgProps>
              </a:ext>
              <a:ext uri="{28A0092B-C50C-407E-A947-70E740481C1C}">
                <a14:useLocalDpi xmlns:a14="http://schemas.microsoft.com/office/drawing/2010/main" val="0"/>
              </a:ext>
            </a:extLst>
          </a:blip>
          <a:srcRect b="9930"/>
          <a:stretch/>
        </p:blipFill>
        <p:spPr>
          <a:xfrm>
            <a:off x="9738518" y="1907236"/>
            <a:ext cx="1232969" cy="1199378"/>
          </a:xfrm>
          <a:prstGeom prst="rect">
            <a:avLst/>
          </a:prstGeom>
        </p:spPr>
      </p:pic>
      <p:pic>
        <p:nvPicPr>
          <p:cNvPr id="33" name="Picture 6" descr="Basket Clipart Cartoon - Free image on Pixabay"/>
          <p:cNvPicPr>
            <a:picLocks noChangeAspect="1" noChangeArrowheads="1"/>
          </p:cNvPicPr>
          <p:nvPr/>
        </p:nvPicPr>
        <p:blipFill>
          <a:blip r:embed="rId24">
            <a:extLst>
              <a:ext uri="{BEBA8EAE-BF5A-486C-A8C5-ECC9F3942E4B}">
                <a14:imgProps xmlns:a14="http://schemas.microsoft.com/office/drawing/2010/main">
                  <a14:imgLayer r:embed="rId25">
                    <a14:imgEffect>
                      <a14:backgroundRemoval t="51944" b="90000" l="417" r="97917">
                        <a14:backgroundMark x1="29722" y1="57361" x2="72917" y2="57361"/>
                      </a14:backgroundRemoval>
                    </a14:imgEffect>
                  </a14:imgLayer>
                </a14:imgProps>
              </a:ext>
              <a:ext uri="{28A0092B-C50C-407E-A947-70E740481C1C}">
                <a14:useLocalDpi xmlns:a14="http://schemas.microsoft.com/office/drawing/2010/main" val="0"/>
              </a:ext>
            </a:extLst>
          </a:blip>
          <a:srcRect/>
          <a:stretch>
            <a:fillRect/>
          </a:stretch>
        </p:blipFill>
        <p:spPr bwMode="auto">
          <a:xfrm>
            <a:off x="2829846" y="3937793"/>
            <a:ext cx="3022474" cy="3022475"/>
          </a:xfrm>
          <a:prstGeom prst="rect">
            <a:avLst/>
          </a:prstGeom>
          <a:noFill/>
          <a:extLst>
            <a:ext uri="{909E8E84-426E-40DD-AFC4-6F175D3DCCD1}">
              <a14:hiddenFill xmlns:a14="http://schemas.microsoft.com/office/drawing/2010/main">
                <a:solidFill>
                  <a:srgbClr val="FFFFFF"/>
                </a:solidFill>
              </a14:hiddenFill>
            </a:ext>
          </a:extLst>
        </p:spPr>
      </p:pic>
      <p:pic>
        <p:nvPicPr>
          <p:cNvPr id="21" name="Tieng-yeah-tre-con-www_nhacchuongvui_com.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26"/>
          <a:stretch>
            <a:fillRect/>
          </a:stretch>
        </p:blipFill>
        <p:spPr>
          <a:xfrm>
            <a:off x="-1691481" y="1818580"/>
            <a:ext cx="609600" cy="609600"/>
          </a:xfrm>
          <a:prstGeom prst="rect">
            <a:avLst/>
          </a:prstGeom>
        </p:spPr>
      </p:pic>
    </p:spTree>
    <p:extLst>
      <p:ext uri="{BB962C8B-B14F-4D97-AF65-F5344CB8AC3E}">
        <p14:creationId xmlns:p14="http://schemas.microsoft.com/office/powerpoint/2010/main" val="145736272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5"/>
                    </p:tgtEl>
                  </p:cond>
                </p:stCondLst>
                <p:endSync evt="end" delay="0">
                  <p:rtn val="all"/>
                </p:endSync>
                <p:childTnLst>
                  <p:par>
                    <p:cTn id="3" fill="hold">
                      <p:stCondLst>
                        <p:cond delay="0"/>
                      </p:stCondLst>
                      <p:childTnLst>
                        <p:par>
                          <p:cTn id="4" fill="hold">
                            <p:stCondLst>
                              <p:cond delay="0"/>
                            </p:stCondLst>
                            <p:childTnLst>
                              <p:par>
                                <p:cTn id="5" presetID="42" presetClass="path" presetSubtype="0" accel="50000" decel="50000" fill="hold" nodeType="clickEffect">
                                  <p:stCondLst>
                                    <p:cond delay="0"/>
                                  </p:stCondLst>
                                  <p:childTnLst>
                                    <p:animMotion origin="layout" path="M -4.17973E-6 -3.7037E-7 L 0.09692 0.63241 " pathEditMode="relative" rAng="0" ptsTypes="AA">
                                      <p:cBhvr>
                                        <p:cTn id="6" dur="2000" fill="hold"/>
                                        <p:tgtEl>
                                          <p:spTgt spid="25"/>
                                        </p:tgtEl>
                                        <p:attrNameLst>
                                          <p:attrName>ppt_x</p:attrName>
                                          <p:attrName>ppt_y</p:attrName>
                                        </p:attrNameLst>
                                      </p:cBhvr>
                                      <p:rCtr x="4846" y="31620"/>
                                    </p:animMotion>
                                  </p:childTnLst>
                                </p:cTn>
                              </p:par>
                              <p:par>
                                <p:cTn id="7" presetID="10" presetClass="exit" presetSubtype="0" fill="hold" grpId="0" nodeType="withEffect">
                                  <p:stCondLst>
                                    <p:cond delay="0"/>
                                  </p:stCondLst>
                                  <p:childTnLst>
                                    <p:animEffect transition="out" filter="fade">
                                      <p:cBhvr>
                                        <p:cTn id="8" dur="10"/>
                                        <p:tgtEl>
                                          <p:spTgt spid="13"/>
                                        </p:tgtEl>
                                      </p:cBhvr>
                                    </p:animEffect>
                                    <p:set>
                                      <p:cBhvr>
                                        <p:cTn id="9" dur="1" fill="hold">
                                          <p:stCondLst>
                                            <p:cond delay="9"/>
                                          </p:stCondLst>
                                        </p:cTn>
                                        <p:tgtEl>
                                          <p:spTgt spid="13"/>
                                        </p:tgtEl>
                                        <p:attrNameLst>
                                          <p:attrName>style.visibility</p:attrName>
                                        </p:attrNameLst>
                                      </p:cBhvr>
                                      <p:to>
                                        <p:strVal val="hidden"/>
                                      </p:to>
                                    </p:set>
                                  </p:childTnLst>
                                </p:cTn>
                              </p:par>
                            </p:childTnLst>
                          </p:cTn>
                        </p:par>
                        <p:par>
                          <p:cTn id="10" fill="hold">
                            <p:stCondLst>
                              <p:cond delay="2000"/>
                            </p:stCondLst>
                            <p:childTnLst>
                              <p:par>
                                <p:cTn id="11" presetID="0" presetClass="path" presetSubtype="0" accel="50000" decel="50000" fill="hold" nodeType="afterEffect">
                                  <p:stCondLst>
                                    <p:cond delay="0"/>
                                  </p:stCondLst>
                                  <p:childTnLst>
                                    <p:animMotion origin="layout" path="M 1.49425E-6 3.33333E-6 C 0.00588 -0.03148 0.00248 -0.04722 0.0047 -0.08889 C 0.00522 -0.09861 0.0081 -0.10718 0.0094 -0.11667 C 0.00992 -0.125 0.00927 -0.1338 0.01097 -0.14167 C 0.01175 -0.14514 0.01214 -0.13426 0.01254 -0.13056 C 0.01724 -0.08889 0.01162 -0.13079 0.01567 -0.10556 C 0.01933 -0.08264 0.01933 -0.05857 0.02351 -0.03611 C 0.0256 -0.06621 0.03056 -0.0956 0.03918 -0.12222 C 0.0397 -0.12593 0.03997 -0.12986 0.04075 -0.13334 C 0.04153 -0.13634 0.04323 -0.13843 0.04388 -0.14167 C 0.04558 -0.14977 0.04584 -0.15834 0.04702 -0.16667 C 0.04754 -0.12222 0.04741 -0.07778 0.04859 -0.03334 C 0.04872 -0.02685 0.04885 -0.04676 0.05015 -0.05278 C 0.05146 -0.05903 0.05642 -0.06945 0.05642 -0.06945 C 0.0576 -0.05116 0.06113 -0.02963 0.06113 -0.01111 " pathEditMode="relative" ptsTypes="ffffffffffffffA">
                                      <p:cBhvr>
                                        <p:cTn id="12" dur="2000" fill="hold"/>
                                        <p:tgtEl>
                                          <p:spTgt spid="1028"/>
                                        </p:tgtEl>
                                        <p:attrNameLst>
                                          <p:attrName>ppt_x</p:attrName>
                                          <p:attrName>ppt_y</p:attrName>
                                        </p:attrNameLst>
                                      </p:cBhvr>
                                    </p:animMotion>
                                  </p:childTnLst>
                                </p:cTn>
                              </p:par>
                              <p:par>
                                <p:cTn id="13" presetID="1" presetClass="mediacall" presetSubtype="0" fill="hold" nodeType="withEffect">
                                  <p:stCondLst>
                                    <p:cond delay="0"/>
                                  </p:stCondLst>
                                  <p:childTnLst>
                                    <p:cmd type="call" cmd="playFrom(0.0)">
                                      <p:cBhvr>
                                        <p:cTn id="14" dur="4414" fill="hold"/>
                                        <p:tgtEl>
                                          <p:spTgt spid="21"/>
                                        </p:tgtEl>
                                      </p:cBhvr>
                                    </p:cmd>
                                  </p:childTnLst>
                                </p:cTn>
                              </p:par>
                            </p:childTnLst>
                          </p:cTn>
                        </p:par>
                      </p:childTnLst>
                    </p:cTn>
                  </p:par>
                </p:childTnLst>
              </p:cTn>
              <p:nextCondLst>
                <p:cond evt="onClick" delay="0">
                  <p:tgtEl>
                    <p:spTgt spid="25"/>
                  </p:tgtEl>
                </p:cond>
              </p:nextCondLst>
            </p:seq>
            <p:seq concurrent="1" nextAc="seek">
              <p:cTn id="15" restart="whenNotActive" fill="hold" evtFilter="cancelBubble" nodeType="interactiveSeq">
                <p:stCondLst>
                  <p:cond evt="onClick" delay="0">
                    <p:tgtEl>
                      <p:spTgt spid="12"/>
                    </p:tgtEl>
                  </p:cond>
                </p:stCondLst>
                <p:endSync evt="end" delay="0">
                  <p:rtn val="all"/>
                </p:endSync>
                <p:childTnLst>
                  <p:par>
                    <p:cTn id="16" fill="hold">
                      <p:stCondLst>
                        <p:cond delay="0"/>
                      </p:stCondLst>
                      <p:childTnLst>
                        <p:par>
                          <p:cTn id="17" fill="hold">
                            <p:stCondLst>
                              <p:cond delay="0"/>
                            </p:stCondLst>
                            <p:childTnLst>
                              <p:par>
                                <p:cTn id="18" presetID="42" presetClass="path" presetSubtype="0" accel="50000" decel="50000" fill="hold" nodeType="clickEffect">
                                  <p:stCondLst>
                                    <p:cond delay="0"/>
                                  </p:stCondLst>
                                  <p:childTnLst>
                                    <p:animMotion origin="layout" path="M -2.04807E-6 1.11111E-6 L 0.02482 0.4618 " pathEditMode="relative" rAng="0" ptsTypes="AA">
                                      <p:cBhvr>
                                        <p:cTn id="19" dur="2000" fill="hold"/>
                                        <p:tgtEl>
                                          <p:spTgt spid="12"/>
                                        </p:tgtEl>
                                        <p:attrNameLst>
                                          <p:attrName>ppt_x</p:attrName>
                                          <p:attrName>ppt_y</p:attrName>
                                        </p:attrNameLst>
                                      </p:cBhvr>
                                      <p:rCtr x="1241" y="23079"/>
                                    </p:animMotion>
                                  </p:childTnLst>
                                </p:cTn>
                              </p:par>
                              <p:par>
                                <p:cTn id="20" presetID="10" presetClass="exit" presetSubtype="0" fill="hold" grpId="0" nodeType="withEffect">
                                  <p:stCondLst>
                                    <p:cond delay="0"/>
                                  </p:stCondLst>
                                  <p:childTnLst>
                                    <p:animEffect transition="out" filter="fade">
                                      <p:cBhvr>
                                        <p:cTn id="21" dur="10"/>
                                        <p:tgtEl>
                                          <p:spTgt spid="29"/>
                                        </p:tgtEl>
                                      </p:cBhvr>
                                    </p:animEffect>
                                    <p:set>
                                      <p:cBhvr>
                                        <p:cTn id="22" dur="1" fill="hold">
                                          <p:stCondLst>
                                            <p:cond delay="9"/>
                                          </p:stCondLst>
                                        </p:cTn>
                                        <p:tgtEl>
                                          <p:spTgt spid="29"/>
                                        </p:tgtEl>
                                        <p:attrNameLst>
                                          <p:attrName>style.visibility</p:attrName>
                                        </p:attrNameLst>
                                      </p:cBhvr>
                                      <p:to>
                                        <p:strVal val="hidden"/>
                                      </p:to>
                                    </p:set>
                                  </p:childTnLst>
                                </p:cTn>
                              </p:par>
                            </p:childTnLst>
                          </p:cTn>
                        </p:par>
                        <p:par>
                          <p:cTn id="23" fill="hold">
                            <p:stCondLst>
                              <p:cond delay="2000"/>
                            </p:stCondLst>
                            <p:childTnLst>
                              <p:par>
                                <p:cTn id="24" presetID="0" presetClass="path" presetSubtype="0" accel="50000" decel="50000" fill="hold" nodeType="afterEffect">
                                  <p:stCondLst>
                                    <p:cond delay="0"/>
                                  </p:stCondLst>
                                  <p:childTnLst>
                                    <p:animMotion origin="layout" path="M -2.73772E-6 4.44444E-6 C 0.0017 -0.00926 0.00222 -0.01922 0.0047 -0.02778 C 0.01058 -0.04885 0.00928 -0.03912 0.01568 -0.05278 C 0.02038 -0.06273 0.02221 -0.0757 0.02665 -0.08611 C 0.02795 -0.08936 0.02991 -0.09144 0.03135 -0.09445 C 0.03253 -0.09699 0.03344 -0.1 0.03448 -0.10278 C 0.03501 -0.08148 0.03488 -0.06019 0.03605 -0.03889 C 0.03618 -0.03588 0.03736 -0.04445 0.03762 -0.04723 C 0.0384 -0.05371 0.03853 -0.06019 0.03919 -0.06667 C 0.0418 -0.09306 0.04454 -0.09792 0.04859 -0.11945 C 0.05303 -0.10764 0.05395 -0.09398 0.05643 -0.08056 C 0.0576 -0.05903 0.05982 -0.04028 0.0627 -0.01945 C 0.06322 -0.01574 0.06348 0.00277 0.0674 0.00277 " pathEditMode="relative" ptsTypes="ffffffffffffA">
                                      <p:cBhvr>
                                        <p:cTn id="25" dur="2000" fill="hold"/>
                                        <p:tgtEl>
                                          <p:spTgt spid="1028"/>
                                        </p:tgtEl>
                                        <p:attrNameLst>
                                          <p:attrName>ppt_x</p:attrName>
                                          <p:attrName>ppt_y</p:attrName>
                                        </p:attrNameLst>
                                      </p:cBhvr>
                                    </p:animMotion>
                                  </p:childTnLst>
                                </p:cTn>
                              </p:par>
                              <p:par>
                                <p:cTn id="26" presetID="1" presetClass="mediacall" presetSubtype="0" fill="hold" nodeType="withEffect">
                                  <p:stCondLst>
                                    <p:cond delay="0"/>
                                  </p:stCondLst>
                                  <p:childTnLst>
                                    <p:cmd type="call" cmd="playFrom(0.0)">
                                      <p:cBhvr>
                                        <p:cTn id="27" dur="4414" fill="hold"/>
                                        <p:tgtEl>
                                          <p:spTgt spid="21"/>
                                        </p:tgtEl>
                                      </p:cBhvr>
                                    </p:cmd>
                                  </p:childTnLst>
                                </p:cTn>
                              </p:par>
                            </p:childTnLst>
                          </p:cTn>
                        </p:par>
                      </p:childTnLst>
                    </p:cTn>
                  </p:par>
                </p:childTnLst>
              </p:cTn>
              <p:nextCondLst>
                <p:cond evt="onClick" delay="0">
                  <p:tgtEl>
                    <p:spTgt spid="12"/>
                  </p:tgtEl>
                </p:cond>
              </p:nextCondLst>
            </p:seq>
            <p:seq concurrent="1" nextAc="seek">
              <p:cTn id="28" restart="whenNotActive" fill="hold" evtFilter="cancelBubble" nodeType="interactiveSeq">
                <p:stCondLst>
                  <p:cond evt="onClick" delay="0">
                    <p:tgtEl>
                      <p:spTgt spid="27"/>
                    </p:tgtEl>
                  </p:cond>
                </p:stCondLst>
                <p:endSync evt="end" delay="0">
                  <p:rtn val="all"/>
                </p:endSync>
                <p:childTnLst>
                  <p:par>
                    <p:cTn id="29" fill="hold">
                      <p:stCondLst>
                        <p:cond delay="0"/>
                      </p:stCondLst>
                      <p:childTnLst>
                        <p:par>
                          <p:cTn id="30" fill="hold">
                            <p:stCondLst>
                              <p:cond delay="0"/>
                            </p:stCondLst>
                            <p:childTnLst>
                              <p:par>
                                <p:cTn id="31" presetID="42" presetClass="path" presetSubtype="0" accel="50000" decel="50000" fill="hold" nodeType="clickEffect">
                                  <p:stCondLst>
                                    <p:cond delay="0"/>
                                  </p:stCondLst>
                                  <p:childTnLst>
                                    <p:animMotion origin="layout" path="M -3.0721E-6 4.07407E-6 L -0.17555 0.51851 " pathEditMode="relative" rAng="0" ptsTypes="AA">
                                      <p:cBhvr>
                                        <p:cTn id="32" dur="2000" fill="hold"/>
                                        <p:tgtEl>
                                          <p:spTgt spid="27"/>
                                        </p:tgtEl>
                                        <p:attrNameLst>
                                          <p:attrName>ppt_x</p:attrName>
                                          <p:attrName>ppt_y</p:attrName>
                                        </p:attrNameLst>
                                      </p:cBhvr>
                                      <p:rCtr x="-8777" y="25926"/>
                                    </p:animMotion>
                                  </p:childTnLst>
                                </p:cTn>
                              </p:par>
                              <p:par>
                                <p:cTn id="33" presetID="10" presetClass="exit" presetSubtype="0" fill="hold" grpId="0" nodeType="withEffect">
                                  <p:stCondLst>
                                    <p:cond delay="0"/>
                                  </p:stCondLst>
                                  <p:childTnLst>
                                    <p:animEffect transition="out" filter="fade">
                                      <p:cBhvr>
                                        <p:cTn id="34" dur="10"/>
                                        <p:tgtEl>
                                          <p:spTgt spid="30"/>
                                        </p:tgtEl>
                                      </p:cBhvr>
                                    </p:animEffect>
                                    <p:set>
                                      <p:cBhvr>
                                        <p:cTn id="35" dur="1" fill="hold">
                                          <p:stCondLst>
                                            <p:cond delay="9"/>
                                          </p:stCondLst>
                                        </p:cTn>
                                        <p:tgtEl>
                                          <p:spTgt spid="30"/>
                                        </p:tgtEl>
                                        <p:attrNameLst>
                                          <p:attrName>style.visibility</p:attrName>
                                        </p:attrNameLst>
                                      </p:cBhvr>
                                      <p:to>
                                        <p:strVal val="hidden"/>
                                      </p:to>
                                    </p:set>
                                  </p:childTnLst>
                                </p:cTn>
                              </p:par>
                            </p:childTnLst>
                          </p:cTn>
                        </p:par>
                        <p:par>
                          <p:cTn id="36" fill="hold">
                            <p:stCondLst>
                              <p:cond delay="2000"/>
                            </p:stCondLst>
                            <p:childTnLst>
                              <p:par>
                                <p:cTn id="37" presetID="0" presetClass="path" presetSubtype="0" accel="50000" decel="50000" fill="hold" nodeType="afterEffect">
                                  <p:stCondLst>
                                    <p:cond delay="0"/>
                                  </p:stCondLst>
                                  <p:childTnLst>
                                    <p:animMotion origin="layout" path="M 2.05852E-6 2.22222E-6 C 0.00705 -0.01667 0.00614 -0.03009 0.01097 -0.04722 C 0.01175 -0.05023 0.01332 -0.05255 0.0141 -0.05556 C 0.01868 -0.07408 0.01946 -0.09514 0.02351 -0.11389 C 0.02573 -0.12408 0.02782 -0.13403 0.02978 -0.14445 C 0.03174 -0.09722 0.035 -0.05 0.03761 -0.00278 C 0.04467 -0.03426 0.03997 -0.02361 0.04859 -0.03889 C 0.05028 -0.04792 0.05224 -0.05857 0.05486 -0.06667 C 0.06021 -0.08333 0.05904 -0.07153 0.06269 -0.08889 C 0.064 -0.09514 0.06465 -0.10185 0.06583 -0.10833 C 0.0674 -0.13796 0.06753 -0.19236 0.07053 -0.10833 C 0.07105 -0.06111 0.0704 -0.01389 0.0721 0.03333 C 0.07223 0.03657 0.07445 0.02801 0.07523 0.025 C 0.07602 0.02153 0.07615 0.01759 0.0768 0.01389 C 0.0785 0.0037 0.07967 -0.00509 0.08307 -0.01389 C 0.08359 0.00648 0.08464 0.04722 0.08464 0.04722 " pathEditMode="relative" ptsTypes="fffffffffffffffA">
                                      <p:cBhvr>
                                        <p:cTn id="38" dur="2000" fill="hold"/>
                                        <p:tgtEl>
                                          <p:spTgt spid="1028"/>
                                        </p:tgtEl>
                                        <p:attrNameLst>
                                          <p:attrName>ppt_x</p:attrName>
                                          <p:attrName>ppt_y</p:attrName>
                                        </p:attrNameLst>
                                      </p:cBhvr>
                                    </p:animMotion>
                                  </p:childTnLst>
                                </p:cTn>
                              </p:par>
                              <p:par>
                                <p:cTn id="39" presetID="1" presetClass="mediacall" presetSubtype="0" fill="hold" nodeType="withEffect">
                                  <p:stCondLst>
                                    <p:cond delay="0"/>
                                  </p:stCondLst>
                                  <p:childTnLst>
                                    <p:cmd type="call" cmd="playFrom(0.0)">
                                      <p:cBhvr>
                                        <p:cTn id="40" dur="4414" fill="hold"/>
                                        <p:tgtEl>
                                          <p:spTgt spid="21"/>
                                        </p:tgtEl>
                                      </p:cBhvr>
                                    </p:cmd>
                                  </p:childTnLst>
                                </p:cTn>
                              </p:par>
                            </p:childTnLst>
                          </p:cTn>
                        </p:par>
                      </p:childTnLst>
                    </p:cTn>
                  </p:par>
                </p:childTnLst>
              </p:cTn>
              <p:nextCondLst>
                <p:cond evt="onClick" delay="0">
                  <p:tgtEl>
                    <p:spTgt spid="27"/>
                  </p:tgtEl>
                </p:cond>
              </p:nextCondLst>
            </p:seq>
            <p:seq concurrent="1" nextAc="seek">
              <p:cTn id="41" restart="whenNotActive" fill="hold" evtFilter="cancelBubble" nodeType="interactiveSeq">
                <p:stCondLst>
                  <p:cond evt="onClick" delay="0">
                    <p:tgtEl>
                      <p:spTgt spid="26"/>
                    </p:tgtEl>
                  </p:cond>
                </p:stCondLst>
                <p:endSync evt="end" delay="0">
                  <p:rtn val="all"/>
                </p:endSync>
                <p:childTnLst>
                  <p:par>
                    <p:cTn id="42" fill="hold">
                      <p:stCondLst>
                        <p:cond delay="0"/>
                      </p:stCondLst>
                      <p:childTnLst>
                        <p:par>
                          <p:cTn id="43" fill="hold">
                            <p:stCondLst>
                              <p:cond delay="0"/>
                            </p:stCondLst>
                            <p:childTnLst>
                              <p:par>
                                <p:cTn id="44" presetID="42" presetClass="path" presetSubtype="0" accel="50000" decel="50000" fill="hold" nodeType="clickEffect">
                                  <p:stCondLst>
                                    <p:cond delay="0"/>
                                  </p:stCondLst>
                                  <p:childTnLst>
                                    <p:animMotion origin="layout" path="M 9.1954E-7 4.81481E-6 L -0.29049 0.43217 " pathEditMode="relative" rAng="0" ptsTypes="AA">
                                      <p:cBhvr>
                                        <p:cTn id="45" dur="2000" fill="hold"/>
                                        <p:tgtEl>
                                          <p:spTgt spid="26"/>
                                        </p:tgtEl>
                                        <p:attrNameLst>
                                          <p:attrName>ppt_x</p:attrName>
                                          <p:attrName>ppt_y</p:attrName>
                                        </p:attrNameLst>
                                      </p:cBhvr>
                                      <p:rCtr x="-14525" y="21597"/>
                                    </p:animMotion>
                                  </p:childTnLst>
                                </p:cTn>
                              </p:par>
                              <p:par>
                                <p:cTn id="46" presetID="10" presetClass="exit" presetSubtype="0" fill="hold" grpId="0" nodeType="withEffect">
                                  <p:stCondLst>
                                    <p:cond delay="0"/>
                                  </p:stCondLst>
                                  <p:childTnLst>
                                    <p:animEffect transition="out" filter="fade">
                                      <p:cBhvr>
                                        <p:cTn id="47" dur="10"/>
                                        <p:tgtEl>
                                          <p:spTgt spid="31"/>
                                        </p:tgtEl>
                                      </p:cBhvr>
                                    </p:animEffect>
                                    <p:set>
                                      <p:cBhvr>
                                        <p:cTn id="48" dur="1" fill="hold">
                                          <p:stCondLst>
                                            <p:cond delay="9"/>
                                          </p:stCondLst>
                                        </p:cTn>
                                        <p:tgtEl>
                                          <p:spTgt spid="31"/>
                                        </p:tgtEl>
                                        <p:attrNameLst>
                                          <p:attrName>style.visibility</p:attrName>
                                        </p:attrNameLst>
                                      </p:cBhvr>
                                      <p:to>
                                        <p:strVal val="hidden"/>
                                      </p:to>
                                    </p:set>
                                  </p:childTnLst>
                                </p:cTn>
                              </p:par>
                            </p:childTnLst>
                          </p:cTn>
                        </p:par>
                        <p:par>
                          <p:cTn id="49" fill="hold">
                            <p:stCondLst>
                              <p:cond delay="2000"/>
                            </p:stCondLst>
                            <p:childTnLst>
                              <p:par>
                                <p:cTn id="50" presetID="0" presetClass="path" presetSubtype="0" accel="50000" decel="50000" fill="hold" nodeType="afterEffect">
                                  <p:stCondLst>
                                    <p:cond delay="0"/>
                                  </p:stCondLst>
                                  <p:childTnLst>
                                    <p:animMotion origin="layout" path="M 1.65099E-6 0 C 0.00535 -0.02384 0.00796 -0.04815 0.01254 -0.07222 C 0.0145 -0.0963 0.01293 -0.12153 0.01724 -0.14444 C 0.02194 -0.11088 0.01868 -0.13704 0.02194 -0.06389 L 0.02194 -0.06389 C 0.02416 -0.04444 0.02638 -0.025 0.02821 -0.00555 C 0.02912 -0.0743 0.02782 -0.11088 0.03448 -0.16944 C 0.03566 -0.16296 0.03631 -0.15625 0.03761 -0.15 C 0.03984 -0.13958 0.04323 -0.12986 0.04545 -0.11944 C 0.04624 -0.11597 0.04624 -0.1118 0.04702 -0.10833 C 0.04872 -0.10139 0.05146 -0.0956 0.05329 -0.08889 C 0.05473 -0.07616 0.05551 -0.06643 0.05956 -0.05555 C 0.06178 -0.03588 0.06034 -0.04606 0.06426 -0.025 C 0.06478 -0.02222 0.06531 -0.01944 0.06583 -0.01667 C 0.06635 -0.01389 0.0674 -0.00833 0.0674 -0.00833 C 0.06792 -0.01111 0.06779 -0.01875 0.06896 -0.01667 C 0.0721 -0.01111 0.07314 0.00903 0.07523 0.01667 " pathEditMode="relative" ptsTypes="fffFffffffffffffA">
                                      <p:cBhvr>
                                        <p:cTn id="51" dur="2000" fill="hold"/>
                                        <p:tgtEl>
                                          <p:spTgt spid="1028"/>
                                        </p:tgtEl>
                                        <p:attrNameLst>
                                          <p:attrName>ppt_x</p:attrName>
                                          <p:attrName>ppt_y</p:attrName>
                                        </p:attrNameLst>
                                      </p:cBhvr>
                                    </p:animMotion>
                                  </p:childTnLst>
                                </p:cTn>
                              </p:par>
                              <p:par>
                                <p:cTn id="52" presetID="1" presetClass="mediacall" presetSubtype="0" fill="hold" nodeType="withEffect">
                                  <p:stCondLst>
                                    <p:cond delay="0"/>
                                  </p:stCondLst>
                                  <p:childTnLst>
                                    <p:cmd type="call" cmd="playFrom(0.0)">
                                      <p:cBhvr>
                                        <p:cTn id="53" dur="4414" fill="hold"/>
                                        <p:tgtEl>
                                          <p:spTgt spid="21"/>
                                        </p:tgtEl>
                                      </p:cBhvr>
                                    </p:cmd>
                                  </p:childTnLst>
                                </p:cTn>
                              </p:par>
                            </p:childTnLst>
                          </p:cTn>
                        </p:par>
                      </p:childTnLst>
                    </p:cTn>
                  </p:par>
                </p:childTnLst>
              </p:cTn>
              <p:nextCondLst>
                <p:cond evt="onClick" delay="0">
                  <p:tgtEl>
                    <p:spTgt spid="26"/>
                  </p:tgtEl>
                </p:cond>
              </p:nextCondLst>
            </p:seq>
            <p:seq concurrent="1" nextAc="seek">
              <p:cTn id="54" restart="whenNotActive" fill="hold" evtFilter="cancelBubble" nodeType="interactiveSeq">
                <p:stCondLst>
                  <p:cond evt="onClick" delay="0">
                    <p:tgtEl>
                      <p:spTgt spid="28"/>
                    </p:tgtEl>
                  </p:cond>
                </p:stCondLst>
                <p:endSync evt="end" delay="0">
                  <p:rtn val="all"/>
                </p:endSync>
                <p:childTnLst>
                  <p:par>
                    <p:cTn id="55" fill="hold">
                      <p:stCondLst>
                        <p:cond delay="0"/>
                      </p:stCondLst>
                      <p:childTnLst>
                        <p:par>
                          <p:cTn id="56" fill="hold">
                            <p:stCondLst>
                              <p:cond delay="0"/>
                            </p:stCondLst>
                            <p:childTnLst>
                              <p:par>
                                <p:cTn id="57" presetID="42" presetClass="path" presetSubtype="0" accel="50000" decel="50000" fill="hold" nodeType="clickEffect">
                                  <p:stCondLst>
                                    <p:cond delay="0"/>
                                  </p:stCondLst>
                                  <p:childTnLst>
                                    <p:animMotion origin="layout" path="M 1.5674E-7 0.0007 L -0.50784 0.44514 " pathEditMode="relative" rAng="0" ptsTypes="AA">
                                      <p:cBhvr>
                                        <p:cTn id="58" dur="2000" fill="hold"/>
                                        <p:tgtEl>
                                          <p:spTgt spid="28"/>
                                        </p:tgtEl>
                                        <p:attrNameLst>
                                          <p:attrName>ppt_x</p:attrName>
                                          <p:attrName>ppt_y</p:attrName>
                                        </p:attrNameLst>
                                      </p:cBhvr>
                                      <p:rCtr x="-25392" y="22222"/>
                                    </p:animMotion>
                                  </p:childTnLst>
                                </p:cTn>
                              </p:par>
                              <p:par>
                                <p:cTn id="59" presetID="10" presetClass="exit" presetSubtype="0" fill="hold" grpId="0" nodeType="withEffect">
                                  <p:stCondLst>
                                    <p:cond delay="0"/>
                                  </p:stCondLst>
                                  <p:childTnLst>
                                    <p:animEffect transition="out" filter="fade">
                                      <p:cBhvr>
                                        <p:cTn id="60" dur="10"/>
                                        <p:tgtEl>
                                          <p:spTgt spid="32"/>
                                        </p:tgtEl>
                                      </p:cBhvr>
                                    </p:animEffect>
                                    <p:set>
                                      <p:cBhvr>
                                        <p:cTn id="61" dur="1" fill="hold">
                                          <p:stCondLst>
                                            <p:cond delay="9"/>
                                          </p:stCondLst>
                                        </p:cTn>
                                        <p:tgtEl>
                                          <p:spTgt spid="32"/>
                                        </p:tgtEl>
                                        <p:attrNameLst>
                                          <p:attrName>style.visibility</p:attrName>
                                        </p:attrNameLst>
                                      </p:cBhvr>
                                      <p:to>
                                        <p:strVal val="hidden"/>
                                      </p:to>
                                    </p:set>
                                  </p:childTnLst>
                                </p:cTn>
                              </p:par>
                            </p:childTnLst>
                          </p:cTn>
                        </p:par>
                        <p:par>
                          <p:cTn id="62" fill="hold">
                            <p:stCondLst>
                              <p:cond delay="2000"/>
                            </p:stCondLst>
                            <p:childTnLst>
                              <p:par>
                                <p:cTn id="63" presetID="0" presetClass="path" presetSubtype="0" accel="50000" decel="50000" fill="hold" nodeType="afterEffect">
                                  <p:stCondLst>
                                    <p:cond delay="0"/>
                                  </p:stCondLst>
                                  <p:childTnLst>
                                    <p:animMotion origin="layout" path="M -5.3396E-6 -3.33333E-6 C 0.00496 -0.03495 0.01279 -0.06851 0.0188 -0.10277 C 0.02364 -0.13032 0.02468 -0.15902 0.02977 -0.18611 C 0.03422 -0.1743 0.03539 -0.16088 0.03761 -0.14722 C 0.038 -0.14444 0.03879 -0.14166 0.03918 -0.13888 C 0.03983 -0.13333 0.03996 -0.12777 0.04075 -0.12222 C 0.04153 -0.11643 0.04336 -0.11134 0.04388 -0.10555 C 0.04558 -0.08773 0.04689 -0.0699 0.05015 -0.05277 C 0.05067 -0.04259 0.05107 -0.0324 0.05172 -0.02222 C 0.05211 -0.01574 0.05002 -0.00578 0.05329 -0.00277 C 0.05616 -0.00023 0.05433 -0.01388 0.05485 -0.01944 C 0.05525 -0.02407 0.05681 -0.04652 0.05799 -0.05277 C 0.05956 -0.06134 0.06269 -0.06921 0.06426 -0.07777 C 0.0687 -0.10162 0.07027 -0.12824 0.07366 -0.15277 C 0.07849 -0.2375 0.07588 -0.31342 0.07836 -0.01666 C 0.07941 -0.02129 0.07889 -0.02893 0.0815 -0.03055 C 0.08359 -0.03171 0.08281 -0.02314 0.08307 -0.01944 C 0.08333 -0.01574 0.08307 -0.01203 0.08307 -0.00833 " pathEditMode="relative" ptsTypes="fffffffffffffffffA">
                                      <p:cBhvr>
                                        <p:cTn id="64" dur="2000" fill="hold"/>
                                        <p:tgtEl>
                                          <p:spTgt spid="1028"/>
                                        </p:tgtEl>
                                        <p:attrNameLst>
                                          <p:attrName>ppt_x</p:attrName>
                                          <p:attrName>ppt_y</p:attrName>
                                        </p:attrNameLst>
                                      </p:cBhvr>
                                    </p:animMotion>
                                  </p:childTnLst>
                                </p:cTn>
                              </p:par>
                              <p:par>
                                <p:cTn id="65" presetID="1" presetClass="mediacall" presetSubtype="0" fill="hold" nodeType="withEffect">
                                  <p:stCondLst>
                                    <p:cond delay="0"/>
                                  </p:stCondLst>
                                  <p:childTnLst>
                                    <p:cmd type="call" cmd="playFrom(0.0)">
                                      <p:cBhvr>
                                        <p:cTn id="66" dur="4414" fill="hold"/>
                                        <p:tgtEl>
                                          <p:spTgt spid="21"/>
                                        </p:tgtEl>
                                      </p:cBhvr>
                                    </p:cmd>
                                  </p:childTnLst>
                                </p:cTn>
                              </p:par>
                            </p:childTnLst>
                          </p:cTn>
                        </p:par>
                      </p:childTnLst>
                    </p:cTn>
                  </p:par>
                </p:childTnLst>
              </p:cTn>
              <p:nextCondLst>
                <p:cond evt="onClick" delay="0">
                  <p:tgtEl>
                    <p:spTgt spid="28"/>
                  </p:tgtEl>
                </p:cond>
              </p:nextCondLst>
            </p:seq>
            <p:audio>
              <p:cMediaNode vol="80000">
                <p:cTn id="67" fill="hold" display="0">
                  <p:stCondLst>
                    <p:cond delay="indefinite"/>
                  </p:stCondLst>
                  <p:endCondLst>
                    <p:cond evt="onStopAudio" delay="0">
                      <p:tgtEl>
                        <p:sldTgt/>
                      </p:tgtEl>
                    </p:cond>
                  </p:endCondLst>
                </p:cTn>
                <p:tgtEl>
                  <p:spTgt spid="21"/>
                </p:tgtEl>
              </p:cMediaNode>
            </p:audio>
          </p:childTnLst>
        </p:cTn>
      </p:par>
    </p:tnLst>
    <p:bldLst>
      <p:bldP spid="13" grpId="0" animBg="1"/>
      <p:bldP spid="29" grpId="0" animBg="1"/>
      <p:bldP spid="30" grpId="0" animBg="1"/>
      <p:bldP spid="31" grpId="0" animBg="1"/>
      <p:bldP spid="3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descr="Cloud Clip Art at Clker.com - vector clip art online, royalty free &amp;amp; public  domain"/>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520606" y="353013"/>
            <a:ext cx="2003073" cy="1108368"/>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15"/>
          <p:cNvSpPr/>
          <p:nvPr/>
        </p:nvSpPr>
        <p:spPr>
          <a:xfrm>
            <a:off x="1951653" y="4988170"/>
            <a:ext cx="8046720" cy="921551"/>
          </a:xfrm>
          <a:prstGeom prst="rect">
            <a:avLst/>
          </a:prstGeom>
          <a:solidFill>
            <a:srgbClr val="FFFFFF"/>
          </a:solidFill>
          <a:ln w="28575" cap="flat" cmpd="sng" algn="ctr">
            <a:solidFill>
              <a:schemeClr val="tx1"/>
            </a:solidFill>
            <a:prstDash val="solid"/>
            <a:miter lim="800000"/>
          </a:ln>
          <a:effectLst/>
        </p:spPr>
        <p:txBody>
          <a:bodyPr lIns="121725" tIns="60862" rIns="121725" bIns="60862" rtlCol="0" anchor="ctr"/>
          <a:lstStyle/>
          <a:p>
            <a:pPr lvl="0">
              <a:buClrTx/>
              <a:defRPr/>
            </a:pPr>
            <a:r>
              <a:rPr lang="vi-VN" sz="4400" dirty="0">
                <a:solidFill>
                  <a:schemeClr val="accent6"/>
                </a:solidFill>
                <a:latin typeface="Arial-Rounded" pitchFamily="34" charset="0"/>
                <a:ea typeface="Arial-Rounded" pitchFamily="34" charset="0"/>
                <a:cs typeface="Arial-Rounded" pitchFamily="34" charset="0"/>
              </a:rPr>
              <a:t>C</a:t>
            </a:r>
            <a:r>
              <a:rPr lang="vi-VN" sz="4400">
                <a:solidFill>
                  <a:schemeClr val="accent6"/>
                </a:solidFill>
                <a:latin typeface="Arial-Rounded" pitchFamily="34" charset="0"/>
                <a:ea typeface="Arial-Rounded" pitchFamily="34" charset="0"/>
                <a:cs typeface="Arial-Rounded" pitchFamily="34" charset="0"/>
              </a:rPr>
              <a:t>. </a:t>
            </a:r>
            <a:r>
              <a:rPr lang="en-US" sz="4400" smtClean="0">
                <a:solidFill>
                  <a:srgbClr val="002060"/>
                </a:solidFill>
                <a:latin typeface="Arial-Rounded" pitchFamily="34" charset="0"/>
                <a:ea typeface="Arial-Rounded" pitchFamily="34" charset="0"/>
                <a:cs typeface="Arial-Rounded" pitchFamily="34" charset="0"/>
              </a:rPr>
              <a:t>quý mến</a:t>
            </a:r>
            <a:endParaRPr lang="vi-VN" sz="4400" dirty="0">
              <a:solidFill>
                <a:srgbClr val="002060"/>
              </a:solidFill>
              <a:latin typeface="Arial-Rounded" pitchFamily="34" charset="0"/>
              <a:ea typeface="Arial-Rounded" pitchFamily="34" charset="0"/>
              <a:cs typeface="Arial-Rounded" pitchFamily="34" charset="0"/>
            </a:endParaRPr>
          </a:p>
        </p:txBody>
      </p:sp>
      <p:sp>
        <p:nvSpPr>
          <p:cNvPr id="17" name="Rectangle 16"/>
          <p:cNvSpPr/>
          <p:nvPr/>
        </p:nvSpPr>
        <p:spPr>
          <a:xfrm>
            <a:off x="1944200" y="3745399"/>
            <a:ext cx="8046720" cy="945122"/>
          </a:xfrm>
          <a:prstGeom prst="rect">
            <a:avLst/>
          </a:prstGeom>
          <a:solidFill>
            <a:srgbClr val="FFFFFF"/>
          </a:solidFill>
          <a:ln w="28575" cap="flat" cmpd="sng" algn="ctr">
            <a:solidFill>
              <a:schemeClr val="tx1"/>
            </a:solidFill>
            <a:prstDash val="solid"/>
            <a:miter lim="800000"/>
          </a:ln>
          <a:effectLst/>
        </p:spPr>
        <p:txBody>
          <a:bodyPr lIns="121725" tIns="60862" rIns="121725" bIns="60862" rtlCol="0" anchor="ctr"/>
          <a:lstStyle/>
          <a:p>
            <a:r>
              <a:rPr lang="en-US" sz="4400" smtClean="0">
                <a:solidFill>
                  <a:schemeClr val="accent6"/>
                </a:solidFill>
                <a:latin typeface="Arial-Rounded" pitchFamily="34" charset="0"/>
                <a:ea typeface="Arial-Rounded" pitchFamily="34" charset="0"/>
                <a:cs typeface="Arial-Rounded" pitchFamily="34" charset="0"/>
              </a:rPr>
              <a:t>B. </a:t>
            </a:r>
            <a:r>
              <a:rPr lang="en-US" sz="4400">
                <a:solidFill>
                  <a:srgbClr val="002060"/>
                </a:solidFill>
                <a:latin typeface="Arial-Rounded" pitchFamily="34" charset="0"/>
                <a:ea typeface="Arial-Rounded" pitchFamily="34" charset="0"/>
                <a:cs typeface="Arial-Rounded" pitchFamily="34" charset="0"/>
              </a:rPr>
              <a:t>g</a:t>
            </a:r>
            <a:r>
              <a:rPr lang="en-US" sz="4400" smtClean="0">
                <a:solidFill>
                  <a:srgbClr val="002060"/>
                </a:solidFill>
                <a:latin typeface="Arial-Rounded" pitchFamily="34" charset="0"/>
                <a:ea typeface="Arial-Rounded" pitchFamily="34" charset="0"/>
                <a:cs typeface="Arial-Rounded" pitchFamily="34" charset="0"/>
              </a:rPr>
              <a:t>ây gổ</a:t>
            </a:r>
            <a:endParaRPr lang="en-US" sz="4400" dirty="0">
              <a:solidFill>
                <a:srgbClr val="002060"/>
              </a:solidFill>
              <a:latin typeface="Arial-Rounded" pitchFamily="34" charset="0"/>
              <a:ea typeface="Arial-Rounded" pitchFamily="34" charset="0"/>
              <a:cs typeface="Arial-Rounded" pitchFamily="34" charset="0"/>
            </a:endParaRPr>
          </a:p>
        </p:txBody>
      </p:sp>
      <p:pic>
        <p:nvPicPr>
          <p:cNvPr id="18" name="Picture 1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136087" y="5048109"/>
            <a:ext cx="798097" cy="782741"/>
          </a:xfrm>
          <a:prstGeom prst="rect">
            <a:avLst/>
          </a:prstGeom>
        </p:spPr>
      </p:pic>
      <p:pic>
        <p:nvPicPr>
          <p:cNvPr id="19" name="Picture 1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052719" y="3815699"/>
            <a:ext cx="807556" cy="778352"/>
          </a:xfrm>
          <a:prstGeom prst="rect">
            <a:avLst/>
          </a:prstGeom>
        </p:spPr>
      </p:pic>
      <p:sp>
        <p:nvSpPr>
          <p:cNvPr id="20" name="Rectangle 19"/>
          <p:cNvSpPr/>
          <p:nvPr/>
        </p:nvSpPr>
        <p:spPr>
          <a:xfrm>
            <a:off x="1949169" y="2514600"/>
            <a:ext cx="8046720" cy="918621"/>
          </a:xfrm>
          <a:prstGeom prst="rect">
            <a:avLst/>
          </a:prstGeom>
          <a:solidFill>
            <a:srgbClr val="FFFFFF"/>
          </a:solidFill>
          <a:ln w="28575" cap="flat" cmpd="sng" algn="ctr">
            <a:solidFill>
              <a:schemeClr val="tx1"/>
            </a:solidFill>
            <a:prstDash val="solid"/>
            <a:miter lim="800000"/>
          </a:ln>
          <a:effectLst/>
        </p:spPr>
        <p:txBody>
          <a:bodyPr lIns="121725" tIns="60862" rIns="121725" bIns="60862" rtlCol="0" anchor="ctr"/>
          <a:lstStyle/>
          <a:p>
            <a:r>
              <a:rPr lang="en-US" sz="4400" dirty="0">
                <a:solidFill>
                  <a:schemeClr val="accent6"/>
                </a:solidFill>
                <a:latin typeface="Arial-Rounded" pitchFamily="34" charset="0"/>
                <a:ea typeface="Arial-Rounded" pitchFamily="34" charset="0"/>
                <a:cs typeface="Arial-Rounded" pitchFamily="34" charset="0"/>
              </a:rPr>
              <a:t>A</a:t>
            </a:r>
            <a:r>
              <a:rPr lang="en-US" sz="4400">
                <a:solidFill>
                  <a:schemeClr val="accent6"/>
                </a:solidFill>
                <a:latin typeface="Arial-Rounded" pitchFamily="34" charset="0"/>
                <a:ea typeface="Arial-Rounded" pitchFamily="34" charset="0"/>
                <a:cs typeface="Arial-Rounded" pitchFamily="34" charset="0"/>
              </a:rPr>
              <a:t>. </a:t>
            </a:r>
            <a:r>
              <a:rPr lang="en-US" sz="4400" smtClean="0">
                <a:solidFill>
                  <a:srgbClr val="002060"/>
                </a:solidFill>
                <a:latin typeface="Arial-Rounded" pitchFamily="34" charset="0"/>
                <a:ea typeface="Arial-Rounded" pitchFamily="34" charset="0"/>
                <a:cs typeface="Arial-Rounded" pitchFamily="34" charset="0"/>
              </a:rPr>
              <a:t>đi học</a:t>
            </a:r>
            <a:endParaRPr lang="en-US" sz="4400" dirty="0">
              <a:solidFill>
                <a:srgbClr val="002060"/>
              </a:solidFill>
              <a:latin typeface="Arial-Rounded" pitchFamily="34" charset="0"/>
              <a:ea typeface="Arial-Rounded" pitchFamily="34" charset="0"/>
              <a:cs typeface="Arial-Rounded" pitchFamily="34" charset="0"/>
            </a:endParaRPr>
          </a:p>
        </p:txBody>
      </p:sp>
      <p:pic>
        <p:nvPicPr>
          <p:cNvPr id="21" name="Picture 2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052719" y="2591555"/>
            <a:ext cx="807556" cy="778352"/>
          </a:xfrm>
          <a:prstGeom prst="rect">
            <a:avLst/>
          </a:prstGeom>
        </p:spPr>
      </p:pic>
      <p:sp>
        <p:nvSpPr>
          <p:cNvPr id="22" name="Rectangle 21"/>
          <p:cNvSpPr/>
          <p:nvPr/>
        </p:nvSpPr>
        <p:spPr>
          <a:xfrm>
            <a:off x="1541864" y="380960"/>
            <a:ext cx="8851392" cy="1600240"/>
          </a:xfrm>
          <a:prstGeom prst="rect">
            <a:avLst/>
          </a:prstGeom>
          <a:solidFill>
            <a:schemeClr val="accent6"/>
          </a:solidFill>
        </p:spPr>
        <p:txBody>
          <a:bodyPr wrap="square" lIns="121725" tIns="60862" rIns="121725" bIns="60862">
            <a:spAutoFit/>
          </a:bodyPr>
          <a:lstStyle/>
          <a:p>
            <a:pPr algn="ctr"/>
            <a:r>
              <a:rPr lang="en-US" sz="4800" b="1" smtClean="0">
                <a:solidFill>
                  <a:schemeClr val="bg1"/>
                </a:solidFill>
                <a:latin typeface="Arial-Rounded" pitchFamily="34" charset="0"/>
                <a:ea typeface="Arial-Rounded" pitchFamily="34" charset="0"/>
                <a:cs typeface="Arial-Rounded" pitchFamily="34" charset="0"/>
              </a:rPr>
              <a:t>Đâu là từ ngữ chỉ tình cảm </a:t>
            </a:r>
          </a:p>
          <a:p>
            <a:pPr algn="ctr"/>
            <a:r>
              <a:rPr lang="en-US" sz="4800" b="1" smtClean="0">
                <a:solidFill>
                  <a:schemeClr val="bg1"/>
                </a:solidFill>
                <a:latin typeface="Arial-Rounded" pitchFamily="34" charset="0"/>
                <a:ea typeface="Arial-Rounded" pitchFamily="34" charset="0"/>
                <a:cs typeface="Arial-Rounded" pitchFamily="34" charset="0"/>
              </a:rPr>
              <a:t>bạn bè?</a:t>
            </a:r>
            <a:endParaRPr lang="en-US" sz="4800" b="1" dirty="0">
              <a:solidFill>
                <a:schemeClr val="bg1"/>
              </a:solidFill>
              <a:latin typeface="Arial-Rounded" pitchFamily="34" charset="0"/>
              <a:ea typeface="Arial-Rounded" pitchFamily="34" charset="0"/>
              <a:cs typeface="Arial-Rounded" pitchFamily="34" charset="0"/>
            </a:endParaRPr>
          </a:p>
        </p:txBody>
      </p:sp>
      <p:pic>
        <p:nvPicPr>
          <p:cNvPr id="23" name="Picture 22">
            <a:hlinkClick r:id="rId9" action="ppaction://hlinksldjump"/>
          </p:cNvPr>
          <p:cNvPicPr>
            <a:picLocks noChangeAspect="1"/>
          </p:cNvPicPr>
          <p:nvPr/>
        </p:nvPicPr>
        <p:blipFill rotWithShape="1">
          <a:blip r:embed="rId10" cstate="print">
            <a:extLst>
              <a:ext uri="{BEBA8EAE-BF5A-486C-A8C5-ECC9F3942E4B}">
                <a14:imgProps xmlns:a14="http://schemas.microsoft.com/office/drawing/2010/main">
                  <a14:imgLayer r:embed="rId11">
                    <a14:imgEffect>
                      <a14:backgroundRemoval t="0" b="90093" l="10000" r="90800"/>
                    </a14:imgEffect>
                    <a14:imgEffect>
                      <a14:saturation sat="400000"/>
                    </a14:imgEffect>
                  </a14:imgLayer>
                </a14:imgProps>
              </a:ext>
              <a:ext uri="{28A0092B-C50C-407E-A947-70E740481C1C}">
                <a14:useLocalDpi xmlns:a14="http://schemas.microsoft.com/office/drawing/2010/main" val="0"/>
              </a:ext>
            </a:extLst>
          </a:blip>
          <a:srcRect b="9930"/>
          <a:stretch/>
        </p:blipFill>
        <p:spPr>
          <a:xfrm>
            <a:off x="11247438" y="17709"/>
            <a:ext cx="914400" cy="889488"/>
          </a:xfrm>
          <a:prstGeom prst="rect">
            <a:avLst/>
          </a:prstGeom>
        </p:spPr>
      </p:pic>
    </p:spTree>
    <p:extLst>
      <p:ext uri="{BB962C8B-B14F-4D97-AF65-F5344CB8AC3E}">
        <p14:creationId xmlns:p14="http://schemas.microsoft.com/office/powerpoint/2010/main" val="2125996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500"/>
                                        <p:tgtEl>
                                          <p:spTgt spid="22"/>
                                        </p:tgtEl>
                                      </p:cBhvr>
                                    </p:animEffect>
                                  </p:childTnLst>
                                </p:cTn>
                              </p:par>
                              <p:par>
                                <p:cTn id="8" presetID="55" presetClass="entr" presetSubtype="0"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 calcmode="lin" valueType="num">
                                      <p:cBhvr>
                                        <p:cTn id="10" dur="1000" fill="hold"/>
                                        <p:tgtEl>
                                          <p:spTgt spid="16"/>
                                        </p:tgtEl>
                                        <p:attrNameLst>
                                          <p:attrName>ppt_w</p:attrName>
                                        </p:attrNameLst>
                                      </p:cBhvr>
                                      <p:tavLst>
                                        <p:tav tm="0">
                                          <p:val>
                                            <p:strVal val="#ppt_w*0.70"/>
                                          </p:val>
                                        </p:tav>
                                        <p:tav tm="100000">
                                          <p:val>
                                            <p:strVal val="#ppt_w"/>
                                          </p:val>
                                        </p:tav>
                                      </p:tavLst>
                                    </p:anim>
                                    <p:anim calcmode="lin" valueType="num">
                                      <p:cBhvr>
                                        <p:cTn id="11" dur="1000" fill="hold"/>
                                        <p:tgtEl>
                                          <p:spTgt spid="16"/>
                                        </p:tgtEl>
                                        <p:attrNameLst>
                                          <p:attrName>ppt_h</p:attrName>
                                        </p:attrNameLst>
                                      </p:cBhvr>
                                      <p:tavLst>
                                        <p:tav tm="0">
                                          <p:val>
                                            <p:strVal val="#ppt_h"/>
                                          </p:val>
                                        </p:tav>
                                        <p:tav tm="100000">
                                          <p:val>
                                            <p:strVal val="#ppt_h"/>
                                          </p:val>
                                        </p:tav>
                                      </p:tavLst>
                                    </p:anim>
                                    <p:animEffect transition="in" filter="fade">
                                      <p:cBhvr>
                                        <p:cTn id="12" dur="1000"/>
                                        <p:tgtEl>
                                          <p:spTgt spid="16"/>
                                        </p:tgtEl>
                                      </p:cBhvr>
                                    </p:animEffect>
                                  </p:childTnLst>
                                </p:cTn>
                              </p:par>
                              <p:par>
                                <p:cTn id="13" presetID="55" presetClass="entr" presetSubtype="0"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p:cTn id="15" dur="1000" fill="hold"/>
                                        <p:tgtEl>
                                          <p:spTgt spid="17"/>
                                        </p:tgtEl>
                                        <p:attrNameLst>
                                          <p:attrName>ppt_w</p:attrName>
                                        </p:attrNameLst>
                                      </p:cBhvr>
                                      <p:tavLst>
                                        <p:tav tm="0">
                                          <p:val>
                                            <p:strVal val="#ppt_w*0.70"/>
                                          </p:val>
                                        </p:tav>
                                        <p:tav tm="100000">
                                          <p:val>
                                            <p:strVal val="#ppt_w"/>
                                          </p:val>
                                        </p:tav>
                                      </p:tavLst>
                                    </p:anim>
                                    <p:anim calcmode="lin" valueType="num">
                                      <p:cBhvr>
                                        <p:cTn id="16" dur="1000" fill="hold"/>
                                        <p:tgtEl>
                                          <p:spTgt spid="17"/>
                                        </p:tgtEl>
                                        <p:attrNameLst>
                                          <p:attrName>ppt_h</p:attrName>
                                        </p:attrNameLst>
                                      </p:cBhvr>
                                      <p:tavLst>
                                        <p:tav tm="0">
                                          <p:val>
                                            <p:strVal val="#ppt_h"/>
                                          </p:val>
                                        </p:tav>
                                        <p:tav tm="100000">
                                          <p:val>
                                            <p:strVal val="#ppt_h"/>
                                          </p:val>
                                        </p:tav>
                                      </p:tavLst>
                                    </p:anim>
                                    <p:animEffect transition="in" filter="fade">
                                      <p:cBhvr>
                                        <p:cTn id="17" dur="1000"/>
                                        <p:tgtEl>
                                          <p:spTgt spid="17"/>
                                        </p:tgtEl>
                                      </p:cBhvr>
                                    </p:animEffect>
                                  </p:childTnLst>
                                </p:cTn>
                              </p:par>
                              <p:par>
                                <p:cTn id="18" presetID="55" presetClass="entr" presetSubtype="0"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1000" fill="hold"/>
                                        <p:tgtEl>
                                          <p:spTgt spid="20"/>
                                        </p:tgtEl>
                                        <p:attrNameLst>
                                          <p:attrName>ppt_w</p:attrName>
                                        </p:attrNameLst>
                                      </p:cBhvr>
                                      <p:tavLst>
                                        <p:tav tm="0">
                                          <p:val>
                                            <p:strVal val="#ppt_w*0.70"/>
                                          </p:val>
                                        </p:tav>
                                        <p:tav tm="100000">
                                          <p:val>
                                            <p:strVal val="#ppt_w"/>
                                          </p:val>
                                        </p:tav>
                                      </p:tavLst>
                                    </p:anim>
                                    <p:anim calcmode="lin" valueType="num">
                                      <p:cBhvr>
                                        <p:cTn id="21" dur="1000" fill="hold"/>
                                        <p:tgtEl>
                                          <p:spTgt spid="20"/>
                                        </p:tgtEl>
                                        <p:attrNameLst>
                                          <p:attrName>ppt_h</p:attrName>
                                        </p:attrNameLst>
                                      </p:cBhvr>
                                      <p:tavLst>
                                        <p:tav tm="0">
                                          <p:val>
                                            <p:strVal val="#ppt_h"/>
                                          </p:val>
                                        </p:tav>
                                        <p:tav tm="100000">
                                          <p:val>
                                            <p:strVal val="#ppt_h"/>
                                          </p:val>
                                        </p:tav>
                                      </p:tavLst>
                                    </p:anim>
                                    <p:animEffect transition="in" filter="fade">
                                      <p:cBhvr>
                                        <p:cTn id="22"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3" restart="whenNotActive" fill="hold" evtFilter="cancelBubble" nodeType="interactiveSeq">
                <p:stCondLst>
                  <p:cond evt="onClick" delay="0">
                    <p:tgtEl>
                      <p:spTgt spid="16"/>
                    </p:tgtEl>
                  </p:cond>
                </p:stCondLst>
                <p:endSync evt="end" delay="0">
                  <p:rtn val="all"/>
                </p:endSync>
                <p:childTnLst>
                  <p:par>
                    <p:cTn id="24" fill="hold">
                      <p:stCondLst>
                        <p:cond delay="0"/>
                      </p:stCondLst>
                      <p:childTnLst>
                        <p:par>
                          <p:cTn id="25" fill="hold">
                            <p:stCondLst>
                              <p:cond delay="0"/>
                            </p:stCondLst>
                            <p:childTnLst>
                              <p:par>
                                <p:cTn id="26" presetID="1" presetClass="emph" presetSubtype="2" fill="hold" nodeType="withEffect">
                                  <p:stCondLst>
                                    <p:cond delay="0"/>
                                  </p:stCondLst>
                                  <p:childTnLst>
                                    <p:animClr clrSpc="rgb" dir="cw">
                                      <p:cBhvr>
                                        <p:cTn id="27" dur="250" fill="hold"/>
                                        <p:tgtEl>
                                          <p:spTgt spid="16"/>
                                        </p:tgtEl>
                                        <p:attrNameLst>
                                          <p:attrName>fillcolor</p:attrName>
                                        </p:attrNameLst>
                                      </p:cBhvr>
                                      <p:to>
                                        <a:schemeClr val="bg2"/>
                                      </p:to>
                                    </p:animClr>
                                    <p:set>
                                      <p:cBhvr>
                                        <p:cTn id="28" dur="250" fill="hold"/>
                                        <p:tgtEl>
                                          <p:spTgt spid="16"/>
                                        </p:tgtEl>
                                        <p:attrNameLst>
                                          <p:attrName>fill.type</p:attrName>
                                        </p:attrNameLst>
                                      </p:cBhvr>
                                      <p:to>
                                        <p:strVal val="solid"/>
                                      </p:to>
                                    </p:set>
                                    <p:set>
                                      <p:cBhvr>
                                        <p:cTn id="29" dur="250" fill="hold"/>
                                        <p:tgtEl>
                                          <p:spTgt spid="16"/>
                                        </p:tgtEl>
                                        <p:attrNameLst>
                                          <p:attrName>fill.on</p:attrName>
                                        </p:attrNameLst>
                                      </p:cBhvr>
                                      <p:to>
                                        <p:strVal val="true"/>
                                      </p:to>
                                    </p:set>
                                  </p:childTnLst>
                                  <p:subTnLst>
                                    <p:audio>
                                      <p:cMediaNode>
                                        <p:cTn display="0" masterRel="sameClick">
                                          <p:stCondLst>
                                            <p:cond evt="begin" delay="0">
                                              <p:tn val="26"/>
                                            </p:cond>
                                          </p:stCondLst>
                                          <p:endCondLst>
                                            <p:cond evt="onStopAudio" delay="0">
                                              <p:tgtEl>
                                                <p:sldTgt/>
                                              </p:tgtEl>
                                            </p:cond>
                                          </p:endCondLst>
                                        </p:cTn>
                                        <p:tgtEl>
                                          <p:sndTgt r:embed="rId3" name="click.wav"/>
                                        </p:tgtEl>
                                      </p:cMediaNode>
                                    </p:audio>
                                  </p:subTnLst>
                                </p:cTn>
                              </p:par>
                              <p:par>
                                <p:cTn id="30" presetID="1" presetClass="emph" presetSubtype="2" fill="hold" nodeType="withEffect">
                                  <p:stCondLst>
                                    <p:cond delay="500"/>
                                  </p:stCondLst>
                                  <p:childTnLst>
                                    <p:animClr clrSpc="rgb" dir="cw">
                                      <p:cBhvr>
                                        <p:cTn id="31" dur="250" fill="hold"/>
                                        <p:tgtEl>
                                          <p:spTgt spid="16"/>
                                        </p:tgtEl>
                                        <p:attrNameLst>
                                          <p:attrName>fillcolor</p:attrName>
                                        </p:attrNameLst>
                                      </p:cBhvr>
                                      <p:to>
                                        <a:schemeClr val="bg2"/>
                                      </p:to>
                                    </p:animClr>
                                    <p:set>
                                      <p:cBhvr>
                                        <p:cTn id="32" dur="250" fill="hold"/>
                                        <p:tgtEl>
                                          <p:spTgt spid="16"/>
                                        </p:tgtEl>
                                        <p:attrNameLst>
                                          <p:attrName>fill.type</p:attrName>
                                        </p:attrNameLst>
                                      </p:cBhvr>
                                      <p:to>
                                        <p:strVal val="solid"/>
                                      </p:to>
                                    </p:set>
                                    <p:set>
                                      <p:cBhvr>
                                        <p:cTn id="33" dur="250" fill="hold"/>
                                        <p:tgtEl>
                                          <p:spTgt spid="16"/>
                                        </p:tgtEl>
                                        <p:attrNameLst>
                                          <p:attrName>fill.on</p:attrName>
                                        </p:attrNameLst>
                                      </p:cBhvr>
                                      <p:to>
                                        <p:strVal val="true"/>
                                      </p:to>
                                    </p:set>
                                  </p:childTnLst>
                                </p:cTn>
                              </p:par>
                              <p:par>
                                <p:cTn id="34" presetID="23" presetClass="entr" presetSubtype="32" fill="hold" nodeType="withEffect">
                                  <p:stCondLst>
                                    <p:cond delay="500"/>
                                  </p:stCondLst>
                                  <p:childTnLst>
                                    <p:set>
                                      <p:cBhvr>
                                        <p:cTn id="35" dur="1" fill="hold">
                                          <p:stCondLst>
                                            <p:cond delay="0"/>
                                          </p:stCondLst>
                                        </p:cTn>
                                        <p:tgtEl>
                                          <p:spTgt spid="18"/>
                                        </p:tgtEl>
                                        <p:attrNameLst>
                                          <p:attrName>style.visibility</p:attrName>
                                        </p:attrNameLst>
                                      </p:cBhvr>
                                      <p:to>
                                        <p:strVal val="visible"/>
                                      </p:to>
                                    </p:set>
                                    <p:anim calcmode="lin" valueType="num">
                                      <p:cBhvr>
                                        <p:cTn id="36" dur="250" fill="hold"/>
                                        <p:tgtEl>
                                          <p:spTgt spid="18"/>
                                        </p:tgtEl>
                                        <p:attrNameLst>
                                          <p:attrName>ppt_w</p:attrName>
                                        </p:attrNameLst>
                                      </p:cBhvr>
                                      <p:tavLst>
                                        <p:tav tm="0">
                                          <p:val>
                                            <p:strVal val="4*#ppt_w"/>
                                          </p:val>
                                        </p:tav>
                                        <p:tav tm="100000">
                                          <p:val>
                                            <p:strVal val="#ppt_w"/>
                                          </p:val>
                                        </p:tav>
                                      </p:tavLst>
                                    </p:anim>
                                    <p:anim calcmode="lin" valueType="num">
                                      <p:cBhvr>
                                        <p:cTn id="37" dur="250" fill="hold"/>
                                        <p:tgtEl>
                                          <p:spTgt spid="18"/>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34"/>
                                            </p:cond>
                                          </p:stCondLst>
                                          <p:endCondLst>
                                            <p:cond evt="onStopAudio" delay="0">
                                              <p:tgtEl>
                                                <p:sldTgt/>
                                              </p:tgtEl>
                                            </p:cond>
                                          </p:endCondLst>
                                        </p:cTn>
                                        <p:tgtEl>
                                          <p:sndTgt r:embed="rId4" name="Check mark.wav"/>
                                        </p:tgtEl>
                                      </p:cMediaNode>
                                    </p:audio>
                                  </p:subTnLst>
                                </p:cTn>
                              </p:par>
                            </p:childTnLst>
                          </p:cTn>
                        </p:par>
                      </p:childTnLst>
                    </p:cTn>
                  </p:par>
                </p:childTnLst>
              </p:cTn>
              <p:nextCondLst>
                <p:cond evt="onClick" delay="0">
                  <p:tgtEl>
                    <p:spTgt spid="16"/>
                  </p:tgtEl>
                </p:cond>
              </p:nextCondLst>
            </p:seq>
            <p:seq concurrent="1" nextAc="seek">
              <p:cTn id="38" restart="whenNotActive" fill="hold" evtFilter="cancelBubble" nodeType="interactiveSeq">
                <p:stCondLst>
                  <p:cond evt="onClick" delay="0">
                    <p:tgtEl>
                      <p:spTgt spid="17"/>
                    </p:tgtEl>
                  </p:cond>
                </p:stCondLst>
                <p:endSync evt="end" delay="0">
                  <p:rtn val="all"/>
                </p:endSync>
                <p:childTnLst>
                  <p:par>
                    <p:cTn id="39" fill="hold">
                      <p:stCondLst>
                        <p:cond delay="0"/>
                      </p:stCondLst>
                      <p:childTnLst>
                        <p:par>
                          <p:cTn id="40" fill="hold">
                            <p:stCondLst>
                              <p:cond delay="0"/>
                            </p:stCondLst>
                            <p:childTnLst>
                              <p:par>
                                <p:cTn id="41" presetID="1" presetClass="emph" presetSubtype="2" fill="hold" nodeType="withEffect">
                                  <p:stCondLst>
                                    <p:cond delay="0"/>
                                  </p:stCondLst>
                                  <p:childTnLst>
                                    <p:animClr clrSpc="rgb" dir="cw">
                                      <p:cBhvr>
                                        <p:cTn id="42" dur="250" fill="hold"/>
                                        <p:tgtEl>
                                          <p:spTgt spid="17"/>
                                        </p:tgtEl>
                                        <p:attrNameLst>
                                          <p:attrName>fillcolor</p:attrName>
                                        </p:attrNameLst>
                                      </p:cBhvr>
                                      <p:to>
                                        <a:schemeClr val="accent1"/>
                                      </p:to>
                                    </p:animClr>
                                    <p:set>
                                      <p:cBhvr>
                                        <p:cTn id="43" dur="250" fill="hold"/>
                                        <p:tgtEl>
                                          <p:spTgt spid="17"/>
                                        </p:tgtEl>
                                        <p:attrNameLst>
                                          <p:attrName>fill.type</p:attrName>
                                        </p:attrNameLst>
                                      </p:cBhvr>
                                      <p:to>
                                        <p:strVal val="solid"/>
                                      </p:to>
                                    </p:set>
                                    <p:set>
                                      <p:cBhvr>
                                        <p:cTn id="44" dur="250" fill="hold"/>
                                        <p:tgtEl>
                                          <p:spTgt spid="17"/>
                                        </p:tgtEl>
                                        <p:attrNameLst>
                                          <p:attrName>fill.on</p:attrName>
                                        </p:attrNameLst>
                                      </p:cBhvr>
                                      <p:to>
                                        <p:strVal val="true"/>
                                      </p:to>
                                    </p:set>
                                  </p:childTnLst>
                                  <p:subTnLst>
                                    <p:audio>
                                      <p:cMediaNode>
                                        <p:cTn display="0" masterRel="sameClick">
                                          <p:stCondLst>
                                            <p:cond evt="begin" delay="0">
                                              <p:tn val="41"/>
                                            </p:cond>
                                          </p:stCondLst>
                                          <p:endCondLst>
                                            <p:cond evt="onStopAudio" delay="0">
                                              <p:tgtEl>
                                                <p:sldTgt/>
                                              </p:tgtEl>
                                            </p:cond>
                                          </p:endCondLst>
                                        </p:cTn>
                                        <p:tgtEl>
                                          <p:sndTgt r:embed="rId3" name="click.wav"/>
                                        </p:tgtEl>
                                      </p:cMediaNode>
                                    </p:audio>
                                  </p:subTnLst>
                                </p:cTn>
                              </p:par>
                              <p:par>
                                <p:cTn id="45" presetID="1" presetClass="emph" presetSubtype="2" fill="hold" nodeType="withEffect">
                                  <p:stCondLst>
                                    <p:cond delay="500"/>
                                  </p:stCondLst>
                                  <p:childTnLst>
                                    <p:animClr clrSpc="rgb" dir="cw">
                                      <p:cBhvr>
                                        <p:cTn id="46" dur="250" fill="hold"/>
                                        <p:tgtEl>
                                          <p:spTgt spid="17"/>
                                        </p:tgtEl>
                                        <p:attrNameLst>
                                          <p:attrName>fillcolor</p:attrName>
                                        </p:attrNameLst>
                                      </p:cBhvr>
                                      <p:to>
                                        <a:schemeClr val="accent1"/>
                                      </p:to>
                                    </p:animClr>
                                    <p:set>
                                      <p:cBhvr>
                                        <p:cTn id="47" dur="250" fill="hold"/>
                                        <p:tgtEl>
                                          <p:spTgt spid="17"/>
                                        </p:tgtEl>
                                        <p:attrNameLst>
                                          <p:attrName>fill.type</p:attrName>
                                        </p:attrNameLst>
                                      </p:cBhvr>
                                      <p:to>
                                        <p:strVal val="solid"/>
                                      </p:to>
                                    </p:set>
                                    <p:set>
                                      <p:cBhvr>
                                        <p:cTn id="48" dur="250" fill="hold"/>
                                        <p:tgtEl>
                                          <p:spTgt spid="17"/>
                                        </p:tgtEl>
                                        <p:attrNameLst>
                                          <p:attrName>fill.on</p:attrName>
                                        </p:attrNameLst>
                                      </p:cBhvr>
                                      <p:to>
                                        <p:strVal val="true"/>
                                      </p:to>
                                    </p:set>
                                  </p:childTnLst>
                                </p:cTn>
                              </p:par>
                              <p:par>
                                <p:cTn id="49" presetID="23" presetClass="entr" presetSubtype="32" fill="hold" nodeType="withEffect">
                                  <p:stCondLst>
                                    <p:cond delay="500"/>
                                  </p:stCondLst>
                                  <p:childTnLst>
                                    <p:set>
                                      <p:cBhvr>
                                        <p:cTn id="50" dur="1" fill="hold">
                                          <p:stCondLst>
                                            <p:cond delay="0"/>
                                          </p:stCondLst>
                                        </p:cTn>
                                        <p:tgtEl>
                                          <p:spTgt spid="19"/>
                                        </p:tgtEl>
                                        <p:attrNameLst>
                                          <p:attrName>style.visibility</p:attrName>
                                        </p:attrNameLst>
                                      </p:cBhvr>
                                      <p:to>
                                        <p:strVal val="visible"/>
                                      </p:to>
                                    </p:set>
                                    <p:anim calcmode="lin" valueType="num">
                                      <p:cBhvr>
                                        <p:cTn id="51" dur="250" fill="hold"/>
                                        <p:tgtEl>
                                          <p:spTgt spid="19"/>
                                        </p:tgtEl>
                                        <p:attrNameLst>
                                          <p:attrName>ppt_w</p:attrName>
                                        </p:attrNameLst>
                                      </p:cBhvr>
                                      <p:tavLst>
                                        <p:tav tm="0">
                                          <p:val>
                                            <p:strVal val="4*#ppt_w"/>
                                          </p:val>
                                        </p:tav>
                                        <p:tav tm="100000">
                                          <p:val>
                                            <p:strVal val="#ppt_w"/>
                                          </p:val>
                                        </p:tav>
                                      </p:tavLst>
                                    </p:anim>
                                    <p:anim calcmode="lin" valueType="num">
                                      <p:cBhvr>
                                        <p:cTn id="52" dur="250" fill="hold"/>
                                        <p:tgtEl>
                                          <p:spTgt spid="19"/>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49"/>
                                            </p:cond>
                                          </p:stCondLst>
                                          <p:endCondLst>
                                            <p:cond evt="onStopAudio" delay="0">
                                              <p:tgtEl>
                                                <p:sldTgt/>
                                              </p:tgtEl>
                                            </p:cond>
                                          </p:endCondLst>
                                        </p:cTn>
                                        <p:tgtEl>
                                          <p:sndTgt r:embed="rId5" name="Wrong Buzzer.wav"/>
                                        </p:tgtEl>
                                      </p:cMediaNode>
                                    </p:audio>
                                  </p:subTnLst>
                                </p:cTn>
                              </p:par>
                            </p:childTnLst>
                          </p:cTn>
                        </p:par>
                      </p:childTnLst>
                    </p:cTn>
                  </p:par>
                </p:childTnLst>
              </p:cTn>
              <p:nextCondLst>
                <p:cond evt="onClick" delay="0">
                  <p:tgtEl>
                    <p:spTgt spid="17"/>
                  </p:tgtEl>
                </p:cond>
              </p:nextCondLst>
            </p:seq>
            <p:seq concurrent="1" nextAc="seek">
              <p:cTn id="53" restart="whenNotActive" fill="hold" evtFilter="cancelBubble" nodeType="interactiveSeq">
                <p:stCondLst>
                  <p:cond evt="onClick" delay="0">
                    <p:tgtEl>
                      <p:spTgt spid="20"/>
                    </p:tgtEl>
                  </p:cond>
                </p:stCondLst>
                <p:endSync evt="end" delay="0">
                  <p:rtn val="all"/>
                </p:endSync>
                <p:childTnLst>
                  <p:par>
                    <p:cTn id="54" fill="hold">
                      <p:stCondLst>
                        <p:cond delay="0"/>
                      </p:stCondLst>
                      <p:childTnLst>
                        <p:par>
                          <p:cTn id="55" fill="hold">
                            <p:stCondLst>
                              <p:cond delay="0"/>
                            </p:stCondLst>
                            <p:childTnLst>
                              <p:par>
                                <p:cTn id="56" presetID="1" presetClass="emph" presetSubtype="2" fill="hold" nodeType="withEffect">
                                  <p:stCondLst>
                                    <p:cond delay="0"/>
                                  </p:stCondLst>
                                  <p:childTnLst>
                                    <p:animClr clrSpc="rgb" dir="cw">
                                      <p:cBhvr>
                                        <p:cTn id="57" dur="250" fill="hold"/>
                                        <p:tgtEl>
                                          <p:spTgt spid="20"/>
                                        </p:tgtEl>
                                        <p:attrNameLst>
                                          <p:attrName>fillcolor</p:attrName>
                                        </p:attrNameLst>
                                      </p:cBhvr>
                                      <p:to>
                                        <a:schemeClr val="accent1"/>
                                      </p:to>
                                    </p:animClr>
                                    <p:set>
                                      <p:cBhvr>
                                        <p:cTn id="58" dur="250" fill="hold"/>
                                        <p:tgtEl>
                                          <p:spTgt spid="20"/>
                                        </p:tgtEl>
                                        <p:attrNameLst>
                                          <p:attrName>fill.type</p:attrName>
                                        </p:attrNameLst>
                                      </p:cBhvr>
                                      <p:to>
                                        <p:strVal val="solid"/>
                                      </p:to>
                                    </p:set>
                                    <p:set>
                                      <p:cBhvr>
                                        <p:cTn id="59" dur="250" fill="hold"/>
                                        <p:tgtEl>
                                          <p:spTgt spid="20"/>
                                        </p:tgtEl>
                                        <p:attrNameLst>
                                          <p:attrName>fill.on</p:attrName>
                                        </p:attrNameLst>
                                      </p:cBhvr>
                                      <p:to>
                                        <p:strVal val="true"/>
                                      </p:to>
                                    </p:set>
                                  </p:childTnLst>
                                  <p:subTnLst>
                                    <p:audio>
                                      <p:cMediaNode>
                                        <p:cTn display="0" masterRel="sameClick">
                                          <p:stCondLst>
                                            <p:cond evt="begin" delay="0">
                                              <p:tn val="56"/>
                                            </p:cond>
                                          </p:stCondLst>
                                          <p:endCondLst>
                                            <p:cond evt="onStopAudio" delay="0">
                                              <p:tgtEl>
                                                <p:sldTgt/>
                                              </p:tgtEl>
                                            </p:cond>
                                          </p:endCondLst>
                                        </p:cTn>
                                        <p:tgtEl>
                                          <p:sndTgt r:embed="rId3" name="click.wav"/>
                                        </p:tgtEl>
                                      </p:cMediaNode>
                                    </p:audio>
                                  </p:subTnLst>
                                </p:cTn>
                              </p:par>
                              <p:par>
                                <p:cTn id="60" presetID="1" presetClass="emph" presetSubtype="2" fill="hold" nodeType="withEffect">
                                  <p:stCondLst>
                                    <p:cond delay="500"/>
                                  </p:stCondLst>
                                  <p:childTnLst>
                                    <p:animClr clrSpc="rgb" dir="cw">
                                      <p:cBhvr>
                                        <p:cTn id="61" dur="250" fill="hold"/>
                                        <p:tgtEl>
                                          <p:spTgt spid="20"/>
                                        </p:tgtEl>
                                        <p:attrNameLst>
                                          <p:attrName>fillcolor</p:attrName>
                                        </p:attrNameLst>
                                      </p:cBhvr>
                                      <p:to>
                                        <a:schemeClr val="accent1"/>
                                      </p:to>
                                    </p:animClr>
                                    <p:set>
                                      <p:cBhvr>
                                        <p:cTn id="62" dur="250" fill="hold"/>
                                        <p:tgtEl>
                                          <p:spTgt spid="20"/>
                                        </p:tgtEl>
                                        <p:attrNameLst>
                                          <p:attrName>fill.type</p:attrName>
                                        </p:attrNameLst>
                                      </p:cBhvr>
                                      <p:to>
                                        <p:strVal val="solid"/>
                                      </p:to>
                                    </p:set>
                                    <p:set>
                                      <p:cBhvr>
                                        <p:cTn id="63" dur="250" fill="hold"/>
                                        <p:tgtEl>
                                          <p:spTgt spid="20"/>
                                        </p:tgtEl>
                                        <p:attrNameLst>
                                          <p:attrName>fill.on</p:attrName>
                                        </p:attrNameLst>
                                      </p:cBhvr>
                                      <p:to>
                                        <p:strVal val="true"/>
                                      </p:to>
                                    </p:set>
                                  </p:childTnLst>
                                </p:cTn>
                              </p:par>
                              <p:par>
                                <p:cTn id="64" presetID="23" presetClass="entr" presetSubtype="32" fill="hold" nodeType="withEffect">
                                  <p:stCondLst>
                                    <p:cond delay="500"/>
                                  </p:stCondLst>
                                  <p:childTnLst>
                                    <p:set>
                                      <p:cBhvr>
                                        <p:cTn id="65" dur="1" fill="hold">
                                          <p:stCondLst>
                                            <p:cond delay="0"/>
                                          </p:stCondLst>
                                        </p:cTn>
                                        <p:tgtEl>
                                          <p:spTgt spid="21"/>
                                        </p:tgtEl>
                                        <p:attrNameLst>
                                          <p:attrName>style.visibility</p:attrName>
                                        </p:attrNameLst>
                                      </p:cBhvr>
                                      <p:to>
                                        <p:strVal val="visible"/>
                                      </p:to>
                                    </p:set>
                                    <p:anim calcmode="lin" valueType="num">
                                      <p:cBhvr>
                                        <p:cTn id="66" dur="250" fill="hold"/>
                                        <p:tgtEl>
                                          <p:spTgt spid="21"/>
                                        </p:tgtEl>
                                        <p:attrNameLst>
                                          <p:attrName>ppt_w</p:attrName>
                                        </p:attrNameLst>
                                      </p:cBhvr>
                                      <p:tavLst>
                                        <p:tav tm="0">
                                          <p:val>
                                            <p:strVal val="4*#ppt_w"/>
                                          </p:val>
                                        </p:tav>
                                        <p:tav tm="100000">
                                          <p:val>
                                            <p:strVal val="#ppt_w"/>
                                          </p:val>
                                        </p:tav>
                                      </p:tavLst>
                                    </p:anim>
                                    <p:anim calcmode="lin" valueType="num">
                                      <p:cBhvr>
                                        <p:cTn id="67" dur="250" fill="hold"/>
                                        <p:tgtEl>
                                          <p:spTgt spid="21"/>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64"/>
                                            </p:cond>
                                          </p:stCondLst>
                                          <p:endCondLst>
                                            <p:cond evt="onStopAudio" delay="0">
                                              <p:tgtEl>
                                                <p:sldTgt/>
                                              </p:tgtEl>
                                            </p:cond>
                                          </p:endCondLst>
                                        </p:cTn>
                                        <p:tgtEl>
                                          <p:sndTgt r:embed="rId5" name="Wrong Buzzer.wav"/>
                                        </p:tgtEl>
                                      </p:cMediaNode>
                                    </p:audio>
                                  </p:subTnLst>
                                </p:cTn>
                              </p:par>
                            </p:childTnLst>
                          </p:cTn>
                        </p:par>
                      </p:childTnLst>
                    </p:cTn>
                  </p:par>
                </p:childTnLst>
              </p:cTn>
              <p:nextCondLst>
                <p:cond evt="onClick" delay="0">
                  <p:tgtEl>
                    <p:spTgt spid="20"/>
                  </p:tgtEl>
                </p:cond>
              </p:nextCondLst>
            </p:seq>
          </p:childTnLst>
        </p:cTn>
      </p:par>
    </p:tnLst>
    <p:bldLst>
      <p:bldP spid="16" grpId="0" animBg="1"/>
      <p:bldP spid="17" grpId="0" animBg="1"/>
      <p:bldP spid="20" grpId="0" animBg="1"/>
      <p:bldP spid="2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1951653" y="4221949"/>
            <a:ext cx="8046720" cy="921551"/>
          </a:xfrm>
          <a:prstGeom prst="rect">
            <a:avLst/>
          </a:prstGeom>
          <a:solidFill>
            <a:srgbClr val="FFFFFF"/>
          </a:solidFill>
          <a:ln w="28575" cap="flat" cmpd="sng" algn="ctr">
            <a:solidFill>
              <a:schemeClr val="tx1"/>
            </a:solidFill>
            <a:prstDash val="solid"/>
            <a:miter lim="800000"/>
          </a:ln>
          <a:effectLst/>
        </p:spPr>
        <p:txBody>
          <a:bodyPr lIns="121725" tIns="60862" rIns="121725" bIns="60862" rtlCol="0" anchor="ctr"/>
          <a:lstStyle/>
          <a:p>
            <a:pPr lvl="0">
              <a:buClrTx/>
              <a:defRPr/>
            </a:pPr>
            <a:r>
              <a:rPr lang="en-US" sz="4400" smtClean="0">
                <a:solidFill>
                  <a:schemeClr val="accent6"/>
                </a:solidFill>
                <a:latin typeface="Arial-Rounded" pitchFamily="34" charset="0"/>
                <a:ea typeface="Arial-Rounded" pitchFamily="34" charset="0"/>
                <a:cs typeface="Arial-Rounded" pitchFamily="34" charset="0"/>
              </a:rPr>
              <a:t>B</a:t>
            </a:r>
            <a:r>
              <a:rPr lang="vi-VN" sz="4400" smtClean="0">
                <a:solidFill>
                  <a:schemeClr val="accent6"/>
                </a:solidFill>
                <a:latin typeface="Arial-Rounded" pitchFamily="34" charset="0"/>
                <a:ea typeface="Arial-Rounded" pitchFamily="34" charset="0"/>
                <a:cs typeface="Arial-Rounded" pitchFamily="34" charset="0"/>
              </a:rPr>
              <a:t>. </a:t>
            </a:r>
            <a:r>
              <a:rPr lang="en-US" sz="4400" smtClean="0">
                <a:solidFill>
                  <a:srgbClr val="002060"/>
                </a:solidFill>
                <a:latin typeface="Arial-Rounded" pitchFamily="34" charset="0"/>
                <a:ea typeface="Arial-Rounded" pitchFamily="34" charset="0"/>
                <a:cs typeface="Arial-Rounded" pitchFamily="34" charset="0"/>
              </a:rPr>
              <a:t>học bài</a:t>
            </a:r>
            <a:endParaRPr lang="vi-VN" sz="4400" dirty="0">
              <a:solidFill>
                <a:srgbClr val="002060"/>
              </a:solidFill>
              <a:latin typeface="Arial-Rounded" pitchFamily="34" charset="0"/>
              <a:ea typeface="Arial-Rounded" pitchFamily="34" charset="0"/>
              <a:cs typeface="Arial-Rounded" pitchFamily="34" charset="0"/>
            </a:endParaRPr>
          </a:p>
        </p:txBody>
      </p:sp>
      <p:sp>
        <p:nvSpPr>
          <p:cNvPr id="16" name="Rectangle 15"/>
          <p:cNvSpPr/>
          <p:nvPr/>
        </p:nvSpPr>
        <p:spPr>
          <a:xfrm>
            <a:off x="1944200" y="5455678"/>
            <a:ext cx="8046720" cy="945122"/>
          </a:xfrm>
          <a:prstGeom prst="rect">
            <a:avLst/>
          </a:prstGeom>
          <a:solidFill>
            <a:srgbClr val="FFFFFF"/>
          </a:solidFill>
          <a:ln w="28575" cap="flat" cmpd="sng" algn="ctr">
            <a:solidFill>
              <a:schemeClr val="tx1"/>
            </a:solidFill>
            <a:prstDash val="solid"/>
            <a:miter lim="800000"/>
          </a:ln>
          <a:effectLst/>
        </p:spPr>
        <p:txBody>
          <a:bodyPr lIns="121725" tIns="60862" rIns="121725" bIns="60862" rtlCol="0" anchor="ctr"/>
          <a:lstStyle/>
          <a:p>
            <a:r>
              <a:rPr lang="en-US" sz="4400" smtClean="0">
                <a:solidFill>
                  <a:schemeClr val="accent6"/>
                </a:solidFill>
                <a:latin typeface="Arial-Rounded" pitchFamily="34" charset="0"/>
                <a:ea typeface="Arial-Rounded" pitchFamily="34" charset="0"/>
                <a:cs typeface="Arial-Rounded" pitchFamily="34" charset="0"/>
              </a:rPr>
              <a:t>C. </a:t>
            </a:r>
            <a:r>
              <a:rPr lang="en-US" sz="4400" smtClean="0">
                <a:solidFill>
                  <a:srgbClr val="002060"/>
                </a:solidFill>
                <a:latin typeface="Arial-Rounded" pitchFamily="34" charset="0"/>
                <a:ea typeface="Arial-Rounded" pitchFamily="34" charset="0"/>
                <a:cs typeface="Arial-Rounded" pitchFamily="34" charset="0"/>
              </a:rPr>
              <a:t>thân thiết</a:t>
            </a:r>
            <a:endParaRPr lang="en-US" sz="4400" dirty="0">
              <a:solidFill>
                <a:srgbClr val="002060"/>
              </a:solidFill>
              <a:latin typeface="Arial-Rounded" pitchFamily="34" charset="0"/>
              <a:ea typeface="Arial-Rounded" pitchFamily="34" charset="0"/>
              <a:cs typeface="Arial-Rounded" pitchFamily="34" charset="0"/>
            </a:endParaRPr>
          </a:p>
        </p:txBody>
      </p:sp>
      <p:pic>
        <p:nvPicPr>
          <p:cNvPr id="17" name="Picture 1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136087" y="4281888"/>
            <a:ext cx="798097" cy="782741"/>
          </a:xfrm>
          <a:prstGeom prst="rect">
            <a:avLst/>
          </a:prstGeom>
        </p:spPr>
      </p:pic>
      <p:pic>
        <p:nvPicPr>
          <p:cNvPr id="18" name="Picture 1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052719" y="5525978"/>
            <a:ext cx="807556" cy="778352"/>
          </a:xfrm>
          <a:prstGeom prst="rect">
            <a:avLst/>
          </a:prstGeom>
        </p:spPr>
      </p:pic>
      <p:sp>
        <p:nvSpPr>
          <p:cNvPr id="19" name="Rectangle 18"/>
          <p:cNvSpPr/>
          <p:nvPr/>
        </p:nvSpPr>
        <p:spPr>
          <a:xfrm>
            <a:off x="1949169" y="3005679"/>
            <a:ext cx="8046720" cy="918621"/>
          </a:xfrm>
          <a:prstGeom prst="rect">
            <a:avLst/>
          </a:prstGeom>
          <a:solidFill>
            <a:srgbClr val="FFFFFF"/>
          </a:solidFill>
          <a:ln w="28575" cap="flat" cmpd="sng" algn="ctr">
            <a:solidFill>
              <a:schemeClr val="tx1"/>
            </a:solidFill>
            <a:prstDash val="solid"/>
            <a:miter lim="800000"/>
          </a:ln>
          <a:effectLst/>
        </p:spPr>
        <p:txBody>
          <a:bodyPr lIns="121725" tIns="60862" rIns="121725" bIns="60862" rtlCol="0" anchor="ctr"/>
          <a:lstStyle/>
          <a:p>
            <a:r>
              <a:rPr lang="en-US" sz="4400" dirty="0">
                <a:solidFill>
                  <a:schemeClr val="accent6"/>
                </a:solidFill>
                <a:latin typeface="Arial-Rounded" pitchFamily="34" charset="0"/>
                <a:ea typeface="Arial-Rounded" pitchFamily="34" charset="0"/>
                <a:cs typeface="Arial-Rounded" pitchFamily="34" charset="0"/>
              </a:rPr>
              <a:t>A</a:t>
            </a:r>
            <a:r>
              <a:rPr lang="en-US" sz="4400">
                <a:solidFill>
                  <a:schemeClr val="accent6"/>
                </a:solidFill>
                <a:latin typeface="Arial-Rounded" pitchFamily="34" charset="0"/>
                <a:ea typeface="Arial-Rounded" pitchFamily="34" charset="0"/>
                <a:cs typeface="Arial-Rounded" pitchFamily="34" charset="0"/>
              </a:rPr>
              <a:t>. </a:t>
            </a:r>
            <a:r>
              <a:rPr lang="en-US" sz="4400" smtClean="0">
                <a:solidFill>
                  <a:srgbClr val="002060"/>
                </a:solidFill>
                <a:latin typeface="Arial-Rounded" pitchFamily="34" charset="0"/>
                <a:ea typeface="Arial-Rounded" pitchFamily="34" charset="0"/>
                <a:cs typeface="Arial-Rounded" pitchFamily="34" charset="0"/>
              </a:rPr>
              <a:t>thương</a:t>
            </a:r>
            <a:endParaRPr lang="en-US" sz="4400" dirty="0">
              <a:solidFill>
                <a:srgbClr val="002060"/>
              </a:solidFill>
              <a:latin typeface="Arial-Rounded" pitchFamily="34" charset="0"/>
              <a:ea typeface="Arial-Rounded" pitchFamily="34" charset="0"/>
              <a:cs typeface="Arial-Rounded" pitchFamily="34" charset="0"/>
            </a:endParaRPr>
          </a:p>
        </p:txBody>
      </p:sp>
      <p:pic>
        <p:nvPicPr>
          <p:cNvPr id="20" name="Picture 1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052719" y="3082634"/>
            <a:ext cx="807556" cy="778352"/>
          </a:xfrm>
          <a:prstGeom prst="rect">
            <a:avLst/>
          </a:prstGeom>
        </p:spPr>
      </p:pic>
      <p:sp>
        <p:nvSpPr>
          <p:cNvPr id="21" name="Rectangle 20"/>
          <p:cNvSpPr/>
          <p:nvPr/>
        </p:nvSpPr>
        <p:spPr>
          <a:xfrm>
            <a:off x="1541863" y="990560"/>
            <a:ext cx="8851393" cy="1600240"/>
          </a:xfrm>
          <a:prstGeom prst="rect">
            <a:avLst/>
          </a:prstGeom>
          <a:solidFill>
            <a:schemeClr val="accent6"/>
          </a:solidFill>
        </p:spPr>
        <p:txBody>
          <a:bodyPr wrap="square" lIns="121725" tIns="60862" rIns="121725" bIns="60862">
            <a:spAutoFit/>
          </a:bodyPr>
          <a:lstStyle/>
          <a:p>
            <a:pPr algn="ctr"/>
            <a:r>
              <a:rPr lang="en-US" sz="4800" b="1" smtClean="0">
                <a:solidFill>
                  <a:schemeClr val="bg1"/>
                </a:solidFill>
                <a:latin typeface="Arial-Rounded" pitchFamily="34" charset="0"/>
                <a:ea typeface="Arial-Rounded" pitchFamily="34" charset="0"/>
                <a:cs typeface="Arial-Rounded" pitchFamily="34" charset="0"/>
              </a:rPr>
              <a:t>Đâu không phải là </a:t>
            </a:r>
          </a:p>
          <a:p>
            <a:pPr algn="ctr"/>
            <a:r>
              <a:rPr lang="en-US" sz="4800" b="1" smtClean="0">
                <a:solidFill>
                  <a:schemeClr val="bg1"/>
                </a:solidFill>
                <a:latin typeface="Arial-Rounded" pitchFamily="34" charset="0"/>
                <a:ea typeface="Arial-Rounded" pitchFamily="34" charset="0"/>
                <a:cs typeface="Arial-Rounded" pitchFamily="34" charset="0"/>
              </a:rPr>
              <a:t>từ ngữ chỉ tình cảm bạn bè?</a:t>
            </a:r>
            <a:endParaRPr lang="en-US" sz="4800" b="1" dirty="0">
              <a:solidFill>
                <a:schemeClr val="bg1"/>
              </a:solidFill>
              <a:latin typeface="Arial-Rounded" pitchFamily="34" charset="0"/>
              <a:ea typeface="Arial-Rounded" pitchFamily="34" charset="0"/>
              <a:cs typeface="Arial-Rounded" pitchFamily="34" charset="0"/>
            </a:endParaRPr>
          </a:p>
        </p:txBody>
      </p:sp>
      <p:pic>
        <p:nvPicPr>
          <p:cNvPr id="22" name="Picture 21">
            <a:hlinkClick r:id="rId8" action="ppaction://hlinksldjump"/>
          </p:cNvPr>
          <p:cNvPicPr>
            <a:picLocks noChangeAspect="1"/>
          </p:cNvPicPr>
          <p:nvPr/>
        </p:nvPicPr>
        <p:blipFill rotWithShape="1">
          <a:blip r:embed="rId9" cstate="print">
            <a:extLst>
              <a:ext uri="{BEBA8EAE-BF5A-486C-A8C5-ECC9F3942E4B}">
                <a14:imgProps xmlns:a14="http://schemas.microsoft.com/office/drawing/2010/main">
                  <a14:imgLayer r:embed="rId10">
                    <a14:imgEffect>
                      <a14:backgroundRemoval t="0" b="90093" l="10000" r="90800"/>
                    </a14:imgEffect>
                    <a14:imgEffect>
                      <a14:saturation sat="400000"/>
                    </a14:imgEffect>
                  </a14:imgLayer>
                </a14:imgProps>
              </a:ext>
              <a:ext uri="{28A0092B-C50C-407E-A947-70E740481C1C}">
                <a14:useLocalDpi xmlns:a14="http://schemas.microsoft.com/office/drawing/2010/main" val="0"/>
              </a:ext>
            </a:extLst>
          </a:blip>
          <a:srcRect b="9930"/>
          <a:stretch/>
        </p:blipFill>
        <p:spPr>
          <a:xfrm>
            <a:off x="11247438" y="17709"/>
            <a:ext cx="914400" cy="889488"/>
          </a:xfrm>
          <a:prstGeom prst="rect">
            <a:avLst/>
          </a:prstGeom>
        </p:spPr>
      </p:pic>
    </p:spTree>
    <p:extLst>
      <p:ext uri="{BB962C8B-B14F-4D97-AF65-F5344CB8AC3E}">
        <p14:creationId xmlns:p14="http://schemas.microsoft.com/office/powerpoint/2010/main" val="40770090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500"/>
                                        <p:tgtEl>
                                          <p:spTgt spid="21"/>
                                        </p:tgtEl>
                                      </p:cBhvr>
                                    </p:animEffect>
                                  </p:childTnLst>
                                </p:cTn>
                              </p:par>
                              <p:par>
                                <p:cTn id="8" presetID="55"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 calcmode="lin" valueType="num">
                                      <p:cBhvr>
                                        <p:cTn id="10" dur="1000" fill="hold"/>
                                        <p:tgtEl>
                                          <p:spTgt spid="12"/>
                                        </p:tgtEl>
                                        <p:attrNameLst>
                                          <p:attrName>ppt_w</p:attrName>
                                        </p:attrNameLst>
                                      </p:cBhvr>
                                      <p:tavLst>
                                        <p:tav tm="0">
                                          <p:val>
                                            <p:strVal val="#ppt_w*0.70"/>
                                          </p:val>
                                        </p:tav>
                                        <p:tav tm="100000">
                                          <p:val>
                                            <p:strVal val="#ppt_w"/>
                                          </p:val>
                                        </p:tav>
                                      </p:tavLst>
                                    </p:anim>
                                    <p:anim calcmode="lin" valueType="num">
                                      <p:cBhvr>
                                        <p:cTn id="11" dur="1000" fill="hold"/>
                                        <p:tgtEl>
                                          <p:spTgt spid="12"/>
                                        </p:tgtEl>
                                        <p:attrNameLst>
                                          <p:attrName>ppt_h</p:attrName>
                                        </p:attrNameLst>
                                      </p:cBhvr>
                                      <p:tavLst>
                                        <p:tav tm="0">
                                          <p:val>
                                            <p:strVal val="#ppt_h"/>
                                          </p:val>
                                        </p:tav>
                                        <p:tav tm="100000">
                                          <p:val>
                                            <p:strVal val="#ppt_h"/>
                                          </p:val>
                                        </p:tav>
                                      </p:tavLst>
                                    </p:anim>
                                    <p:animEffect transition="in" filter="fade">
                                      <p:cBhvr>
                                        <p:cTn id="12" dur="1000"/>
                                        <p:tgtEl>
                                          <p:spTgt spid="12"/>
                                        </p:tgtEl>
                                      </p:cBhvr>
                                    </p:animEffect>
                                  </p:childTnLst>
                                </p:cTn>
                              </p:par>
                              <p:par>
                                <p:cTn id="13" presetID="55" presetClass="entr" presetSubtype="0"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p:cTn id="15" dur="1000" fill="hold"/>
                                        <p:tgtEl>
                                          <p:spTgt spid="16"/>
                                        </p:tgtEl>
                                        <p:attrNameLst>
                                          <p:attrName>ppt_w</p:attrName>
                                        </p:attrNameLst>
                                      </p:cBhvr>
                                      <p:tavLst>
                                        <p:tav tm="0">
                                          <p:val>
                                            <p:strVal val="#ppt_w*0.70"/>
                                          </p:val>
                                        </p:tav>
                                        <p:tav tm="100000">
                                          <p:val>
                                            <p:strVal val="#ppt_w"/>
                                          </p:val>
                                        </p:tav>
                                      </p:tavLst>
                                    </p:anim>
                                    <p:anim calcmode="lin" valueType="num">
                                      <p:cBhvr>
                                        <p:cTn id="16" dur="1000" fill="hold"/>
                                        <p:tgtEl>
                                          <p:spTgt spid="16"/>
                                        </p:tgtEl>
                                        <p:attrNameLst>
                                          <p:attrName>ppt_h</p:attrName>
                                        </p:attrNameLst>
                                      </p:cBhvr>
                                      <p:tavLst>
                                        <p:tav tm="0">
                                          <p:val>
                                            <p:strVal val="#ppt_h"/>
                                          </p:val>
                                        </p:tav>
                                        <p:tav tm="100000">
                                          <p:val>
                                            <p:strVal val="#ppt_h"/>
                                          </p:val>
                                        </p:tav>
                                      </p:tavLst>
                                    </p:anim>
                                    <p:animEffect transition="in" filter="fade">
                                      <p:cBhvr>
                                        <p:cTn id="17" dur="1000"/>
                                        <p:tgtEl>
                                          <p:spTgt spid="16"/>
                                        </p:tgtEl>
                                      </p:cBhvr>
                                    </p:animEffect>
                                  </p:childTnLst>
                                </p:cTn>
                              </p:par>
                              <p:par>
                                <p:cTn id="18" presetID="55" presetClass="entr" presetSubtype="0" fill="hold" grpId="0" nodeType="withEffect">
                                  <p:stCondLst>
                                    <p:cond delay="0"/>
                                  </p:stCondLst>
                                  <p:childTnLst>
                                    <p:set>
                                      <p:cBhvr>
                                        <p:cTn id="19" dur="1" fill="hold">
                                          <p:stCondLst>
                                            <p:cond delay="0"/>
                                          </p:stCondLst>
                                        </p:cTn>
                                        <p:tgtEl>
                                          <p:spTgt spid="19"/>
                                        </p:tgtEl>
                                        <p:attrNameLst>
                                          <p:attrName>style.visibility</p:attrName>
                                        </p:attrNameLst>
                                      </p:cBhvr>
                                      <p:to>
                                        <p:strVal val="visible"/>
                                      </p:to>
                                    </p:set>
                                    <p:anim calcmode="lin" valueType="num">
                                      <p:cBhvr>
                                        <p:cTn id="20" dur="1000" fill="hold"/>
                                        <p:tgtEl>
                                          <p:spTgt spid="19"/>
                                        </p:tgtEl>
                                        <p:attrNameLst>
                                          <p:attrName>ppt_w</p:attrName>
                                        </p:attrNameLst>
                                      </p:cBhvr>
                                      <p:tavLst>
                                        <p:tav tm="0">
                                          <p:val>
                                            <p:strVal val="#ppt_w*0.70"/>
                                          </p:val>
                                        </p:tav>
                                        <p:tav tm="100000">
                                          <p:val>
                                            <p:strVal val="#ppt_w"/>
                                          </p:val>
                                        </p:tav>
                                      </p:tavLst>
                                    </p:anim>
                                    <p:anim calcmode="lin" valueType="num">
                                      <p:cBhvr>
                                        <p:cTn id="21" dur="1000" fill="hold"/>
                                        <p:tgtEl>
                                          <p:spTgt spid="19"/>
                                        </p:tgtEl>
                                        <p:attrNameLst>
                                          <p:attrName>ppt_h</p:attrName>
                                        </p:attrNameLst>
                                      </p:cBhvr>
                                      <p:tavLst>
                                        <p:tav tm="0">
                                          <p:val>
                                            <p:strVal val="#ppt_h"/>
                                          </p:val>
                                        </p:tav>
                                        <p:tav tm="100000">
                                          <p:val>
                                            <p:strVal val="#ppt_h"/>
                                          </p:val>
                                        </p:tav>
                                      </p:tavLst>
                                    </p:anim>
                                    <p:animEffect transition="in" filter="fade">
                                      <p:cBhvr>
                                        <p:cTn id="22"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3" restart="whenNotActive" fill="hold" evtFilter="cancelBubble" nodeType="interactiveSeq">
                <p:stCondLst>
                  <p:cond evt="onClick" delay="0">
                    <p:tgtEl>
                      <p:spTgt spid="12"/>
                    </p:tgtEl>
                  </p:cond>
                </p:stCondLst>
                <p:endSync evt="end" delay="0">
                  <p:rtn val="all"/>
                </p:endSync>
                <p:childTnLst>
                  <p:par>
                    <p:cTn id="24" fill="hold">
                      <p:stCondLst>
                        <p:cond delay="0"/>
                      </p:stCondLst>
                      <p:childTnLst>
                        <p:par>
                          <p:cTn id="25" fill="hold">
                            <p:stCondLst>
                              <p:cond delay="0"/>
                            </p:stCondLst>
                            <p:childTnLst>
                              <p:par>
                                <p:cTn id="26" presetID="1" presetClass="emph" presetSubtype="2" fill="hold" nodeType="withEffect">
                                  <p:stCondLst>
                                    <p:cond delay="0"/>
                                  </p:stCondLst>
                                  <p:childTnLst>
                                    <p:animClr clrSpc="rgb" dir="cw">
                                      <p:cBhvr>
                                        <p:cTn id="27" dur="250" fill="hold"/>
                                        <p:tgtEl>
                                          <p:spTgt spid="12"/>
                                        </p:tgtEl>
                                        <p:attrNameLst>
                                          <p:attrName>fillcolor</p:attrName>
                                        </p:attrNameLst>
                                      </p:cBhvr>
                                      <p:to>
                                        <a:schemeClr val="bg2"/>
                                      </p:to>
                                    </p:animClr>
                                    <p:set>
                                      <p:cBhvr>
                                        <p:cTn id="28" dur="250" fill="hold"/>
                                        <p:tgtEl>
                                          <p:spTgt spid="12"/>
                                        </p:tgtEl>
                                        <p:attrNameLst>
                                          <p:attrName>fill.type</p:attrName>
                                        </p:attrNameLst>
                                      </p:cBhvr>
                                      <p:to>
                                        <p:strVal val="solid"/>
                                      </p:to>
                                    </p:set>
                                    <p:set>
                                      <p:cBhvr>
                                        <p:cTn id="29" dur="250" fill="hold"/>
                                        <p:tgtEl>
                                          <p:spTgt spid="12"/>
                                        </p:tgtEl>
                                        <p:attrNameLst>
                                          <p:attrName>fill.on</p:attrName>
                                        </p:attrNameLst>
                                      </p:cBhvr>
                                      <p:to>
                                        <p:strVal val="true"/>
                                      </p:to>
                                    </p:set>
                                  </p:childTnLst>
                                  <p:subTnLst>
                                    <p:audio>
                                      <p:cMediaNode>
                                        <p:cTn display="0" masterRel="sameClick">
                                          <p:stCondLst>
                                            <p:cond evt="begin" delay="0">
                                              <p:tn val="26"/>
                                            </p:cond>
                                          </p:stCondLst>
                                          <p:endCondLst>
                                            <p:cond evt="onStopAudio" delay="0">
                                              <p:tgtEl>
                                                <p:sldTgt/>
                                              </p:tgtEl>
                                            </p:cond>
                                          </p:endCondLst>
                                        </p:cTn>
                                        <p:tgtEl>
                                          <p:sndTgt r:embed="rId3" name="click.wav"/>
                                        </p:tgtEl>
                                      </p:cMediaNode>
                                    </p:audio>
                                  </p:subTnLst>
                                </p:cTn>
                              </p:par>
                              <p:par>
                                <p:cTn id="30" presetID="1" presetClass="emph" presetSubtype="2" fill="hold" nodeType="withEffect">
                                  <p:stCondLst>
                                    <p:cond delay="500"/>
                                  </p:stCondLst>
                                  <p:childTnLst>
                                    <p:animClr clrSpc="rgb" dir="cw">
                                      <p:cBhvr>
                                        <p:cTn id="31" dur="250" fill="hold"/>
                                        <p:tgtEl>
                                          <p:spTgt spid="12"/>
                                        </p:tgtEl>
                                        <p:attrNameLst>
                                          <p:attrName>fillcolor</p:attrName>
                                        </p:attrNameLst>
                                      </p:cBhvr>
                                      <p:to>
                                        <a:schemeClr val="bg2"/>
                                      </p:to>
                                    </p:animClr>
                                    <p:set>
                                      <p:cBhvr>
                                        <p:cTn id="32" dur="250" fill="hold"/>
                                        <p:tgtEl>
                                          <p:spTgt spid="12"/>
                                        </p:tgtEl>
                                        <p:attrNameLst>
                                          <p:attrName>fill.type</p:attrName>
                                        </p:attrNameLst>
                                      </p:cBhvr>
                                      <p:to>
                                        <p:strVal val="solid"/>
                                      </p:to>
                                    </p:set>
                                    <p:set>
                                      <p:cBhvr>
                                        <p:cTn id="33" dur="250" fill="hold"/>
                                        <p:tgtEl>
                                          <p:spTgt spid="12"/>
                                        </p:tgtEl>
                                        <p:attrNameLst>
                                          <p:attrName>fill.on</p:attrName>
                                        </p:attrNameLst>
                                      </p:cBhvr>
                                      <p:to>
                                        <p:strVal val="true"/>
                                      </p:to>
                                    </p:set>
                                  </p:childTnLst>
                                </p:cTn>
                              </p:par>
                              <p:par>
                                <p:cTn id="34" presetID="23" presetClass="entr" presetSubtype="32" fill="hold" nodeType="withEffect">
                                  <p:stCondLst>
                                    <p:cond delay="500"/>
                                  </p:stCondLst>
                                  <p:childTnLst>
                                    <p:set>
                                      <p:cBhvr>
                                        <p:cTn id="35" dur="1" fill="hold">
                                          <p:stCondLst>
                                            <p:cond delay="0"/>
                                          </p:stCondLst>
                                        </p:cTn>
                                        <p:tgtEl>
                                          <p:spTgt spid="17"/>
                                        </p:tgtEl>
                                        <p:attrNameLst>
                                          <p:attrName>style.visibility</p:attrName>
                                        </p:attrNameLst>
                                      </p:cBhvr>
                                      <p:to>
                                        <p:strVal val="visible"/>
                                      </p:to>
                                    </p:set>
                                    <p:anim calcmode="lin" valueType="num">
                                      <p:cBhvr>
                                        <p:cTn id="36" dur="250" fill="hold"/>
                                        <p:tgtEl>
                                          <p:spTgt spid="17"/>
                                        </p:tgtEl>
                                        <p:attrNameLst>
                                          <p:attrName>ppt_w</p:attrName>
                                        </p:attrNameLst>
                                      </p:cBhvr>
                                      <p:tavLst>
                                        <p:tav tm="0">
                                          <p:val>
                                            <p:strVal val="4*#ppt_w"/>
                                          </p:val>
                                        </p:tav>
                                        <p:tav tm="100000">
                                          <p:val>
                                            <p:strVal val="#ppt_w"/>
                                          </p:val>
                                        </p:tav>
                                      </p:tavLst>
                                    </p:anim>
                                    <p:anim calcmode="lin" valueType="num">
                                      <p:cBhvr>
                                        <p:cTn id="37" dur="250" fill="hold"/>
                                        <p:tgtEl>
                                          <p:spTgt spid="17"/>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34"/>
                                            </p:cond>
                                          </p:stCondLst>
                                          <p:endCondLst>
                                            <p:cond evt="onStopAudio" delay="0">
                                              <p:tgtEl>
                                                <p:sldTgt/>
                                              </p:tgtEl>
                                            </p:cond>
                                          </p:endCondLst>
                                        </p:cTn>
                                        <p:tgtEl>
                                          <p:sndTgt r:embed="rId4" name="Check mark.wav"/>
                                        </p:tgtEl>
                                      </p:cMediaNode>
                                    </p:audio>
                                  </p:subTnLst>
                                </p:cTn>
                              </p:par>
                            </p:childTnLst>
                          </p:cTn>
                        </p:par>
                      </p:childTnLst>
                    </p:cTn>
                  </p:par>
                </p:childTnLst>
              </p:cTn>
              <p:nextCondLst>
                <p:cond evt="onClick" delay="0">
                  <p:tgtEl>
                    <p:spTgt spid="12"/>
                  </p:tgtEl>
                </p:cond>
              </p:nextCondLst>
            </p:seq>
            <p:seq concurrent="1" nextAc="seek">
              <p:cTn id="38" restart="whenNotActive" fill="hold" evtFilter="cancelBubble" nodeType="interactiveSeq">
                <p:stCondLst>
                  <p:cond evt="onClick" delay="0">
                    <p:tgtEl>
                      <p:spTgt spid="16"/>
                    </p:tgtEl>
                  </p:cond>
                </p:stCondLst>
                <p:endSync evt="end" delay="0">
                  <p:rtn val="all"/>
                </p:endSync>
                <p:childTnLst>
                  <p:par>
                    <p:cTn id="39" fill="hold">
                      <p:stCondLst>
                        <p:cond delay="0"/>
                      </p:stCondLst>
                      <p:childTnLst>
                        <p:par>
                          <p:cTn id="40" fill="hold">
                            <p:stCondLst>
                              <p:cond delay="0"/>
                            </p:stCondLst>
                            <p:childTnLst>
                              <p:par>
                                <p:cTn id="41" presetID="1" presetClass="emph" presetSubtype="2" fill="hold" nodeType="withEffect">
                                  <p:stCondLst>
                                    <p:cond delay="0"/>
                                  </p:stCondLst>
                                  <p:childTnLst>
                                    <p:animClr clrSpc="rgb" dir="cw">
                                      <p:cBhvr>
                                        <p:cTn id="42" dur="250" fill="hold"/>
                                        <p:tgtEl>
                                          <p:spTgt spid="16"/>
                                        </p:tgtEl>
                                        <p:attrNameLst>
                                          <p:attrName>fillcolor</p:attrName>
                                        </p:attrNameLst>
                                      </p:cBhvr>
                                      <p:to>
                                        <a:schemeClr val="accent1"/>
                                      </p:to>
                                    </p:animClr>
                                    <p:set>
                                      <p:cBhvr>
                                        <p:cTn id="43" dur="250" fill="hold"/>
                                        <p:tgtEl>
                                          <p:spTgt spid="16"/>
                                        </p:tgtEl>
                                        <p:attrNameLst>
                                          <p:attrName>fill.type</p:attrName>
                                        </p:attrNameLst>
                                      </p:cBhvr>
                                      <p:to>
                                        <p:strVal val="solid"/>
                                      </p:to>
                                    </p:set>
                                    <p:set>
                                      <p:cBhvr>
                                        <p:cTn id="44" dur="250" fill="hold"/>
                                        <p:tgtEl>
                                          <p:spTgt spid="16"/>
                                        </p:tgtEl>
                                        <p:attrNameLst>
                                          <p:attrName>fill.on</p:attrName>
                                        </p:attrNameLst>
                                      </p:cBhvr>
                                      <p:to>
                                        <p:strVal val="true"/>
                                      </p:to>
                                    </p:set>
                                  </p:childTnLst>
                                  <p:subTnLst>
                                    <p:audio>
                                      <p:cMediaNode>
                                        <p:cTn display="0" masterRel="sameClick">
                                          <p:stCondLst>
                                            <p:cond evt="begin" delay="0">
                                              <p:tn val="41"/>
                                            </p:cond>
                                          </p:stCondLst>
                                          <p:endCondLst>
                                            <p:cond evt="onStopAudio" delay="0">
                                              <p:tgtEl>
                                                <p:sldTgt/>
                                              </p:tgtEl>
                                            </p:cond>
                                          </p:endCondLst>
                                        </p:cTn>
                                        <p:tgtEl>
                                          <p:sndTgt r:embed="rId3" name="click.wav"/>
                                        </p:tgtEl>
                                      </p:cMediaNode>
                                    </p:audio>
                                  </p:subTnLst>
                                </p:cTn>
                              </p:par>
                              <p:par>
                                <p:cTn id="45" presetID="1" presetClass="emph" presetSubtype="2" fill="hold" nodeType="withEffect">
                                  <p:stCondLst>
                                    <p:cond delay="500"/>
                                  </p:stCondLst>
                                  <p:childTnLst>
                                    <p:animClr clrSpc="rgb" dir="cw">
                                      <p:cBhvr>
                                        <p:cTn id="46" dur="250" fill="hold"/>
                                        <p:tgtEl>
                                          <p:spTgt spid="16"/>
                                        </p:tgtEl>
                                        <p:attrNameLst>
                                          <p:attrName>fillcolor</p:attrName>
                                        </p:attrNameLst>
                                      </p:cBhvr>
                                      <p:to>
                                        <a:schemeClr val="accent1"/>
                                      </p:to>
                                    </p:animClr>
                                    <p:set>
                                      <p:cBhvr>
                                        <p:cTn id="47" dur="250" fill="hold"/>
                                        <p:tgtEl>
                                          <p:spTgt spid="16"/>
                                        </p:tgtEl>
                                        <p:attrNameLst>
                                          <p:attrName>fill.type</p:attrName>
                                        </p:attrNameLst>
                                      </p:cBhvr>
                                      <p:to>
                                        <p:strVal val="solid"/>
                                      </p:to>
                                    </p:set>
                                    <p:set>
                                      <p:cBhvr>
                                        <p:cTn id="48" dur="250" fill="hold"/>
                                        <p:tgtEl>
                                          <p:spTgt spid="16"/>
                                        </p:tgtEl>
                                        <p:attrNameLst>
                                          <p:attrName>fill.on</p:attrName>
                                        </p:attrNameLst>
                                      </p:cBhvr>
                                      <p:to>
                                        <p:strVal val="true"/>
                                      </p:to>
                                    </p:set>
                                  </p:childTnLst>
                                </p:cTn>
                              </p:par>
                              <p:par>
                                <p:cTn id="49" presetID="23" presetClass="entr" presetSubtype="32" fill="hold" nodeType="withEffect">
                                  <p:stCondLst>
                                    <p:cond delay="500"/>
                                  </p:stCondLst>
                                  <p:childTnLst>
                                    <p:set>
                                      <p:cBhvr>
                                        <p:cTn id="50" dur="1" fill="hold">
                                          <p:stCondLst>
                                            <p:cond delay="0"/>
                                          </p:stCondLst>
                                        </p:cTn>
                                        <p:tgtEl>
                                          <p:spTgt spid="18"/>
                                        </p:tgtEl>
                                        <p:attrNameLst>
                                          <p:attrName>style.visibility</p:attrName>
                                        </p:attrNameLst>
                                      </p:cBhvr>
                                      <p:to>
                                        <p:strVal val="visible"/>
                                      </p:to>
                                    </p:set>
                                    <p:anim calcmode="lin" valueType="num">
                                      <p:cBhvr>
                                        <p:cTn id="51" dur="250" fill="hold"/>
                                        <p:tgtEl>
                                          <p:spTgt spid="18"/>
                                        </p:tgtEl>
                                        <p:attrNameLst>
                                          <p:attrName>ppt_w</p:attrName>
                                        </p:attrNameLst>
                                      </p:cBhvr>
                                      <p:tavLst>
                                        <p:tav tm="0">
                                          <p:val>
                                            <p:strVal val="4*#ppt_w"/>
                                          </p:val>
                                        </p:tav>
                                        <p:tav tm="100000">
                                          <p:val>
                                            <p:strVal val="#ppt_w"/>
                                          </p:val>
                                        </p:tav>
                                      </p:tavLst>
                                    </p:anim>
                                    <p:anim calcmode="lin" valueType="num">
                                      <p:cBhvr>
                                        <p:cTn id="52" dur="250" fill="hold"/>
                                        <p:tgtEl>
                                          <p:spTgt spid="18"/>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49"/>
                                            </p:cond>
                                          </p:stCondLst>
                                          <p:endCondLst>
                                            <p:cond evt="onStopAudio" delay="0">
                                              <p:tgtEl>
                                                <p:sldTgt/>
                                              </p:tgtEl>
                                            </p:cond>
                                          </p:endCondLst>
                                        </p:cTn>
                                        <p:tgtEl>
                                          <p:sndTgt r:embed="rId5" name="Wrong Buzzer.wav"/>
                                        </p:tgtEl>
                                      </p:cMediaNode>
                                    </p:audio>
                                  </p:subTnLst>
                                </p:cTn>
                              </p:par>
                            </p:childTnLst>
                          </p:cTn>
                        </p:par>
                      </p:childTnLst>
                    </p:cTn>
                  </p:par>
                </p:childTnLst>
              </p:cTn>
              <p:nextCondLst>
                <p:cond evt="onClick" delay="0">
                  <p:tgtEl>
                    <p:spTgt spid="16"/>
                  </p:tgtEl>
                </p:cond>
              </p:nextCondLst>
            </p:seq>
            <p:seq concurrent="1" nextAc="seek">
              <p:cTn id="53" restart="whenNotActive" fill="hold" evtFilter="cancelBubble" nodeType="interactiveSeq">
                <p:stCondLst>
                  <p:cond evt="onClick" delay="0">
                    <p:tgtEl>
                      <p:spTgt spid="19"/>
                    </p:tgtEl>
                  </p:cond>
                </p:stCondLst>
                <p:endSync evt="end" delay="0">
                  <p:rtn val="all"/>
                </p:endSync>
                <p:childTnLst>
                  <p:par>
                    <p:cTn id="54" fill="hold">
                      <p:stCondLst>
                        <p:cond delay="0"/>
                      </p:stCondLst>
                      <p:childTnLst>
                        <p:par>
                          <p:cTn id="55" fill="hold">
                            <p:stCondLst>
                              <p:cond delay="0"/>
                            </p:stCondLst>
                            <p:childTnLst>
                              <p:par>
                                <p:cTn id="56" presetID="1" presetClass="emph" presetSubtype="2" fill="hold" nodeType="withEffect">
                                  <p:stCondLst>
                                    <p:cond delay="0"/>
                                  </p:stCondLst>
                                  <p:childTnLst>
                                    <p:animClr clrSpc="rgb" dir="cw">
                                      <p:cBhvr>
                                        <p:cTn id="57" dur="250" fill="hold"/>
                                        <p:tgtEl>
                                          <p:spTgt spid="19"/>
                                        </p:tgtEl>
                                        <p:attrNameLst>
                                          <p:attrName>fillcolor</p:attrName>
                                        </p:attrNameLst>
                                      </p:cBhvr>
                                      <p:to>
                                        <a:schemeClr val="accent1"/>
                                      </p:to>
                                    </p:animClr>
                                    <p:set>
                                      <p:cBhvr>
                                        <p:cTn id="58" dur="250" fill="hold"/>
                                        <p:tgtEl>
                                          <p:spTgt spid="19"/>
                                        </p:tgtEl>
                                        <p:attrNameLst>
                                          <p:attrName>fill.type</p:attrName>
                                        </p:attrNameLst>
                                      </p:cBhvr>
                                      <p:to>
                                        <p:strVal val="solid"/>
                                      </p:to>
                                    </p:set>
                                    <p:set>
                                      <p:cBhvr>
                                        <p:cTn id="59" dur="250" fill="hold"/>
                                        <p:tgtEl>
                                          <p:spTgt spid="19"/>
                                        </p:tgtEl>
                                        <p:attrNameLst>
                                          <p:attrName>fill.on</p:attrName>
                                        </p:attrNameLst>
                                      </p:cBhvr>
                                      <p:to>
                                        <p:strVal val="true"/>
                                      </p:to>
                                    </p:set>
                                  </p:childTnLst>
                                  <p:subTnLst>
                                    <p:audio>
                                      <p:cMediaNode>
                                        <p:cTn display="0" masterRel="sameClick">
                                          <p:stCondLst>
                                            <p:cond evt="begin" delay="0">
                                              <p:tn val="56"/>
                                            </p:cond>
                                          </p:stCondLst>
                                          <p:endCondLst>
                                            <p:cond evt="onStopAudio" delay="0">
                                              <p:tgtEl>
                                                <p:sldTgt/>
                                              </p:tgtEl>
                                            </p:cond>
                                          </p:endCondLst>
                                        </p:cTn>
                                        <p:tgtEl>
                                          <p:sndTgt r:embed="rId3" name="click.wav"/>
                                        </p:tgtEl>
                                      </p:cMediaNode>
                                    </p:audio>
                                  </p:subTnLst>
                                </p:cTn>
                              </p:par>
                              <p:par>
                                <p:cTn id="60" presetID="1" presetClass="emph" presetSubtype="2" fill="hold" nodeType="withEffect">
                                  <p:stCondLst>
                                    <p:cond delay="500"/>
                                  </p:stCondLst>
                                  <p:childTnLst>
                                    <p:animClr clrSpc="rgb" dir="cw">
                                      <p:cBhvr>
                                        <p:cTn id="61" dur="250" fill="hold"/>
                                        <p:tgtEl>
                                          <p:spTgt spid="19"/>
                                        </p:tgtEl>
                                        <p:attrNameLst>
                                          <p:attrName>fillcolor</p:attrName>
                                        </p:attrNameLst>
                                      </p:cBhvr>
                                      <p:to>
                                        <a:schemeClr val="accent1"/>
                                      </p:to>
                                    </p:animClr>
                                    <p:set>
                                      <p:cBhvr>
                                        <p:cTn id="62" dur="250" fill="hold"/>
                                        <p:tgtEl>
                                          <p:spTgt spid="19"/>
                                        </p:tgtEl>
                                        <p:attrNameLst>
                                          <p:attrName>fill.type</p:attrName>
                                        </p:attrNameLst>
                                      </p:cBhvr>
                                      <p:to>
                                        <p:strVal val="solid"/>
                                      </p:to>
                                    </p:set>
                                    <p:set>
                                      <p:cBhvr>
                                        <p:cTn id="63" dur="250" fill="hold"/>
                                        <p:tgtEl>
                                          <p:spTgt spid="19"/>
                                        </p:tgtEl>
                                        <p:attrNameLst>
                                          <p:attrName>fill.on</p:attrName>
                                        </p:attrNameLst>
                                      </p:cBhvr>
                                      <p:to>
                                        <p:strVal val="true"/>
                                      </p:to>
                                    </p:set>
                                  </p:childTnLst>
                                </p:cTn>
                              </p:par>
                              <p:par>
                                <p:cTn id="64" presetID="23" presetClass="entr" presetSubtype="32" fill="hold" nodeType="withEffect">
                                  <p:stCondLst>
                                    <p:cond delay="500"/>
                                  </p:stCondLst>
                                  <p:childTnLst>
                                    <p:set>
                                      <p:cBhvr>
                                        <p:cTn id="65" dur="1" fill="hold">
                                          <p:stCondLst>
                                            <p:cond delay="0"/>
                                          </p:stCondLst>
                                        </p:cTn>
                                        <p:tgtEl>
                                          <p:spTgt spid="20"/>
                                        </p:tgtEl>
                                        <p:attrNameLst>
                                          <p:attrName>style.visibility</p:attrName>
                                        </p:attrNameLst>
                                      </p:cBhvr>
                                      <p:to>
                                        <p:strVal val="visible"/>
                                      </p:to>
                                    </p:set>
                                    <p:anim calcmode="lin" valueType="num">
                                      <p:cBhvr>
                                        <p:cTn id="66" dur="250" fill="hold"/>
                                        <p:tgtEl>
                                          <p:spTgt spid="20"/>
                                        </p:tgtEl>
                                        <p:attrNameLst>
                                          <p:attrName>ppt_w</p:attrName>
                                        </p:attrNameLst>
                                      </p:cBhvr>
                                      <p:tavLst>
                                        <p:tav tm="0">
                                          <p:val>
                                            <p:strVal val="4*#ppt_w"/>
                                          </p:val>
                                        </p:tav>
                                        <p:tav tm="100000">
                                          <p:val>
                                            <p:strVal val="#ppt_w"/>
                                          </p:val>
                                        </p:tav>
                                      </p:tavLst>
                                    </p:anim>
                                    <p:anim calcmode="lin" valueType="num">
                                      <p:cBhvr>
                                        <p:cTn id="67" dur="250" fill="hold"/>
                                        <p:tgtEl>
                                          <p:spTgt spid="20"/>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64"/>
                                            </p:cond>
                                          </p:stCondLst>
                                          <p:endCondLst>
                                            <p:cond evt="onStopAudio" delay="0">
                                              <p:tgtEl>
                                                <p:sldTgt/>
                                              </p:tgtEl>
                                            </p:cond>
                                          </p:endCondLst>
                                        </p:cTn>
                                        <p:tgtEl>
                                          <p:sndTgt r:embed="rId5" name="Wrong Buzzer.wav"/>
                                        </p:tgtEl>
                                      </p:cMediaNode>
                                    </p:audio>
                                  </p:subTnLst>
                                </p:cTn>
                              </p:par>
                            </p:childTnLst>
                          </p:cTn>
                        </p:par>
                      </p:childTnLst>
                    </p:cTn>
                  </p:par>
                </p:childTnLst>
              </p:cTn>
              <p:nextCondLst>
                <p:cond evt="onClick" delay="0">
                  <p:tgtEl>
                    <p:spTgt spid="19"/>
                  </p:tgtEl>
                </p:cond>
              </p:nextCondLst>
            </p:seq>
          </p:childTnLst>
        </p:cTn>
      </p:par>
    </p:tnLst>
    <p:bldLst>
      <p:bldP spid="12" grpId="0" animBg="1"/>
      <p:bldP spid="16" grpId="0" animBg="1"/>
      <p:bldP spid="19" grpId="0" animBg="1"/>
      <p:bldP spid="2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1951653" y="3048000"/>
            <a:ext cx="8046720" cy="921551"/>
          </a:xfrm>
          <a:prstGeom prst="rect">
            <a:avLst/>
          </a:prstGeom>
          <a:solidFill>
            <a:srgbClr val="FFFFFF"/>
          </a:solidFill>
          <a:ln w="28575" cap="flat" cmpd="sng" algn="ctr">
            <a:solidFill>
              <a:schemeClr val="tx1"/>
            </a:solidFill>
            <a:prstDash val="solid"/>
            <a:miter lim="800000"/>
          </a:ln>
          <a:effectLst/>
        </p:spPr>
        <p:txBody>
          <a:bodyPr lIns="121725" tIns="60862" rIns="121725" bIns="60862" rtlCol="0" anchor="ctr"/>
          <a:lstStyle/>
          <a:p>
            <a:pPr lvl="0">
              <a:buClrTx/>
              <a:defRPr/>
            </a:pPr>
            <a:r>
              <a:rPr lang="en-US" sz="4400">
                <a:solidFill>
                  <a:schemeClr val="accent6"/>
                </a:solidFill>
                <a:latin typeface="Arial-Rounded" pitchFamily="34" charset="0"/>
                <a:ea typeface="Arial-Rounded" pitchFamily="34" charset="0"/>
                <a:cs typeface="Arial-Rounded" pitchFamily="34" charset="0"/>
              </a:rPr>
              <a:t>A</a:t>
            </a:r>
            <a:r>
              <a:rPr lang="vi-VN" sz="4400" smtClean="0">
                <a:solidFill>
                  <a:schemeClr val="accent6"/>
                </a:solidFill>
                <a:latin typeface="Arial-Rounded" pitchFamily="34" charset="0"/>
                <a:ea typeface="Arial-Rounded" pitchFamily="34" charset="0"/>
                <a:cs typeface="Arial-Rounded" pitchFamily="34" charset="0"/>
              </a:rPr>
              <a:t>. </a:t>
            </a:r>
            <a:r>
              <a:rPr lang="en-US" sz="4400" smtClean="0">
                <a:solidFill>
                  <a:srgbClr val="002060"/>
                </a:solidFill>
                <a:latin typeface="Arial-Rounded" pitchFamily="34" charset="0"/>
                <a:ea typeface="Arial-Rounded" pitchFamily="34" charset="0"/>
                <a:cs typeface="Arial-Rounded" pitchFamily="34" charset="0"/>
              </a:rPr>
              <a:t>Em còn nhớ bạn Lan không?</a:t>
            </a:r>
            <a:endParaRPr lang="vi-VN" sz="4400" dirty="0">
              <a:solidFill>
                <a:srgbClr val="002060"/>
              </a:solidFill>
              <a:latin typeface="Arial-Rounded" pitchFamily="34" charset="0"/>
              <a:ea typeface="Arial-Rounded" pitchFamily="34" charset="0"/>
              <a:cs typeface="Arial-Rounded" pitchFamily="34" charset="0"/>
            </a:endParaRPr>
          </a:p>
        </p:txBody>
      </p:sp>
      <p:sp>
        <p:nvSpPr>
          <p:cNvPr id="16" name="Rectangle 15"/>
          <p:cNvSpPr/>
          <p:nvPr/>
        </p:nvSpPr>
        <p:spPr>
          <a:xfrm>
            <a:off x="1944200" y="4236478"/>
            <a:ext cx="8046720" cy="945122"/>
          </a:xfrm>
          <a:prstGeom prst="rect">
            <a:avLst/>
          </a:prstGeom>
          <a:solidFill>
            <a:srgbClr val="FFFFFF"/>
          </a:solidFill>
          <a:ln w="28575" cap="flat" cmpd="sng" algn="ctr">
            <a:solidFill>
              <a:schemeClr val="tx1"/>
            </a:solidFill>
            <a:prstDash val="solid"/>
            <a:miter lim="800000"/>
          </a:ln>
          <a:effectLst/>
        </p:spPr>
        <p:txBody>
          <a:bodyPr lIns="121725" tIns="60862" rIns="121725" bIns="60862" rtlCol="0" anchor="ctr"/>
          <a:lstStyle/>
          <a:p>
            <a:r>
              <a:rPr lang="en-US" sz="4400" smtClean="0">
                <a:solidFill>
                  <a:schemeClr val="accent6"/>
                </a:solidFill>
                <a:latin typeface="Arial-Rounded" pitchFamily="34" charset="0"/>
                <a:ea typeface="Arial-Rounded" pitchFamily="34" charset="0"/>
                <a:cs typeface="Arial-Rounded" pitchFamily="34" charset="0"/>
              </a:rPr>
              <a:t>B. </a:t>
            </a:r>
            <a:r>
              <a:rPr lang="en-US" sz="4400" smtClean="0">
                <a:solidFill>
                  <a:srgbClr val="002060"/>
                </a:solidFill>
                <a:latin typeface="Arial-Rounded" pitchFamily="34" charset="0"/>
                <a:ea typeface="Arial-Rounded" pitchFamily="34" charset="0"/>
                <a:cs typeface="Arial-Rounded" pitchFamily="34" charset="0"/>
              </a:rPr>
              <a:t>Em còn nhớ bạn Lan không.</a:t>
            </a:r>
            <a:endParaRPr lang="en-US" sz="4400" dirty="0">
              <a:solidFill>
                <a:srgbClr val="002060"/>
              </a:solidFill>
              <a:latin typeface="Arial-Rounded" pitchFamily="34" charset="0"/>
              <a:ea typeface="Arial-Rounded" pitchFamily="34" charset="0"/>
              <a:cs typeface="Arial-Rounded" pitchFamily="34" charset="0"/>
            </a:endParaRPr>
          </a:p>
        </p:txBody>
      </p:sp>
      <p:pic>
        <p:nvPicPr>
          <p:cNvPr id="17" name="Picture 1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473822" y="3107939"/>
            <a:ext cx="798097" cy="782741"/>
          </a:xfrm>
          <a:prstGeom prst="rect">
            <a:avLst/>
          </a:prstGeom>
        </p:spPr>
      </p:pic>
      <p:pic>
        <p:nvPicPr>
          <p:cNvPr id="18" name="Picture 1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390454" y="4306778"/>
            <a:ext cx="807556" cy="778352"/>
          </a:xfrm>
          <a:prstGeom prst="rect">
            <a:avLst/>
          </a:prstGeom>
        </p:spPr>
      </p:pic>
      <p:sp>
        <p:nvSpPr>
          <p:cNvPr id="19" name="Rectangle 18"/>
          <p:cNvSpPr/>
          <p:nvPr/>
        </p:nvSpPr>
        <p:spPr>
          <a:xfrm>
            <a:off x="1949169" y="5482179"/>
            <a:ext cx="8046720" cy="918621"/>
          </a:xfrm>
          <a:prstGeom prst="rect">
            <a:avLst/>
          </a:prstGeom>
          <a:solidFill>
            <a:srgbClr val="FFFFFF"/>
          </a:solidFill>
          <a:ln w="28575" cap="flat" cmpd="sng" algn="ctr">
            <a:solidFill>
              <a:schemeClr val="tx1"/>
            </a:solidFill>
            <a:prstDash val="solid"/>
            <a:miter lim="800000"/>
          </a:ln>
          <a:effectLst/>
        </p:spPr>
        <p:txBody>
          <a:bodyPr lIns="121725" tIns="60862" rIns="121725" bIns="60862" rtlCol="0" anchor="ctr"/>
          <a:lstStyle/>
          <a:p>
            <a:r>
              <a:rPr lang="en-US" sz="4400" smtClean="0">
                <a:solidFill>
                  <a:schemeClr val="accent6"/>
                </a:solidFill>
                <a:latin typeface="Arial-Rounded" pitchFamily="34" charset="0"/>
                <a:ea typeface="Arial-Rounded" pitchFamily="34" charset="0"/>
                <a:cs typeface="Arial-Rounded" pitchFamily="34" charset="0"/>
              </a:rPr>
              <a:t>C. </a:t>
            </a:r>
            <a:r>
              <a:rPr lang="en-US" sz="4400" smtClean="0">
                <a:solidFill>
                  <a:srgbClr val="002060"/>
                </a:solidFill>
                <a:latin typeface="Arial-Rounded" pitchFamily="34" charset="0"/>
                <a:ea typeface="Arial-Rounded" pitchFamily="34" charset="0"/>
                <a:cs typeface="Arial-Rounded" pitchFamily="34" charset="0"/>
              </a:rPr>
              <a:t>Em còn nhớ bạn Lan không:</a:t>
            </a:r>
            <a:endParaRPr lang="en-US" sz="4400" dirty="0">
              <a:solidFill>
                <a:srgbClr val="002060"/>
              </a:solidFill>
              <a:latin typeface="Arial-Rounded" pitchFamily="34" charset="0"/>
              <a:ea typeface="Arial-Rounded" pitchFamily="34" charset="0"/>
              <a:cs typeface="Arial-Rounded" pitchFamily="34" charset="0"/>
            </a:endParaRPr>
          </a:p>
        </p:txBody>
      </p:sp>
      <p:pic>
        <p:nvPicPr>
          <p:cNvPr id="20" name="Picture 1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390454" y="5559134"/>
            <a:ext cx="807556" cy="778352"/>
          </a:xfrm>
          <a:prstGeom prst="rect">
            <a:avLst/>
          </a:prstGeom>
        </p:spPr>
      </p:pic>
      <p:sp>
        <p:nvSpPr>
          <p:cNvPr id="21" name="Rectangle 20"/>
          <p:cNvSpPr/>
          <p:nvPr/>
        </p:nvSpPr>
        <p:spPr>
          <a:xfrm>
            <a:off x="1280319" y="990560"/>
            <a:ext cx="9525000" cy="1600240"/>
          </a:xfrm>
          <a:prstGeom prst="rect">
            <a:avLst/>
          </a:prstGeom>
          <a:solidFill>
            <a:schemeClr val="accent6"/>
          </a:solidFill>
        </p:spPr>
        <p:txBody>
          <a:bodyPr wrap="square" lIns="121725" tIns="60862" rIns="121725" bIns="60862">
            <a:spAutoFit/>
          </a:bodyPr>
          <a:lstStyle/>
          <a:p>
            <a:pPr algn="ctr"/>
            <a:r>
              <a:rPr lang="en-US" sz="4800" b="1" smtClean="0">
                <a:solidFill>
                  <a:schemeClr val="bg1"/>
                </a:solidFill>
                <a:latin typeface="Arial-Rounded" pitchFamily="34" charset="0"/>
                <a:ea typeface="Arial-Rounded" pitchFamily="34" charset="0"/>
                <a:cs typeface="Arial-Rounded" pitchFamily="34" charset="0"/>
              </a:rPr>
              <a:t>Câu nào được viết đúng </a:t>
            </a:r>
          </a:p>
          <a:p>
            <a:pPr algn="ctr"/>
            <a:r>
              <a:rPr lang="en-US" sz="4800" b="1" smtClean="0">
                <a:solidFill>
                  <a:schemeClr val="bg1"/>
                </a:solidFill>
                <a:latin typeface="Arial-Rounded" pitchFamily="34" charset="0"/>
                <a:ea typeface="Arial-Rounded" pitchFamily="34" charset="0"/>
                <a:cs typeface="Arial-Rounded" pitchFamily="34" charset="0"/>
              </a:rPr>
              <a:t>dấu câu?</a:t>
            </a:r>
            <a:endParaRPr lang="en-US" sz="4800" b="1" dirty="0">
              <a:solidFill>
                <a:schemeClr val="bg1"/>
              </a:solidFill>
              <a:latin typeface="Arial-Rounded" pitchFamily="34" charset="0"/>
              <a:ea typeface="Arial-Rounded" pitchFamily="34" charset="0"/>
              <a:cs typeface="Arial-Rounded" pitchFamily="34" charset="0"/>
            </a:endParaRPr>
          </a:p>
        </p:txBody>
      </p:sp>
      <p:pic>
        <p:nvPicPr>
          <p:cNvPr id="22" name="Picture 21">
            <a:hlinkClick r:id="rId8" action="ppaction://hlinksldjump"/>
          </p:cNvPr>
          <p:cNvPicPr>
            <a:picLocks noChangeAspect="1"/>
          </p:cNvPicPr>
          <p:nvPr/>
        </p:nvPicPr>
        <p:blipFill rotWithShape="1">
          <a:blip r:embed="rId9" cstate="print">
            <a:extLst>
              <a:ext uri="{BEBA8EAE-BF5A-486C-A8C5-ECC9F3942E4B}">
                <a14:imgProps xmlns:a14="http://schemas.microsoft.com/office/drawing/2010/main">
                  <a14:imgLayer r:embed="rId10">
                    <a14:imgEffect>
                      <a14:backgroundRemoval t="0" b="90093" l="10000" r="90800"/>
                    </a14:imgEffect>
                    <a14:imgEffect>
                      <a14:saturation sat="400000"/>
                    </a14:imgEffect>
                  </a14:imgLayer>
                </a14:imgProps>
              </a:ext>
              <a:ext uri="{28A0092B-C50C-407E-A947-70E740481C1C}">
                <a14:useLocalDpi xmlns:a14="http://schemas.microsoft.com/office/drawing/2010/main" val="0"/>
              </a:ext>
            </a:extLst>
          </a:blip>
          <a:srcRect b="9930"/>
          <a:stretch/>
        </p:blipFill>
        <p:spPr>
          <a:xfrm>
            <a:off x="11247438" y="17709"/>
            <a:ext cx="914400" cy="889488"/>
          </a:xfrm>
          <a:prstGeom prst="rect">
            <a:avLst/>
          </a:prstGeom>
        </p:spPr>
      </p:pic>
    </p:spTree>
    <p:extLst>
      <p:ext uri="{BB962C8B-B14F-4D97-AF65-F5344CB8AC3E}">
        <p14:creationId xmlns:p14="http://schemas.microsoft.com/office/powerpoint/2010/main" val="3525361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500"/>
                                        <p:tgtEl>
                                          <p:spTgt spid="21"/>
                                        </p:tgtEl>
                                      </p:cBhvr>
                                    </p:animEffect>
                                  </p:childTnLst>
                                </p:cTn>
                              </p:par>
                              <p:par>
                                <p:cTn id="8" presetID="55"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 calcmode="lin" valueType="num">
                                      <p:cBhvr>
                                        <p:cTn id="10" dur="1000" fill="hold"/>
                                        <p:tgtEl>
                                          <p:spTgt spid="12"/>
                                        </p:tgtEl>
                                        <p:attrNameLst>
                                          <p:attrName>ppt_w</p:attrName>
                                        </p:attrNameLst>
                                      </p:cBhvr>
                                      <p:tavLst>
                                        <p:tav tm="0">
                                          <p:val>
                                            <p:strVal val="#ppt_w*0.70"/>
                                          </p:val>
                                        </p:tav>
                                        <p:tav tm="100000">
                                          <p:val>
                                            <p:strVal val="#ppt_w"/>
                                          </p:val>
                                        </p:tav>
                                      </p:tavLst>
                                    </p:anim>
                                    <p:anim calcmode="lin" valueType="num">
                                      <p:cBhvr>
                                        <p:cTn id="11" dur="1000" fill="hold"/>
                                        <p:tgtEl>
                                          <p:spTgt spid="12"/>
                                        </p:tgtEl>
                                        <p:attrNameLst>
                                          <p:attrName>ppt_h</p:attrName>
                                        </p:attrNameLst>
                                      </p:cBhvr>
                                      <p:tavLst>
                                        <p:tav tm="0">
                                          <p:val>
                                            <p:strVal val="#ppt_h"/>
                                          </p:val>
                                        </p:tav>
                                        <p:tav tm="100000">
                                          <p:val>
                                            <p:strVal val="#ppt_h"/>
                                          </p:val>
                                        </p:tav>
                                      </p:tavLst>
                                    </p:anim>
                                    <p:animEffect transition="in" filter="fade">
                                      <p:cBhvr>
                                        <p:cTn id="12" dur="1000"/>
                                        <p:tgtEl>
                                          <p:spTgt spid="12"/>
                                        </p:tgtEl>
                                      </p:cBhvr>
                                    </p:animEffect>
                                  </p:childTnLst>
                                </p:cTn>
                              </p:par>
                              <p:par>
                                <p:cTn id="13" presetID="55" presetClass="entr" presetSubtype="0"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p:cTn id="15" dur="1000" fill="hold"/>
                                        <p:tgtEl>
                                          <p:spTgt spid="16"/>
                                        </p:tgtEl>
                                        <p:attrNameLst>
                                          <p:attrName>ppt_w</p:attrName>
                                        </p:attrNameLst>
                                      </p:cBhvr>
                                      <p:tavLst>
                                        <p:tav tm="0">
                                          <p:val>
                                            <p:strVal val="#ppt_w*0.70"/>
                                          </p:val>
                                        </p:tav>
                                        <p:tav tm="100000">
                                          <p:val>
                                            <p:strVal val="#ppt_w"/>
                                          </p:val>
                                        </p:tav>
                                      </p:tavLst>
                                    </p:anim>
                                    <p:anim calcmode="lin" valueType="num">
                                      <p:cBhvr>
                                        <p:cTn id="16" dur="1000" fill="hold"/>
                                        <p:tgtEl>
                                          <p:spTgt spid="16"/>
                                        </p:tgtEl>
                                        <p:attrNameLst>
                                          <p:attrName>ppt_h</p:attrName>
                                        </p:attrNameLst>
                                      </p:cBhvr>
                                      <p:tavLst>
                                        <p:tav tm="0">
                                          <p:val>
                                            <p:strVal val="#ppt_h"/>
                                          </p:val>
                                        </p:tav>
                                        <p:tav tm="100000">
                                          <p:val>
                                            <p:strVal val="#ppt_h"/>
                                          </p:val>
                                        </p:tav>
                                      </p:tavLst>
                                    </p:anim>
                                    <p:animEffect transition="in" filter="fade">
                                      <p:cBhvr>
                                        <p:cTn id="17" dur="1000"/>
                                        <p:tgtEl>
                                          <p:spTgt spid="16"/>
                                        </p:tgtEl>
                                      </p:cBhvr>
                                    </p:animEffect>
                                  </p:childTnLst>
                                </p:cTn>
                              </p:par>
                              <p:par>
                                <p:cTn id="18" presetID="55" presetClass="entr" presetSubtype="0" fill="hold" grpId="0" nodeType="withEffect">
                                  <p:stCondLst>
                                    <p:cond delay="0"/>
                                  </p:stCondLst>
                                  <p:childTnLst>
                                    <p:set>
                                      <p:cBhvr>
                                        <p:cTn id="19" dur="1" fill="hold">
                                          <p:stCondLst>
                                            <p:cond delay="0"/>
                                          </p:stCondLst>
                                        </p:cTn>
                                        <p:tgtEl>
                                          <p:spTgt spid="19"/>
                                        </p:tgtEl>
                                        <p:attrNameLst>
                                          <p:attrName>style.visibility</p:attrName>
                                        </p:attrNameLst>
                                      </p:cBhvr>
                                      <p:to>
                                        <p:strVal val="visible"/>
                                      </p:to>
                                    </p:set>
                                    <p:anim calcmode="lin" valueType="num">
                                      <p:cBhvr>
                                        <p:cTn id="20" dur="1000" fill="hold"/>
                                        <p:tgtEl>
                                          <p:spTgt spid="19"/>
                                        </p:tgtEl>
                                        <p:attrNameLst>
                                          <p:attrName>ppt_w</p:attrName>
                                        </p:attrNameLst>
                                      </p:cBhvr>
                                      <p:tavLst>
                                        <p:tav tm="0">
                                          <p:val>
                                            <p:strVal val="#ppt_w*0.70"/>
                                          </p:val>
                                        </p:tav>
                                        <p:tav tm="100000">
                                          <p:val>
                                            <p:strVal val="#ppt_w"/>
                                          </p:val>
                                        </p:tav>
                                      </p:tavLst>
                                    </p:anim>
                                    <p:anim calcmode="lin" valueType="num">
                                      <p:cBhvr>
                                        <p:cTn id="21" dur="1000" fill="hold"/>
                                        <p:tgtEl>
                                          <p:spTgt spid="19"/>
                                        </p:tgtEl>
                                        <p:attrNameLst>
                                          <p:attrName>ppt_h</p:attrName>
                                        </p:attrNameLst>
                                      </p:cBhvr>
                                      <p:tavLst>
                                        <p:tav tm="0">
                                          <p:val>
                                            <p:strVal val="#ppt_h"/>
                                          </p:val>
                                        </p:tav>
                                        <p:tav tm="100000">
                                          <p:val>
                                            <p:strVal val="#ppt_h"/>
                                          </p:val>
                                        </p:tav>
                                      </p:tavLst>
                                    </p:anim>
                                    <p:animEffect transition="in" filter="fade">
                                      <p:cBhvr>
                                        <p:cTn id="22"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3" restart="whenNotActive" fill="hold" evtFilter="cancelBubble" nodeType="interactiveSeq">
                <p:stCondLst>
                  <p:cond evt="onClick" delay="0">
                    <p:tgtEl>
                      <p:spTgt spid="12"/>
                    </p:tgtEl>
                  </p:cond>
                </p:stCondLst>
                <p:endSync evt="end" delay="0">
                  <p:rtn val="all"/>
                </p:endSync>
                <p:childTnLst>
                  <p:par>
                    <p:cTn id="24" fill="hold">
                      <p:stCondLst>
                        <p:cond delay="0"/>
                      </p:stCondLst>
                      <p:childTnLst>
                        <p:par>
                          <p:cTn id="25" fill="hold">
                            <p:stCondLst>
                              <p:cond delay="0"/>
                            </p:stCondLst>
                            <p:childTnLst>
                              <p:par>
                                <p:cTn id="26" presetID="1" presetClass="emph" presetSubtype="2" fill="hold" nodeType="withEffect">
                                  <p:stCondLst>
                                    <p:cond delay="0"/>
                                  </p:stCondLst>
                                  <p:childTnLst>
                                    <p:animClr clrSpc="rgb" dir="cw">
                                      <p:cBhvr>
                                        <p:cTn id="27" dur="250" fill="hold"/>
                                        <p:tgtEl>
                                          <p:spTgt spid="12"/>
                                        </p:tgtEl>
                                        <p:attrNameLst>
                                          <p:attrName>fillcolor</p:attrName>
                                        </p:attrNameLst>
                                      </p:cBhvr>
                                      <p:to>
                                        <a:schemeClr val="bg2"/>
                                      </p:to>
                                    </p:animClr>
                                    <p:set>
                                      <p:cBhvr>
                                        <p:cTn id="28" dur="250" fill="hold"/>
                                        <p:tgtEl>
                                          <p:spTgt spid="12"/>
                                        </p:tgtEl>
                                        <p:attrNameLst>
                                          <p:attrName>fill.type</p:attrName>
                                        </p:attrNameLst>
                                      </p:cBhvr>
                                      <p:to>
                                        <p:strVal val="solid"/>
                                      </p:to>
                                    </p:set>
                                    <p:set>
                                      <p:cBhvr>
                                        <p:cTn id="29" dur="250" fill="hold"/>
                                        <p:tgtEl>
                                          <p:spTgt spid="12"/>
                                        </p:tgtEl>
                                        <p:attrNameLst>
                                          <p:attrName>fill.on</p:attrName>
                                        </p:attrNameLst>
                                      </p:cBhvr>
                                      <p:to>
                                        <p:strVal val="true"/>
                                      </p:to>
                                    </p:set>
                                  </p:childTnLst>
                                  <p:subTnLst>
                                    <p:audio>
                                      <p:cMediaNode>
                                        <p:cTn display="0" masterRel="sameClick">
                                          <p:stCondLst>
                                            <p:cond evt="begin" delay="0">
                                              <p:tn val="26"/>
                                            </p:cond>
                                          </p:stCondLst>
                                          <p:endCondLst>
                                            <p:cond evt="onStopAudio" delay="0">
                                              <p:tgtEl>
                                                <p:sldTgt/>
                                              </p:tgtEl>
                                            </p:cond>
                                          </p:endCondLst>
                                        </p:cTn>
                                        <p:tgtEl>
                                          <p:sndTgt r:embed="rId3" name="click.wav"/>
                                        </p:tgtEl>
                                      </p:cMediaNode>
                                    </p:audio>
                                  </p:subTnLst>
                                </p:cTn>
                              </p:par>
                              <p:par>
                                <p:cTn id="30" presetID="1" presetClass="emph" presetSubtype="2" fill="hold" nodeType="withEffect">
                                  <p:stCondLst>
                                    <p:cond delay="500"/>
                                  </p:stCondLst>
                                  <p:childTnLst>
                                    <p:animClr clrSpc="rgb" dir="cw">
                                      <p:cBhvr>
                                        <p:cTn id="31" dur="250" fill="hold"/>
                                        <p:tgtEl>
                                          <p:spTgt spid="12"/>
                                        </p:tgtEl>
                                        <p:attrNameLst>
                                          <p:attrName>fillcolor</p:attrName>
                                        </p:attrNameLst>
                                      </p:cBhvr>
                                      <p:to>
                                        <a:srgbClr val="FFFF00"/>
                                      </p:to>
                                    </p:animClr>
                                    <p:set>
                                      <p:cBhvr>
                                        <p:cTn id="32" dur="250" fill="hold"/>
                                        <p:tgtEl>
                                          <p:spTgt spid="12"/>
                                        </p:tgtEl>
                                        <p:attrNameLst>
                                          <p:attrName>fill.type</p:attrName>
                                        </p:attrNameLst>
                                      </p:cBhvr>
                                      <p:to>
                                        <p:strVal val="solid"/>
                                      </p:to>
                                    </p:set>
                                    <p:set>
                                      <p:cBhvr>
                                        <p:cTn id="33" dur="250" fill="hold"/>
                                        <p:tgtEl>
                                          <p:spTgt spid="12"/>
                                        </p:tgtEl>
                                        <p:attrNameLst>
                                          <p:attrName>fill.on</p:attrName>
                                        </p:attrNameLst>
                                      </p:cBhvr>
                                      <p:to>
                                        <p:strVal val="true"/>
                                      </p:to>
                                    </p:set>
                                  </p:childTnLst>
                                </p:cTn>
                              </p:par>
                              <p:par>
                                <p:cTn id="34" presetID="23" presetClass="entr" presetSubtype="32" fill="hold" nodeType="withEffect">
                                  <p:stCondLst>
                                    <p:cond delay="500"/>
                                  </p:stCondLst>
                                  <p:childTnLst>
                                    <p:set>
                                      <p:cBhvr>
                                        <p:cTn id="35" dur="1" fill="hold">
                                          <p:stCondLst>
                                            <p:cond delay="0"/>
                                          </p:stCondLst>
                                        </p:cTn>
                                        <p:tgtEl>
                                          <p:spTgt spid="17"/>
                                        </p:tgtEl>
                                        <p:attrNameLst>
                                          <p:attrName>style.visibility</p:attrName>
                                        </p:attrNameLst>
                                      </p:cBhvr>
                                      <p:to>
                                        <p:strVal val="visible"/>
                                      </p:to>
                                    </p:set>
                                    <p:anim calcmode="lin" valueType="num">
                                      <p:cBhvr>
                                        <p:cTn id="36" dur="250" fill="hold"/>
                                        <p:tgtEl>
                                          <p:spTgt spid="17"/>
                                        </p:tgtEl>
                                        <p:attrNameLst>
                                          <p:attrName>ppt_w</p:attrName>
                                        </p:attrNameLst>
                                      </p:cBhvr>
                                      <p:tavLst>
                                        <p:tav tm="0">
                                          <p:val>
                                            <p:strVal val="4*#ppt_w"/>
                                          </p:val>
                                        </p:tav>
                                        <p:tav tm="100000">
                                          <p:val>
                                            <p:strVal val="#ppt_w"/>
                                          </p:val>
                                        </p:tav>
                                      </p:tavLst>
                                    </p:anim>
                                    <p:anim calcmode="lin" valueType="num">
                                      <p:cBhvr>
                                        <p:cTn id="37" dur="250" fill="hold"/>
                                        <p:tgtEl>
                                          <p:spTgt spid="17"/>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34"/>
                                            </p:cond>
                                          </p:stCondLst>
                                          <p:endCondLst>
                                            <p:cond evt="onStopAudio" delay="0">
                                              <p:tgtEl>
                                                <p:sldTgt/>
                                              </p:tgtEl>
                                            </p:cond>
                                          </p:endCondLst>
                                        </p:cTn>
                                        <p:tgtEl>
                                          <p:sndTgt r:embed="rId4" name="Check mark.wav"/>
                                        </p:tgtEl>
                                      </p:cMediaNode>
                                    </p:audio>
                                  </p:subTnLst>
                                </p:cTn>
                              </p:par>
                            </p:childTnLst>
                          </p:cTn>
                        </p:par>
                      </p:childTnLst>
                    </p:cTn>
                  </p:par>
                </p:childTnLst>
              </p:cTn>
              <p:nextCondLst>
                <p:cond evt="onClick" delay="0">
                  <p:tgtEl>
                    <p:spTgt spid="12"/>
                  </p:tgtEl>
                </p:cond>
              </p:nextCondLst>
            </p:seq>
            <p:seq concurrent="1" nextAc="seek">
              <p:cTn id="38" restart="whenNotActive" fill="hold" evtFilter="cancelBubble" nodeType="interactiveSeq">
                <p:stCondLst>
                  <p:cond evt="onClick" delay="0">
                    <p:tgtEl>
                      <p:spTgt spid="16"/>
                    </p:tgtEl>
                  </p:cond>
                </p:stCondLst>
                <p:endSync evt="end" delay="0">
                  <p:rtn val="all"/>
                </p:endSync>
                <p:childTnLst>
                  <p:par>
                    <p:cTn id="39" fill="hold">
                      <p:stCondLst>
                        <p:cond delay="0"/>
                      </p:stCondLst>
                      <p:childTnLst>
                        <p:par>
                          <p:cTn id="40" fill="hold">
                            <p:stCondLst>
                              <p:cond delay="0"/>
                            </p:stCondLst>
                            <p:childTnLst>
                              <p:par>
                                <p:cTn id="41" presetID="1" presetClass="emph" presetSubtype="2" fill="hold" nodeType="withEffect">
                                  <p:stCondLst>
                                    <p:cond delay="0"/>
                                  </p:stCondLst>
                                  <p:childTnLst>
                                    <p:animClr clrSpc="rgb" dir="cw">
                                      <p:cBhvr>
                                        <p:cTn id="42" dur="250" fill="hold"/>
                                        <p:tgtEl>
                                          <p:spTgt spid="16"/>
                                        </p:tgtEl>
                                        <p:attrNameLst>
                                          <p:attrName>fillcolor</p:attrName>
                                        </p:attrNameLst>
                                      </p:cBhvr>
                                      <p:to>
                                        <a:schemeClr val="accent1"/>
                                      </p:to>
                                    </p:animClr>
                                    <p:set>
                                      <p:cBhvr>
                                        <p:cTn id="43" dur="250" fill="hold"/>
                                        <p:tgtEl>
                                          <p:spTgt spid="16"/>
                                        </p:tgtEl>
                                        <p:attrNameLst>
                                          <p:attrName>fill.type</p:attrName>
                                        </p:attrNameLst>
                                      </p:cBhvr>
                                      <p:to>
                                        <p:strVal val="solid"/>
                                      </p:to>
                                    </p:set>
                                    <p:set>
                                      <p:cBhvr>
                                        <p:cTn id="44" dur="250" fill="hold"/>
                                        <p:tgtEl>
                                          <p:spTgt spid="16"/>
                                        </p:tgtEl>
                                        <p:attrNameLst>
                                          <p:attrName>fill.on</p:attrName>
                                        </p:attrNameLst>
                                      </p:cBhvr>
                                      <p:to>
                                        <p:strVal val="true"/>
                                      </p:to>
                                    </p:set>
                                  </p:childTnLst>
                                  <p:subTnLst>
                                    <p:audio>
                                      <p:cMediaNode>
                                        <p:cTn display="0" masterRel="sameClick">
                                          <p:stCondLst>
                                            <p:cond evt="begin" delay="0">
                                              <p:tn val="41"/>
                                            </p:cond>
                                          </p:stCondLst>
                                          <p:endCondLst>
                                            <p:cond evt="onStopAudio" delay="0">
                                              <p:tgtEl>
                                                <p:sldTgt/>
                                              </p:tgtEl>
                                            </p:cond>
                                          </p:endCondLst>
                                        </p:cTn>
                                        <p:tgtEl>
                                          <p:sndTgt r:embed="rId3" name="click.wav"/>
                                        </p:tgtEl>
                                      </p:cMediaNode>
                                    </p:audio>
                                  </p:subTnLst>
                                </p:cTn>
                              </p:par>
                              <p:par>
                                <p:cTn id="45" presetID="1" presetClass="emph" presetSubtype="2" fill="hold" nodeType="withEffect">
                                  <p:stCondLst>
                                    <p:cond delay="500"/>
                                  </p:stCondLst>
                                  <p:childTnLst>
                                    <p:animClr clrSpc="rgb" dir="cw">
                                      <p:cBhvr>
                                        <p:cTn id="46" dur="250" fill="hold"/>
                                        <p:tgtEl>
                                          <p:spTgt spid="16"/>
                                        </p:tgtEl>
                                        <p:attrNameLst>
                                          <p:attrName>fillcolor</p:attrName>
                                        </p:attrNameLst>
                                      </p:cBhvr>
                                      <p:to>
                                        <a:schemeClr val="accent1"/>
                                      </p:to>
                                    </p:animClr>
                                    <p:set>
                                      <p:cBhvr>
                                        <p:cTn id="47" dur="250" fill="hold"/>
                                        <p:tgtEl>
                                          <p:spTgt spid="16"/>
                                        </p:tgtEl>
                                        <p:attrNameLst>
                                          <p:attrName>fill.type</p:attrName>
                                        </p:attrNameLst>
                                      </p:cBhvr>
                                      <p:to>
                                        <p:strVal val="solid"/>
                                      </p:to>
                                    </p:set>
                                    <p:set>
                                      <p:cBhvr>
                                        <p:cTn id="48" dur="250" fill="hold"/>
                                        <p:tgtEl>
                                          <p:spTgt spid="16"/>
                                        </p:tgtEl>
                                        <p:attrNameLst>
                                          <p:attrName>fill.on</p:attrName>
                                        </p:attrNameLst>
                                      </p:cBhvr>
                                      <p:to>
                                        <p:strVal val="true"/>
                                      </p:to>
                                    </p:set>
                                  </p:childTnLst>
                                </p:cTn>
                              </p:par>
                              <p:par>
                                <p:cTn id="49" presetID="23" presetClass="entr" presetSubtype="32" fill="hold" nodeType="withEffect">
                                  <p:stCondLst>
                                    <p:cond delay="500"/>
                                  </p:stCondLst>
                                  <p:childTnLst>
                                    <p:set>
                                      <p:cBhvr>
                                        <p:cTn id="50" dur="1" fill="hold">
                                          <p:stCondLst>
                                            <p:cond delay="0"/>
                                          </p:stCondLst>
                                        </p:cTn>
                                        <p:tgtEl>
                                          <p:spTgt spid="18"/>
                                        </p:tgtEl>
                                        <p:attrNameLst>
                                          <p:attrName>style.visibility</p:attrName>
                                        </p:attrNameLst>
                                      </p:cBhvr>
                                      <p:to>
                                        <p:strVal val="visible"/>
                                      </p:to>
                                    </p:set>
                                    <p:anim calcmode="lin" valueType="num">
                                      <p:cBhvr>
                                        <p:cTn id="51" dur="250" fill="hold"/>
                                        <p:tgtEl>
                                          <p:spTgt spid="18"/>
                                        </p:tgtEl>
                                        <p:attrNameLst>
                                          <p:attrName>ppt_w</p:attrName>
                                        </p:attrNameLst>
                                      </p:cBhvr>
                                      <p:tavLst>
                                        <p:tav tm="0">
                                          <p:val>
                                            <p:strVal val="4*#ppt_w"/>
                                          </p:val>
                                        </p:tav>
                                        <p:tav tm="100000">
                                          <p:val>
                                            <p:strVal val="#ppt_w"/>
                                          </p:val>
                                        </p:tav>
                                      </p:tavLst>
                                    </p:anim>
                                    <p:anim calcmode="lin" valueType="num">
                                      <p:cBhvr>
                                        <p:cTn id="52" dur="250" fill="hold"/>
                                        <p:tgtEl>
                                          <p:spTgt spid="18"/>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49"/>
                                            </p:cond>
                                          </p:stCondLst>
                                          <p:endCondLst>
                                            <p:cond evt="onStopAudio" delay="0">
                                              <p:tgtEl>
                                                <p:sldTgt/>
                                              </p:tgtEl>
                                            </p:cond>
                                          </p:endCondLst>
                                        </p:cTn>
                                        <p:tgtEl>
                                          <p:sndTgt r:embed="rId5" name="Wrong Buzzer.wav"/>
                                        </p:tgtEl>
                                      </p:cMediaNode>
                                    </p:audio>
                                  </p:subTnLst>
                                </p:cTn>
                              </p:par>
                            </p:childTnLst>
                          </p:cTn>
                        </p:par>
                      </p:childTnLst>
                    </p:cTn>
                  </p:par>
                </p:childTnLst>
              </p:cTn>
              <p:nextCondLst>
                <p:cond evt="onClick" delay="0">
                  <p:tgtEl>
                    <p:spTgt spid="16"/>
                  </p:tgtEl>
                </p:cond>
              </p:nextCondLst>
            </p:seq>
            <p:seq concurrent="1" nextAc="seek">
              <p:cTn id="53" restart="whenNotActive" fill="hold" evtFilter="cancelBubble" nodeType="interactiveSeq">
                <p:stCondLst>
                  <p:cond evt="onClick" delay="0">
                    <p:tgtEl>
                      <p:spTgt spid="19"/>
                    </p:tgtEl>
                  </p:cond>
                </p:stCondLst>
                <p:endSync evt="end" delay="0">
                  <p:rtn val="all"/>
                </p:endSync>
                <p:childTnLst>
                  <p:par>
                    <p:cTn id="54" fill="hold">
                      <p:stCondLst>
                        <p:cond delay="0"/>
                      </p:stCondLst>
                      <p:childTnLst>
                        <p:par>
                          <p:cTn id="55" fill="hold">
                            <p:stCondLst>
                              <p:cond delay="0"/>
                            </p:stCondLst>
                            <p:childTnLst>
                              <p:par>
                                <p:cTn id="56" presetID="1" presetClass="emph" presetSubtype="2" fill="hold" nodeType="withEffect">
                                  <p:stCondLst>
                                    <p:cond delay="0"/>
                                  </p:stCondLst>
                                  <p:childTnLst>
                                    <p:animClr clrSpc="rgb" dir="cw">
                                      <p:cBhvr>
                                        <p:cTn id="57" dur="250" fill="hold"/>
                                        <p:tgtEl>
                                          <p:spTgt spid="19"/>
                                        </p:tgtEl>
                                        <p:attrNameLst>
                                          <p:attrName>fillcolor</p:attrName>
                                        </p:attrNameLst>
                                      </p:cBhvr>
                                      <p:to>
                                        <a:schemeClr val="accent1"/>
                                      </p:to>
                                    </p:animClr>
                                    <p:set>
                                      <p:cBhvr>
                                        <p:cTn id="58" dur="250" fill="hold"/>
                                        <p:tgtEl>
                                          <p:spTgt spid="19"/>
                                        </p:tgtEl>
                                        <p:attrNameLst>
                                          <p:attrName>fill.type</p:attrName>
                                        </p:attrNameLst>
                                      </p:cBhvr>
                                      <p:to>
                                        <p:strVal val="solid"/>
                                      </p:to>
                                    </p:set>
                                    <p:set>
                                      <p:cBhvr>
                                        <p:cTn id="59" dur="250" fill="hold"/>
                                        <p:tgtEl>
                                          <p:spTgt spid="19"/>
                                        </p:tgtEl>
                                        <p:attrNameLst>
                                          <p:attrName>fill.on</p:attrName>
                                        </p:attrNameLst>
                                      </p:cBhvr>
                                      <p:to>
                                        <p:strVal val="true"/>
                                      </p:to>
                                    </p:set>
                                  </p:childTnLst>
                                  <p:subTnLst>
                                    <p:audio>
                                      <p:cMediaNode>
                                        <p:cTn display="0" masterRel="sameClick">
                                          <p:stCondLst>
                                            <p:cond evt="begin" delay="0">
                                              <p:tn val="56"/>
                                            </p:cond>
                                          </p:stCondLst>
                                          <p:endCondLst>
                                            <p:cond evt="onStopAudio" delay="0">
                                              <p:tgtEl>
                                                <p:sldTgt/>
                                              </p:tgtEl>
                                            </p:cond>
                                          </p:endCondLst>
                                        </p:cTn>
                                        <p:tgtEl>
                                          <p:sndTgt r:embed="rId3" name="click.wav"/>
                                        </p:tgtEl>
                                      </p:cMediaNode>
                                    </p:audio>
                                  </p:subTnLst>
                                </p:cTn>
                              </p:par>
                              <p:par>
                                <p:cTn id="60" presetID="1" presetClass="emph" presetSubtype="2" fill="hold" nodeType="withEffect">
                                  <p:stCondLst>
                                    <p:cond delay="500"/>
                                  </p:stCondLst>
                                  <p:childTnLst>
                                    <p:animClr clrSpc="rgb" dir="cw">
                                      <p:cBhvr>
                                        <p:cTn id="61" dur="250" fill="hold"/>
                                        <p:tgtEl>
                                          <p:spTgt spid="19"/>
                                        </p:tgtEl>
                                        <p:attrNameLst>
                                          <p:attrName>fillcolor</p:attrName>
                                        </p:attrNameLst>
                                      </p:cBhvr>
                                      <p:to>
                                        <a:schemeClr val="accent1"/>
                                      </p:to>
                                    </p:animClr>
                                    <p:set>
                                      <p:cBhvr>
                                        <p:cTn id="62" dur="250" fill="hold"/>
                                        <p:tgtEl>
                                          <p:spTgt spid="19"/>
                                        </p:tgtEl>
                                        <p:attrNameLst>
                                          <p:attrName>fill.type</p:attrName>
                                        </p:attrNameLst>
                                      </p:cBhvr>
                                      <p:to>
                                        <p:strVal val="solid"/>
                                      </p:to>
                                    </p:set>
                                    <p:set>
                                      <p:cBhvr>
                                        <p:cTn id="63" dur="250" fill="hold"/>
                                        <p:tgtEl>
                                          <p:spTgt spid="19"/>
                                        </p:tgtEl>
                                        <p:attrNameLst>
                                          <p:attrName>fill.on</p:attrName>
                                        </p:attrNameLst>
                                      </p:cBhvr>
                                      <p:to>
                                        <p:strVal val="true"/>
                                      </p:to>
                                    </p:set>
                                  </p:childTnLst>
                                </p:cTn>
                              </p:par>
                              <p:par>
                                <p:cTn id="64" presetID="23" presetClass="entr" presetSubtype="32" fill="hold" nodeType="withEffect">
                                  <p:stCondLst>
                                    <p:cond delay="500"/>
                                  </p:stCondLst>
                                  <p:childTnLst>
                                    <p:set>
                                      <p:cBhvr>
                                        <p:cTn id="65" dur="1" fill="hold">
                                          <p:stCondLst>
                                            <p:cond delay="0"/>
                                          </p:stCondLst>
                                        </p:cTn>
                                        <p:tgtEl>
                                          <p:spTgt spid="20"/>
                                        </p:tgtEl>
                                        <p:attrNameLst>
                                          <p:attrName>style.visibility</p:attrName>
                                        </p:attrNameLst>
                                      </p:cBhvr>
                                      <p:to>
                                        <p:strVal val="visible"/>
                                      </p:to>
                                    </p:set>
                                    <p:anim calcmode="lin" valueType="num">
                                      <p:cBhvr>
                                        <p:cTn id="66" dur="250" fill="hold"/>
                                        <p:tgtEl>
                                          <p:spTgt spid="20"/>
                                        </p:tgtEl>
                                        <p:attrNameLst>
                                          <p:attrName>ppt_w</p:attrName>
                                        </p:attrNameLst>
                                      </p:cBhvr>
                                      <p:tavLst>
                                        <p:tav tm="0">
                                          <p:val>
                                            <p:strVal val="4*#ppt_w"/>
                                          </p:val>
                                        </p:tav>
                                        <p:tav tm="100000">
                                          <p:val>
                                            <p:strVal val="#ppt_w"/>
                                          </p:val>
                                        </p:tav>
                                      </p:tavLst>
                                    </p:anim>
                                    <p:anim calcmode="lin" valueType="num">
                                      <p:cBhvr>
                                        <p:cTn id="67" dur="250" fill="hold"/>
                                        <p:tgtEl>
                                          <p:spTgt spid="20"/>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64"/>
                                            </p:cond>
                                          </p:stCondLst>
                                          <p:endCondLst>
                                            <p:cond evt="onStopAudio" delay="0">
                                              <p:tgtEl>
                                                <p:sldTgt/>
                                              </p:tgtEl>
                                            </p:cond>
                                          </p:endCondLst>
                                        </p:cTn>
                                        <p:tgtEl>
                                          <p:sndTgt r:embed="rId5" name="Wrong Buzzer.wav"/>
                                        </p:tgtEl>
                                      </p:cMediaNode>
                                    </p:audio>
                                  </p:subTnLst>
                                </p:cTn>
                              </p:par>
                            </p:childTnLst>
                          </p:cTn>
                        </p:par>
                      </p:childTnLst>
                    </p:cTn>
                  </p:par>
                </p:childTnLst>
              </p:cTn>
              <p:nextCondLst>
                <p:cond evt="onClick" delay="0">
                  <p:tgtEl>
                    <p:spTgt spid="19"/>
                  </p:tgtEl>
                </p:cond>
              </p:nextCondLst>
            </p:seq>
          </p:childTnLst>
        </p:cTn>
      </p:par>
    </p:tnLst>
    <p:bldLst>
      <p:bldP spid="12" grpId="0" animBg="1"/>
      <p:bldP spid="16" grpId="0" animBg="1"/>
      <p:bldP spid="19" grpId="0" animBg="1"/>
      <p:bldP spid="2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1549317" y="3048000"/>
            <a:ext cx="8851392" cy="921551"/>
          </a:xfrm>
          <a:prstGeom prst="rect">
            <a:avLst/>
          </a:prstGeom>
          <a:solidFill>
            <a:srgbClr val="FFFFFF"/>
          </a:solidFill>
          <a:ln w="28575" cap="flat" cmpd="sng" algn="ctr">
            <a:solidFill>
              <a:schemeClr val="tx1"/>
            </a:solidFill>
            <a:prstDash val="solid"/>
            <a:miter lim="800000"/>
          </a:ln>
          <a:effectLst/>
        </p:spPr>
        <p:txBody>
          <a:bodyPr lIns="121725" tIns="60862" rIns="121725" bIns="60862" rtlCol="0" anchor="ctr"/>
          <a:lstStyle/>
          <a:p>
            <a:pPr lvl="0">
              <a:buClrTx/>
              <a:defRPr/>
            </a:pPr>
            <a:r>
              <a:rPr lang="en-US" sz="4400">
                <a:solidFill>
                  <a:schemeClr val="accent6"/>
                </a:solidFill>
                <a:latin typeface="Arial-Rounded" pitchFamily="34" charset="0"/>
                <a:ea typeface="Arial-Rounded" pitchFamily="34" charset="0"/>
                <a:cs typeface="Arial-Rounded" pitchFamily="34" charset="0"/>
              </a:rPr>
              <a:t>A</a:t>
            </a:r>
            <a:r>
              <a:rPr lang="vi-VN" sz="4400" smtClean="0">
                <a:solidFill>
                  <a:schemeClr val="accent6"/>
                </a:solidFill>
                <a:latin typeface="Arial-Rounded" pitchFamily="34" charset="0"/>
                <a:ea typeface="Arial-Rounded" pitchFamily="34" charset="0"/>
                <a:cs typeface="Arial-Rounded" pitchFamily="34" charset="0"/>
              </a:rPr>
              <a:t>. </a:t>
            </a:r>
            <a:r>
              <a:rPr lang="en-US" sz="4400" smtClean="0">
                <a:solidFill>
                  <a:srgbClr val="002060"/>
                </a:solidFill>
                <a:latin typeface="Arial-Rounded" pitchFamily="34" charset="0"/>
                <a:ea typeface="Arial-Rounded" pitchFamily="34" charset="0"/>
                <a:cs typeface="Arial-Rounded" pitchFamily="34" charset="0"/>
              </a:rPr>
              <a:t>thân thiết</a:t>
            </a:r>
            <a:endParaRPr lang="vi-VN" sz="4400" dirty="0">
              <a:solidFill>
                <a:srgbClr val="002060"/>
              </a:solidFill>
              <a:latin typeface="Arial-Rounded" pitchFamily="34" charset="0"/>
              <a:ea typeface="Arial-Rounded" pitchFamily="34" charset="0"/>
              <a:cs typeface="Arial-Rounded" pitchFamily="34" charset="0"/>
            </a:endParaRPr>
          </a:p>
        </p:txBody>
      </p:sp>
      <p:sp>
        <p:nvSpPr>
          <p:cNvPr id="16" name="Rectangle 15"/>
          <p:cNvSpPr/>
          <p:nvPr/>
        </p:nvSpPr>
        <p:spPr>
          <a:xfrm>
            <a:off x="1541864" y="4236478"/>
            <a:ext cx="8851392" cy="945122"/>
          </a:xfrm>
          <a:prstGeom prst="rect">
            <a:avLst/>
          </a:prstGeom>
          <a:solidFill>
            <a:srgbClr val="FFFFFF"/>
          </a:solidFill>
          <a:ln w="28575" cap="flat" cmpd="sng" algn="ctr">
            <a:solidFill>
              <a:schemeClr val="tx1"/>
            </a:solidFill>
            <a:prstDash val="solid"/>
            <a:miter lim="800000"/>
          </a:ln>
          <a:effectLst/>
        </p:spPr>
        <p:txBody>
          <a:bodyPr lIns="121725" tIns="60862" rIns="121725" bIns="60862" rtlCol="0" anchor="ctr"/>
          <a:lstStyle/>
          <a:p>
            <a:r>
              <a:rPr lang="en-US" sz="4400" smtClean="0">
                <a:solidFill>
                  <a:schemeClr val="accent6"/>
                </a:solidFill>
                <a:latin typeface="Arial-Rounded" pitchFamily="34" charset="0"/>
                <a:ea typeface="Arial-Rounded" pitchFamily="34" charset="0"/>
                <a:cs typeface="Arial-Rounded" pitchFamily="34" charset="0"/>
              </a:rPr>
              <a:t>B. </a:t>
            </a:r>
            <a:r>
              <a:rPr lang="en-US" sz="4400" smtClean="0">
                <a:solidFill>
                  <a:srgbClr val="002060"/>
                </a:solidFill>
                <a:latin typeface="Arial-Rounded" pitchFamily="34" charset="0"/>
                <a:ea typeface="Arial-Rounded" pitchFamily="34" charset="0"/>
                <a:cs typeface="Arial-Rounded" pitchFamily="34" charset="0"/>
              </a:rPr>
              <a:t>đi chơi</a:t>
            </a:r>
            <a:endParaRPr lang="en-US" sz="4400" dirty="0">
              <a:solidFill>
                <a:srgbClr val="002060"/>
              </a:solidFill>
              <a:latin typeface="Arial-Rounded" pitchFamily="34" charset="0"/>
              <a:ea typeface="Arial-Rounded" pitchFamily="34" charset="0"/>
              <a:cs typeface="Arial-Rounded" pitchFamily="34" charset="0"/>
            </a:endParaRPr>
          </a:p>
        </p:txBody>
      </p:sp>
      <p:pic>
        <p:nvPicPr>
          <p:cNvPr id="17" name="Picture 1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397622" y="3107939"/>
            <a:ext cx="798097" cy="782741"/>
          </a:xfrm>
          <a:prstGeom prst="rect">
            <a:avLst/>
          </a:prstGeom>
        </p:spPr>
      </p:pic>
      <p:pic>
        <p:nvPicPr>
          <p:cNvPr id="18" name="Picture 1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314254" y="4306778"/>
            <a:ext cx="807556" cy="778352"/>
          </a:xfrm>
          <a:prstGeom prst="rect">
            <a:avLst/>
          </a:prstGeom>
        </p:spPr>
      </p:pic>
      <p:sp>
        <p:nvSpPr>
          <p:cNvPr id="19" name="Rectangle 18"/>
          <p:cNvSpPr/>
          <p:nvPr/>
        </p:nvSpPr>
        <p:spPr>
          <a:xfrm>
            <a:off x="1546833" y="5482179"/>
            <a:ext cx="8851392" cy="918621"/>
          </a:xfrm>
          <a:prstGeom prst="rect">
            <a:avLst/>
          </a:prstGeom>
          <a:solidFill>
            <a:srgbClr val="FFFFFF"/>
          </a:solidFill>
          <a:ln w="28575" cap="flat" cmpd="sng" algn="ctr">
            <a:solidFill>
              <a:schemeClr val="tx1"/>
            </a:solidFill>
            <a:prstDash val="solid"/>
            <a:miter lim="800000"/>
          </a:ln>
          <a:effectLst/>
        </p:spPr>
        <p:txBody>
          <a:bodyPr lIns="121725" tIns="60862" rIns="121725" bIns="60862" rtlCol="0" anchor="ctr"/>
          <a:lstStyle/>
          <a:p>
            <a:r>
              <a:rPr lang="en-US" sz="4400" smtClean="0">
                <a:solidFill>
                  <a:schemeClr val="accent6"/>
                </a:solidFill>
                <a:latin typeface="Arial-Rounded" pitchFamily="34" charset="0"/>
                <a:ea typeface="Arial-Rounded" pitchFamily="34" charset="0"/>
                <a:cs typeface="Arial-Rounded" pitchFamily="34" charset="0"/>
              </a:rPr>
              <a:t>C. </a:t>
            </a:r>
            <a:r>
              <a:rPr lang="en-US" sz="4400" smtClean="0">
                <a:solidFill>
                  <a:srgbClr val="002060"/>
                </a:solidFill>
                <a:latin typeface="Arial-Rounded" pitchFamily="34" charset="0"/>
                <a:ea typeface="Arial-Rounded" pitchFamily="34" charset="0"/>
                <a:cs typeface="Arial-Rounded" pitchFamily="34" charset="0"/>
              </a:rPr>
              <a:t>cơn gió</a:t>
            </a:r>
            <a:endParaRPr lang="en-US" sz="4400" dirty="0">
              <a:solidFill>
                <a:srgbClr val="002060"/>
              </a:solidFill>
              <a:latin typeface="Arial-Rounded" pitchFamily="34" charset="0"/>
              <a:ea typeface="Arial-Rounded" pitchFamily="34" charset="0"/>
              <a:cs typeface="Arial-Rounded" pitchFamily="34" charset="0"/>
            </a:endParaRPr>
          </a:p>
        </p:txBody>
      </p:sp>
      <p:pic>
        <p:nvPicPr>
          <p:cNvPr id="20" name="Picture 1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314254" y="5559134"/>
            <a:ext cx="807556" cy="778352"/>
          </a:xfrm>
          <a:prstGeom prst="rect">
            <a:avLst/>
          </a:prstGeom>
        </p:spPr>
      </p:pic>
      <p:sp>
        <p:nvSpPr>
          <p:cNvPr id="21" name="Rectangle 20"/>
          <p:cNvSpPr/>
          <p:nvPr/>
        </p:nvSpPr>
        <p:spPr>
          <a:xfrm>
            <a:off x="1280319" y="685800"/>
            <a:ext cx="9525000" cy="1600240"/>
          </a:xfrm>
          <a:prstGeom prst="rect">
            <a:avLst/>
          </a:prstGeom>
          <a:solidFill>
            <a:schemeClr val="accent6"/>
          </a:solidFill>
        </p:spPr>
        <p:txBody>
          <a:bodyPr wrap="square" lIns="121725" tIns="60862" rIns="121725" bIns="60862">
            <a:spAutoFit/>
          </a:bodyPr>
          <a:lstStyle/>
          <a:p>
            <a:pPr algn="ctr"/>
            <a:r>
              <a:rPr lang="en-US" sz="4800" b="1" smtClean="0">
                <a:solidFill>
                  <a:schemeClr val="bg1"/>
                </a:solidFill>
                <a:latin typeface="Arial-Rounded" pitchFamily="34" charset="0"/>
                <a:ea typeface="Arial-Rounded" pitchFamily="34" charset="0"/>
                <a:cs typeface="Arial-Rounded" pitchFamily="34" charset="0"/>
              </a:rPr>
              <a:t>Từ ngữ thể hiện tình cảm giữa sóc và kiến trong câu chuyện </a:t>
            </a:r>
            <a:r>
              <a:rPr lang="en-US" sz="4800" b="1" i="1" smtClean="0">
                <a:solidFill>
                  <a:schemeClr val="bg1"/>
                </a:solidFill>
                <a:latin typeface="Arial-Rounded" pitchFamily="34" charset="0"/>
                <a:ea typeface="Arial-Rounded" pitchFamily="34" charset="0"/>
                <a:cs typeface="Arial-Rounded" pitchFamily="34" charset="0"/>
              </a:rPr>
              <a:t>Tớ nhớ cậu?</a:t>
            </a:r>
            <a:endParaRPr lang="en-US" sz="4800" b="1" dirty="0">
              <a:solidFill>
                <a:schemeClr val="bg1"/>
              </a:solidFill>
              <a:latin typeface="Arial-Rounded" pitchFamily="34" charset="0"/>
              <a:ea typeface="Arial-Rounded" pitchFamily="34" charset="0"/>
              <a:cs typeface="Arial-Rounded" pitchFamily="34" charset="0"/>
            </a:endParaRPr>
          </a:p>
        </p:txBody>
      </p:sp>
      <p:pic>
        <p:nvPicPr>
          <p:cNvPr id="22" name="Picture 21">
            <a:hlinkClick r:id="rId8" action="ppaction://hlinksldjump"/>
          </p:cNvPr>
          <p:cNvPicPr>
            <a:picLocks noChangeAspect="1"/>
          </p:cNvPicPr>
          <p:nvPr/>
        </p:nvPicPr>
        <p:blipFill rotWithShape="1">
          <a:blip r:embed="rId9" cstate="print">
            <a:extLst>
              <a:ext uri="{BEBA8EAE-BF5A-486C-A8C5-ECC9F3942E4B}">
                <a14:imgProps xmlns:a14="http://schemas.microsoft.com/office/drawing/2010/main">
                  <a14:imgLayer r:embed="rId10">
                    <a14:imgEffect>
                      <a14:backgroundRemoval t="0" b="90093" l="10000" r="90800"/>
                    </a14:imgEffect>
                    <a14:imgEffect>
                      <a14:saturation sat="400000"/>
                    </a14:imgEffect>
                  </a14:imgLayer>
                </a14:imgProps>
              </a:ext>
              <a:ext uri="{28A0092B-C50C-407E-A947-70E740481C1C}">
                <a14:useLocalDpi xmlns:a14="http://schemas.microsoft.com/office/drawing/2010/main" val="0"/>
              </a:ext>
            </a:extLst>
          </a:blip>
          <a:srcRect b="9930"/>
          <a:stretch/>
        </p:blipFill>
        <p:spPr>
          <a:xfrm>
            <a:off x="11247438" y="17709"/>
            <a:ext cx="914400" cy="889488"/>
          </a:xfrm>
          <a:prstGeom prst="rect">
            <a:avLst/>
          </a:prstGeom>
        </p:spPr>
      </p:pic>
    </p:spTree>
    <p:extLst>
      <p:ext uri="{BB962C8B-B14F-4D97-AF65-F5344CB8AC3E}">
        <p14:creationId xmlns:p14="http://schemas.microsoft.com/office/powerpoint/2010/main" val="1453004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500"/>
                                        <p:tgtEl>
                                          <p:spTgt spid="21"/>
                                        </p:tgtEl>
                                      </p:cBhvr>
                                    </p:animEffect>
                                  </p:childTnLst>
                                </p:cTn>
                              </p:par>
                              <p:par>
                                <p:cTn id="8" presetID="55"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 calcmode="lin" valueType="num">
                                      <p:cBhvr>
                                        <p:cTn id="10" dur="1000" fill="hold"/>
                                        <p:tgtEl>
                                          <p:spTgt spid="12"/>
                                        </p:tgtEl>
                                        <p:attrNameLst>
                                          <p:attrName>ppt_w</p:attrName>
                                        </p:attrNameLst>
                                      </p:cBhvr>
                                      <p:tavLst>
                                        <p:tav tm="0">
                                          <p:val>
                                            <p:strVal val="#ppt_w*0.70"/>
                                          </p:val>
                                        </p:tav>
                                        <p:tav tm="100000">
                                          <p:val>
                                            <p:strVal val="#ppt_w"/>
                                          </p:val>
                                        </p:tav>
                                      </p:tavLst>
                                    </p:anim>
                                    <p:anim calcmode="lin" valueType="num">
                                      <p:cBhvr>
                                        <p:cTn id="11" dur="1000" fill="hold"/>
                                        <p:tgtEl>
                                          <p:spTgt spid="12"/>
                                        </p:tgtEl>
                                        <p:attrNameLst>
                                          <p:attrName>ppt_h</p:attrName>
                                        </p:attrNameLst>
                                      </p:cBhvr>
                                      <p:tavLst>
                                        <p:tav tm="0">
                                          <p:val>
                                            <p:strVal val="#ppt_h"/>
                                          </p:val>
                                        </p:tav>
                                        <p:tav tm="100000">
                                          <p:val>
                                            <p:strVal val="#ppt_h"/>
                                          </p:val>
                                        </p:tav>
                                      </p:tavLst>
                                    </p:anim>
                                    <p:animEffect transition="in" filter="fade">
                                      <p:cBhvr>
                                        <p:cTn id="12" dur="1000"/>
                                        <p:tgtEl>
                                          <p:spTgt spid="12"/>
                                        </p:tgtEl>
                                      </p:cBhvr>
                                    </p:animEffect>
                                  </p:childTnLst>
                                </p:cTn>
                              </p:par>
                              <p:par>
                                <p:cTn id="13" presetID="55" presetClass="entr" presetSubtype="0"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p:cTn id="15" dur="1000" fill="hold"/>
                                        <p:tgtEl>
                                          <p:spTgt spid="16"/>
                                        </p:tgtEl>
                                        <p:attrNameLst>
                                          <p:attrName>ppt_w</p:attrName>
                                        </p:attrNameLst>
                                      </p:cBhvr>
                                      <p:tavLst>
                                        <p:tav tm="0">
                                          <p:val>
                                            <p:strVal val="#ppt_w*0.70"/>
                                          </p:val>
                                        </p:tav>
                                        <p:tav tm="100000">
                                          <p:val>
                                            <p:strVal val="#ppt_w"/>
                                          </p:val>
                                        </p:tav>
                                      </p:tavLst>
                                    </p:anim>
                                    <p:anim calcmode="lin" valueType="num">
                                      <p:cBhvr>
                                        <p:cTn id="16" dur="1000" fill="hold"/>
                                        <p:tgtEl>
                                          <p:spTgt spid="16"/>
                                        </p:tgtEl>
                                        <p:attrNameLst>
                                          <p:attrName>ppt_h</p:attrName>
                                        </p:attrNameLst>
                                      </p:cBhvr>
                                      <p:tavLst>
                                        <p:tav tm="0">
                                          <p:val>
                                            <p:strVal val="#ppt_h"/>
                                          </p:val>
                                        </p:tav>
                                        <p:tav tm="100000">
                                          <p:val>
                                            <p:strVal val="#ppt_h"/>
                                          </p:val>
                                        </p:tav>
                                      </p:tavLst>
                                    </p:anim>
                                    <p:animEffect transition="in" filter="fade">
                                      <p:cBhvr>
                                        <p:cTn id="17" dur="1000"/>
                                        <p:tgtEl>
                                          <p:spTgt spid="16"/>
                                        </p:tgtEl>
                                      </p:cBhvr>
                                    </p:animEffect>
                                  </p:childTnLst>
                                </p:cTn>
                              </p:par>
                              <p:par>
                                <p:cTn id="18" presetID="55" presetClass="entr" presetSubtype="0" fill="hold" grpId="0" nodeType="withEffect">
                                  <p:stCondLst>
                                    <p:cond delay="0"/>
                                  </p:stCondLst>
                                  <p:childTnLst>
                                    <p:set>
                                      <p:cBhvr>
                                        <p:cTn id="19" dur="1" fill="hold">
                                          <p:stCondLst>
                                            <p:cond delay="0"/>
                                          </p:stCondLst>
                                        </p:cTn>
                                        <p:tgtEl>
                                          <p:spTgt spid="19"/>
                                        </p:tgtEl>
                                        <p:attrNameLst>
                                          <p:attrName>style.visibility</p:attrName>
                                        </p:attrNameLst>
                                      </p:cBhvr>
                                      <p:to>
                                        <p:strVal val="visible"/>
                                      </p:to>
                                    </p:set>
                                    <p:anim calcmode="lin" valueType="num">
                                      <p:cBhvr>
                                        <p:cTn id="20" dur="1000" fill="hold"/>
                                        <p:tgtEl>
                                          <p:spTgt spid="19"/>
                                        </p:tgtEl>
                                        <p:attrNameLst>
                                          <p:attrName>ppt_w</p:attrName>
                                        </p:attrNameLst>
                                      </p:cBhvr>
                                      <p:tavLst>
                                        <p:tav tm="0">
                                          <p:val>
                                            <p:strVal val="#ppt_w*0.70"/>
                                          </p:val>
                                        </p:tav>
                                        <p:tav tm="100000">
                                          <p:val>
                                            <p:strVal val="#ppt_w"/>
                                          </p:val>
                                        </p:tav>
                                      </p:tavLst>
                                    </p:anim>
                                    <p:anim calcmode="lin" valueType="num">
                                      <p:cBhvr>
                                        <p:cTn id="21" dur="1000" fill="hold"/>
                                        <p:tgtEl>
                                          <p:spTgt spid="19"/>
                                        </p:tgtEl>
                                        <p:attrNameLst>
                                          <p:attrName>ppt_h</p:attrName>
                                        </p:attrNameLst>
                                      </p:cBhvr>
                                      <p:tavLst>
                                        <p:tav tm="0">
                                          <p:val>
                                            <p:strVal val="#ppt_h"/>
                                          </p:val>
                                        </p:tav>
                                        <p:tav tm="100000">
                                          <p:val>
                                            <p:strVal val="#ppt_h"/>
                                          </p:val>
                                        </p:tav>
                                      </p:tavLst>
                                    </p:anim>
                                    <p:animEffect transition="in" filter="fade">
                                      <p:cBhvr>
                                        <p:cTn id="22"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3" restart="whenNotActive" fill="hold" evtFilter="cancelBubble" nodeType="interactiveSeq">
                <p:stCondLst>
                  <p:cond evt="onClick" delay="0">
                    <p:tgtEl>
                      <p:spTgt spid="12"/>
                    </p:tgtEl>
                  </p:cond>
                </p:stCondLst>
                <p:endSync evt="end" delay="0">
                  <p:rtn val="all"/>
                </p:endSync>
                <p:childTnLst>
                  <p:par>
                    <p:cTn id="24" fill="hold">
                      <p:stCondLst>
                        <p:cond delay="0"/>
                      </p:stCondLst>
                      <p:childTnLst>
                        <p:par>
                          <p:cTn id="25" fill="hold">
                            <p:stCondLst>
                              <p:cond delay="0"/>
                            </p:stCondLst>
                            <p:childTnLst>
                              <p:par>
                                <p:cTn id="26" presetID="1" presetClass="emph" presetSubtype="2" fill="hold" nodeType="withEffect">
                                  <p:stCondLst>
                                    <p:cond delay="0"/>
                                  </p:stCondLst>
                                  <p:childTnLst>
                                    <p:animClr clrSpc="rgb" dir="cw">
                                      <p:cBhvr>
                                        <p:cTn id="27" dur="250" fill="hold"/>
                                        <p:tgtEl>
                                          <p:spTgt spid="12"/>
                                        </p:tgtEl>
                                        <p:attrNameLst>
                                          <p:attrName>fillcolor</p:attrName>
                                        </p:attrNameLst>
                                      </p:cBhvr>
                                      <p:to>
                                        <a:schemeClr val="bg2"/>
                                      </p:to>
                                    </p:animClr>
                                    <p:set>
                                      <p:cBhvr>
                                        <p:cTn id="28" dur="250" fill="hold"/>
                                        <p:tgtEl>
                                          <p:spTgt spid="12"/>
                                        </p:tgtEl>
                                        <p:attrNameLst>
                                          <p:attrName>fill.type</p:attrName>
                                        </p:attrNameLst>
                                      </p:cBhvr>
                                      <p:to>
                                        <p:strVal val="solid"/>
                                      </p:to>
                                    </p:set>
                                    <p:set>
                                      <p:cBhvr>
                                        <p:cTn id="29" dur="250" fill="hold"/>
                                        <p:tgtEl>
                                          <p:spTgt spid="12"/>
                                        </p:tgtEl>
                                        <p:attrNameLst>
                                          <p:attrName>fill.on</p:attrName>
                                        </p:attrNameLst>
                                      </p:cBhvr>
                                      <p:to>
                                        <p:strVal val="true"/>
                                      </p:to>
                                    </p:set>
                                  </p:childTnLst>
                                  <p:subTnLst>
                                    <p:audio>
                                      <p:cMediaNode>
                                        <p:cTn display="0" masterRel="sameClick">
                                          <p:stCondLst>
                                            <p:cond evt="begin" delay="0">
                                              <p:tn val="26"/>
                                            </p:cond>
                                          </p:stCondLst>
                                          <p:endCondLst>
                                            <p:cond evt="onStopAudio" delay="0">
                                              <p:tgtEl>
                                                <p:sldTgt/>
                                              </p:tgtEl>
                                            </p:cond>
                                          </p:endCondLst>
                                        </p:cTn>
                                        <p:tgtEl>
                                          <p:sndTgt r:embed="rId3" name="click.wav"/>
                                        </p:tgtEl>
                                      </p:cMediaNode>
                                    </p:audio>
                                  </p:subTnLst>
                                </p:cTn>
                              </p:par>
                              <p:par>
                                <p:cTn id="30" presetID="1" presetClass="emph" presetSubtype="2" fill="hold" nodeType="withEffect">
                                  <p:stCondLst>
                                    <p:cond delay="500"/>
                                  </p:stCondLst>
                                  <p:childTnLst>
                                    <p:animClr clrSpc="rgb" dir="cw">
                                      <p:cBhvr>
                                        <p:cTn id="31" dur="250" fill="hold"/>
                                        <p:tgtEl>
                                          <p:spTgt spid="12"/>
                                        </p:tgtEl>
                                        <p:attrNameLst>
                                          <p:attrName>fillcolor</p:attrName>
                                        </p:attrNameLst>
                                      </p:cBhvr>
                                      <p:to>
                                        <a:schemeClr val="bg2"/>
                                      </p:to>
                                    </p:animClr>
                                    <p:set>
                                      <p:cBhvr>
                                        <p:cTn id="32" dur="250" fill="hold"/>
                                        <p:tgtEl>
                                          <p:spTgt spid="12"/>
                                        </p:tgtEl>
                                        <p:attrNameLst>
                                          <p:attrName>fill.type</p:attrName>
                                        </p:attrNameLst>
                                      </p:cBhvr>
                                      <p:to>
                                        <p:strVal val="solid"/>
                                      </p:to>
                                    </p:set>
                                    <p:set>
                                      <p:cBhvr>
                                        <p:cTn id="33" dur="250" fill="hold"/>
                                        <p:tgtEl>
                                          <p:spTgt spid="12"/>
                                        </p:tgtEl>
                                        <p:attrNameLst>
                                          <p:attrName>fill.on</p:attrName>
                                        </p:attrNameLst>
                                      </p:cBhvr>
                                      <p:to>
                                        <p:strVal val="true"/>
                                      </p:to>
                                    </p:set>
                                  </p:childTnLst>
                                </p:cTn>
                              </p:par>
                              <p:par>
                                <p:cTn id="34" presetID="23" presetClass="entr" presetSubtype="32" fill="hold" nodeType="withEffect">
                                  <p:stCondLst>
                                    <p:cond delay="500"/>
                                  </p:stCondLst>
                                  <p:childTnLst>
                                    <p:set>
                                      <p:cBhvr>
                                        <p:cTn id="35" dur="1" fill="hold">
                                          <p:stCondLst>
                                            <p:cond delay="0"/>
                                          </p:stCondLst>
                                        </p:cTn>
                                        <p:tgtEl>
                                          <p:spTgt spid="17"/>
                                        </p:tgtEl>
                                        <p:attrNameLst>
                                          <p:attrName>style.visibility</p:attrName>
                                        </p:attrNameLst>
                                      </p:cBhvr>
                                      <p:to>
                                        <p:strVal val="visible"/>
                                      </p:to>
                                    </p:set>
                                    <p:anim calcmode="lin" valueType="num">
                                      <p:cBhvr>
                                        <p:cTn id="36" dur="250" fill="hold"/>
                                        <p:tgtEl>
                                          <p:spTgt spid="17"/>
                                        </p:tgtEl>
                                        <p:attrNameLst>
                                          <p:attrName>ppt_w</p:attrName>
                                        </p:attrNameLst>
                                      </p:cBhvr>
                                      <p:tavLst>
                                        <p:tav tm="0">
                                          <p:val>
                                            <p:strVal val="4*#ppt_w"/>
                                          </p:val>
                                        </p:tav>
                                        <p:tav tm="100000">
                                          <p:val>
                                            <p:strVal val="#ppt_w"/>
                                          </p:val>
                                        </p:tav>
                                      </p:tavLst>
                                    </p:anim>
                                    <p:anim calcmode="lin" valueType="num">
                                      <p:cBhvr>
                                        <p:cTn id="37" dur="250" fill="hold"/>
                                        <p:tgtEl>
                                          <p:spTgt spid="17"/>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34"/>
                                            </p:cond>
                                          </p:stCondLst>
                                          <p:endCondLst>
                                            <p:cond evt="onStopAudio" delay="0">
                                              <p:tgtEl>
                                                <p:sldTgt/>
                                              </p:tgtEl>
                                            </p:cond>
                                          </p:endCondLst>
                                        </p:cTn>
                                        <p:tgtEl>
                                          <p:sndTgt r:embed="rId4" name="Check mark.wav"/>
                                        </p:tgtEl>
                                      </p:cMediaNode>
                                    </p:audio>
                                  </p:subTnLst>
                                </p:cTn>
                              </p:par>
                            </p:childTnLst>
                          </p:cTn>
                        </p:par>
                      </p:childTnLst>
                    </p:cTn>
                  </p:par>
                </p:childTnLst>
              </p:cTn>
              <p:nextCondLst>
                <p:cond evt="onClick" delay="0">
                  <p:tgtEl>
                    <p:spTgt spid="12"/>
                  </p:tgtEl>
                </p:cond>
              </p:nextCondLst>
            </p:seq>
            <p:seq concurrent="1" nextAc="seek">
              <p:cTn id="38" restart="whenNotActive" fill="hold" evtFilter="cancelBubble" nodeType="interactiveSeq">
                <p:stCondLst>
                  <p:cond evt="onClick" delay="0">
                    <p:tgtEl>
                      <p:spTgt spid="16"/>
                    </p:tgtEl>
                  </p:cond>
                </p:stCondLst>
                <p:endSync evt="end" delay="0">
                  <p:rtn val="all"/>
                </p:endSync>
                <p:childTnLst>
                  <p:par>
                    <p:cTn id="39" fill="hold">
                      <p:stCondLst>
                        <p:cond delay="0"/>
                      </p:stCondLst>
                      <p:childTnLst>
                        <p:par>
                          <p:cTn id="40" fill="hold">
                            <p:stCondLst>
                              <p:cond delay="0"/>
                            </p:stCondLst>
                            <p:childTnLst>
                              <p:par>
                                <p:cTn id="41" presetID="1" presetClass="emph" presetSubtype="2" fill="hold" nodeType="withEffect">
                                  <p:stCondLst>
                                    <p:cond delay="0"/>
                                  </p:stCondLst>
                                  <p:childTnLst>
                                    <p:animClr clrSpc="rgb" dir="cw">
                                      <p:cBhvr>
                                        <p:cTn id="42" dur="250" fill="hold"/>
                                        <p:tgtEl>
                                          <p:spTgt spid="16"/>
                                        </p:tgtEl>
                                        <p:attrNameLst>
                                          <p:attrName>fillcolor</p:attrName>
                                        </p:attrNameLst>
                                      </p:cBhvr>
                                      <p:to>
                                        <a:schemeClr val="accent1"/>
                                      </p:to>
                                    </p:animClr>
                                    <p:set>
                                      <p:cBhvr>
                                        <p:cTn id="43" dur="250" fill="hold"/>
                                        <p:tgtEl>
                                          <p:spTgt spid="16"/>
                                        </p:tgtEl>
                                        <p:attrNameLst>
                                          <p:attrName>fill.type</p:attrName>
                                        </p:attrNameLst>
                                      </p:cBhvr>
                                      <p:to>
                                        <p:strVal val="solid"/>
                                      </p:to>
                                    </p:set>
                                    <p:set>
                                      <p:cBhvr>
                                        <p:cTn id="44" dur="250" fill="hold"/>
                                        <p:tgtEl>
                                          <p:spTgt spid="16"/>
                                        </p:tgtEl>
                                        <p:attrNameLst>
                                          <p:attrName>fill.on</p:attrName>
                                        </p:attrNameLst>
                                      </p:cBhvr>
                                      <p:to>
                                        <p:strVal val="true"/>
                                      </p:to>
                                    </p:set>
                                  </p:childTnLst>
                                  <p:subTnLst>
                                    <p:audio>
                                      <p:cMediaNode>
                                        <p:cTn display="0" masterRel="sameClick">
                                          <p:stCondLst>
                                            <p:cond evt="begin" delay="0">
                                              <p:tn val="41"/>
                                            </p:cond>
                                          </p:stCondLst>
                                          <p:endCondLst>
                                            <p:cond evt="onStopAudio" delay="0">
                                              <p:tgtEl>
                                                <p:sldTgt/>
                                              </p:tgtEl>
                                            </p:cond>
                                          </p:endCondLst>
                                        </p:cTn>
                                        <p:tgtEl>
                                          <p:sndTgt r:embed="rId3" name="click.wav"/>
                                        </p:tgtEl>
                                      </p:cMediaNode>
                                    </p:audio>
                                  </p:subTnLst>
                                </p:cTn>
                              </p:par>
                              <p:par>
                                <p:cTn id="45" presetID="1" presetClass="emph" presetSubtype="2" fill="hold" nodeType="withEffect">
                                  <p:stCondLst>
                                    <p:cond delay="500"/>
                                  </p:stCondLst>
                                  <p:childTnLst>
                                    <p:animClr clrSpc="rgb" dir="cw">
                                      <p:cBhvr>
                                        <p:cTn id="46" dur="250" fill="hold"/>
                                        <p:tgtEl>
                                          <p:spTgt spid="16"/>
                                        </p:tgtEl>
                                        <p:attrNameLst>
                                          <p:attrName>fillcolor</p:attrName>
                                        </p:attrNameLst>
                                      </p:cBhvr>
                                      <p:to>
                                        <a:schemeClr val="accent1"/>
                                      </p:to>
                                    </p:animClr>
                                    <p:set>
                                      <p:cBhvr>
                                        <p:cTn id="47" dur="250" fill="hold"/>
                                        <p:tgtEl>
                                          <p:spTgt spid="16"/>
                                        </p:tgtEl>
                                        <p:attrNameLst>
                                          <p:attrName>fill.type</p:attrName>
                                        </p:attrNameLst>
                                      </p:cBhvr>
                                      <p:to>
                                        <p:strVal val="solid"/>
                                      </p:to>
                                    </p:set>
                                    <p:set>
                                      <p:cBhvr>
                                        <p:cTn id="48" dur="250" fill="hold"/>
                                        <p:tgtEl>
                                          <p:spTgt spid="16"/>
                                        </p:tgtEl>
                                        <p:attrNameLst>
                                          <p:attrName>fill.on</p:attrName>
                                        </p:attrNameLst>
                                      </p:cBhvr>
                                      <p:to>
                                        <p:strVal val="true"/>
                                      </p:to>
                                    </p:set>
                                  </p:childTnLst>
                                </p:cTn>
                              </p:par>
                              <p:par>
                                <p:cTn id="49" presetID="23" presetClass="entr" presetSubtype="32" fill="hold" nodeType="withEffect">
                                  <p:stCondLst>
                                    <p:cond delay="500"/>
                                  </p:stCondLst>
                                  <p:childTnLst>
                                    <p:set>
                                      <p:cBhvr>
                                        <p:cTn id="50" dur="1" fill="hold">
                                          <p:stCondLst>
                                            <p:cond delay="0"/>
                                          </p:stCondLst>
                                        </p:cTn>
                                        <p:tgtEl>
                                          <p:spTgt spid="18"/>
                                        </p:tgtEl>
                                        <p:attrNameLst>
                                          <p:attrName>style.visibility</p:attrName>
                                        </p:attrNameLst>
                                      </p:cBhvr>
                                      <p:to>
                                        <p:strVal val="visible"/>
                                      </p:to>
                                    </p:set>
                                    <p:anim calcmode="lin" valueType="num">
                                      <p:cBhvr>
                                        <p:cTn id="51" dur="250" fill="hold"/>
                                        <p:tgtEl>
                                          <p:spTgt spid="18"/>
                                        </p:tgtEl>
                                        <p:attrNameLst>
                                          <p:attrName>ppt_w</p:attrName>
                                        </p:attrNameLst>
                                      </p:cBhvr>
                                      <p:tavLst>
                                        <p:tav tm="0">
                                          <p:val>
                                            <p:strVal val="4*#ppt_w"/>
                                          </p:val>
                                        </p:tav>
                                        <p:tav tm="100000">
                                          <p:val>
                                            <p:strVal val="#ppt_w"/>
                                          </p:val>
                                        </p:tav>
                                      </p:tavLst>
                                    </p:anim>
                                    <p:anim calcmode="lin" valueType="num">
                                      <p:cBhvr>
                                        <p:cTn id="52" dur="250" fill="hold"/>
                                        <p:tgtEl>
                                          <p:spTgt spid="18"/>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49"/>
                                            </p:cond>
                                          </p:stCondLst>
                                          <p:endCondLst>
                                            <p:cond evt="onStopAudio" delay="0">
                                              <p:tgtEl>
                                                <p:sldTgt/>
                                              </p:tgtEl>
                                            </p:cond>
                                          </p:endCondLst>
                                        </p:cTn>
                                        <p:tgtEl>
                                          <p:sndTgt r:embed="rId5" name="Wrong Buzzer.wav"/>
                                        </p:tgtEl>
                                      </p:cMediaNode>
                                    </p:audio>
                                  </p:subTnLst>
                                </p:cTn>
                              </p:par>
                            </p:childTnLst>
                          </p:cTn>
                        </p:par>
                      </p:childTnLst>
                    </p:cTn>
                  </p:par>
                </p:childTnLst>
              </p:cTn>
              <p:nextCondLst>
                <p:cond evt="onClick" delay="0">
                  <p:tgtEl>
                    <p:spTgt spid="16"/>
                  </p:tgtEl>
                </p:cond>
              </p:nextCondLst>
            </p:seq>
            <p:seq concurrent="1" nextAc="seek">
              <p:cTn id="53" restart="whenNotActive" fill="hold" evtFilter="cancelBubble" nodeType="interactiveSeq">
                <p:stCondLst>
                  <p:cond evt="onClick" delay="0">
                    <p:tgtEl>
                      <p:spTgt spid="19"/>
                    </p:tgtEl>
                  </p:cond>
                </p:stCondLst>
                <p:endSync evt="end" delay="0">
                  <p:rtn val="all"/>
                </p:endSync>
                <p:childTnLst>
                  <p:par>
                    <p:cTn id="54" fill="hold">
                      <p:stCondLst>
                        <p:cond delay="0"/>
                      </p:stCondLst>
                      <p:childTnLst>
                        <p:par>
                          <p:cTn id="55" fill="hold">
                            <p:stCondLst>
                              <p:cond delay="0"/>
                            </p:stCondLst>
                            <p:childTnLst>
                              <p:par>
                                <p:cTn id="56" presetID="1" presetClass="emph" presetSubtype="2" fill="hold" nodeType="withEffect">
                                  <p:stCondLst>
                                    <p:cond delay="0"/>
                                  </p:stCondLst>
                                  <p:childTnLst>
                                    <p:animClr clrSpc="rgb" dir="cw">
                                      <p:cBhvr>
                                        <p:cTn id="57" dur="250" fill="hold"/>
                                        <p:tgtEl>
                                          <p:spTgt spid="19"/>
                                        </p:tgtEl>
                                        <p:attrNameLst>
                                          <p:attrName>fillcolor</p:attrName>
                                        </p:attrNameLst>
                                      </p:cBhvr>
                                      <p:to>
                                        <a:schemeClr val="accent1"/>
                                      </p:to>
                                    </p:animClr>
                                    <p:set>
                                      <p:cBhvr>
                                        <p:cTn id="58" dur="250" fill="hold"/>
                                        <p:tgtEl>
                                          <p:spTgt spid="19"/>
                                        </p:tgtEl>
                                        <p:attrNameLst>
                                          <p:attrName>fill.type</p:attrName>
                                        </p:attrNameLst>
                                      </p:cBhvr>
                                      <p:to>
                                        <p:strVal val="solid"/>
                                      </p:to>
                                    </p:set>
                                    <p:set>
                                      <p:cBhvr>
                                        <p:cTn id="59" dur="250" fill="hold"/>
                                        <p:tgtEl>
                                          <p:spTgt spid="19"/>
                                        </p:tgtEl>
                                        <p:attrNameLst>
                                          <p:attrName>fill.on</p:attrName>
                                        </p:attrNameLst>
                                      </p:cBhvr>
                                      <p:to>
                                        <p:strVal val="true"/>
                                      </p:to>
                                    </p:set>
                                  </p:childTnLst>
                                  <p:subTnLst>
                                    <p:audio>
                                      <p:cMediaNode>
                                        <p:cTn display="0" masterRel="sameClick">
                                          <p:stCondLst>
                                            <p:cond evt="begin" delay="0">
                                              <p:tn val="56"/>
                                            </p:cond>
                                          </p:stCondLst>
                                          <p:endCondLst>
                                            <p:cond evt="onStopAudio" delay="0">
                                              <p:tgtEl>
                                                <p:sldTgt/>
                                              </p:tgtEl>
                                            </p:cond>
                                          </p:endCondLst>
                                        </p:cTn>
                                        <p:tgtEl>
                                          <p:sndTgt r:embed="rId3" name="click.wav"/>
                                        </p:tgtEl>
                                      </p:cMediaNode>
                                    </p:audio>
                                  </p:subTnLst>
                                </p:cTn>
                              </p:par>
                              <p:par>
                                <p:cTn id="60" presetID="1" presetClass="emph" presetSubtype="2" fill="hold" nodeType="withEffect">
                                  <p:stCondLst>
                                    <p:cond delay="500"/>
                                  </p:stCondLst>
                                  <p:childTnLst>
                                    <p:animClr clrSpc="rgb" dir="cw">
                                      <p:cBhvr>
                                        <p:cTn id="61" dur="250" fill="hold"/>
                                        <p:tgtEl>
                                          <p:spTgt spid="19"/>
                                        </p:tgtEl>
                                        <p:attrNameLst>
                                          <p:attrName>fillcolor</p:attrName>
                                        </p:attrNameLst>
                                      </p:cBhvr>
                                      <p:to>
                                        <a:schemeClr val="accent1"/>
                                      </p:to>
                                    </p:animClr>
                                    <p:set>
                                      <p:cBhvr>
                                        <p:cTn id="62" dur="250" fill="hold"/>
                                        <p:tgtEl>
                                          <p:spTgt spid="19"/>
                                        </p:tgtEl>
                                        <p:attrNameLst>
                                          <p:attrName>fill.type</p:attrName>
                                        </p:attrNameLst>
                                      </p:cBhvr>
                                      <p:to>
                                        <p:strVal val="solid"/>
                                      </p:to>
                                    </p:set>
                                    <p:set>
                                      <p:cBhvr>
                                        <p:cTn id="63" dur="250" fill="hold"/>
                                        <p:tgtEl>
                                          <p:spTgt spid="19"/>
                                        </p:tgtEl>
                                        <p:attrNameLst>
                                          <p:attrName>fill.on</p:attrName>
                                        </p:attrNameLst>
                                      </p:cBhvr>
                                      <p:to>
                                        <p:strVal val="true"/>
                                      </p:to>
                                    </p:set>
                                  </p:childTnLst>
                                </p:cTn>
                              </p:par>
                              <p:par>
                                <p:cTn id="64" presetID="23" presetClass="entr" presetSubtype="32" fill="hold" nodeType="withEffect">
                                  <p:stCondLst>
                                    <p:cond delay="500"/>
                                  </p:stCondLst>
                                  <p:childTnLst>
                                    <p:set>
                                      <p:cBhvr>
                                        <p:cTn id="65" dur="1" fill="hold">
                                          <p:stCondLst>
                                            <p:cond delay="0"/>
                                          </p:stCondLst>
                                        </p:cTn>
                                        <p:tgtEl>
                                          <p:spTgt spid="20"/>
                                        </p:tgtEl>
                                        <p:attrNameLst>
                                          <p:attrName>style.visibility</p:attrName>
                                        </p:attrNameLst>
                                      </p:cBhvr>
                                      <p:to>
                                        <p:strVal val="visible"/>
                                      </p:to>
                                    </p:set>
                                    <p:anim calcmode="lin" valueType="num">
                                      <p:cBhvr>
                                        <p:cTn id="66" dur="250" fill="hold"/>
                                        <p:tgtEl>
                                          <p:spTgt spid="20"/>
                                        </p:tgtEl>
                                        <p:attrNameLst>
                                          <p:attrName>ppt_w</p:attrName>
                                        </p:attrNameLst>
                                      </p:cBhvr>
                                      <p:tavLst>
                                        <p:tav tm="0">
                                          <p:val>
                                            <p:strVal val="4*#ppt_w"/>
                                          </p:val>
                                        </p:tav>
                                        <p:tav tm="100000">
                                          <p:val>
                                            <p:strVal val="#ppt_w"/>
                                          </p:val>
                                        </p:tav>
                                      </p:tavLst>
                                    </p:anim>
                                    <p:anim calcmode="lin" valueType="num">
                                      <p:cBhvr>
                                        <p:cTn id="67" dur="250" fill="hold"/>
                                        <p:tgtEl>
                                          <p:spTgt spid="20"/>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64"/>
                                            </p:cond>
                                          </p:stCondLst>
                                          <p:endCondLst>
                                            <p:cond evt="onStopAudio" delay="0">
                                              <p:tgtEl>
                                                <p:sldTgt/>
                                              </p:tgtEl>
                                            </p:cond>
                                          </p:endCondLst>
                                        </p:cTn>
                                        <p:tgtEl>
                                          <p:sndTgt r:embed="rId5" name="Wrong Buzzer.wav"/>
                                        </p:tgtEl>
                                      </p:cMediaNode>
                                    </p:audio>
                                  </p:subTnLst>
                                </p:cTn>
                              </p:par>
                            </p:childTnLst>
                          </p:cTn>
                        </p:par>
                      </p:childTnLst>
                    </p:cTn>
                  </p:par>
                </p:childTnLst>
              </p:cTn>
              <p:nextCondLst>
                <p:cond evt="onClick" delay="0">
                  <p:tgtEl>
                    <p:spTgt spid="19"/>
                  </p:tgtEl>
                </p:cond>
              </p:nextCondLst>
            </p:seq>
          </p:childTnLst>
        </p:cTn>
      </p:par>
    </p:tnLst>
    <p:bldLst>
      <p:bldP spid="12" grpId="0" animBg="1"/>
      <p:bldP spid="16" grpId="0" animBg="1"/>
      <p:bldP spid="19" grpId="0" animBg="1"/>
      <p:bldP spid="2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p:cNvSpPr/>
          <p:nvPr/>
        </p:nvSpPr>
        <p:spPr>
          <a:xfrm>
            <a:off x="1549317" y="4988170"/>
            <a:ext cx="8851392" cy="921551"/>
          </a:xfrm>
          <a:prstGeom prst="rect">
            <a:avLst/>
          </a:prstGeom>
          <a:solidFill>
            <a:srgbClr val="FFFFFF"/>
          </a:solidFill>
          <a:ln w="28575" cap="flat" cmpd="sng" algn="ctr">
            <a:solidFill>
              <a:schemeClr val="tx1"/>
            </a:solidFill>
            <a:prstDash val="solid"/>
            <a:miter lim="800000"/>
          </a:ln>
          <a:effectLst/>
        </p:spPr>
        <p:txBody>
          <a:bodyPr lIns="121725" tIns="60862" rIns="121725" bIns="60862" rtlCol="0" anchor="ctr"/>
          <a:lstStyle/>
          <a:p>
            <a:pPr lvl="0">
              <a:buClrTx/>
              <a:defRPr/>
            </a:pPr>
            <a:r>
              <a:rPr lang="vi-VN" sz="4000" dirty="0">
                <a:solidFill>
                  <a:schemeClr val="accent6"/>
                </a:solidFill>
                <a:latin typeface="Arial-Rounded" pitchFamily="34" charset="0"/>
                <a:ea typeface="Arial-Rounded" pitchFamily="34" charset="0"/>
                <a:cs typeface="Arial-Rounded" pitchFamily="34" charset="0"/>
              </a:rPr>
              <a:t>C</a:t>
            </a:r>
            <a:r>
              <a:rPr lang="vi-VN" sz="4000">
                <a:solidFill>
                  <a:schemeClr val="accent6"/>
                </a:solidFill>
                <a:latin typeface="Arial-Rounded" pitchFamily="34" charset="0"/>
                <a:ea typeface="Arial-Rounded" pitchFamily="34" charset="0"/>
                <a:cs typeface="Arial-Rounded" pitchFamily="34" charset="0"/>
              </a:rPr>
              <a:t>. </a:t>
            </a:r>
            <a:r>
              <a:rPr lang="en-US" sz="4000" smtClean="0">
                <a:solidFill>
                  <a:srgbClr val="002060"/>
                </a:solidFill>
                <a:latin typeface="Arial-Rounded" pitchFamily="34" charset="0"/>
                <a:ea typeface="Arial-Rounded" pitchFamily="34" charset="0"/>
                <a:cs typeface="Arial-Rounded" pitchFamily="34" charset="0"/>
              </a:rPr>
              <a:t>nhớ</a:t>
            </a:r>
            <a:endParaRPr lang="vi-VN" sz="4000" dirty="0">
              <a:solidFill>
                <a:srgbClr val="002060"/>
              </a:solidFill>
              <a:latin typeface="Arial-Rounded" pitchFamily="34" charset="0"/>
              <a:ea typeface="Arial-Rounded" pitchFamily="34" charset="0"/>
              <a:cs typeface="Arial-Rounded" pitchFamily="34" charset="0"/>
            </a:endParaRPr>
          </a:p>
        </p:txBody>
      </p:sp>
      <p:sp>
        <p:nvSpPr>
          <p:cNvPr id="23" name="Rectangle 22"/>
          <p:cNvSpPr/>
          <p:nvPr/>
        </p:nvSpPr>
        <p:spPr>
          <a:xfrm>
            <a:off x="1541864" y="3745399"/>
            <a:ext cx="8851392" cy="945122"/>
          </a:xfrm>
          <a:prstGeom prst="rect">
            <a:avLst/>
          </a:prstGeom>
          <a:solidFill>
            <a:srgbClr val="FFFFFF"/>
          </a:solidFill>
          <a:ln w="28575" cap="flat" cmpd="sng" algn="ctr">
            <a:solidFill>
              <a:schemeClr val="tx1"/>
            </a:solidFill>
            <a:prstDash val="solid"/>
            <a:miter lim="800000"/>
          </a:ln>
          <a:effectLst/>
        </p:spPr>
        <p:txBody>
          <a:bodyPr lIns="121725" tIns="60862" rIns="121725" bIns="60862" rtlCol="0" anchor="ctr"/>
          <a:lstStyle/>
          <a:p>
            <a:r>
              <a:rPr lang="en-US" sz="4000" smtClean="0">
                <a:solidFill>
                  <a:schemeClr val="accent6"/>
                </a:solidFill>
                <a:latin typeface="Arial-Rounded" pitchFamily="34" charset="0"/>
                <a:ea typeface="Arial-Rounded" pitchFamily="34" charset="0"/>
                <a:cs typeface="Arial-Rounded" pitchFamily="34" charset="0"/>
              </a:rPr>
              <a:t>B. </a:t>
            </a:r>
            <a:r>
              <a:rPr lang="en-US" sz="4000" smtClean="0">
                <a:solidFill>
                  <a:srgbClr val="002060"/>
                </a:solidFill>
                <a:latin typeface="Arial-Rounded" pitchFamily="34" charset="0"/>
                <a:ea typeface="Arial-Rounded" pitchFamily="34" charset="0"/>
                <a:cs typeface="Arial-Rounded" pitchFamily="34" charset="0"/>
              </a:rPr>
              <a:t>lá thư</a:t>
            </a:r>
            <a:endParaRPr lang="en-US" sz="4000" dirty="0">
              <a:solidFill>
                <a:srgbClr val="002060"/>
              </a:solidFill>
              <a:latin typeface="Arial-Rounded" pitchFamily="34" charset="0"/>
              <a:ea typeface="Arial-Rounded" pitchFamily="34" charset="0"/>
              <a:cs typeface="Arial-Rounded" pitchFamily="34" charset="0"/>
            </a:endParaRPr>
          </a:p>
        </p:txBody>
      </p:sp>
      <p:pic>
        <p:nvPicPr>
          <p:cNvPr id="24" name="Picture 2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641462" y="5048109"/>
            <a:ext cx="798097" cy="782741"/>
          </a:xfrm>
          <a:prstGeom prst="rect">
            <a:avLst/>
          </a:prstGeom>
        </p:spPr>
      </p:pic>
      <p:pic>
        <p:nvPicPr>
          <p:cNvPr id="25" name="Picture 2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558094" y="3815699"/>
            <a:ext cx="807556" cy="778352"/>
          </a:xfrm>
          <a:prstGeom prst="rect">
            <a:avLst/>
          </a:prstGeom>
        </p:spPr>
      </p:pic>
      <p:sp>
        <p:nvSpPr>
          <p:cNvPr id="26" name="Rectangle 25"/>
          <p:cNvSpPr/>
          <p:nvPr/>
        </p:nvSpPr>
        <p:spPr>
          <a:xfrm>
            <a:off x="1546833" y="2514600"/>
            <a:ext cx="8851392" cy="918621"/>
          </a:xfrm>
          <a:prstGeom prst="rect">
            <a:avLst/>
          </a:prstGeom>
          <a:solidFill>
            <a:srgbClr val="FFFFFF"/>
          </a:solidFill>
          <a:ln w="28575" cap="flat" cmpd="sng" algn="ctr">
            <a:solidFill>
              <a:schemeClr val="tx1"/>
            </a:solidFill>
            <a:prstDash val="solid"/>
            <a:miter lim="800000"/>
          </a:ln>
          <a:effectLst/>
        </p:spPr>
        <p:txBody>
          <a:bodyPr lIns="121725" tIns="60862" rIns="121725" bIns="60862" rtlCol="0" anchor="ctr"/>
          <a:lstStyle/>
          <a:p>
            <a:r>
              <a:rPr lang="en-US" sz="4000" dirty="0">
                <a:solidFill>
                  <a:schemeClr val="accent6"/>
                </a:solidFill>
                <a:latin typeface="Arial-Rounded" pitchFamily="34" charset="0"/>
                <a:ea typeface="Arial-Rounded" pitchFamily="34" charset="0"/>
                <a:cs typeface="Arial-Rounded" pitchFamily="34" charset="0"/>
              </a:rPr>
              <a:t>A</a:t>
            </a:r>
            <a:r>
              <a:rPr lang="en-US" sz="4000">
                <a:solidFill>
                  <a:schemeClr val="accent6"/>
                </a:solidFill>
                <a:latin typeface="Arial-Rounded" pitchFamily="34" charset="0"/>
                <a:ea typeface="Arial-Rounded" pitchFamily="34" charset="0"/>
                <a:cs typeface="Arial-Rounded" pitchFamily="34" charset="0"/>
              </a:rPr>
              <a:t>. </a:t>
            </a:r>
            <a:r>
              <a:rPr lang="en-US" sz="4000" smtClean="0">
                <a:solidFill>
                  <a:srgbClr val="002060"/>
                </a:solidFill>
                <a:latin typeface="Arial-Rounded" pitchFamily="34" charset="0"/>
                <a:ea typeface="Arial-Rounded" pitchFamily="34" charset="0"/>
                <a:cs typeface="Arial-Rounded" pitchFamily="34" charset="0"/>
              </a:rPr>
              <a:t>bạn</a:t>
            </a:r>
            <a:endParaRPr lang="en-US" sz="4000" dirty="0">
              <a:solidFill>
                <a:srgbClr val="002060"/>
              </a:solidFill>
              <a:latin typeface="Arial-Rounded" pitchFamily="34" charset="0"/>
              <a:ea typeface="Arial-Rounded" pitchFamily="34" charset="0"/>
              <a:cs typeface="Arial-Rounded" pitchFamily="34" charset="0"/>
            </a:endParaRPr>
          </a:p>
        </p:txBody>
      </p:sp>
      <p:pic>
        <p:nvPicPr>
          <p:cNvPr id="27" name="Picture 2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558094" y="2591555"/>
            <a:ext cx="807556" cy="778352"/>
          </a:xfrm>
          <a:prstGeom prst="rect">
            <a:avLst/>
          </a:prstGeom>
        </p:spPr>
      </p:pic>
      <p:sp>
        <p:nvSpPr>
          <p:cNvPr id="28" name="Rectangle 27"/>
          <p:cNvSpPr/>
          <p:nvPr/>
        </p:nvSpPr>
        <p:spPr>
          <a:xfrm>
            <a:off x="1280319" y="990560"/>
            <a:ext cx="9525000" cy="861576"/>
          </a:xfrm>
          <a:prstGeom prst="rect">
            <a:avLst/>
          </a:prstGeom>
          <a:solidFill>
            <a:schemeClr val="accent6"/>
          </a:solidFill>
        </p:spPr>
        <p:txBody>
          <a:bodyPr wrap="square" lIns="121725" tIns="60862" rIns="121725" bIns="60862">
            <a:spAutoFit/>
          </a:bodyPr>
          <a:lstStyle/>
          <a:p>
            <a:pPr algn="ctr"/>
            <a:r>
              <a:rPr lang="en-US" sz="4800" b="1" smtClean="0">
                <a:solidFill>
                  <a:schemeClr val="bg1"/>
                </a:solidFill>
                <a:latin typeface="Arial-Rounded" pitchFamily="34" charset="0"/>
                <a:ea typeface="Arial-Rounded" pitchFamily="34" charset="0"/>
                <a:cs typeface="Arial-Rounded" pitchFamily="34" charset="0"/>
              </a:rPr>
              <a:t>Từ ngữ nào thể hiện cảm xúc?</a:t>
            </a:r>
            <a:endParaRPr lang="en-US" sz="4800" b="1" dirty="0">
              <a:solidFill>
                <a:schemeClr val="bg1"/>
              </a:solidFill>
              <a:latin typeface="Arial-Rounded" pitchFamily="34" charset="0"/>
              <a:ea typeface="Arial-Rounded" pitchFamily="34" charset="0"/>
              <a:cs typeface="Arial-Rounded" pitchFamily="34" charset="0"/>
            </a:endParaRPr>
          </a:p>
        </p:txBody>
      </p:sp>
      <p:pic>
        <p:nvPicPr>
          <p:cNvPr id="16" name="Picture 15">
            <a:hlinkClick r:id="rId8" action="ppaction://hlinksldjump"/>
          </p:cNvPr>
          <p:cNvPicPr>
            <a:picLocks noChangeAspect="1"/>
          </p:cNvPicPr>
          <p:nvPr/>
        </p:nvPicPr>
        <p:blipFill rotWithShape="1">
          <a:blip r:embed="rId9" cstate="print">
            <a:extLst>
              <a:ext uri="{BEBA8EAE-BF5A-486C-A8C5-ECC9F3942E4B}">
                <a14:imgProps xmlns:a14="http://schemas.microsoft.com/office/drawing/2010/main">
                  <a14:imgLayer r:embed="rId10">
                    <a14:imgEffect>
                      <a14:backgroundRemoval t="0" b="90093" l="10000" r="90800"/>
                    </a14:imgEffect>
                    <a14:imgEffect>
                      <a14:saturation sat="400000"/>
                    </a14:imgEffect>
                  </a14:imgLayer>
                </a14:imgProps>
              </a:ext>
              <a:ext uri="{28A0092B-C50C-407E-A947-70E740481C1C}">
                <a14:useLocalDpi xmlns:a14="http://schemas.microsoft.com/office/drawing/2010/main" val="0"/>
              </a:ext>
            </a:extLst>
          </a:blip>
          <a:srcRect b="9930"/>
          <a:stretch/>
        </p:blipFill>
        <p:spPr>
          <a:xfrm>
            <a:off x="11247438" y="17709"/>
            <a:ext cx="914400" cy="889488"/>
          </a:xfrm>
          <a:prstGeom prst="rect">
            <a:avLst/>
          </a:prstGeom>
        </p:spPr>
      </p:pic>
    </p:spTree>
    <p:extLst>
      <p:ext uri="{BB962C8B-B14F-4D97-AF65-F5344CB8AC3E}">
        <p14:creationId xmlns:p14="http://schemas.microsoft.com/office/powerpoint/2010/main" val="2871951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1000" fill="hold"/>
                                        <p:tgtEl>
                                          <p:spTgt spid="22"/>
                                        </p:tgtEl>
                                        <p:attrNameLst>
                                          <p:attrName>ppt_w</p:attrName>
                                        </p:attrNameLst>
                                      </p:cBhvr>
                                      <p:tavLst>
                                        <p:tav tm="0">
                                          <p:val>
                                            <p:strVal val="#ppt_w*0.70"/>
                                          </p:val>
                                        </p:tav>
                                        <p:tav tm="100000">
                                          <p:val>
                                            <p:strVal val="#ppt_w"/>
                                          </p:val>
                                        </p:tav>
                                      </p:tavLst>
                                    </p:anim>
                                    <p:anim calcmode="lin" valueType="num">
                                      <p:cBhvr>
                                        <p:cTn id="8" dur="1000" fill="hold"/>
                                        <p:tgtEl>
                                          <p:spTgt spid="22"/>
                                        </p:tgtEl>
                                        <p:attrNameLst>
                                          <p:attrName>ppt_h</p:attrName>
                                        </p:attrNameLst>
                                      </p:cBhvr>
                                      <p:tavLst>
                                        <p:tav tm="0">
                                          <p:val>
                                            <p:strVal val="#ppt_h"/>
                                          </p:val>
                                        </p:tav>
                                        <p:tav tm="100000">
                                          <p:val>
                                            <p:strVal val="#ppt_h"/>
                                          </p:val>
                                        </p:tav>
                                      </p:tavLst>
                                    </p:anim>
                                    <p:animEffect transition="in" filter="fade">
                                      <p:cBhvr>
                                        <p:cTn id="9" dur="1000"/>
                                        <p:tgtEl>
                                          <p:spTgt spid="22"/>
                                        </p:tgtEl>
                                      </p:cBhvr>
                                    </p:animEffect>
                                  </p:childTnLst>
                                </p:cTn>
                              </p:par>
                              <p:par>
                                <p:cTn id="10" presetID="55" presetClass="entr" presetSubtype="0" fill="hold" grpId="0" nodeType="withEffect">
                                  <p:stCondLst>
                                    <p:cond delay="0"/>
                                  </p:stCondLst>
                                  <p:childTnLst>
                                    <p:set>
                                      <p:cBhvr>
                                        <p:cTn id="11" dur="1" fill="hold">
                                          <p:stCondLst>
                                            <p:cond delay="0"/>
                                          </p:stCondLst>
                                        </p:cTn>
                                        <p:tgtEl>
                                          <p:spTgt spid="23"/>
                                        </p:tgtEl>
                                        <p:attrNameLst>
                                          <p:attrName>style.visibility</p:attrName>
                                        </p:attrNameLst>
                                      </p:cBhvr>
                                      <p:to>
                                        <p:strVal val="visible"/>
                                      </p:to>
                                    </p:set>
                                    <p:anim calcmode="lin" valueType="num">
                                      <p:cBhvr>
                                        <p:cTn id="12" dur="1000" fill="hold"/>
                                        <p:tgtEl>
                                          <p:spTgt spid="23"/>
                                        </p:tgtEl>
                                        <p:attrNameLst>
                                          <p:attrName>ppt_w</p:attrName>
                                        </p:attrNameLst>
                                      </p:cBhvr>
                                      <p:tavLst>
                                        <p:tav tm="0">
                                          <p:val>
                                            <p:strVal val="#ppt_w*0.70"/>
                                          </p:val>
                                        </p:tav>
                                        <p:tav tm="100000">
                                          <p:val>
                                            <p:strVal val="#ppt_w"/>
                                          </p:val>
                                        </p:tav>
                                      </p:tavLst>
                                    </p:anim>
                                    <p:anim calcmode="lin" valueType="num">
                                      <p:cBhvr>
                                        <p:cTn id="13" dur="1000" fill="hold"/>
                                        <p:tgtEl>
                                          <p:spTgt spid="23"/>
                                        </p:tgtEl>
                                        <p:attrNameLst>
                                          <p:attrName>ppt_h</p:attrName>
                                        </p:attrNameLst>
                                      </p:cBhvr>
                                      <p:tavLst>
                                        <p:tav tm="0">
                                          <p:val>
                                            <p:strVal val="#ppt_h"/>
                                          </p:val>
                                        </p:tav>
                                        <p:tav tm="100000">
                                          <p:val>
                                            <p:strVal val="#ppt_h"/>
                                          </p:val>
                                        </p:tav>
                                      </p:tavLst>
                                    </p:anim>
                                    <p:animEffect transition="in" filter="fade">
                                      <p:cBhvr>
                                        <p:cTn id="14" dur="1000"/>
                                        <p:tgtEl>
                                          <p:spTgt spid="23"/>
                                        </p:tgtEl>
                                      </p:cBhvr>
                                    </p:animEffect>
                                  </p:childTnLst>
                                </p:cTn>
                              </p:par>
                              <p:par>
                                <p:cTn id="15" presetID="55" presetClass="entr" presetSubtype="0" fill="hold" grpId="0" nodeType="with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1000" fill="hold"/>
                                        <p:tgtEl>
                                          <p:spTgt spid="26"/>
                                        </p:tgtEl>
                                        <p:attrNameLst>
                                          <p:attrName>ppt_w</p:attrName>
                                        </p:attrNameLst>
                                      </p:cBhvr>
                                      <p:tavLst>
                                        <p:tav tm="0">
                                          <p:val>
                                            <p:strVal val="#ppt_w*0.70"/>
                                          </p:val>
                                        </p:tav>
                                        <p:tav tm="100000">
                                          <p:val>
                                            <p:strVal val="#ppt_w"/>
                                          </p:val>
                                        </p:tav>
                                      </p:tavLst>
                                    </p:anim>
                                    <p:anim calcmode="lin" valueType="num">
                                      <p:cBhvr>
                                        <p:cTn id="18" dur="1000" fill="hold"/>
                                        <p:tgtEl>
                                          <p:spTgt spid="26"/>
                                        </p:tgtEl>
                                        <p:attrNameLst>
                                          <p:attrName>ppt_h</p:attrName>
                                        </p:attrNameLst>
                                      </p:cBhvr>
                                      <p:tavLst>
                                        <p:tav tm="0">
                                          <p:val>
                                            <p:strVal val="#ppt_h"/>
                                          </p:val>
                                        </p:tav>
                                        <p:tav tm="100000">
                                          <p:val>
                                            <p:strVal val="#ppt_h"/>
                                          </p:val>
                                        </p:tav>
                                      </p:tavLst>
                                    </p:anim>
                                    <p:animEffect transition="in" filter="fade">
                                      <p:cBhvr>
                                        <p:cTn id="19" dur="1000"/>
                                        <p:tgtEl>
                                          <p:spTgt spid="26"/>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barn(inVertical)">
                                      <p:cBhvr>
                                        <p:cTn id="22"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3" restart="whenNotActive" fill="hold" evtFilter="cancelBubble" nodeType="interactiveSeq">
                <p:stCondLst>
                  <p:cond evt="onClick" delay="0">
                    <p:tgtEl>
                      <p:spTgt spid="22"/>
                    </p:tgtEl>
                  </p:cond>
                </p:stCondLst>
                <p:endSync evt="end" delay="0">
                  <p:rtn val="all"/>
                </p:endSync>
                <p:childTnLst>
                  <p:par>
                    <p:cTn id="24" fill="hold">
                      <p:stCondLst>
                        <p:cond delay="0"/>
                      </p:stCondLst>
                      <p:childTnLst>
                        <p:par>
                          <p:cTn id="25" fill="hold">
                            <p:stCondLst>
                              <p:cond delay="0"/>
                            </p:stCondLst>
                            <p:childTnLst>
                              <p:par>
                                <p:cTn id="26" presetID="1" presetClass="emph" presetSubtype="2" fill="hold" nodeType="withEffect">
                                  <p:stCondLst>
                                    <p:cond delay="0"/>
                                  </p:stCondLst>
                                  <p:childTnLst>
                                    <p:animClr clrSpc="rgb" dir="cw">
                                      <p:cBhvr>
                                        <p:cTn id="27" dur="250" fill="hold"/>
                                        <p:tgtEl>
                                          <p:spTgt spid="22"/>
                                        </p:tgtEl>
                                        <p:attrNameLst>
                                          <p:attrName>fillcolor</p:attrName>
                                        </p:attrNameLst>
                                      </p:cBhvr>
                                      <p:to>
                                        <a:schemeClr val="bg2"/>
                                      </p:to>
                                    </p:animClr>
                                    <p:set>
                                      <p:cBhvr>
                                        <p:cTn id="28" dur="250" fill="hold"/>
                                        <p:tgtEl>
                                          <p:spTgt spid="22"/>
                                        </p:tgtEl>
                                        <p:attrNameLst>
                                          <p:attrName>fill.type</p:attrName>
                                        </p:attrNameLst>
                                      </p:cBhvr>
                                      <p:to>
                                        <p:strVal val="solid"/>
                                      </p:to>
                                    </p:set>
                                    <p:set>
                                      <p:cBhvr>
                                        <p:cTn id="29" dur="250" fill="hold"/>
                                        <p:tgtEl>
                                          <p:spTgt spid="22"/>
                                        </p:tgtEl>
                                        <p:attrNameLst>
                                          <p:attrName>fill.on</p:attrName>
                                        </p:attrNameLst>
                                      </p:cBhvr>
                                      <p:to>
                                        <p:strVal val="true"/>
                                      </p:to>
                                    </p:set>
                                  </p:childTnLst>
                                  <p:subTnLst>
                                    <p:audio>
                                      <p:cMediaNode>
                                        <p:cTn display="0" masterRel="sameClick">
                                          <p:stCondLst>
                                            <p:cond evt="begin" delay="0">
                                              <p:tn val="26"/>
                                            </p:cond>
                                          </p:stCondLst>
                                          <p:endCondLst>
                                            <p:cond evt="onStopAudio" delay="0">
                                              <p:tgtEl>
                                                <p:sldTgt/>
                                              </p:tgtEl>
                                            </p:cond>
                                          </p:endCondLst>
                                        </p:cTn>
                                        <p:tgtEl>
                                          <p:sndTgt r:embed="rId3" name="click.wav"/>
                                        </p:tgtEl>
                                      </p:cMediaNode>
                                    </p:audio>
                                  </p:subTnLst>
                                </p:cTn>
                              </p:par>
                              <p:par>
                                <p:cTn id="30" presetID="1" presetClass="emph" presetSubtype="2" fill="hold" nodeType="withEffect">
                                  <p:stCondLst>
                                    <p:cond delay="500"/>
                                  </p:stCondLst>
                                  <p:childTnLst>
                                    <p:animClr clrSpc="rgb" dir="cw">
                                      <p:cBhvr>
                                        <p:cTn id="31" dur="250" fill="hold"/>
                                        <p:tgtEl>
                                          <p:spTgt spid="22"/>
                                        </p:tgtEl>
                                        <p:attrNameLst>
                                          <p:attrName>fillcolor</p:attrName>
                                        </p:attrNameLst>
                                      </p:cBhvr>
                                      <p:to>
                                        <a:schemeClr val="bg2"/>
                                      </p:to>
                                    </p:animClr>
                                    <p:set>
                                      <p:cBhvr>
                                        <p:cTn id="32" dur="250" fill="hold"/>
                                        <p:tgtEl>
                                          <p:spTgt spid="22"/>
                                        </p:tgtEl>
                                        <p:attrNameLst>
                                          <p:attrName>fill.type</p:attrName>
                                        </p:attrNameLst>
                                      </p:cBhvr>
                                      <p:to>
                                        <p:strVal val="solid"/>
                                      </p:to>
                                    </p:set>
                                    <p:set>
                                      <p:cBhvr>
                                        <p:cTn id="33" dur="250" fill="hold"/>
                                        <p:tgtEl>
                                          <p:spTgt spid="22"/>
                                        </p:tgtEl>
                                        <p:attrNameLst>
                                          <p:attrName>fill.on</p:attrName>
                                        </p:attrNameLst>
                                      </p:cBhvr>
                                      <p:to>
                                        <p:strVal val="true"/>
                                      </p:to>
                                    </p:set>
                                  </p:childTnLst>
                                </p:cTn>
                              </p:par>
                              <p:par>
                                <p:cTn id="34" presetID="23" presetClass="entr" presetSubtype="32" fill="hold" nodeType="withEffect">
                                  <p:stCondLst>
                                    <p:cond delay="500"/>
                                  </p:stCondLst>
                                  <p:childTnLst>
                                    <p:set>
                                      <p:cBhvr>
                                        <p:cTn id="35" dur="1" fill="hold">
                                          <p:stCondLst>
                                            <p:cond delay="0"/>
                                          </p:stCondLst>
                                        </p:cTn>
                                        <p:tgtEl>
                                          <p:spTgt spid="24"/>
                                        </p:tgtEl>
                                        <p:attrNameLst>
                                          <p:attrName>style.visibility</p:attrName>
                                        </p:attrNameLst>
                                      </p:cBhvr>
                                      <p:to>
                                        <p:strVal val="visible"/>
                                      </p:to>
                                    </p:set>
                                    <p:anim calcmode="lin" valueType="num">
                                      <p:cBhvr>
                                        <p:cTn id="36" dur="250" fill="hold"/>
                                        <p:tgtEl>
                                          <p:spTgt spid="24"/>
                                        </p:tgtEl>
                                        <p:attrNameLst>
                                          <p:attrName>ppt_w</p:attrName>
                                        </p:attrNameLst>
                                      </p:cBhvr>
                                      <p:tavLst>
                                        <p:tav tm="0">
                                          <p:val>
                                            <p:strVal val="4*#ppt_w"/>
                                          </p:val>
                                        </p:tav>
                                        <p:tav tm="100000">
                                          <p:val>
                                            <p:strVal val="#ppt_w"/>
                                          </p:val>
                                        </p:tav>
                                      </p:tavLst>
                                    </p:anim>
                                    <p:anim calcmode="lin" valueType="num">
                                      <p:cBhvr>
                                        <p:cTn id="37" dur="250" fill="hold"/>
                                        <p:tgtEl>
                                          <p:spTgt spid="24"/>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34"/>
                                            </p:cond>
                                          </p:stCondLst>
                                          <p:endCondLst>
                                            <p:cond evt="onStopAudio" delay="0">
                                              <p:tgtEl>
                                                <p:sldTgt/>
                                              </p:tgtEl>
                                            </p:cond>
                                          </p:endCondLst>
                                        </p:cTn>
                                        <p:tgtEl>
                                          <p:sndTgt r:embed="rId4" name="Check mark.wav"/>
                                        </p:tgtEl>
                                      </p:cMediaNode>
                                    </p:audio>
                                  </p:subTnLst>
                                </p:cTn>
                              </p:par>
                            </p:childTnLst>
                          </p:cTn>
                        </p:par>
                      </p:childTnLst>
                    </p:cTn>
                  </p:par>
                </p:childTnLst>
              </p:cTn>
              <p:nextCondLst>
                <p:cond evt="onClick" delay="0">
                  <p:tgtEl>
                    <p:spTgt spid="22"/>
                  </p:tgtEl>
                </p:cond>
              </p:nextCondLst>
            </p:seq>
            <p:seq concurrent="1" nextAc="seek">
              <p:cTn id="38" restart="whenNotActive" fill="hold" evtFilter="cancelBubble" nodeType="interactiveSeq">
                <p:stCondLst>
                  <p:cond evt="onClick" delay="0">
                    <p:tgtEl>
                      <p:spTgt spid="23"/>
                    </p:tgtEl>
                  </p:cond>
                </p:stCondLst>
                <p:endSync evt="end" delay="0">
                  <p:rtn val="all"/>
                </p:endSync>
                <p:childTnLst>
                  <p:par>
                    <p:cTn id="39" fill="hold">
                      <p:stCondLst>
                        <p:cond delay="0"/>
                      </p:stCondLst>
                      <p:childTnLst>
                        <p:par>
                          <p:cTn id="40" fill="hold">
                            <p:stCondLst>
                              <p:cond delay="0"/>
                            </p:stCondLst>
                            <p:childTnLst>
                              <p:par>
                                <p:cTn id="41" presetID="1" presetClass="emph" presetSubtype="2" fill="hold" nodeType="withEffect">
                                  <p:stCondLst>
                                    <p:cond delay="0"/>
                                  </p:stCondLst>
                                  <p:childTnLst>
                                    <p:animClr clrSpc="rgb" dir="cw">
                                      <p:cBhvr>
                                        <p:cTn id="42" dur="250" fill="hold"/>
                                        <p:tgtEl>
                                          <p:spTgt spid="23"/>
                                        </p:tgtEl>
                                        <p:attrNameLst>
                                          <p:attrName>fillcolor</p:attrName>
                                        </p:attrNameLst>
                                      </p:cBhvr>
                                      <p:to>
                                        <a:schemeClr val="accent1"/>
                                      </p:to>
                                    </p:animClr>
                                    <p:set>
                                      <p:cBhvr>
                                        <p:cTn id="43" dur="250" fill="hold"/>
                                        <p:tgtEl>
                                          <p:spTgt spid="23"/>
                                        </p:tgtEl>
                                        <p:attrNameLst>
                                          <p:attrName>fill.type</p:attrName>
                                        </p:attrNameLst>
                                      </p:cBhvr>
                                      <p:to>
                                        <p:strVal val="solid"/>
                                      </p:to>
                                    </p:set>
                                    <p:set>
                                      <p:cBhvr>
                                        <p:cTn id="44" dur="250" fill="hold"/>
                                        <p:tgtEl>
                                          <p:spTgt spid="23"/>
                                        </p:tgtEl>
                                        <p:attrNameLst>
                                          <p:attrName>fill.on</p:attrName>
                                        </p:attrNameLst>
                                      </p:cBhvr>
                                      <p:to>
                                        <p:strVal val="true"/>
                                      </p:to>
                                    </p:set>
                                  </p:childTnLst>
                                  <p:subTnLst>
                                    <p:audio>
                                      <p:cMediaNode>
                                        <p:cTn display="0" masterRel="sameClick">
                                          <p:stCondLst>
                                            <p:cond evt="begin" delay="0">
                                              <p:tn val="41"/>
                                            </p:cond>
                                          </p:stCondLst>
                                          <p:endCondLst>
                                            <p:cond evt="onStopAudio" delay="0">
                                              <p:tgtEl>
                                                <p:sldTgt/>
                                              </p:tgtEl>
                                            </p:cond>
                                          </p:endCondLst>
                                        </p:cTn>
                                        <p:tgtEl>
                                          <p:sndTgt r:embed="rId3" name="click.wav"/>
                                        </p:tgtEl>
                                      </p:cMediaNode>
                                    </p:audio>
                                  </p:subTnLst>
                                </p:cTn>
                              </p:par>
                              <p:par>
                                <p:cTn id="45" presetID="1" presetClass="emph" presetSubtype="2" fill="hold" nodeType="withEffect">
                                  <p:stCondLst>
                                    <p:cond delay="500"/>
                                  </p:stCondLst>
                                  <p:childTnLst>
                                    <p:animClr clrSpc="rgb" dir="cw">
                                      <p:cBhvr>
                                        <p:cTn id="46" dur="250" fill="hold"/>
                                        <p:tgtEl>
                                          <p:spTgt spid="23"/>
                                        </p:tgtEl>
                                        <p:attrNameLst>
                                          <p:attrName>fillcolor</p:attrName>
                                        </p:attrNameLst>
                                      </p:cBhvr>
                                      <p:to>
                                        <a:schemeClr val="accent1"/>
                                      </p:to>
                                    </p:animClr>
                                    <p:set>
                                      <p:cBhvr>
                                        <p:cTn id="47" dur="250" fill="hold"/>
                                        <p:tgtEl>
                                          <p:spTgt spid="23"/>
                                        </p:tgtEl>
                                        <p:attrNameLst>
                                          <p:attrName>fill.type</p:attrName>
                                        </p:attrNameLst>
                                      </p:cBhvr>
                                      <p:to>
                                        <p:strVal val="solid"/>
                                      </p:to>
                                    </p:set>
                                    <p:set>
                                      <p:cBhvr>
                                        <p:cTn id="48" dur="250" fill="hold"/>
                                        <p:tgtEl>
                                          <p:spTgt spid="23"/>
                                        </p:tgtEl>
                                        <p:attrNameLst>
                                          <p:attrName>fill.on</p:attrName>
                                        </p:attrNameLst>
                                      </p:cBhvr>
                                      <p:to>
                                        <p:strVal val="true"/>
                                      </p:to>
                                    </p:set>
                                  </p:childTnLst>
                                </p:cTn>
                              </p:par>
                              <p:par>
                                <p:cTn id="49" presetID="23" presetClass="entr" presetSubtype="32" fill="hold" nodeType="withEffect">
                                  <p:stCondLst>
                                    <p:cond delay="500"/>
                                  </p:stCondLst>
                                  <p:childTnLst>
                                    <p:set>
                                      <p:cBhvr>
                                        <p:cTn id="50" dur="1" fill="hold">
                                          <p:stCondLst>
                                            <p:cond delay="0"/>
                                          </p:stCondLst>
                                        </p:cTn>
                                        <p:tgtEl>
                                          <p:spTgt spid="25"/>
                                        </p:tgtEl>
                                        <p:attrNameLst>
                                          <p:attrName>style.visibility</p:attrName>
                                        </p:attrNameLst>
                                      </p:cBhvr>
                                      <p:to>
                                        <p:strVal val="visible"/>
                                      </p:to>
                                    </p:set>
                                    <p:anim calcmode="lin" valueType="num">
                                      <p:cBhvr>
                                        <p:cTn id="51" dur="250" fill="hold"/>
                                        <p:tgtEl>
                                          <p:spTgt spid="25"/>
                                        </p:tgtEl>
                                        <p:attrNameLst>
                                          <p:attrName>ppt_w</p:attrName>
                                        </p:attrNameLst>
                                      </p:cBhvr>
                                      <p:tavLst>
                                        <p:tav tm="0">
                                          <p:val>
                                            <p:strVal val="4*#ppt_w"/>
                                          </p:val>
                                        </p:tav>
                                        <p:tav tm="100000">
                                          <p:val>
                                            <p:strVal val="#ppt_w"/>
                                          </p:val>
                                        </p:tav>
                                      </p:tavLst>
                                    </p:anim>
                                    <p:anim calcmode="lin" valueType="num">
                                      <p:cBhvr>
                                        <p:cTn id="52" dur="250" fill="hold"/>
                                        <p:tgtEl>
                                          <p:spTgt spid="25"/>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49"/>
                                            </p:cond>
                                          </p:stCondLst>
                                          <p:endCondLst>
                                            <p:cond evt="onStopAudio" delay="0">
                                              <p:tgtEl>
                                                <p:sldTgt/>
                                              </p:tgtEl>
                                            </p:cond>
                                          </p:endCondLst>
                                        </p:cTn>
                                        <p:tgtEl>
                                          <p:sndTgt r:embed="rId5" name="Wrong Buzzer.wav"/>
                                        </p:tgtEl>
                                      </p:cMediaNode>
                                    </p:audio>
                                  </p:subTnLst>
                                </p:cTn>
                              </p:par>
                            </p:childTnLst>
                          </p:cTn>
                        </p:par>
                      </p:childTnLst>
                    </p:cTn>
                  </p:par>
                </p:childTnLst>
              </p:cTn>
              <p:nextCondLst>
                <p:cond evt="onClick" delay="0">
                  <p:tgtEl>
                    <p:spTgt spid="23"/>
                  </p:tgtEl>
                </p:cond>
              </p:nextCondLst>
            </p:seq>
            <p:seq concurrent="1" nextAc="seek">
              <p:cTn id="53" restart="whenNotActive" fill="hold" evtFilter="cancelBubble" nodeType="interactiveSeq">
                <p:stCondLst>
                  <p:cond evt="onClick" delay="0">
                    <p:tgtEl>
                      <p:spTgt spid="26"/>
                    </p:tgtEl>
                  </p:cond>
                </p:stCondLst>
                <p:endSync evt="end" delay="0">
                  <p:rtn val="all"/>
                </p:endSync>
                <p:childTnLst>
                  <p:par>
                    <p:cTn id="54" fill="hold">
                      <p:stCondLst>
                        <p:cond delay="0"/>
                      </p:stCondLst>
                      <p:childTnLst>
                        <p:par>
                          <p:cTn id="55" fill="hold">
                            <p:stCondLst>
                              <p:cond delay="0"/>
                            </p:stCondLst>
                            <p:childTnLst>
                              <p:par>
                                <p:cTn id="56" presetID="1" presetClass="emph" presetSubtype="2" fill="hold" nodeType="withEffect">
                                  <p:stCondLst>
                                    <p:cond delay="0"/>
                                  </p:stCondLst>
                                  <p:childTnLst>
                                    <p:animClr clrSpc="rgb" dir="cw">
                                      <p:cBhvr>
                                        <p:cTn id="57" dur="250" fill="hold"/>
                                        <p:tgtEl>
                                          <p:spTgt spid="26"/>
                                        </p:tgtEl>
                                        <p:attrNameLst>
                                          <p:attrName>fillcolor</p:attrName>
                                        </p:attrNameLst>
                                      </p:cBhvr>
                                      <p:to>
                                        <a:schemeClr val="accent1"/>
                                      </p:to>
                                    </p:animClr>
                                    <p:set>
                                      <p:cBhvr>
                                        <p:cTn id="58" dur="250" fill="hold"/>
                                        <p:tgtEl>
                                          <p:spTgt spid="26"/>
                                        </p:tgtEl>
                                        <p:attrNameLst>
                                          <p:attrName>fill.type</p:attrName>
                                        </p:attrNameLst>
                                      </p:cBhvr>
                                      <p:to>
                                        <p:strVal val="solid"/>
                                      </p:to>
                                    </p:set>
                                    <p:set>
                                      <p:cBhvr>
                                        <p:cTn id="59" dur="250" fill="hold"/>
                                        <p:tgtEl>
                                          <p:spTgt spid="26"/>
                                        </p:tgtEl>
                                        <p:attrNameLst>
                                          <p:attrName>fill.on</p:attrName>
                                        </p:attrNameLst>
                                      </p:cBhvr>
                                      <p:to>
                                        <p:strVal val="true"/>
                                      </p:to>
                                    </p:set>
                                  </p:childTnLst>
                                  <p:subTnLst>
                                    <p:audio>
                                      <p:cMediaNode>
                                        <p:cTn display="0" masterRel="sameClick">
                                          <p:stCondLst>
                                            <p:cond evt="begin" delay="0">
                                              <p:tn val="56"/>
                                            </p:cond>
                                          </p:stCondLst>
                                          <p:endCondLst>
                                            <p:cond evt="onStopAudio" delay="0">
                                              <p:tgtEl>
                                                <p:sldTgt/>
                                              </p:tgtEl>
                                            </p:cond>
                                          </p:endCondLst>
                                        </p:cTn>
                                        <p:tgtEl>
                                          <p:sndTgt r:embed="rId3" name="click.wav"/>
                                        </p:tgtEl>
                                      </p:cMediaNode>
                                    </p:audio>
                                  </p:subTnLst>
                                </p:cTn>
                              </p:par>
                              <p:par>
                                <p:cTn id="60" presetID="1" presetClass="emph" presetSubtype="2" fill="hold" nodeType="withEffect">
                                  <p:stCondLst>
                                    <p:cond delay="500"/>
                                  </p:stCondLst>
                                  <p:childTnLst>
                                    <p:animClr clrSpc="rgb" dir="cw">
                                      <p:cBhvr>
                                        <p:cTn id="61" dur="250" fill="hold"/>
                                        <p:tgtEl>
                                          <p:spTgt spid="26"/>
                                        </p:tgtEl>
                                        <p:attrNameLst>
                                          <p:attrName>fillcolor</p:attrName>
                                        </p:attrNameLst>
                                      </p:cBhvr>
                                      <p:to>
                                        <a:schemeClr val="accent1"/>
                                      </p:to>
                                    </p:animClr>
                                    <p:set>
                                      <p:cBhvr>
                                        <p:cTn id="62" dur="250" fill="hold"/>
                                        <p:tgtEl>
                                          <p:spTgt spid="26"/>
                                        </p:tgtEl>
                                        <p:attrNameLst>
                                          <p:attrName>fill.type</p:attrName>
                                        </p:attrNameLst>
                                      </p:cBhvr>
                                      <p:to>
                                        <p:strVal val="solid"/>
                                      </p:to>
                                    </p:set>
                                    <p:set>
                                      <p:cBhvr>
                                        <p:cTn id="63" dur="250" fill="hold"/>
                                        <p:tgtEl>
                                          <p:spTgt spid="26"/>
                                        </p:tgtEl>
                                        <p:attrNameLst>
                                          <p:attrName>fill.on</p:attrName>
                                        </p:attrNameLst>
                                      </p:cBhvr>
                                      <p:to>
                                        <p:strVal val="true"/>
                                      </p:to>
                                    </p:set>
                                  </p:childTnLst>
                                </p:cTn>
                              </p:par>
                              <p:par>
                                <p:cTn id="64" presetID="23" presetClass="entr" presetSubtype="32" fill="hold" nodeType="withEffect">
                                  <p:stCondLst>
                                    <p:cond delay="500"/>
                                  </p:stCondLst>
                                  <p:childTnLst>
                                    <p:set>
                                      <p:cBhvr>
                                        <p:cTn id="65" dur="1" fill="hold">
                                          <p:stCondLst>
                                            <p:cond delay="0"/>
                                          </p:stCondLst>
                                        </p:cTn>
                                        <p:tgtEl>
                                          <p:spTgt spid="27"/>
                                        </p:tgtEl>
                                        <p:attrNameLst>
                                          <p:attrName>style.visibility</p:attrName>
                                        </p:attrNameLst>
                                      </p:cBhvr>
                                      <p:to>
                                        <p:strVal val="visible"/>
                                      </p:to>
                                    </p:set>
                                    <p:anim calcmode="lin" valueType="num">
                                      <p:cBhvr>
                                        <p:cTn id="66" dur="250" fill="hold"/>
                                        <p:tgtEl>
                                          <p:spTgt spid="27"/>
                                        </p:tgtEl>
                                        <p:attrNameLst>
                                          <p:attrName>ppt_w</p:attrName>
                                        </p:attrNameLst>
                                      </p:cBhvr>
                                      <p:tavLst>
                                        <p:tav tm="0">
                                          <p:val>
                                            <p:strVal val="4*#ppt_w"/>
                                          </p:val>
                                        </p:tav>
                                        <p:tav tm="100000">
                                          <p:val>
                                            <p:strVal val="#ppt_w"/>
                                          </p:val>
                                        </p:tav>
                                      </p:tavLst>
                                    </p:anim>
                                    <p:anim calcmode="lin" valueType="num">
                                      <p:cBhvr>
                                        <p:cTn id="67" dur="250" fill="hold"/>
                                        <p:tgtEl>
                                          <p:spTgt spid="27"/>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64"/>
                                            </p:cond>
                                          </p:stCondLst>
                                          <p:endCondLst>
                                            <p:cond evt="onStopAudio" delay="0">
                                              <p:tgtEl>
                                                <p:sldTgt/>
                                              </p:tgtEl>
                                            </p:cond>
                                          </p:endCondLst>
                                        </p:cTn>
                                        <p:tgtEl>
                                          <p:sndTgt r:embed="rId5" name="Wrong Buzzer.wav"/>
                                        </p:tgtEl>
                                      </p:cMediaNode>
                                    </p:audio>
                                  </p:subTnLst>
                                </p:cTn>
                              </p:par>
                            </p:childTnLst>
                          </p:cTn>
                        </p:par>
                      </p:childTnLst>
                    </p:cTn>
                  </p:par>
                </p:childTnLst>
              </p:cTn>
              <p:nextCondLst>
                <p:cond evt="onClick" delay="0">
                  <p:tgtEl>
                    <p:spTgt spid="26"/>
                  </p:tgtEl>
                </p:cond>
              </p:nextCondLst>
            </p:seq>
          </p:childTnLst>
        </p:cTn>
      </p:par>
    </p:tnLst>
    <p:bldLst>
      <p:bldP spid="22" grpId="0" animBg="1"/>
      <p:bldP spid="23" grpId="0" animBg="1"/>
      <p:bldP spid="26" grpId="0" animBg="1"/>
      <p:bldP spid="2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27"/>
          <p:cNvPicPr>
            <a:picLocks noChangeAspect="1"/>
          </p:cNvPicPr>
          <p:nvPr/>
        </p:nvPicPr>
        <p:blipFill rotWithShape="1">
          <a:blip r:embed="rId2" cstate="print">
            <a:extLst>
              <a:ext uri="{28A0092B-C50C-407E-A947-70E740481C1C}">
                <a14:useLocalDpi xmlns:a14="http://schemas.microsoft.com/office/drawing/2010/main" val="0"/>
              </a:ext>
            </a:extLst>
          </a:blip>
          <a:srcRect l="28775" t="84400"/>
          <a:stretch/>
        </p:blipFill>
        <p:spPr>
          <a:xfrm flipV="1">
            <a:off x="405396" y="-96168"/>
            <a:ext cx="11801917" cy="1925135"/>
          </a:xfrm>
          <a:prstGeom prst="rect">
            <a:avLst/>
          </a:prstGeom>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26640" y="2679872"/>
            <a:ext cx="9459222" cy="15619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5" name="Group 4"/>
          <p:cNvGrpSpPr/>
          <p:nvPr/>
        </p:nvGrpSpPr>
        <p:grpSpPr>
          <a:xfrm>
            <a:off x="-2048369" y="-1738723"/>
            <a:ext cx="5701198" cy="3982120"/>
            <a:chOff x="-3782475" y="-1860243"/>
            <a:chExt cx="4286503" cy="2986590"/>
          </a:xfrm>
        </p:grpSpPr>
        <p:sp>
          <p:nvSpPr>
            <p:cNvPr id="6" name="Oval 5"/>
            <p:cNvSpPr/>
            <p:nvPr/>
          </p:nvSpPr>
          <p:spPr>
            <a:xfrm>
              <a:off x="-3782475" y="-1860243"/>
              <a:ext cx="4286503" cy="2986590"/>
            </a:xfrm>
            <a:prstGeom prst="ellipse">
              <a:avLst/>
            </a:prstGeom>
            <a:solidFill>
              <a:srgbClr val="778D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2994971" y="-1498365"/>
              <a:ext cx="3092023" cy="2597159"/>
            </a:xfrm>
            <a:prstGeom prst="ellipse">
              <a:avLst/>
            </a:prstGeom>
            <a:solidFill>
              <a:srgbClr val="CCD5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2816609" y="-1226468"/>
              <a:ext cx="2761261" cy="2308560"/>
            </a:xfrm>
            <a:prstGeom prst="ellipse">
              <a:avLst/>
            </a:prstGeom>
            <a:solidFill>
              <a:srgbClr val="FCFF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extBox 9"/>
          <p:cNvSpPr txBox="1"/>
          <p:nvPr/>
        </p:nvSpPr>
        <p:spPr>
          <a:xfrm>
            <a:off x="137319" y="475221"/>
            <a:ext cx="2869596" cy="1107798"/>
          </a:xfrm>
          <a:prstGeom prst="rect">
            <a:avLst/>
          </a:prstGeom>
          <a:noFill/>
        </p:spPr>
        <p:txBody>
          <a:bodyPr wrap="square" lIns="121725" tIns="60862" rIns="121725" bIns="60862" rtlCol="0">
            <a:spAutoFit/>
          </a:bodyPr>
          <a:lstStyle/>
          <a:p>
            <a:r>
              <a:rPr lang="en-US" sz="4800" b="1">
                <a:solidFill>
                  <a:schemeClr val="tx1"/>
                </a:solidFill>
                <a:latin typeface="Arial-Rounded" pitchFamily="34" charset="0"/>
                <a:ea typeface="Arial-Rounded" pitchFamily="34" charset="0"/>
                <a:cs typeface="Arial-Rounded" pitchFamily="34" charset="0"/>
              </a:rPr>
              <a:t>Tuần </a:t>
            </a:r>
            <a:r>
              <a:rPr lang="en-US" sz="6400" b="1" smtClean="0">
                <a:solidFill>
                  <a:schemeClr val="tx1"/>
                </a:solidFill>
                <a:latin typeface="Akronism" pitchFamily="2" charset="0"/>
                <a:ea typeface="Arabia" pitchFamily="2" charset="0"/>
                <a:cs typeface="Arabia" pitchFamily="2" charset="0"/>
              </a:rPr>
              <a:t>10</a:t>
            </a:r>
            <a:endParaRPr lang="en-US" sz="6400" b="1">
              <a:solidFill>
                <a:schemeClr val="tx1"/>
              </a:solidFill>
              <a:latin typeface="Akronism" pitchFamily="2" charset="0"/>
              <a:ea typeface="Arabia" pitchFamily="2" charset="0"/>
              <a:cs typeface="Arabia" pitchFamily="2" charset="0"/>
            </a:endParaRPr>
          </a:p>
        </p:txBody>
      </p:sp>
      <p:grpSp>
        <p:nvGrpSpPr>
          <p:cNvPr id="16" name="Group 15"/>
          <p:cNvGrpSpPr/>
          <p:nvPr/>
        </p:nvGrpSpPr>
        <p:grpSpPr>
          <a:xfrm>
            <a:off x="1013487" y="2413000"/>
            <a:ext cx="1861301" cy="1828800"/>
            <a:chOff x="1212273" y="1084984"/>
            <a:chExt cx="992332" cy="992332"/>
          </a:xfrm>
        </p:grpSpPr>
        <p:sp>
          <p:nvSpPr>
            <p:cNvPr id="17" name="Oval 16"/>
            <p:cNvSpPr/>
            <p:nvPr/>
          </p:nvSpPr>
          <p:spPr>
            <a:xfrm>
              <a:off x="1212273" y="1084984"/>
              <a:ext cx="992332" cy="992332"/>
            </a:xfrm>
            <a:prstGeom prst="ellipse">
              <a:avLst/>
            </a:prstGeom>
            <a:solidFill>
              <a:schemeClr val="bg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1252971" y="1095375"/>
              <a:ext cx="914400" cy="914400"/>
            </a:xfrm>
            <a:prstGeom prst="ellipse">
              <a:avLst/>
            </a:prstGeom>
            <a:solidFill>
              <a:srgbClr val="0083E6"/>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TextBox 22"/>
          <p:cNvSpPr txBox="1"/>
          <p:nvPr/>
        </p:nvSpPr>
        <p:spPr>
          <a:xfrm>
            <a:off x="1132988" y="2479701"/>
            <a:ext cx="1579625" cy="1764585"/>
          </a:xfrm>
          <a:prstGeom prst="rect">
            <a:avLst/>
          </a:prstGeom>
          <a:noFill/>
        </p:spPr>
        <p:txBody>
          <a:bodyPr wrap="square" lIns="121725" tIns="60862" rIns="121725" bIns="60862" rtlCol="0">
            <a:spAutoFit/>
          </a:bodyPr>
          <a:lstStyle/>
          <a:p>
            <a:pPr algn="ctr"/>
            <a:r>
              <a:rPr lang="en-US" sz="5300">
                <a:solidFill>
                  <a:srgbClr val="FFFFFF"/>
                </a:solidFill>
                <a:latin typeface="Arial-Rounded" pitchFamily="34" charset="0"/>
                <a:ea typeface="Arial-Rounded" pitchFamily="34" charset="0"/>
                <a:cs typeface="Arial-Rounded" pitchFamily="34" charset="0"/>
              </a:rPr>
              <a:t>Bài </a:t>
            </a:r>
          </a:p>
          <a:p>
            <a:pPr algn="ctr"/>
            <a:r>
              <a:rPr lang="en-US" sz="5300" smtClean="0">
                <a:solidFill>
                  <a:srgbClr val="FFFFFF"/>
                </a:solidFill>
                <a:latin typeface="Akronism" pitchFamily="2" charset="0"/>
                <a:ea typeface="Arial-Rounded" pitchFamily="34" charset="0"/>
                <a:cs typeface="Arial-Rounded" pitchFamily="34" charset="0"/>
              </a:rPr>
              <a:t>17</a:t>
            </a:r>
            <a:endParaRPr lang="en-US" sz="5300">
              <a:solidFill>
                <a:srgbClr val="FFFFFF"/>
              </a:solidFill>
              <a:latin typeface="Akronism" pitchFamily="2" charset="0"/>
              <a:ea typeface="Arial-Rounded" pitchFamily="34" charset="0"/>
              <a:cs typeface="Arial-Rounded" pitchFamily="34" charset="0"/>
            </a:endParaRPr>
          </a:p>
        </p:txBody>
      </p:sp>
      <p:sp>
        <p:nvSpPr>
          <p:cNvPr id="26" name="TextBox 25"/>
          <p:cNvSpPr txBox="1"/>
          <p:nvPr/>
        </p:nvSpPr>
        <p:spPr>
          <a:xfrm>
            <a:off x="2804948" y="2939169"/>
            <a:ext cx="7025647" cy="861576"/>
          </a:xfrm>
          <a:prstGeom prst="rect">
            <a:avLst/>
          </a:prstGeom>
          <a:noFill/>
        </p:spPr>
        <p:txBody>
          <a:bodyPr wrap="square" lIns="121725" tIns="60862" rIns="121725" bIns="60862" rtlCol="0">
            <a:spAutoFit/>
          </a:bodyPr>
          <a:lstStyle/>
          <a:p>
            <a:pPr algn="ctr"/>
            <a:r>
              <a:rPr lang="en-US" sz="4800" b="1" smtClean="0">
                <a:solidFill>
                  <a:srgbClr val="0070C0"/>
                </a:solidFill>
                <a:latin typeface="Arial-Rounded" pitchFamily="34" charset="0"/>
                <a:ea typeface="Arial-Rounded" pitchFamily="34" charset="0"/>
                <a:cs typeface="Arial-Rounded" pitchFamily="34" charset="0"/>
              </a:rPr>
              <a:t>GỌI BẠN</a:t>
            </a:r>
            <a:endParaRPr lang="en-US" sz="4800" b="1">
              <a:solidFill>
                <a:srgbClr val="0070C0"/>
              </a:solidFill>
              <a:latin typeface="Arial-Rounded" pitchFamily="34" charset="0"/>
              <a:ea typeface="Arial-Rounded" pitchFamily="34" charset="0"/>
              <a:cs typeface="Arial-Rounded" pitchFamily="34" charset="0"/>
            </a:endParaRPr>
          </a:p>
        </p:txBody>
      </p:sp>
      <p:pic>
        <p:nvPicPr>
          <p:cNvPr id="15" name="Picture 2" descr="Download Farm Clipart Goat - Goat Cartoon Png - Full Size PNG Image - PNGki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80919" y="4324839"/>
            <a:ext cx="1826663" cy="2057400"/>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Orange Calf Png Icons - Outline Pictures Of Calf Clipart - Full Size  Clipart (#5519650) - PinClipart"/>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0" b="100000" l="2841" r="99091"/>
                    </a14:imgEffect>
                  </a14:imgLayer>
                </a14:imgProps>
              </a:ext>
              <a:ext uri="{28A0092B-C50C-407E-A947-70E740481C1C}">
                <a14:useLocalDpi xmlns:a14="http://schemas.microsoft.com/office/drawing/2010/main" val="0"/>
              </a:ext>
            </a:extLst>
          </a:blip>
          <a:srcRect/>
          <a:stretch>
            <a:fillRect/>
          </a:stretch>
        </p:blipFill>
        <p:spPr bwMode="auto">
          <a:xfrm>
            <a:off x="4028284" y="4724400"/>
            <a:ext cx="2427967" cy="18678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519923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300</TotalTime>
  <Words>426</Words>
  <Application>Microsoft Office PowerPoint</Application>
  <PresentationFormat>Custom</PresentationFormat>
  <Paragraphs>77</Paragraphs>
  <Slides>15</Slides>
  <Notes>10</Notes>
  <HiddenSlides>0</HiddenSlides>
  <MMClips>1</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Tớ nhớ cậu Luyện tập</vt:lpstr>
      <vt:lpstr>PowerPoint Presentation</vt:lpstr>
      <vt:lpstr>PowerPoint Presentation</vt:lpstr>
      <vt:lpstr>PowerPoint Presentation</vt:lpstr>
      <vt:lpstr>PowerPoint Presentation</vt:lpstr>
      <vt:lpstr>Dặn dò</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PC</dc:creator>
  <cp:lastModifiedBy>SKY</cp:lastModifiedBy>
  <cp:revision>51</cp:revision>
  <dcterms:created xsi:type="dcterms:W3CDTF">2021-09-20T06:18:01Z</dcterms:created>
  <dcterms:modified xsi:type="dcterms:W3CDTF">2023-11-09T03:19:46Z</dcterms:modified>
</cp:coreProperties>
</file>