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</p:sldMasterIdLst>
  <p:notesMasterIdLst>
    <p:notesMasterId r:id="rId28"/>
  </p:notesMasterIdLst>
  <p:sldIdLst>
    <p:sldId id="256" r:id="rId4"/>
    <p:sldId id="285" r:id="rId5"/>
    <p:sldId id="288" r:id="rId6"/>
    <p:sldId id="289" r:id="rId7"/>
    <p:sldId id="295" r:id="rId8"/>
    <p:sldId id="265" r:id="rId9"/>
    <p:sldId id="290" r:id="rId10"/>
    <p:sldId id="291" r:id="rId11"/>
    <p:sldId id="269" r:id="rId12"/>
    <p:sldId id="270" r:id="rId13"/>
    <p:sldId id="271" r:id="rId14"/>
    <p:sldId id="292" r:id="rId15"/>
    <p:sldId id="273" r:id="rId16"/>
    <p:sldId id="293" r:id="rId17"/>
    <p:sldId id="274" r:id="rId18"/>
    <p:sldId id="275" r:id="rId19"/>
    <p:sldId id="276" r:id="rId20"/>
    <p:sldId id="294" r:id="rId21"/>
    <p:sldId id="277" r:id="rId22"/>
    <p:sldId id="279" r:id="rId23"/>
    <p:sldId id="280" r:id="rId24"/>
    <p:sldId id="281" r:id="rId25"/>
    <p:sldId id="282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52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607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30C7C-C3AF-4ED7-AEDD-4BE4C4EB12E8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GIF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GIF"/><Relationship Id="rId11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GIF"/><Relationship Id="rId11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GIF"/><Relationship Id="rId11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con</a:t>
            </a:r>
            <a:r>
              <a:rPr lang="en-US" altLang="zh-CN" sz="7200" b="1" noProof="0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Toán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1460" y="367665"/>
            <a:ext cx="9230360" cy="160401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41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7025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955415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55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478530" y="30124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390005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91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034405" y="30759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844931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803338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pic>
        <p:nvPicPr>
          <p:cNvPr id="1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870" y="338455"/>
            <a:ext cx="10574020" cy="350012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792855" y="4148455"/>
            <a:ext cx="5193030" cy="168402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Chum B đựng nhiều nước nhất và đựng:</a:t>
            </a:r>
          </a:p>
          <a:p>
            <a:pPr algn="ctr"/>
            <a:r>
              <a:rPr lang="en-US" sz="3200"/>
              <a:t>61</a:t>
            </a:r>
            <a:r>
              <a:rPr lang="en-US" sz="3200" i="1"/>
              <a:t> l </a:t>
            </a:r>
            <a:r>
              <a:rPr lang="en-US" sz="3200"/>
              <a:t>+ 9 </a:t>
            </a:r>
            <a:r>
              <a:rPr lang="en-US" sz="3200" i="1"/>
              <a:t>l</a:t>
            </a:r>
            <a:r>
              <a:rPr lang="en-US" sz="3200"/>
              <a:t> = 70 (</a:t>
            </a:r>
            <a:r>
              <a:rPr lang="en-US" sz="3200" i="1"/>
              <a:t>l</a:t>
            </a:r>
            <a:r>
              <a:rPr lang="en-US" sz="32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830" y="150495"/>
            <a:ext cx="2125980" cy="95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095" y="1216660"/>
            <a:ext cx="10234930" cy="265112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583430" y="2606675"/>
            <a:ext cx="578485" cy="5378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20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570980" y="2596515"/>
            <a:ext cx="578485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40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609965" y="2606675"/>
            <a:ext cx="578485" cy="5378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70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577830" y="2596515"/>
            <a:ext cx="57848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90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9135" y="366395"/>
            <a:ext cx="8514715" cy="135572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773170" y="248475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417570" y="322580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61163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781040" y="319595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8094345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637780" y="322580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43885" y="91440"/>
            <a:ext cx="6836410" cy="89217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2. Tính rồi tìm lá của mỗi loại quả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95600" y="1398270"/>
            <a:ext cx="7515225" cy="5367655"/>
          </a:xfrm>
          <a:prstGeom prst="rect">
            <a:avLst/>
          </a:prstGeom>
        </p:spPr>
      </p:pic>
      <p:cxnSp>
        <p:nvCxnSpPr>
          <p:cNvPr id="6" name="Curved Connector 5"/>
          <p:cNvCxnSpPr/>
          <p:nvPr/>
        </p:nvCxnSpPr>
        <p:spPr>
          <a:xfrm flipV="1">
            <a:off x="4786630" y="1886585"/>
            <a:ext cx="3347720" cy="1876425"/>
          </a:xfrm>
          <a:prstGeom prst="curvedConnector3">
            <a:avLst>
              <a:gd name="adj1" fmla="val 50019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>
            <a:off x="4756150" y="5061585"/>
            <a:ext cx="3398520" cy="1156335"/>
          </a:xfrm>
          <a:prstGeom prst="curvedConnector3">
            <a:avLst>
              <a:gd name="adj1" fmla="val 50019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flipV="1">
            <a:off x="4766310" y="3073400"/>
            <a:ext cx="3388360" cy="3235325"/>
          </a:xfrm>
          <a:prstGeom prst="curvedConnector3">
            <a:avLst>
              <a:gd name="adj1" fmla="val 50019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7315" y="180340"/>
            <a:ext cx="9375775" cy="47993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78760" y="5213350"/>
            <a:ext cx="7282815" cy="15316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Trên</a:t>
            </a:r>
            <a:r>
              <a:rPr lang="en-US" sz="3600" dirty="0"/>
              <a:t> </a:t>
            </a:r>
            <a:r>
              <a:rPr lang="en-US" sz="3600" dirty="0" err="1"/>
              <a:t>bàn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vỏ</a:t>
            </a:r>
            <a:r>
              <a:rPr lang="en-US" sz="3600" dirty="0"/>
              <a:t> </a:t>
            </a:r>
            <a:r>
              <a:rPr lang="en-US" sz="3600" dirty="0" err="1"/>
              <a:t>ốc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:</a:t>
            </a:r>
          </a:p>
          <a:p>
            <a:pPr algn="ctr"/>
            <a:r>
              <a:rPr lang="en-US" sz="3600" dirty="0"/>
              <a:t>18 + 5 = 23 (</a:t>
            </a:r>
            <a:r>
              <a:rPr lang="en-US" sz="3600" dirty="0" err="1"/>
              <a:t>vỏ</a:t>
            </a:r>
            <a:r>
              <a:rPr lang="en-US" sz="3600" dirty="0"/>
              <a:t>)</a:t>
            </a:r>
          </a:p>
          <a:p>
            <a:pPr algn="ctr"/>
            <a:r>
              <a:rPr lang="en-US" sz="3600" dirty="0" smtClean="0"/>
              <a:t>                     </a:t>
            </a:r>
            <a:r>
              <a:rPr lang="en-US" sz="3600" dirty="0" err="1" smtClean="0"/>
              <a:t>Đáp</a:t>
            </a:r>
            <a:r>
              <a:rPr lang="en-US" sz="3600" dirty="0" smtClean="0"/>
              <a:t> </a:t>
            </a:r>
            <a:r>
              <a:rPr lang="en-US" sz="3600" dirty="0" err="1"/>
              <a:t>số</a:t>
            </a:r>
            <a:r>
              <a:rPr lang="en-US" sz="3600" dirty="0"/>
              <a:t>: 23 </a:t>
            </a:r>
            <a:r>
              <a:rPr lang="en-US" sz="3600" dirty="0" err="1" smtClean="0"/>
              <a:t>vỏ</a:t>
            </a:r>
            <a:r>
              <a:rPr lang="en-US" sz="3600" dirty="0"/>
              <a:t> </a:t>
            </a:r>
            <a:r>
              <a:rPr lang="en-US" sz="3600" dirty="0" err="1" smtClean="0"/>
              <a:t>ốc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8825" y="662609"/>
            <a:ext cx="10823575" cy="474568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842000" y="4050831"/>
            <a:ext cx="892175" cy="375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61180" y="3634906"/>
            <a:ext cx="892175" cy="375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385435" y="3649042"/>
            <a:ext cx="892175" cy="375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3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20" y="88265"/>
            <a:ext cx="2423160" cy="1036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085" y="1348105"/>
            <a:ext cx="8828405" cy="1393825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1612265" y="300228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92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1378585" y="3671570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168140" y="299212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61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3914775" y="3590925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440170" y="300228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6054725" y="3570605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8255635" y="299212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44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7839710" y="3590925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4" grpId="0"/>
      <p:bldP spid="2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524000" y="334297"/>
            <a:ext cx="4673600" cy="2525019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1462" y="159680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245" y="393065"/>
            <a:ext cx="10341610" cy="312610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673860" y="3935730"/>
            <a:ext cx="9738995" cy="150114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Buổi</a:t>
            </a:r>
            <a:r>
              <a:rPr lang="en-US" sz="3200" dirty="0"/>
              <a:t> </a:t>
            </a:r>
            <a:r>
              <a:rPr lang="en-US" sz="3200" dirty="0" err="1"/>
              <a:t>chiều</a:t>
            </a:r>
            <a:r>
              <a:rPr lang="en-US" sz="3200" dirty="0"/>
              <a:t> </a:t>
            </a:r>
            <a:r>
              <a:rPr lang="en-US" sz="3200" dirty="0" err="1"/>
              <a:t>bác</a:t>
            </a:r>
            <a:r>
              <a:rPr lang="en-US" sz="3200" dirty="0"/>
              <a:t> </a:t>
            </a:r>
            <a:r>
              <a:rPr lang="en-US" sz="3200" dirty="0" err="1"/>
              <a:t>Mạnh</a:t>
            </a:r>
            <a:r>
              <a:rPr lang="en-US" sz="3200" dirty="0"/>
              <a:t> </a:t>
            </a:r>
            <a:r>
              <a:rPr lang="en-US" sz="3200" dirty="0" err="1"/>
              <a:t>thu</a:t>
            </a:r>
            <a:r>
              <a:rPr lang="en-US" sz="3200" dirty="0"/>
              <a:t> </a:t>
            </a:r>
            <a:r>
              <a:rPr lang="en-US" sz="3200" dirty="0" err="1"/>
              <a:t>hoạch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bao</a:t>
            </a:r>
            <a:r>
              <a:rPr lang="en-US" sz="3200" dirty="0"/>
              <a:t> </a:t>
            </a:r>
            <a:r>
              <a:rPr lang="en-US" sz="3200" dirty="0" err="1"/>
              <a:t>thóc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/>
              <a:t>87 + 6 = 93 (</a:t>
            </a:r>
            <a:r>
              <a:rPr lang="en-US" sz="3200" dirty="0" err="1"/>
              <a:t>bao</a:t>
            </a:r>
            <a:r>
              <a:rPr lang="en-US" sz="3200" dirty="0"/>
              <a:t>)</a:t>
            </a:r>
          </a:p>
          <a:p>
            <a:pPr algn="ctr"/>
            <a:r>
              <a:rPr lang="en-US" sz="3200" dirty="0" smtClean="0"/>
              <a:t>                              </a:t>
            </a:r>
            <a:r>
              <a:rPr lang="en-US" sz="3200" dirty="0" err="1" smtClean="0"/>
              <a:t>Đáp</a:t>
            </a:r>
            <a:r>
              <a:rPr lang="en-US" sz="3200" dirty="0" smtClean="0"/>
              <a:t> </a:t>
            </a:r>
            <a:r>
              <a:rPr lang="en-US" sz="3200" dirty="0" err="1"/>
              <a:t>số</a:t>
            </a:r>
            <a:r>
              <a:rPr lang="en-US" sz="3200" dirty="0"/>
              <a:t>: 93 </a:t>
            </a:r>
            <a:r>
              <a:rPr lang="en-US" sz="3200" dirty="0" err="1" smtClean="0"/>
              <a:t>bao</a:t>
            </a:r>
            <a:r>
              <a:rPr lang="en-US" sz="3200" dirty="0" smtClean="0"/>
              <a:t> </a:t>
            </a:r>
            <a:r>
              <a:rPr lang="en-US" sz="3200" dirty="0" err="1" smtClean="0"/>
              <a:t>thóc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1795" y="161290"/>
            <a:ext cx="8837930" cy="962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040" y="1700530"/>
            <a:ext cx="9406255" cy="456311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695825" y="3966210"/>
            <a:ext cx="1226820" cy="6692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= 55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201535" y="3925570"/>
            <a:ext cx="1226820" cy="6692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= 93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32705" y="5507990"/>
            <a:ext cx="1226820" cy="6692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= 30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307705" y="5457190"/>
            <a:ext cx="1226820" cy="6692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= 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370" y="1253490"/>
            <a:ext cx="8260715" cy="390080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922645" y="2850515"/>
            <a:ext cx="619125" cy="669290"/>
          </a:xfrm>
          <a:prstGeom prst="ellipse">
            <a:avLst/>
          </a:prstGeom>
          <a:noFill/>
          <a:ln w="4445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164205" y="4485005"/>
            <a:ext cx="619125" cy="669290"/>
          </a:xfrm>
          <a:prstGeom prst="ellipse">
            <a:avLst/>
          </a:prstGeom>
          <a:noFill/>
          <a:ln w="4445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5505" y="139065"/>
            <a:ext cx="10460355" cy="493204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3681095" y="4544060"/>
            <a:ext cx="2363470" cy="101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953125" y="3316605"/>
            <a:ext cx="30480" cy="12172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624705" y="3316605"/>
            <a:ext cx="1328420" cy="3048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675505" y="2616835"/>
            <a:ext cx="0" cy="67945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705985" y="2626995"/>
            <a:ext cx="2809240" cy="101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464425" y="1704340"/>
            <a:ext cx="0" cy="8921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464425" y="1694180"/>
            <a:ext cx="2292350" cy="2127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3752215" y="5193030"/>
            <a:ext cx="6329045" cy="9842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38 + 9 + 5 = 52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8176" y="908296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50 </a:t>
            </a:r>
            <a:r>
              <a:rPr lang="en-US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55 </a:t>
            </a:r>
            <a:r>
              <a:rPr lang="en-US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</a:t>
            </a:r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+ 20 </a:t>
            </a:r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863083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583216" y="5101099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 </a:t>
            </a:r>
            <a:r>
              <a:rPr lang="en-US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</a:t>
            </a:r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936684" y="5101189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30 </a:t>
            </a:r>
            <a:r>
              <a:rPr lang="en-US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- 20 </a:t>
            </a:r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8176" y="908296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27 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+ 8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02104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5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35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1360" y="614680"/>
            <a:ext cx="7799705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19: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cộng, phép trừ (có nhớ) trong phạm vi 100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787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36240"/>
            <a:ext cx="12192000" cy="386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70" y="127635"/>
            <a:ext cx="2583180" cy="11201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40" y="2011680"/>
            <a:ext cx="9610725" cy="220662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823970" y="4036695"/>
            <a:ext cx="760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31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880735" y="4036695"/>
            <a:ext cx="760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87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937500" y="4036695"/>
            <a:ext cx="760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64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0085070" y="4036695"/>
            <a:ext cx="760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20</a:t>
            </a:r>
          </a:p>
        </p:txBody>
      </p:sp>
      <p:pic>
        <p:nvPicPr>
          <p:cNvPr id="8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295</Words>
  <Application>Microsoft Office PowerPoint</Application>
  <PresentationFormat>Custom</PresentationFormat>
  <Paragraphs>109</Paragraphs>
  <Slides>24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SKY</cp:lastModifiedBy>
  <cp:revision>8</cp:revision>
  <dcterms:created xsi:type="dcterms:W3CDTF">2021-05-14T04:27:00Z</dcterms:created>
  <dcterms:modified xsi:type="dcterms:W3CDTF">2023-11-08T01:54:39Z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0B714E69D0044AC6BC7690C1431C66C6</vt:lpwstr>
  </property>
</Properties>
</file>