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3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2" r:id="rId2"/>
    <p:sldMasterId id="2147483710" r:id="rId3"/>
    <p:sldMasterId id="2147483736" r:id="rId4"/>
  </p:sldMasterIdLst>
  <p:notesMasterIdLst>
    <p:notesMasterId r:id="rId32"/>
  </p:notesMasterIdLst>
  <p:sldIdLst>
    <p:sldId id="307" r:id="rId5"/>
    <p:sldId id="284" r:id="rId6"/>
    <p:sldId id="311" r:id="rId7"/>
    <p:sldId id="308" r:id="rId8"/>
    <p:sldId id="309" r:id="rId9"/>
    <p:sldId id="285" r:id="rId10"/>
    <p:sldId id="265" r:id="rId11"/>
    <p:sldId id="264" r:id="rId12"/>
    <p:sldId id="266" r:id="rId13"/>
    <p:sldId id="267" r:id="rId14"/>
    <p:sldId id="268" r:id="rId15"/>
    <p:sldId id="305" r:id="rId16"/>
    <p:sldId id="286" r:id="rId17"/>
    <p:sldId id="272" r:id="rId18"/>
    <p:sldId id="273" r:id="rId19"/>
    <p:sldId id="281" r:id="rId20"/>
    <p:sldId id="274" r:id="rId21"/>
    <p:sldId id="280" r:id="rId22"/>
    <p:sldId id="275" r:id="rId23"/>
    <p:sldId id="276" r:id="rId24"/>
    <p:sldId id="277" r:id="rId25"/>
    <p:sldId id="287" r:id="rId26"/>
    <p:sldId id="304" r:id="rId27"/>
    <p:sldId id="288" r:id="rId28"/>
    <p:sldId id="283" r:id="rId29"/>
    <p:sldId id="302" r:id="rId30"/>
    <p:sldId id="310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24" autoAdjust="0"/>
    <p:restoredTop sz="84669" autoAdjust="0"/>
  </p:normalViewPr>
  <p:slideViewPr>
    <p:cSldViewPr snapToGrid="0">
      <p:cViewPr varScale="1">
        <p:scale>
          <a:sx n="71" d="100"/>
          <a:sy n="71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93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091DA-12A3-4198-9E3D-63DA5E795463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55ABF6-ED40-496D-817F-7ADEA9962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70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 smtClean="0"/>
              <a:t>Để</a:t>
            </a:r>
            <a:r>
              <a:rPr lang="vi-VN" baseline="0" dirty="0" smtClean="0"/>
              <a:t> nguyên trang bìa như này, chỉ thay đổi tên bài trong quá trình làm. Logo của sách Wonderful World </a:t>
            </a:r>
            <a:endParaRPr lang="vi-VN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0717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7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56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69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TÁC: </a:t>
            </a:r>
            <a:r>
              <a:rPr lang="en-US" baseline="0" dirty="0" err="1"/>
              <a:t>chèn</a:t>
            </a:r>
            <a:r>
              <a:rPr lang="en-US" baseline="0" dirty="0"/>
              <a:t> file </a:t>
            </a:r>
            <a:r>
              <a:rPr lang="en-US" baseline="0" dirty="0" err="1"/>
              <a:t>nghe</a:t>
            </a:r>
            <a:endParaRPr lang="en-US" baseline="0" dirty="0"/>
          </a:p>
          <a:p>
            <a:r>
              <a:rPr lang="en-US" baseline="0" dirty="0"/>
              <a:t>Listen and tick:</a:t>
            </a:r>
          </a:p>
          <a:p>
            <a:r>
              <a:rPr lang="en-US" baseline="0" dirty="0"/>
              <a:t>The ______ is nice. </a:t>
            </a:r>
          </a:p>
          <a:p>
            <a:pPr marL="228600" indent="-228600">
              <a:buAutoNum type="alphaLcPeriod"/>
            </a:pPr>
            <a:r>
              <a:rPr lang="en-US" baseline="0" dirty="0"/>
              <a:t>living room</a:t>
            </a:r>
          </a:p>
          <a:p>
            <a:pPr marL="228600" indent="-228600">
              <a:buAutoNum type="alphaLcPeriod"/>
            </a:pPr>
            <a:r>
              <a:rPr lang="en-US" baseline="0" dirty="0"/>
              <a:t>garden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14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72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999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942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414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7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24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484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2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726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 in groups. A student mimes one of the activities in the room and the others try to guess the name of the room. Then swap.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this?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It’s…….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171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215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975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43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9073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Hands up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raise 2 hands up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Hands down: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Put to hands down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Hip </a:t>
            </a:r>
            <a:r>
              <a:rPr lang="en-A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hip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hooray (2 times):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smack 2 hands on hips then put hands to mouth when saying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hooray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 times)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to Wonderful World: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join 2 hands and make waves then raise both hands up and wave.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900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Lead</a:t>
            </a:r>
            <a:r>
              <a:rPr lang="en-US" baseline="0" dirty="0" smtClean="0"/>
              <a:t> in: Teacher introduces your house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5ABF6-ED40-496D-817F-7ADEA99628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990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50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56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09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9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77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66D3E-A7AE-4239-AF27-51160B689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FE903-AC65-4567-A582-A8A6EC15A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73632-DB48-4427-8687-EDBBE1002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9996E-E97A-43A0-A805-A7C82463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7BDA4-10FF-488C-9160-B98FAAB9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2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25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44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46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721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22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762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21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34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0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12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89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75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05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15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59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420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10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9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01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997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95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166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082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53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090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03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565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097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160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5AF95-DF5D-4A77-95C2-FB547886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D19B2-07BA-40CD-BB10-6D5A2F7A2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27AE5-DFB2-4346-82F2-13F7B8BD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5F30-A379-4602-8265-B297AF97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6633A-8D18-4BB7-A1BA-AAB894AE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74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9CCC8-61B8-4C5F-90F8-05CF85D2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FED8E-A20A-4D73-BEAF-32ADC74DF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0C982-76E3-4629-AA09-23B758067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2277D-AF8F-4BAA-8802-2263257E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3E950-8BDB-4E44-8DF1-7322A7DC2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1E88E-AAC4-49C5-A0AB-67FF5D5F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089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9B8B-A89A-4AE5-849B-8515D32D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B050D-04A7-4E70-8D39-A1AA6FA2C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4CBC2-D5AA-440E-B059-1A047A3C4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6C4ED-86DC-4C68-8AAD-F3CBDE502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EE21E-BEA1-404A-887B-644BBFA1D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5D0675-C9C4-42F6-83F5-11E8F5DB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66768-20BA-4668-9B56-B92DE3AC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9ACF4C-6AC6-437C-B436-07654330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02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899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1B50-A971-4907-8FF4-1C005E65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F20C8-092E-4ACF-957F-0C0F1A1E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79C48-239D-4DAF-9C28-6CEDB8DF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C44B1-C017-4149-AF28-7FE9CF4C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539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4F5A18-10E7-46E7-894E-B99F0F88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33DBF-B7EB-423A-B26D-E2B8CB18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2017B-3D78-4336-991E-36EC4562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36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CF0F-B1A6-49AA-ACD3-239639F6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55BFA-03E6-4156-90BF-C5C405C9A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EDA9C-7682-4091-9873-BAA7D956F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FF84D-4F1A-4010-897F-C755CB92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13EA7-D7C5-4CBA-BB6D-7F26E301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ACA3B-F0D0-4BC3-8DED-4331EED9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701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18F36-1332-4343-900F-827658D8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D66408-603E-45FB-9BAD-051716D73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DFCF8-8C8E-4026-AC52-9BB9C37FD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3CEAB-1AA4-4AC6-BCBD-239ED98B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D47F7-FFE8-4EA6-AC25-A8050333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FBB16-8166-4612-A1D0-7384ED57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908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71944-94DA-47AA-B0BD-F5DC7F8F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95114-96C8-41C1-B4CE-705A919CE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477EE-221A-40F3-86F3-1977DB99A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EDBF4-23EC-4BD1-843A-2C5AF0EC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4DB0C-E348-43B8-802F-B1BCFABA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427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27FB4-0D47-4C47-9864-39FD9E192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6189D-C4F7-454E-A89A-5F586280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C8F00-201B-44BD-A2A4-D8AC2F67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0474E-F93A-4FDC-96BF-9CD78906D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3CD92-D875-47A1-B604-088DE293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254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9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9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3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81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520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5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70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680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5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394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50" y="5791605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9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2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6" y="3187585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8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541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04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9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9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1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9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034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7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9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3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608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32">
              <a:buClr>
                <a:srgbClr val="000000"/>
              </a:buClr>
              <a:defRPr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32">
                <a:buClr>
                  <a:srgbClr val="000000"/>
                </a:buClr>
                <a:defRPr/>
              </a:pPr>
              <a:t>5/29/2023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32">
              <a:buClr>
                <a:srgbClr val="000000"/>
              </a:buClr>
              <a:defRPr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32">
              <a:buClr>
                <a:srgbClr val="000000"/>
              </a:buClr>
              <a:defRPr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32">
                <a:buClr>
                  <a:srgbClr val="000000"/>
                </a:buClr>
                <a:defRPr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534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4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2" y="4670433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1" y="5386380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8" y="5350754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889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2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3" y="727830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901" y="3894237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222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2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2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3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85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3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628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7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3" y="5296746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8" y="747755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092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1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887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9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60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3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482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19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4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6" y="3703633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50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246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7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8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3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5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548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9" y="1630582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6" y="1630786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6" y="1630786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6" y="4013353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6" y="4013353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6" y="4013353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6" y="595318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8" y="491869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637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9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636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9" y="595659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130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780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5" y="572707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603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8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469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20" y="4419818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8" y="4419934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1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359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4" y="3403159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1" y="4593876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562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768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5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1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429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8" y="2602295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4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8" y="4650433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7" y="4652428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996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2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72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5" y="428352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334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700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078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5" y="428352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2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9" y="5727613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5" y="354239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430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00316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5/29/2023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45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819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34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137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5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99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08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7080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6290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0150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2167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4606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73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54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49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audio" Target="NUL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17A48C-4F12-4FCF-996F-CBE4DE9F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476DA-93C2-4165-B512-7F845D066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442C6-84C8-43DE-BCC4-82D4ADF76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2DDBF-5F3C-4253-9ECC-4AACD0C6D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C2EB4-7F2D-40DB-BD45-85C1E580B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7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3" r:id="rId3"/>
    <p:sldLayoutId id="2147483692" r:id="rId4"/>
    <p:sldLayoutId id="2147483691" r:id="rId5"/>
    <p:sldLayoutId id="2147483690" r:id="rId6"/>
    <p:sldLayoutId id="2147483689" r:id="rId7"/>
    <p:sldLayoutId id="2147483688" r:id="rId8"/>
    <p:sldLayoutId id="2147483687" r:id="rId9"/>
    <p:sldLayoutId id="2147483686" r:id="rId10"/>
    <p:sldLayoutId id="2147483685" r:id="rId11"/>
    <p:sldLayoutId id="2147483684" r:id="rId12"/>
    <p:sldLayoutId id="2147483683" r:id="rId13"/>
    <p:sldLayoutId id="2147483682" r:id="rId14"/>
    <p:sldLayoutId id="2147483681" r:id="rId15"/>
    <p:sldLayoutId id="2147483680" r:id="rId16"/>
    <p:sldLayoutId id="2147483679" r:id="rId17"/>
    <p:sldLayoutId id="2147483678" r:id="rId18"/>
    <p:sldLayoutId id="2147483677" r:id="rId19"/>
    <p:sldLayoutId id="2147483676" r:id="rId20"/>
    <p:sldLayoutId id="2147483675" r:id="rId21"/>
    <p:sldLayoutId id="2147483674" r:id="rId22"/>
    <p:sldLayoutId id="2147483673" r:id="rId23"/>
    <p:sldLayoutId id="2147483672" r:id="rId24"/>
    <p:sldLayoutId id="2147483671" r:id="rId25"/>
    <p:sldLayoutId id="2147483670" r:id="rId26"/>
    <p:sldLayoutId id="2147483669" r:id="rId27"/>
    <p:sldLayoutId id="2147483668" r:id="rId28"/>
    <p:sldLayoutId id="2147483667" r:id="rId29"/>
    <p:sldLayoutId id="2147483666" r:id="rId30"/>
    <p:sldLayoutId id="2147483665" r:id="rId31"/>
    <p:sldLayoutId id="2147483664" r:id="rId32"/>
    <p:sldLayoutId id="2147483663" r:id="rId33"/>
    <p:sldLayoutId id="2147483662" r:id="rId34"/>
    <p:sldLayoutId id="2147483661" r:id="rId35"/>
    <p:sldLayoutId id="2147483660" r:id="rId36"/>
    <p:sldLayoutId id="2147483651" r:id="rId37"/>
    <p:sldLayoutId id="2147483652" r:id="rId38"/>
    <p:sldLayoutId id="2147483653" r:id="rId39"/>
    <p:sldLayoutId id="2147483654" r:id="rId40"/>
    <p:sldLayoutId id="2147483655" r:id="rId41"/>
    <p:sldLayoutId id="2147483656" r:id="rId42"/>
    <p:sldLayoutId id="2147483657" r:id="rId43"/>
    <p:sldLayoutId id="2147483658" r:id="rId44"/>
    <p:sldLayoutId id="2147483659" r:id="rId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8782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79338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537234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audio" Target="../media/media1.mp3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45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1.png"/><Relationship Id="rId23" Type="http://schemas.openxmlformats.org/officeDocument/2006/relationships/image" Target="../media/image19.emf"/><Relationship Id="rId28" Type="http://schemas.openxmlformats.org/officeDocument/2006/relationships/image" Target="../media/image24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5.mp3"/><Relationship Id="rId7" Type="http://schemas.openxmlformats.org/officeDocument/2006/relationships/image" Target="../media/image40.png"/><Relationship Id="rId2" Type="http://schemas.microsoft.com/office/2007/relationships/media" Target="../media/media5.mp3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media6.mp3"/><Relationship Id="rId7" Type="http://schemas.openxmlformats.org/officeDocument/2006/relationships/image" Target="../media/image40.png"/><Relationship Id="rId2" Type="http://schemas.microsoft.com/office/2007/relationships/media" Target="../media/media6.mp3"/><Relationship Id="rId1" Type="http://schemas.openxmlformats.org/officeDocument/2006/relationships/tags" Target="../tags/tag11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6.mp3"/><Relationship Id="rId13" Type="http://schemas.openxmlformats.org/officeDocument/2006/relationships/image" Target="../media/image37.jpeg"/><Relationship Id="rId18" Type="http://schemas.openxmlformats.org/officeDocument/2006/relationships/image" Target="../media/image28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image" Target="../media/image36.png"/><Relationship Id="rId17" Type="http://schemas.microsoft.com/office/2007/relationships/hdphoto" Target="../media/hdphoto1.wdp"/><Relationship Id="rId2" Type="http://schemas.microsoft.com/office/2007/relationships/media" Target="../media/media3.mp3"/><Relationship Id="rId16" Type="http://schemas.openxmlformats.org/officeDocument/2006/relationships/image" Target="../media/image45.png"/><Relationship Id="rId1" Type="http://schemas.openxmlformats.org/officeDocument/2006/relationships/tags" Target="../tags/tag12.xml"/><Relationship Id="rId6" Type="http://schemas.microsoft.com/office/2007/relationships/media" Target="../media/media5.mp3"/><Relationship Id="rId11" Type="http://schemas.openxmlformats.org/officeDocument/2006/relationships/notesSlide" Target="../notesSlides/notesSlide11.xml"/><Relationship Id="rId5" Type="http://schemas.openxmlformats.org/officeDocument/2006/relationships/audio" Target="../media/media4.mp3"/><Relationship Id="rId15" Type="http://schemas.openxmlformats.org/officeDocument/2006/relationships/image" Target="../media/image39.jpe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41.png"/><Relationship Id="rId4" Type="http://schemas.microsoft.com/office/2007/relationships/media" Target="../media/media4.mp3"/><Relationship Id="rId9" Type="http://schemas.openxmlformats.org/officeDocument/2006/relationships/audio" Target="../media/media6.mp3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audio" Target="../media/media7.mp3"/><Relationship Id="rId7" Type="http://schemas.openxmlformats.org/officeDocument/2006/relationships/image" Target="../media/image1.png"/><Relationship Id="rId2" Type="http://schemas.microsoft.com/office/2007/relationships/media" Target="../media/media7.mp3"/><Relationship Id="rId1" Type="http://schemas.openxmlformats.org/officeDocument/2006/relationships/tags" Target="../tags/tag14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28.png"/><Relationship Id="rId4" Type="http://schemas.openxmlformats.org/officeDocument/2006/relationships/image" Target="../media/image4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28.png"/><Relationship Id="rId4" Type="http://schemas.openxmlformats.org/officeDocument/2006/relationships/image" Target="../media/image5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slide" Target="slide20.xml"/><Relationship Id="rId11" Type="http://schemas.openxmlformats.org/officeDocument/2006/relationships/image" Target="../media/image28.png"/><Relationship Id="rId5" Type="http://schemas.openxmlformats.org/officeDocument/2006/relationships/image" Target="../media/image36.png"/><Relationship Id="rId10" Type="http://schemas.openxmlformats.org/officeDocument/2006/relationships/slide" Target="slide24.xml"/><Relationship Id="rId4" Type="http://schemas.openxmlformats.org/officeDocument/2006/relationships/slide" Target="slide19.xml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1.JP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57.png"/><Relationship Id="rId11" Type="http://schemas.openxmlformats.org/officeDocument/2006/relationships/slide" Target="slide18.xml"/><Relationship Id="rId5" Type="http://schemas.openxmlformats.org/officeDocument/2006/relationships/image" Target="../media/image56.png"/><Relationship Id="rId10" Type="http://schemas.openxmlformats.org/officeDocument/2006/relationships/image" Target="../media/image53.JPG"/><Relationship Id="rId4" Type="http://schemas.openxmlformats.org/officeDocument/2006/relationships/audio" Target="../media/audio2.wav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1.JP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57.png"/><Relationship Id="rId11" Type="http://schemas.openxmlformats.org/officeDocument/2006/relationships/slide" Target="slide18.xml"/><Relationship Id="rId5" Type="http://schemas.openxmlformats.org/officeDocument/2006/relationships/image" Target="../media/image56.png"/><Relationship Id="rId10" Type="http://schemas.openxmlformats.org/officeDocument/2006/relationships/image" Target="../media/image53.JPG"/><Relationship Id="rId4" Type="http://schemas.openxmlformats.org/officeDocument/2006/relationships/audio" Target="../media/audio2.wav"/><Relationship Id="rId9" Type="http://schemas.openxmlformats.org/officeDocument/2006/relationships/image" Target="../media/image55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1.JP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57.png"/><Relationship Id="rId11" Type="http://schemas.openxmlformats.org/officeDocument/2006/relationships/slide" Target="slide18.xml"/><Relationship Id="rId5" Type="http://schemas.openxmlformats.org/officeDocument/2006/relationships/image" Target="../media/image56.png"/><Relationship Id="rId10" Type="http://schemas.openxmlformats.org/officeDocument/2006/relationships/image" Target="../media/image53.JP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28.png"/><Relationship Id="rId5" Type="http://schemas.openxmlformats.org/officeDocument/2006/relationships/image" Target="../media/image61.png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video" Target="../media/media8.mp4"/><Relationship Id="rId7" Type="http://schemas.openxmlformats.org/officeDocument/2006/relationships/image" Target="../media/image63.JPG"/><Relationship Id="rId2" Type="http://schemas.microsoft.com/office/2007/relationships/media" Target="../media/media8.mp4"/><Relationship Id="rId1" Type="http://schemas.openxmlformats.org/officeDocument/2006/relationships/tags" Target="../tags/tag26.xml"/><Relationship Id="rId6" Type="http://schemas.openxmlformats.org/officeDocument/2006/relationships/image" Target="../media/image62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media9.mp3"/><Relationship Id="rId7" Type="http://schemas.openxmlformats.org/officeDocument/2006/relationships/image" Target="../media/image64.jpeg"/><Relationship Id="rId2" Type="http://schemas.microsoft.com/office/2007/relationships/media" Target="../media/media9.mp3"/><Relationship Id="rId1" Type="http://schemas.openxmlformats.org/officeDocument/2006/relationships/tags" Target="../tags/tag27.xml"/><Relationship Id="rId6" Type="http://schemas.openxmlformats.org/officeDocument/2006/relationships/audio" Target="../media/audio1.wav"/><Relationship Id="rId11" Type="http://schemas.openxmlformats.org/officeDocument/2006/relationships/image" Target="../media/image67.png"/><Relationship Id="rId5" Type="http://schemas.openxmlformats.org/officeDocument/2006/relationships/notesSlide" Target="../notesSlides/notesSlide26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77.xml"/><Relationship Id="rId9" Type="http://schemas.openxmlformats.org/officeDocument/2006/relationships/image" Target="../media/image66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8.xml"/><Relationship Id="rId1" Type="http://schemas.openxmlformats.org/officeDocument/2006/relationships/tags" Target="../tags/tag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34.jpe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6.mp3"/><Relationship Id="rId13" Type="http://schemas.openxmlformats.org/officeDocument/2006/relationships/image" Target="../media/image37.jpeg"/><Relationship Id="rId18" Type="http://schemas.openxmlformats.org/officeDocument/2006/relationships/image" Target="../media/image41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image" Target="../media/image36.png"/><Relationship Id="rId17" Type="http://schemas.openxmlformats.org/officeDocument/2006/relationships/image" Target="../media/image28.png"/><Relationship Id="rId2" Type="http://schemas.microsoft.com/office/2007/relationships/media" Target="../media/media3.mp3"/><Relationship Id="rId16" Type="http://schemas.openxmlformats.org/officeDocument/2006/relationships/image" Target="../media/image40.png"/><Relationship Id="rId1" Type="http://schemas.openxmlformats.org/officeDocument/2006/relationships/tags" Target="../tags/tag7.xml"/><Relationship Id="rId6" Type="http://schemas.microsoft.com/office/2007/relationships/media" Target="../media/media5.mp3"/><Relationship Id="rId11" Type="http://schemas.openxmlformats.org/officeDocument/2006/relationships/notesSlide" Target="../notesSlides/notesSlide6.xml"/><Relationship Id="rId5" Type="http://schemas.openxmlformats.org/officeDocument/2006/relationships/audio" Target="../media/media4.mp3"/><Relationship Id="rId15" Type="http://schemas.openxmlformats.org/officeDocument/2006/relationships/image" Target="../media/image39.jpeg"/><Relationship Id="rId10" Type="http://schemas.openxmlformats.org/officeDocument/2006/relationships/slideLayout" Target="../slideLayouts/slideLayout2.xml"/><Relationship Id="rId4" Type="http://schemas.microsoft.com/office/2007/relationships/media" Target="../media/media4.mp3"/><Relationship Id="rId9" Type="http://schemas.openxmlformats.org/officeDocument/2006/relationships/audio" Target="../media/media6.mp3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media3.mp3"/><Relationship Id="rId7" Type="http://schemas.openxmlformats.org/officeDocument/2006/relationships/image" Target="../media/image36.png"/><Relationship Id="rId2" Type="http://schemas.microsoft.com/office/2007/relationships/media" Target="../media/media3.mp3"/><Relationship Id="rId1" Type="http://schemas.openxmlformats.org/officeDocument/2006/relationships/tags" Target="../tags/tag8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media4.mp3"/><Relationship Id="rId7" Type="http://schemas.openxmlformats.org/officeDocument/2006/relationships/image" Target="../media/image40.png"/><Relationship Id="rId2" Type="http://schemas.microsoft.com/office/2007/relationships/media" Target="../media/media4.mp3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3" y="2098348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3" y="483030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32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1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9" y="4532991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4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1" y="3705886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18333" y="856521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32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2" y="4927742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829891" y="-209863"/>
            <a:ext cx="8329112" cy="4842564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5985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1219140">
                <a:buClr>
                  <a:srgbClr val="000000"/>
                </a:buClr>
                <a:defRPr/>
              </a:pPr>
              <a:r>
                <a:rPr lang="en-US" sz="4667" b="1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Unit </a:t>
              </a:r>
              <a:r>
                <a:rPr lang="en-US" sz="4667" b="1" kern="0" dirty="0" smtClea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4</a:t>
              </a:r>
              <a:r>
                <a:rPr lang="en-US" sz="4667" b="1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/>
              </a:r>
              <a:br>
                <a:rPr lang="en-US" sz="4667" b="1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</a:br>
              <a:r>
                <a:rPr lang="en-US" sz="4667" b="1" kern="0" dirty="0" smtClean="0"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My house</a:t>
              </a:r>
              <a:r>
                <a:rPr lang="en-US" sz="4667" b="1" kern="0" dirty="0"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/>
              </a:r>
              <a:br>
                <a:rPr lang="en-US" sz="4667" b="1" kern="0" dirty="0"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</a:br>
              <a:r>
                <a:rPr lang="en-US" sz="4000" b="1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Lesson 1 – Task 1,2,3</a:t>
              </a:r>
              <a:br>
                <a:rPr lang="en-US" sz="4000" b="1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</a:br>
              <a:endParaRPr lang="en-US" sz="40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6813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 flipH="1">
            <a:off x="0" y="2142836"/>
            <a:ext cx="2712939" cy="49219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A306D0F-518E-4EB2-86F2-48DEF508211C}"/>
              </a:ext>
            </a:extLst>
          </p:cNvPr>
          <p:cNvSpPr txBox="1"/>
          <p:nvPr/>
        </p:nvSpPr>
        <p:spPr>
          <a:xfrm>
            <a:off x="5360762" y="5706822"/>
            <a:ext cx="1597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>
                <a:solidFill>
                  <a:srgbClr val="0070C0"/>
                </a:solidFill>
                <a:ea typeface="Times New Roman" panose="02020603050405020304" pitchFamily="18" charset="0"/>
              </a:rPr>
              <a:t>kitchen</a:t>
            </a:r>
            <a:endParaRPr lang="en-US" sz="66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0FC39F-5E78-469B-91A0-8C46E32AA9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" b="179"/>
          <a:stretch/>
        </p:blipFill>
        <p:spPr>
          <a:xfrm>
            <a:off x="2712939" y="1381250"/>
            <a:ext cx="6892879" cy="4260275"/>
          </a:xfrm>
          <a:prstGeom prst="rect">
            <a:avLst/>
          </a:prstGeom>
          <a:ln w="3810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2" name="4.1-4.mp3" descr="4.1-4.mp3">
            <a:hlinkClick r:id="" action="ppaction://media"/>
            <a:extLst>
              <a:ext uri="{FF2B5EF4-FFF2-40B4-BE49-F238E27FC236}">
                <a16:creationId xmlns:a16="http://schemas.microsoft.com/office/drawing/2014/main" id="{499E02E4-A7F6-00C0-551B-434B575E24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57994" y="5706822"/>
            <a:ext cx="711200" cy="711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368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 flipH="1">
            <a:off x="0" y="2142836"/>
            <a:ext cx="2712939" cy="49219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A306D0F-518E-4EB2-86F2-48DEF508211C}"/>
              </a:ext>
            </a:extLst>
          </p:cNvPr>
          <p:cNvSpPr txBox="1"/>
          <p:nvPr/>
        </p:nvSpPr>
        <p:spPr>
          <a:xfrm>
            <a:off x="5124034" y="5652350"/>
            <a:ext cx="1943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bedroom</a:t>
            </a:r>
            <a:endParaRPr lang="en-US" sz="6600" b="1" dirty="0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409B5E-EF44-4710-880D-852B6732A48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13315" r="5183" b="10285"/>
          <a:stretch/>
        </p:blipFill>
        <p:spPr>
          <a:xfrm>
            <a:off x="2718726" y="1505525"/>
            <a:ext cx="6754547" cy="402705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2" name="4.1-5.mp3" descr="4.1-5.mp3">
            <a:hlinkClick r:id="" action="ppaction://media"/>
            <a:extLst>
              <a:ext uri="{FF2B5EF4-FFF2-40B4-BE49-F238E27FC236}">
                <a16:creationId xmlns:a16="http://schemas.microsoft.com/office/drawing/2014/main" id="{FF09590C-4386-9C66-AD4E-9DCBA2A336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67964" y="5652350"/>
            <a:ext cx="689244" cy="6892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360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3B914AC-4F7F-4407-B7A3-A48B47A22A90}"/>
              </a:ext>
            </a:extLst>
          </p:cNvPr>
          <p:cNvSpPr/>
          <p:nvPr/>
        </p:nvSpPr>
        <p:spPr>
          <a:xfrm>
            <a:off x="1921164" y="1340795"/>
            <a:ext cx="8857672" cy="49584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athroom with a toilet and sink&#10;&#10;Description automatically generated with low confidence">
            <a:extLst>
              <a:ext uri="{FF2B5EF4-FFF2-40B4-BE49-F238E27FC236}">
                <a16:creationId xmlns:a16="http://schemas.microsoft.com/office/drawing/2014/main" id="{43F97635-45F2-4055-B7E1-9443FE2047B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" t="12083" r="5208" b="9916"/>
          <a:stretch/>
        </p:blipFill>
        <p:spPr>
          <a:xfrm>
            <a:off x="2489724" y="1096848"/>
            <a:ext cx="3074876" cy="187729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BC5B6D-CBE5-462C-9D98-A57BBB5E5FE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" t="10219" r="3878" b="9899"/>
          <a:stretch/>
        </p:blipFill>
        <p:spPr>
          <a:xfrm>
            <a:off x="7064895" y="1102571"/>
            <a:ext cx="3074876" cy="187729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332CCB-05C8-4299-9719-BA865F9D7AB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" t="12145" r="5844" b="9916"/>
          <a:stretch/>
        </p:blipFill>
        <p:spPr>
          <a:xfrm>
            <a:off x="2489724" y="3639912"/>
            <a:ext cx="3074876" cy="187729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9EBF9E-A996-4530-A6BA-E9E6D4F2BC5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13315" r="5183" b="10285"/>
          <a:stretch/>
        </p:blipFill>
        <p:spPr>
          <a:xfrm>
            <a:off x="6886233" y="3639912"/>
            <a:ext cx="3148767" cy="187729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AFE6BD-D5FB-44D2-B2E4-742910D6D1EB}"/>
              </a:ext>
            </a:extLst>
          </p:cNvPr>
          <p:cNvSpPr txBox="1"/>
          <p:nvPr/>
        </p:nvSpPr>
        <p:spPr>
          <a:xfrm>
            <a:off x="3683123" y="2958365"/>
            <a:ext cx="1881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bathroom</a:t>
            </a:r>
            <a:endParaRPr lang="en-US" sz="6000" b="1" dirty="0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DAEA20-A76F-48D2-8DB7-5267D104A01F}"/>
              </a:ext>
            </a:extLst>
          </p:cNvPr>
          <p:cNvSpPr txBox="1"/>
          <p:nvPr/>
        </p:nvSpPr>
        <p:spPr>
          <a:xfrm>
            <a:off x="7361346" y="2942738"/>
            <a:ext cx="2104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>
                <a:solidFill>
                  <a:srgbClr val="0070C0"/>
                </a:solidFill>
                <a:ea typeface="Times New Roman" panose="02020603050405020304" pitchFamily="18" charset="0"/>
              </a:rPr>
              <a:t>living </a:t>
            </a:r>
            <a:r>
              <a:rPr lang="en-AU" sz="3200" b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room</a:t>
            </a:r>
            <a:endParaRPr lang="en-US" sz="60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5AE632-E464-4052-8235-8220018031DB}"/>
              </a:ext>
            </a:extLst>
          </p:cNvPr>
          <p:cNvSpPr txBox="1"/>
          <p:nvPr/>
        </p:nvSpPr>
        <p:spPr>
          <a:xfrm>
            <a:off x="4126962" y="5517205"/>
            <a:ext cx="1437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>
                <a:solidFill>
                  <a:srgbClr val="0070C0"/>
                </a:solidFill>
                <a:ea typeface="Times New Roman" panose="02020603050405020304" pitchFamily="18" charset="0"/>
              </a:rPr>
              <a:t>kitchen</a:t>
            </a:r>
            <a:endParaRPr lang="en-US" sz="60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054294-ECEE-4153-B0B3-C0E062B6B9F3}"/>
              </a:ext>
            </a:extLst>
          </p:cNvPr>
          <p:cNvSpPr txBox="1"/>
          <p:nvPr/>
        </p:nvSpPr>
        <p:spPr>
          <a:xfrm>
            <a:off x="7623861" y="5517205"/>
            <a:ext cx="17474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>
                <a:solidFill>
                  <a:srgbClr val="0070C0"/>
                </a:solidFill>
                <a:ea typeface="Times New Roman" panose="02020603050405020304" pitchFamily="18" charset="0"/>
              </a:rPr>
              <a:t>bedroom</a:t>
            </a:r>
            <a:endParaRPr lang="en-US" sz="60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099765DD-490A-4106-846A-473167632BC2}"/>
              </a:ext>
            </a:extLst>
          </p:cNvPr>
          <p:cNvSpPr/>
          <p:nvPr/>
        </p:nvSpPr>
        <p:spPr>
          <a:xfrm>
            <a:off x="1050324" y="318241"/>
            <a:ext cx="3929449" cy="6818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MIMING GAME</a:t>
            </a:r>
          </a:p>
        </p:txBody>
      </p:sp>
      <p:pic>
        <p:nvPicPr>
          <p:cNvPr id="1026" name="Picture 2" descr="The Mime Game">
            <a:extLst>
              <a:ext uri="{FF2B5EF4-FFF2-40B4-BE49-F238E27FC236}">
                <a16:creationId xmlns:a16="http://schemas.microsoft.com/office/drawing/2014/main" id="{4391DA1F-94BA-4571-9DCD-9F42E3E6C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952" b="94652" l="6000" r="90667">
                        <a14:foregroundMark x1="43333" y1="6952" x2="55333" y2="6952"/>
                        <a14:foregroundMark x1="84000" y1="34225" x2="91333" y2="30481"/>
                        <a14:foregroundMark x1="14000" y1="42781" x2="6000" y2="44385"/>
                        <a14:foregroundMark x1="42000" y1="94652" x2="68000" y2="9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3" y="2272902"/>
            <a:ext cx="2372129" cy="324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4" name="4.1-2.mp3" descr="4.1-2.mp3">
            <a:hlinkClick r:id="" action="ppaction://media"/>
            <a:extLst>
              <a:ext uri="{FF2B5EF4-FFF2-40B4-BE49-F238E27FC236}">
                <a16:creationId xmlns:a16="http://schemas.microsoft.com/office/drawing/2014/main" id="{ACF9760B-A08E-DBBD-23B7-120FDCE1D0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505298" y="2987349"/>
            <a:ext cx="584776" cy="584776"/>
          </a:xfrm>
          <a:prstGeom prst="rect">
            <a:avLst/>
          </a:prstGeom>
        </p:spPr>
      </p:pic>
      <p:pic>
        <p:nvPicPr>
          <p:cNvPr id="5" name="4.1-3.mp3" descr="4.1-3.mp3">
            <a:hlinkClick r:id="" action="ppaction://media"/>
            <a:extLst>
              <a:ext uri="{FF2B5EF4-FFF2-40B4-BE49-F238E27FC236}">
                <a16:creationId xmlns:a16="http://schemas.microsoft.com/office/drawing/2014/main" id="{83F26F57-8566-CA6A-7DA7-7418854ECDE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450224" y="2998937"/>
            <a:ext cx="584776" cy="584776"/>
          </a:xfrm>
          <a:prstGeom prst="rect">
            <a:avLst/>
          </a:prstGeom>
        </p:spPr>
      </p:pic>
      <p:pic>
        <p:nvPicPr>
          <p:cNvPr id="6" name="4.1-4.mp3" descr="4.1-4.mp3">
            <a:hlinkClick r:id="" action="ppaction://media"/>
            <a:extLst>
              <a:ext uri="{FF2B5EF4-FFF2-40B4-BE49-F238E27FC236}">
                <a16:creationId xmlns:a16="http://schemas.microsoft.com/office/drawing/2014/main" id="{E2ABA373-2B9D-31F8-B633-323043C6A91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505297" y="5565535"/>
            <a:ext cx="584777" cy="584777"/>
          </a:xfrm>
          <a:prstGeom prst="rect">
            <a:avLst/>
          </a:prstGeom>
        </p:spPr>
      </p:pic>
      <p:pic>
        <p:nvPicPr>
          <p:cNvPr id="7" name="4.1-5.mp3" descr="4.1-5.mp3">
            <a:hlinkClick r:id="" action="ppaction://media"/>
            <a:extLst>
              <a:ext uri="{FF2B5EF4-FFF2-40B4-BE49-F238E27FC236}">
                <a16:creationId xmlns:a16="http://schemas.microsoft.com/office/drawing/2014/main" id="{7973B35E-7151-A829-FE25-8D7F6F1B0C1A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42957" y="5565534"/>
            <a:ext cx="584777" cy="58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453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agram, shape&#10;&#10;Description automatically generated with medium confidence">
            <a:extLst>
              <a:ext uri="{FF2B5EF4-FFF2-40B4-BE49-F238E27FC236}">
                <a16:creationId xmlns:a16="http://schemas.microsoft.com/office/drawing/2014/main" id="{457F32FF-22F7-412A-AB8C-4AFE36362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" y="36945"/>
            <a:ext cx="12191999" cy="678411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8D42529-6337-4E4E-837B-70B711B8B900}"/>
              </a:ext>
            </a:extLst>
          </p:cNvPr>
          <p:cNvSpPr/>
          <p:nvPr/>
        </p:nvSpPr>
        <p:spPr>
          <a:xfrm>
            <a:off x="4845901" y="3704019"/>
            <a:ext cx="1167626" cy="1606891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8D93B5-59E1-4803-BE17-9A70C14691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3" t="2231" r="3434" b="878"/>
          <a:stretch/>
        </p:blipFill>
        <p:spPr>
          <a:xfrm>
            <a:off x="4855138" y="3704019"/>
            <a:ext cx="1160954" cy="160689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AA52F02-DD13-45BC-8BA6-AA8CCB966123}"/>
              </a:ext>
            </a:extLst>
          </p:cNvPr>
          <p:cNvGrpSpPr/>
          <p:nvPr/>
        </p:nvGrpSpPr>
        <p:grpSpPr>
          <a:xfrm>
            <a:off x="4726586" y="3773221"/>
            <a:ext cx="1939955" cy="1593927"/>
            <a:chOff x="-4772848" y="5189623"/>
            <a:chExt cx="4935291" cy="308671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186F673-3D30-4F9A-9B4F-D5EC0182819D}"/>
                </a:ext>
              </a:extLst>
            </p:cNvPr>
            <p:cNvSpPr txBox="1"/>
            <p:nvPr/>
          </p:nvSpPr>
          <p:spPr>
            <a:xfrm>
              <a:off x="-4772848" y="7054486"/>
              <a:ext cx="4935291" cy="1221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3500" b="1" dirty="0">
                  <a:solidFill>
                    <a:srgbClr val="FF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Practice</a:t>
              </a:r>
              <a:endParaRPr lang="en-US" sz="35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AC43750-6EB1-4DED-AB41-AB1BA86CC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27" t="-1" r="-1897" b="9195"/>
            <a:stretch/>
          </p:blipFill>
          <p:spPr>
            <a:xfrm>
              <a:off x="-4061735" y="5189623"/>
              <a:ext cx="2114778" cy="1922491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836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0.10338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1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32969 -0.4055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-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1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8311" y="402179"/>
            <a:ext cx="3312927" cy="56720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, floor, living, wall&#10;&#10;Description automatically generated">
            <a:extLst>
              <a:ext uri="{FF2B5EF4-FFF2-40B4-BE49-F238E27FC236}">
                <a16:creationId xmlns:a16="http://schemas.microsoft.com/office/drawing/2014/main" id="{2582903D-D7C8-4924-98FF-575AF81B6B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1" r="-1" b="2021"/>
          <a:stretch/>
        </p:blipFill>
        <p:spPr>
          <a:xfrm>
            <a:off x="304800" y="258619"/>
            <a:ext cx="11582400" cy="63730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8DC6BC-9320-454A-A0A8-FE7460839FEF}"/>
              </a:ext>
            </a:extLst>
          </p:cNvPr>
          <p:cNvSpPr txBox="1"/>
          <p:nvPr/>
        </p:nvSpPr>
        <p:spPr>
          <a:xfrm>
            <a:off x="1346509" y="3028890"/>
            <a:ext cx="2082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What’s this?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70CB26-3E21-400A-BB53-231905AF8C88}"/>
              </a:ext>
            </a:extLst>
          </p:cNvPr>
          <p:cNvSpPr txBox="1"/>
          <p:nvPr/>
        </p:nvSpPr>
        <p:spPr>
          <a:xfrm>
            <a:off x="7112829" y="3867574"/>
            <a:ext cx="270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Comic Sans MS" panose="030F0702030302020204" pitchFamily="66" charset="0"/>
              </a:rPr>
              <a:t>It’s a living room.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435E6F-BA0E-44C8-B343-9ECCC3EF065C}"/>
              </a:ext>
            </a:extLst>
          </p:cNvPr>
          <p:cNvSpPr txBox="1"/>
          <p:nvPr/>
        </p:nvSpPr>
        <p:spPr>
          <a:xfrm>
            <a:off x="2956338" y="4230134"/>
            <a:ext cx="2082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Comic Sans MS" panose="030F0702030302020204" pitchFamily="66" charset="0"/>
              </a:rPr>
              <a:t>It’s nice.</a:t>
            </a:r>
          </a:p>
          <a:p>
            <a:r>
              <a:rPr lang="en-US" sz="2400">
                <a:solidFill>
                  <a:schemeClr val="bg1"/>
                </a:solidFill>
                <a:latin typeface="Comic Sans MS" panose="030F0702030302020204" pitchFamily="66" charset="0"/>
              </a:rPr>
              <a:t>What’s that?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7948E1-7069-4016-A9C6-B23856F807E8}"/>
              </a:ext>
            </a:extLst>
          </p:cNvPr>
          <p:cNvSpPr txBox="1"/>
          <p:nvPr/>
        </p:nvSpPr>
        <p:spPr>
          <a:xfrm>
            <a:off x="6891156" y="5283971"/>
            <a:ext cx="270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Comic Sans MS" panose="030F0702030302020204" pitchFamily="66" charset="0"/>
              </a:rPr>
              <a:t>It’s a garden.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B374F3-035E-475D-B3D4-83EEA2B3D85E}"/>
              </a:ext>
            </a:extLst>
          </p:cNvPr>
          <p:cNvGrpSpPr/>
          <p:nvPr/>
        </p:nvGrpSpPr>
        <p:grpSpPr>
          <a:xfrm>
            <a:off x="3113264" y="6149181"/>
            <a:ext cx="5965472" cy="639929"/>
            <a:chOff x="3280128" y="6119090"/>
            <a:chExt cx="5965472" cy="63992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D5C9464-8ECA-4688-9913-64C148E13BE2}"/>
                </a:ext>
              </a:extLst>
            </p:cNvPr>
            <p:cNvSpPr/>
            <p:nvPr/>
          </p:nvSpPr>
          <p:spPr>
            <a:xfrm>
              <a:off x="3280128" y="6119090"/>
              <a:ext cx="5965472" cy="63992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bg1"/>
                  </a:solidFill>
                </a:rPr>
                <a:t>The         </a:t>
              </a:r>
              <a:r>
                <a:rPr lang="en-US" sz="2800" dirty="0">
                  <a:solidFill>
                    <a:srgbClr val="0070C0"/>
                  </a:solidFill>
                </a:rPr>
                <a:t>living room         garden is nice.      </a:t>
              </a:r>
              <a:r>
                <a:rPr lang="en-US" sz="2800" dirty="0">
                  <a:solidFill>
                    <a:schemeClr val="bg1"/>
                  </a:solidFill>
                </a:rPr>
                <a:t>    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1F8643C-0BA9-44C8-A4A5-4FFC7D2C4C8F}"/>
                </a:ext>
              </a:extLst>
            </p:cNvPr>
            <p:cNvSpPr/>
            <p:nvPr/>
          </p:nvSpPr>
          <p:spPr>
            <a:xfrm>
              <a:off x="4242701" y="6284744"/>
              <a:ext cx="360000" cy="35098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10C81D4-D5AB-4B1B-A39A-D2A59D8DD4FF}"/>
                </a:ext>
              </a:extLst>
            </p:cNvPr>
            <p:cNvSpPr/>
            <p:nvPr/>
          </p:nvSpPr>
          <p:spPr>
            <a:xfrm>
              <a:off x="6568864" y="6294199"/>
              <a:ext cx="360000" cy="35098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4048766" y="6272391"/>
            <a:ext cx="414142" cy="537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3" name="4.2.mp3" descr="4.2.mp3">
            <a:hlinkClick r:id="" action="ppaction://media"/>
            <a:extLst>
              <a:ext uri="{FF2B5EF4-FFF2-40B4-BE49-F238E27FC236}">
                <a16:creationId xmlns:a16="http://schemas.microsoft.com/office/drawing/2014/main" id="{1FBA0F83-E8E6-FF47-E2FA-B68438250F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06136" y="313027"/>
            <a:ext cx="975360" cy="7702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981971" y="350955"/>
            <a:ext cx="296818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002060"/>
                </a:solidFill>
              </a:rPr>
              <a:t>Listen and tick</a:t>
            </a:r>
            <a:r>
              <a:rPr lang="en-US" sz="3500" b="1" dirty="0"/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538311" y="298286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8517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  <p:bldP spid="12" grpId="0"/>
      <p:bldP spid="13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232541"/>
            <a:ext cx="3920752" cy="707886"/>
            <a:chOff x="397164" y="360218"/>
            <a:chExt cx="3920752" cy="7078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60218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446384"/>
              <a:ext cx="34828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Look. Ask and answer.</a:t>
              </a:r>
            </a:p>
          </p:txBody>
        </p:sp>
      </p:grp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4926AD2-EBC9-479D-A108-48545E359F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75" y="1245167"/>
            <a:ext cx="11227031" cy="4730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15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FD1069-F31C-4F31-84D1-7FB0ACE57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82" t="7004" r="16546" b="12592"/>
          <a:stretch/>
        </p:blipFill>
        <p:spPr>
          <a:xfrm>
            <a:off x="1067780" y="2687516"/>
            <a:ext cx="2315548" cy="30249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81A432-262F-4086-9D48-526CCE10FE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13315" r="5183" b="10285"/>
          <a:stretch/>
        </p:blipFill>
        <p:spPr>
          <a:xfrm>
            <a:off x="3383327" y="2319918"/>
            <a:ext cx="5690215" cy="339250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74C3DA-3974-416F-ADD7-AAE6D332920A}"/>
              </a:ext>
            </a:extLst>
          </p:cNvPr>
          <p:cNvSpPr txBox="1"/>
          <p:nvPr/>
        </p:nvSpPr>
        <p:spPr>
          <a:xfrm>
            <a:off x="5342372" y="5820646"/>
            <a:ext cx="1846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bedroom</a:t>
            </a:r>
            <a:endParaRPr lang="en-US" sz="6000" b="1" dirty="0">
              <a:solidFill>
                <a:srgbClr val="FF000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30F2072-38A7-4E28-90FE-6D4F150995DC}"/>
              </a:ext>
            </a:extLst>
          </p:cNvPr>
          <p:cNvGrpSpPr/>
          <p:nvPr/>
        </p:nvGrpSpPr>
        <p:grpSpPr>
          <a:xfrm>
            <a:off x="1933410" y="282665"/>
            <a:ext cx="3261360" cy="815340"/>
            <a:chOff x="2598428" y="449252"/>
            <a:chExt cx="3261360" cy="815340"/>
          </a:xfrm>
        </p:grpSpPr>
        <p:pic>
          <p:nvPicPr>
            <p:cNvPr id="8" name="Picture 7" descr="Graphical user interface, 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F901902B-06AA-47EA-9AA8-43B74FBB0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8428" y="449252"/>
              <a:ext cx="3261360" cy="81534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87FE70-2547-494E-ACC6-7987C7EB84AA}"/>
                </a:ext>
              </a:extLst>
            </p:cNvPr>
            <p:cNvSpPr txBox="1"/>
            <p:nvPr/>
          </p:nvSpPr>
          <p:spPr>
            <a:xfrm>
              <a:off x="3162516" y="592435"/>
              <a:ext cx="23054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What’s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this</a:t>
              </a:r>
              <a:r>
                <a:rPr lang="en-US" sz="28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A9FA39-7A71-415F-B791-B80EB5BD88C8}"/>
              </a:ext>
            </a:extLst>
          </p:cNvPr>
          <p:cNvGrpSpPr/>
          <p:nvPr/>
        </p:nvGrpSpPr>
        <p:grpSpPr>
          <a:xfrm>
            <a:off x="5310503" y="944018"/>
            <a:ext cx="3558540" cy="739140"/>
            <a:chOff x="6573080" y="746085"/>
            <a:chExt cx="3558540" cy="739140"/>
          </a:xfrm>
        </p:grpSpPr>
        <p:pic>
          <p:nvPicPr>
            <p:cNvPr id="11" name="Picture 10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686BD3DF-3D6F-4666-B5DC-2650B898D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73080" y="746085"/>
              <a:ext cx="3558540" cy="7391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5C05B9-B4CC-4EFD-BC24-3FD06485459F}"/>
                </a:ext>
              </a:extLst>
            </p:cNvPr>
            <p:cNvSpPr txBox="1"/>
            <p:nvPr/>
          </p:nvSpPr>
          <p:spPr>
            <a:xfrm>
              <a:off x="7059488" y="854045"/>
              <a:ext cx="28376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It’s a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bedroom.</a:t>
              </a:r>
              <a:r>
                <a:rPr lang="en-US" sz="28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F719ECA-F43B-413C-9B51-C02FBDA7CFDD}"/>
              </a:ext>
            </a:extLst>
          </p:cNvPr>
          <p:cNvGrpSpPr/>
          <p:nvPr/>
        </p:nvGrpSpPr>
        <p:grpSpPr>
          <a:xfrm>
            <a:off x="2050789" y="1433004"/>
            <a:ext cx="2308860" cy="769620"/>
            <a:chOff x="2837636" y="1453720"/>
            <a:chExt cx="2308860" cy="769620"/>
          </a:xfrm>
        </p:grpSpPr>
        <p:pic>
          <p:nvPicPr>
            <p:cNvPr id="14" name="Picture 13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12CE336F-1FFE-4385-AB9F-F7CDEE12D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7636" y="1453720"/>
              <a:ext cx="2308860" cy="76962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F5D10C7-E9F8-48D1-8E9A-16B9E41297C5}"/>
                </a:ext>
              </a:extLst>
            </p:cNvPr>
            <p:cNvSpPr txBox="1"/>
            <p:nvPr/>
          </p:nvSpPr>
          <p:spPr>
            <a:xfrm>
              <a:off x="3400996" y="1571015"/>
              <a:ext cx="16562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It’s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nice</a:t>
              </a:r>
              <a:r>
                <a:rPr lang="en-US" sz="28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893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2A5F716-98EF-42EF-A471-87C6DFDCC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87687D8-4EF1-4EF2-BF7E-74BB4A3D18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30093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5E43C3B5-25D4-41F5-8015-1B1AE3D03B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98"/>
          <a:stretch/>
        </p:blipFill>
        <p:spPr>
          <a:xfrm>
            <a:off x="2011780" y="645896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5A9A84-C3A4-4494-97C8-5E14E9F1C4AD}"/>
              </a:ext>
            </a:extLst>
          </p:cNvPr>
          <p:cNvSpPr txBox="1"/>
          <p:nvPr/>
        </p:nvSpPr>
        <p:spPr>
          <a:xfrm>
            <a:off x="2811132" y="230398"/>
            <a:ext cx="7084290" cy="830997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P</a:t>
            </a:r>
            <a:r>
              <a:rPr lang="en-US" sz="4800" b="1" dirty="0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a</a:t>
            </a:r>
            <a:r>
              <a:rPr lang="en-US" sz="4800" b="1" dirty="0">
                <a:solidFill>
                  <a:srgbClr val="FFFF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s</a:t>
            </a:r>
            <a:r>
              <a:rPr lang="en-US" sz="4800" b="1" dirty="0">
                <a:solidFill>
                  <a:srgbClr val="00206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s</a:t>
            </a:r>
            <a:r>
              <a:rPr lang="en-US" sz="4800" b="1" dirty="0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 </a:t>
            </a:r>
            <a:r>
              <a:rPr lang="en-US" sz="4800" b="1" dirty="0">
                <a:solidFill>
                  <a:srgbClr val="0070C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t</a:t>
            </a:r>
            <a:r>
              <a:rPr lang="en-US" sz="4800" b="1" dirty="0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h</a:t>
            </a:r>
            <a:r>
              <a:rPr lang="en-US" sz="4800" b="1" dirty="0">
                <a:solidFill>
                  <a:srgbClr val="FFFF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e</a:t>
            </a:r>
            <a:r>
              <a:rPr lang="en-US" sz="4800" b="1" dirty="0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 </a:t>
            </a:r>
            <a:r>
              <a:rPr lang="en-US" sz="4800" b="1" dirty="0">
                <a:solidFill>
                  <a:srgbClr val="00206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b</a:t>
            </a:r>
            <a:r>
              <a:rPr lang="en-US" sz="4800" b="1" dirty="0">
                <a:solidFill>
                  <a:srgbClr val="0070C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a</a:t>
            </a:r>
            <a:r>
              <a:rPr lang="en-US" sz="4800" b="1" dirty="0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l</a:t>
            </a:r>
            <a:r>
              <a:rPr lang="en-US" sz="4800" b="1" dirty="0">
                <a:solidFill>
                  <a:srgbClr val="FFFF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l</a:t>
            </a:r>
            <a:r>
              <a:rPr lang="en-US" sz="4800" b="1" dirty="0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 </a:t>
            </a:r>
            <a:r>
              <a:rPr lang="en-US" sz="4800" b="1" dirty="0">
                <a:solidFill>
                  <a:srgbClr val="00206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G</a:t>
            </a:r>
            <a:r>
              <a:rPr lang="en-US" sz="4800" b="1" dirty="0">
                <a:solidFill>
                  <a:srgbClr val="0070C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a</a:t>
            </a:r>
            <a:r>
              <a:rPr lang="en-US" sz="4800" b="1" dirty="0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m</a:t>
            </a:r>
            <a:r>
              <a:rPr lang="en-US" sz="4800" b="1" dirty="0">
                <a:solidFill>
                  <a:srgbClr val="FFFF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e</a:t>
            </a:r>
          </a:p>
        </p:txBody>
      </p:sp>
      <p:sp>
        <p:nvSpPr>
          <p:cNvPr id="6" name="Rectangle: Rounded Corners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EE1296C-FEEC-42C7-8913-490E2A351E4C}"/>
              </a:ext>
            </a:extLst>
          </p:cNvPr>
          <p:cNvSpPr/>
          <p:nvPr/>
        </p:nvSpPr>
        <p:spPr>
          <a:xfrm>
            <a:off x="5292435" y="6092182"/>
            <a:ext cx="1440873" cy="66259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Start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682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953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4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48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54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13CEE96-FD86-4E66-8FA9-85466618F419}"/>
              </a:ext>
            </a:extLst>
          </p:cNvPr>
          <p:cNvGrpSpPr/>
          <p:nvPr/>
        </p:nvGrpSpPr>
        <p:grpSpPr>
          <a:xfrm>
            <a:off x="2075816" y="694508"/>
            <a:ext cx="3900112" cy="2547459"/>
            <a:chOff x="2980979" y="2412468"/>
            <a:chExt cx="6230042" cy="3803605"/>
          </a:xfrm>
        </p:grpSpPr>
        <p:pic>
          <p:nvPicPr>
            <p:cNvPr id="5" name="Picture 4" descr="A bathroom with a toilet and sink&#10;&#10;Description automatically generated with low confidence">
              <a:hlinkClick r:id="rId4" action="ppaction://hlinksldjump"/>
              <a:extLst>
                <a:ext uri="{FF2B5EF4-FFF2-40B4-BE49-F238E27FC236}">
                  <a16:creationId xmlns:a16="http://schemas.microsoft.com/office/drawing/2014/main" id="{865E935B-C72F-4C5A-9785-805370D9B9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4" t="12083" r="5208" b="9916"/>
            <a:stretch/>
          </p:blipFill>
          <p:spPr>
            <a:xfrm>
              <a:off x="2980979" y="2412468"/>
              <a:ext cx="6230042" cy="3803605"/>
            </a:xfrm>
            <a:prstGeom prst="rect">
              <a:avLst/>
            </a:prstGeom>
            <a:ln w="38100">
              <a:solidFill>
                <a:srgbClr val="0070C0"/>
              </a:solidFill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5A1906B-1E73-45BF-AEBC-6C5950DD0741}"/>
                </a:ext>
              </a:extLst>
            </p:cNvPr>
            <p:cNvSpPr/>
            <p:nvPr/>
          </p:nvSpPr>
          <p:spPr>
            <a:xfrm>
              <a:off x="2980979" y="2412468"/>
              <a:ext cx="867072" cy="81100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tx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5AF0FA0-505A-4128-8A60-D663B48DC856}"/>
              </a:ext>
            </a:extLst>
          </p:cNvPr>
          <p:cNvGrpSpPr/>
          <p:nvPr/>
        </p:nvGrpSpPr>
        <p:grpSpPr>
          <a:xfrm>
            <a:off x="6483930" y="611380"/>
            <a:ext cx="4246253" cy="2630587"/>
            <a:chOff x="6474693" y="546725"/>
            <a:chExt cx="4246253" cy="2630587"/>
          </a:xfrm>
        </p:grpSpPr>
        <p:pic>
          <p:nvPicPr>
            <p:cNvPr id="11" name="Picture 10" descr="A living room with a couch and coffee table&#10;&#10;Description automatically generated with low confidence">
              <a:hlinkClick r:id="rId6" action="ppaction://hlinksldjump"/>
              <a:extLst>
                <a:ext uri="{FF2B5EF4-FFF2-40B4-BE49-F238E27FC236}">
                  <a16:creationId xmlns:a16="http://schemas.microsoft.com/office/drawing/2014/main" id="{89362453-8CCF-4D04-B9F2-662CCB567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4693" y="546725"/>
              <a:ext cx="4246253" cy="263058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867603C-A833-48FB-8882-1F3D08F46E68}"/>
                </a:ext>
              </a:extLst>
            </p:cNvPr>
            <p:cNvSpPr/>
            <p:nvPr/>
          </p:nvSpPr>
          <p:spPr>
            <a:xfrm>
              <a:off x="6578542" y="611380"/>
              <a:ext cx="542802" cy="54316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tx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681690A-B42D-4A4A-A763-44CB8EA12B0C}"/>
              </a:ext>
            </a:extLst>
          </p:cNvPr>
          <p:cNvGrpSpPr/>
          <p:nvPr/>
        </p:nvGrpSpPr>
        <p:grpSpPr>
          <a:xfrm>
            <a:off x="3836832" y="3478665"/>
            <a:ext cx="4536809" cy="2814137"/>
            <a:chOff x="3827595" y="3414010"/>
            <a:chExt cx="4536809" cy="2814137"/>
          </a:xfrm>
        </p:grpSpPr>
        <p:pic>
          <p:nvPicPr>
            <p:cNvPr id="15" name="Picture 14" descr="A kitchen with white cabinets&#10;&#10;Description automatically generated">
              <a:hlinkClick r:id="rId8" action="ppaction://hlinksldjump"/>
              <a:extLst>
                <a:ext uri="{FF2B5EF4-FFF2-40B4-BE49-F238E27FC236}">
                  <a16:creationId xmlns:a16="http://schemas.microsoft.com/office/drawing/2014/main" id="{15FF760F-DC49-4BC3-A13B-DB6982D86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7595" y="3414010"/>
              <a:ext cx="4536809" cy="281413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FE7132-D2F6-4F4A-B430-A138D2D9A81B}"/>
                </a:ext>
              </a:extLst>
            </p:cNvPr>
            <p:cNvSpPr/>
            <p:nvPr/>
          </p:nvSpPr>
          <p:spPr>
            <a:xfrm>
              <a:off x="3904615" y="3497743"/>
              <a:ext cx="542802" cy="54316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tx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</p:grpSp>
      <p:sp>
        <p:nvSpPr>
          <p:cNvPr id="2" name="Arrow: Striped Right 1">
            <a:hlinkClick r:id="rId10" action="ppaction://hlinksldjump"/>
            <a:extLst>
              <a:ext uri="{FF2B5EF4-FFF2-40B4-BE49-F238E27FC236}">
                <a16:creationId xmlns:a16="http://schemas.microsoft.com/office/drawing/2014/main" id="{7BD4F735-ECBB-4806-99E3-A2ACC0A05652}"/>
              </a:ext>
            </a:extLst>
          </p:cNvPr>
          <p:cNvSpPr/>
          <p:nvPr/>
        </p:nvSpPr>
        <p:spPr>
          <a:xfrm>
            <a:off x="10640291" y="5671005"/>
            <a:ext cx="1219200" cy="935588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Next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891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735"/>
          <a:stretch/>
        </p:blipFill>
        <p:spPr>
          <a:xfrm>
            <a:off x="459982" y="1701980"/>
            <a:ext cx="2068408" cy="2612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536"/>
          <a:stretch/>
        </p:blipFill>
        <p:spPr>
          <a:xfrm>
            <a:off x="10020279" y="1485225"/>
            <a:ext cx="1831151" cy="26122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BA41D78-D4B1-45D4-B809-B674B6A559BF}"/>
              </a:ext>
            </a:extLst>
          </p:cNvPr>
          <p:cNvGrpSpPr/>
          <p:nvPr/>
        </p:nvGrpSpPr>
        <p:grpSpPr>
          <a:xfrm>
            <a:off x="2598428" y="449252"/>
            <a:ext cx="3261360" cy="815340"/>
            <a:chOff x="2598428" y="449252"/>
            <a:chExt cx="3261360" cy="815340"/>
          </a:xfrm>
        </p:grpSpPr>
        <p:pic>
          <p:nvPicPr>
            <p:cNvPr id="9" name="Picture 8" descr="Graphical user interface, 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8BA8C9E7-E3E8-465A-B2B8-8989D3CE8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8428" y="449252"/>
              <a:ext cx="3261360" cy="81534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985C99-3037-4F90-BD97-E69745E40588}"/>
                </a:ext>
              </a:extLst>
            </p:cNvPr>
            <p:cNvSpPr txBox="1"/>
            <p:nvPr/>
          </p:nvSpPr>
          <p:spPr>
            <a:xfrm>
              <a:off x="3162516" y="592435"/>
              <a:ext cx="23054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What’s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this</a:t>
              </a:r>
              <a:r>
                <a:rPr lang="en-US" sz="2800" dirty="0">
                  <a:latin typeface="Comic Sans MS" panose="030F0702030302020204" pitchFamily="66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924971-2012-4693-97F1-7062A949FBFD}"/>
              </a:ext>
            </a:extLst>
          </p:cNvPr>
          <p:cNvGrpSpPr/>
          <p:nvPr/>
        </p:nvGrpSpPr>
        <p:grpSpPr>
          <a:xfrm>
            <a:off x="6573080" y="746085"/>
            <a:ext cx="3558540" cy="739140"/>
            <a:chOff x="6573080" y="746085"/>
            <a:chExt cx="3558540" cy="739140"/>
          </a:xfrm>
        </p:grpSpPr>
        <p:pic>
          <p:nvPicPr>
            <p:cNvPr id="11" name="Picture 10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2BE4EAC2-8373-451B-87CE-D39C08BAA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3080" y="746085"/>
              <a:ext cx="3558540" cy="73914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27B3BCE-8DBB-49FE-B54C-E9E88AC5BB83}"/>
                </a:ext>
              </a:extLst>
            </p:cNvPr>
            <p:cNvSpPr txBox="1"/>
            <p:nvPr/>
          </p:nvSpPr>
          <p:spPr>
            <a:xfrm>
              <a:off x="6699565" y="854045"/>
              <a:ext cx="29995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It’s a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bathroom</a:t>
              </a:r>
              <a:r>
                <a:rPr lang="en-US" sz="2800" dirty="0">
                  <a:latin typeface="Comic Sans MS" panose="030F0702030302020204" pitchFamily="66" charset="0"/>
                </a:rPr>
                <a:t>.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3031E8D-9940-4A3E-8935-85F057305D41}"/>
              </a:ext>
            </a:extLst>
          </p:cNvPr>
          <p:cNvGrpSpPr/>
          <p:nvPr/>
        </p:nvGrpSpPr>
        <p:grpSpPr>
          <a:xfrm>
            <a:off x="2980979" y="2412468"/>
            <a:ext cx="6230042" cy="3803605"/>
            <a:chOff x="2980979" y="2412468"/>
            <a:chExt cx="6230042" cy="3803605"/>
          </a:xfrm>
        </p:grpSpPr>
        <p:pic>
          <p:nvPicPr>
            <p:cNvPr id="4" name="Picture 3" descr="A bathroom with a toilet and sink&#10;&#10;Description automatically generated with low confidence">
              <a:extLst>
                <a:ext uri="{FF2B5EF4-FFF2-40B4-BE49-F238E27FC236}">
                  <a16:creationId xmlns:a16="http://schemas.microsoft.com/office/drawing/2014/main" id="{3FC5BBFC-EE2C-4884-92A2-A35841CB76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4" t="12083" r="5208" b="9916"/>
            <a:stretch/>
          </p:blipFill>
          <p:spPr>
            <a:xfrm>
              <a:off x="2980979" y="2412468"/>
              <a:ext cx="6230042" cy="3803605"/>
            </a:xfrm>
            <a:prstGeom prst="rect">
              <a:avLst/>
            </a:prstGeom>
            <a:ln w="38100">
              <a:solidFill>
                <a:srgbClr val="0070C0"/>
              </a:solidFill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F0B0597-5367-46B9-9901-6E6073241549}"/>
                </a:ext>
              </a:extLst>
            </p:cNvPr>
            <p:cNvSpPr/>
            <p:nvPr/>
          </p:nvSpPr>
          <p:spPr>
            <a:xfrm>
              <a:off x="2980979" y="2412468"/>
              <a:ext cx="757382" cy="59112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tx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9B454F-83BA-4878-B96E-9B6DF668F9C8}"/>
              </a:ext>
            </a:extLst>
          </p:cNvPr>
          <p:cNvGrpSpPr/>
          <p:nvPr/>
        </p:nvGrpSpPr>
        <p:grpSpPr>
          <a:xfrm>
            <a:off x="2837636" y="1453720"/>
            <a:ext cx="2308860" cy="769620"/>
            <a:chOff x="2837636" y="1453720"/>
            <a:chExt cx="2308860" cy="769620"/>
          </a:xfrm>
        </p:grpSpPr>
        <p:pic>
          <p:nvPicPr>
            <p:cNvPr id="13" name="Picture 12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BC8B4E4A-A199-4E1C-8937-47DB2AB2C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7636" y="1453720"/>
              <a:ext cx="2308860" cy="76962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8E32A9F-AF30-4649-BE83-0184BC16C5E1}"/>
                </a:ext>
              </a:extLst>
            </p:cNvPr>
            <p:cNvSpPr txBox="1"/>
            <p:nvPr/>
          </p:nvSpPr>
          <p:spPr>
            <a:xfrm>
              <a:off x="3400996" y="1571015"/>
              <a:ext cx="16562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It’s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nice</a:t>
              </a:r>
              <a:r>
                <a:rPr lang="en-US" sz="2800" dirty="0">
                  <a:latin typeface="Comic Sans MS" panose="030F0702030302020204" pitchFamily="66" charset="0"/>
                </a:rPr>
                <a:t>.</a:t>
              </a:r>
            </a:p>
          </p:txBody>
        </p:sp>
      </p:grpSp>
      <p:sp>
        <p:nvSpPr>
          <p:cNvPr id="23" name="Arrow: Notched Right 22">
            <a:hlinkClick r:id="rId11" action="ppaction://hlinksldjump"/>
            <a:extLst>
              <a:ext uri="{FF2B5EF4-FFF2-40B4-BE49-F238E27FC236}">
                <a16:creationId xmlns:a16="http://schemas.microsoft.com/office/drawing/2014/main" id="{FAB707D2-74DB-4346-BBF2-593D84ED91C3}"/>
              </a:ext>
            </a:extLst>
          </p:cNvPr>
          <p:cNvSpPr/>
          <p:nvPr/>
        </p:nvSpPr>
        <p:spPr>
          <a:xfrm flipH="1">
            <a:off x="314036" y="5920509"/>
            <a:ext cx="942109" cy="638411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598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agram, shape&#10;&#10;Description automatically generated with medium confidence">
            <a:extLst>
              <a:ext uri="{FF2B5EF4-FFF2-40B4-BE49-F238E27FC236}">
                <a16:creationId xmlns:a16="http://schemas.microsoft.com/office/drawing/2014/main" id="{457F32FF-22F7-412A-AB8C-4AFE36362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" y="36945"/>
            <a:ext cx="12191999" cy="678411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8D42529-6337-4E4E-837B-70B711B8B900}"/>
              </a:ext>
            </a:extLst>
          </p:cNvPr>
          <p:cNvSpPr/>
          <p:nvPr/>
        </p:nvSpPr>
        <p:spPr>
          <a:xfrm>
            <a:off x="4845901" y="3704019"/>
            <a:ext cx="1167626" cy="1606891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8D93B5-59E1-4803-BE17-9A70C14691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3" t="2231" r="3434" b="878"/>
          <a:stretch/>
        </p:blipFill>
        <p:spPr>
          <a:xfrm>
            <a:off x="4855138" y="3704019"/>
            <a:ext cx="1160954" cy="160689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AA52F02-DD13-45BC-8BA6-AA8CCB966123}"/>
              </a:ext>
            </a:extLst>
          </p:cNvPr>
          <p:cNvGrpSpPr/>
          <p:nvPr/>
        </p:nvGrpSpPr>
        <p:grpSpPr>
          <a:xfrm>
            <a:off x="4648955" y="3808897"/>
            <a:ext cx="2412840" cy="1589387"/>
            <a:chOff x="-4970343" y="5258711"/>
            <a:chExt cx="6138321" cy="307791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186F673-3D30-4F9A-9B4F-D5EC0182819D}"/>
                </a:ext>
              </a:extLst>
            </p:cNvPr>
            <p:cNvSpPr txBox="1"/>
            <p:nvPr/>
          </p:nvSpPr>
          <p:spPr>
            <a:xfrm>
              <a:off x="-4970343" y="6965777"/>
              <a:ext cx="6138321" cy="13708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Comic Sans MS" panose="030F0702030302020204" pitchFamily="66" charset="0"/>
                  <a:cs typeface="Aharoni" panose="02010803020104030203" pitchFamily="2" charset="-79"/>
                </a:rPr>
                <a:t>Warm up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AC43750-6EB1-4DED-AB41-AB1BA86CC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0606"/>
            <a:stretch/>
          </p:blipFill>
          <p:spPr>
            <a:xfrm>
              <a:off x="-3881916" y="5258711"/>
              <a:ext cx="1534494" cy="1764694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697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0.10338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1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32969 -0.4055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-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1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735"/>
          <a:stretch/>
        </p:blipFill>
        <p:spPr>
          <a:xfrm>
            <a:off x="459982" y="1701980"/>
            <a:ext cx="2068408" cy="2612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536"/>
          <a:stretch/>
        </p:blipFill>
        <p:spPr>
          <a:xfrm>
            <a:off x="10027710" y="1701980"/>
            <a:ext cx="1831151" cy="26122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BA41D78-D4B1-45D4-B809-B674B6A559BF}"/>
              </a:ext>
            </a:extLst>
          </p:cNvPr>
          <p:cNvGrpSpPr/>
          <p:nvPr/>
        </p:nvGrpSpPr>
        <p:grpSpPr>
          <a:xfrm>
            <a:off x="2598428" y="449252"/>
            <a:ext cx="3261360" cy="815340"/>
            <a:chOff x="2598428" y="449252"/>
            <a:chExt cx="3261360" cy="815340"/>
          </a:xfrm>
        </p:grpSpPr>
        <p:pic>
          <p:nvPicPr>
            <p:cNvPr id="9" name="Picture 8" descr="Graphical user interface, 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8BA8C9E7-E3E8-465A-B2B8-8989D3CE8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8428" y="449252"/>
              <a:ext cx="3261360" cy="81534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985C99-3037-4F90-BD97-E69745E40588}"/>
                </a:ext>
              </a:extLst>
            </p:cNvPr>
            <p:cNvSpPr txBox="1"/>
            <p:nvPr/>
          </p:nvSpPr>
          <p:spPr>
            <a:xfrm>
              <a:off x="3162516" y="592435"/>
              <a:ext cx="23054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What’s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this</a:t>
              </a:r>
              <a:r>
                <a:rPr lang="en-US" sz="2800" dirty="0">
                  <a:latin typeface="Comic Sans MS" panose="030F0702030302020204" pitchFamily="66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924971-2012-4693-97F1-7062A949FBFD}"/>
              </a:ext>
            </a:extLst>
          </p:cNvPr>
          <p:cNvGrpSpPr/>
          <p:nvPr/>
        </p:nvGrpSpPr>
        <p:grpSpPr>
          <a:xfrm>
            <a:off x="6573080" y="746085"/>
            <a:ext cx="3558540" cy="739140"/>
            <a:chOff x="6573080" y="746085"/>
            <a:chExt cx="3558540" cy="739140"/>
          </a:xfrm>
        </p:grpSpPr>
        <p:pic>
          <p:nvPicPr>
            <p:cNvPr id="11" name="Picture 10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2BE4EAC2-8373-451B-87CE-D39C08BAA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3080" y="746085"/>
              <a:ext cx="3558540" cy="73914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27B3BCE-8DBB-49FE-B54C-E9E88AC5BB83}"/>
                </a:ext>
              </a:extLst>
            </p:cNvPr>
            <p:cNvSpPr txBox="1"/>
            <p:nvPr/>
          </p:nvSpPr>
          <p:spPr>
            <a:xfrm>
              <a:off x="6699565" y="854045"/>
              <a:ext cx="31758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It’s a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living room</a:t>
              </a:r>
              <a:r>
                <a:rPr lang="en-US" sz="2800" dirty="0">
                  <a:latin typeface="Comic Sans MS" panose="030F0702030302020204" pitchFamily="66" charset="0"/>
                </a:rPr>
                <a:t>.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3031E8D-9940-4A3E-8935-85F057305D41}"/>
              </a:ext>
            </a:extLst>
          </p:cNvPr>
          <p:cNvGrpSpPr/>
          <p:nvPr/>
        </p:nvGrpSpPr>
        <p:grpSpPr>
          <a:xfrm>
            <a:off x="2980979" y="2412468"/>
            <a:ext cx="6230042" cy="3803605"/>
            <a:chOff x="2980979" y="2412468"/>
            <a:chExt cx="6230042" cy="380360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C5BBFC-EE2C-4884-92A2-A35841CB7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5" b="725"/>
            <a:stretch/>
          </p:blipFill>
          <p:spPr>
            <a:xfrm>
              <a:off x="2980979" y="2412468"/>
              <a:ext cx="6230042" cy="3803605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F0B0597-5367-46B9-9901-6E6073241549}"/>
                </a:ext>
              </a:extLst>
            </p:cNvPr>
            <p:cNvSpPr/>
            <p:nvPr/>
          </p:nvSpPr>
          <p:spPr>
            <a:xfrm>
              <a:off x="3066232" y="2476531"/>
              <a:ext cx="757382" cy="59112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tx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9B454F-83BA-4878-B96E-9B6DF668F9C8}"/>
              </a:ext>
            </a:extLst>
          </p:cNvPr>
          <p:cNvGrpSpPr/>
          <p:nvPr/>
        </p:nvGrpSpPr>
        <p:grpSpPr>
          <a:xfrm>
            <a:off x="2837636" y="1453720"/>
            <a:ext cx="2308860" cy="769620"/>
            <a:chOff x="2837636" y="1453720"/>
            <a:chExt cx="2308860" cy="769620"/>
          </a:xfrm>
        </p:grpSpPr>
        <p:pic>
          <p:nvPicPr>
            <p:cNvPr id="13" name="Picture 12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BC8B4E4A-A199-4E1C-8937-47DB2AB2C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7636" y="1453720"/>
              <a:ext cx="2308860" cy="76962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8E32A9F-AF30-4649-BE83-0184BC16C5E1}"/>
                </a:ext>
              </a:extLst>
            </p:cNvPr>
            <p:cNvSpPr txBox="1"/>
            <p:nvPr/>
          </p:nvSpPr>
          <p:spPr>
            <a:xfrm>
              <a:off x="3400996" y="1571015"/>
              <a:ext cx="16562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It’s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nice.</a:t>
              </a:r>
            </a:p>
          </p:txBody>
        </p:sp>
      </p:grpSp>
      <p:sp>
        <p:nvSpPr>
          <p:cNvPr id="23" name="Arrow: Notched Right 22">
            <a:hlinkClick r:id="rId11" action="ppaction://hlinksldjump"/>
            <a:extLst>
              <a:ext uri="{FF2B5EF4-FFF2-40B4-BE49-F238E27FC236}">
                <a16:creationId xmlns:a16="http://schemas.microsoft.com/office/drawing/2014/main" id="{77B2B3B7-8EF2-4A7E-9590-35C0969590DD}"/>
              </a:ext>
            </a:extLst>
          </p:cNvPr>
          <p:cNvSpPr/>
          <p:nvPr/>
        </p:nvSpPr>
        <p:spPr>
          <a:xfrm flipH="1">
            <a:off x="314036" y="5920509"/>
            <a:ext cx="942109" cy="638411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439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735"/>
          <a:stretch/>
        </p:blipFill>
        <p:spPr>
          <a:xfrm>
            <a:off x="504571" y="1562964"/>
            <a:ext cx="2068408" cy="2612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536"/>
          <a:stretch/>
        </p:blipFill>
        <p:spPr>
          <a:xfrm>
            <a:off x="9942786" y="1701980"/>
            <a:ext cx="1831151" cy="26122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BA41D78-D4B1-45D4-B809-B674B6A559BF}"/>
              </a:ext>
            </a:extLst>
          </p:cNvPr>
          <p:cNvGrpSpPr/>
          <p:nvPr/>
        </p:nvGrpSpPr>
        <p:grpSpPr>
          <a:xfrm>
            <a:off x="2598428" y="449252"/>
            <a:ext cx="3261360" cy="815340"/>
            <a:chOff x="2598428" y="449252"/>
            <a:chExt cx="3261360" cy="815340"/>
          </a:xfrm>
        </p:grpSpPr>
        <p:pic>
          <p:nvPicPr>
            <p:cNvPr id="9" name="Picture 8" descr="Graphical user interface, 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8BA8C9E7-E3E8-465A-B2B8-8989D3CE8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8428" y="449252"/>
              <a:ext cx="3261360" cy="81534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985C99-3037-4F90-BD97-E69745E40588}"/>
                </a:ext>
              </a:extLst>
            </p:cNvPr>
            <p:cNvSpPr txBox="1"/>
            <p:nvPr/>
          </p:nvSpPr>
          <p:spPr>
            <a:xfrm>
              <a:off x="3162516" y="592435"/>
              <a:ext cx="23054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What’s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this</a:t>
              </a:r>
              <a:r>
                <a:rPr lang="en-US" sz="2800" dirty="0">
                  <a:latin typeface="Comic Sans MS" panose="030F0702030302020204" pitchFamily="66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924971-2012-4693-97F1-7062A949FBFD}"/>
              </a:ext>
            </a:extLst>
          </p:cNvPr>
          <p:cNvGrpSpPr/>
          <p:nvPr/>
        </p:nvGrpSpPr>
        <p:grpSpPr>
          <a:xfrm>
            <a:off x="6573080" y="746085"/>
            <a:ext cx="3558540" cy="739140"/>
            <a:chOff x="6573080" y="746085"/>
            <a:chExt cx="3558540" cy="739140"/>
          </a:xfrm>
        </p:grpSpPr>
        <p:pic>
          <p:nvPicPr>
            <p:cNvPr id="11" name="Picture 10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2BE4EAC2-8373-451B-87CE-D39C08BAA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3080" y="746085"/>
              <a:ext cx="3558540" cy="73914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27B3BCE-8DBB-49FE-B54C-E9E88AC5BB83}"/>
                </a:ext>
              </a:extLst>
            </p:cNvPr>
            <p:cNvSpPr txBox="1"/>
            <p:nvPr/>
          </p:nvSpPr>
          <p:spPr>
            <a:xfrm>
              <a:off x="6699565" y="854045"/>
              <a:ext cx="26260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It’s a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kitchen</a:t>
              </a:r>
              <a:r>
                <a:rPr lang="en-US" sz="2800" dirty="0">
                  <a:latin typeface="Comic Sans MS" panose="030F0702030302020204" pitchFamily="66" charset="0"/>
                </a:rPr>
                <a:t>.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3031E8D-9940-4A3E-8935-85F057305D41}"/>
              </a:ext>
            </a:extLst>
          </p:cNvPr>
          <p:cNvGrpSpPr/>
          <p:nvPr/>
        </p:nvGrpSpPr>
        <p:grpSpPr>
          <a:xfrm>
            <a:off x="2980979" y="2412468"/>
            <a:ext cx="6230042" cy="3803605"/>
            <a:chOff x="2980979" y="2412468"/>
            <a:chExt cx="6230042" cy="380360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C5BBFC-EE2C-4884-92A2-A35841CB7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7" b="787"/>
            <a:stretch/>
          </p:blipFill>
          <p:spPr>
            <a:xfrm>
              <a:off x="2980979" y="2412468"/>
              <a:ext cx="6230042" cy="3803605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F0B0597-5367-46B9-9901-6E6073241549}"/>
                </a:ext>
              </a:extLst>
            </p:cNvPr>
            <p:cNvSpPr/>
            <p:nvPr/>
          </p:nvSpPr>
          <p:spPr>
            <a:xfrm>
              <a:off x="3066232" y="2476531"/>
              <a:ext cx="757382" cy="59112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tx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9B454F-83BA-4878-B96E-9B6DF668F9C8}"/>
              </a:ext>
            </a:extLst>
          </p:cNvPr>
          <p:cNvGrpSpPr/>
          <p:nvPr/>
        </p:nvGrpSpPr>
        <p:grpSpPr>
          <a:xfrm>
            <a:off x="2837636" y="1453720"/>
            <a:ext cx="2308860" cy="769620"/>
            <a:chOff x="2837636" y="1453720"/>
            <a:chExt cx="2308860" cy="769620"/>
          </a:xfrm>
        </p:grpSpPr>
        <p:pic>
          <p:nvPicPr>
            <p:cNvPr id="13" name="Picture 12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BC8B4E4A-A199-4E1C-8937-47DB2AB2C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7636" y="1453720"/>
              <a:ext cx="2308860" cy="76962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8E32A9F-AF30-4649-BE83-0184BC16C5E1}"/>
                </a:ext>
              </a:extLst>
            </p:cNvPr>
            <p:cNvSpPr txBox="1"/>
            <p:nvPr/>
          </p:nvSpPr>
          <p:spPr>
            <a:xfrm>
              <a:off x="3400996" y="1571015"/>
              <a:ext cx="16562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It’s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nice</a:t>
              </a:r>
              <a:r>
                <a:rPr lang="en-US" sz="2800" dirty="0">
                  <a:latin typeface="Comic Sans MS" panose="030F0702030302020204" pitchFamily="66" charset="0"/>
                </a:rPr>
                <a:t>.</a:t>
              </a:r>
            </a:p>
          </p:txBody>
        </p:sp>
      </p:grpSp>
      <p:sp>
        <p:nvSpPr>
          <p:cNvPr id="23" name="Arrow: Notched Right 22">
            <a:hlinkClick r:id="rId11" action="ppaction://hlinksldjump"/>
            <a:extLst>
              <a:ext uri="{FF2B5EF4-FFF2-40B4-BE49-F238E27FC236}">
                <a16:creationId xmlns:a16="http://schemas.microsoft.com/office/drawing/2014/main" id="{744C9BB4-3655-422F-B8D6-D7E89FA6F340}"/>
              </a:ext>
            </a:extLst>
          </p:cNvPr>
          <p:cNvSpPr/>
          <p:nvPr/>
        </p:nvSpPr>
        <p:spPr>
          <a:xfrm flipH="1">
            <a:off x="314036" y="5920509"/>
            <a:ext cx="942109" cy="638411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089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agram, shape&#10;&#10;Description automatically generated with medium confidence">
            <a:extLst>
              <a:ext uri="{FF2B5EF4-FFF2-40B4-BE49-F238E27FC236}">
                <a16:creationId xmlns:a16="http://schemas.microsoft.com/office/drawing/2014/main" id="{457F32FF-22F7-412A-AB8C-4AFE36362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" y="36945"/>
            <a:ext cx="12191999" cy="678411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8D42529-6337-4E4E-837B-70B711B8B900}"/>
              </a:ext>
            </a:extLst>
          </p:cNvPr>
          <p:cNvSpPr/>
          <p:nvPr/>
        </p:nvSpPr>
        <p:spPr>
          <a:xfrm>
            <a:off x="4845901" y="3704019"/>
            <a:ext cx="1167626" cy="1606891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8D93B5-59E1-4803-BE17-9A70C14691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3" t="2231" r="3434" b="878"/>
          <a:stretch/>
        </p:blipFill>
        <p:spPr>
          <a:xfrm>
            <a:off x="4855138" y="3704019"/>
            <a:ext cx="1160954" cy="160689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AA52F02-DD13-45BC-8BA6-AA8CCB966123}"/>
              </a:ext>
            </a:extLst>
          </p:cNvPr>
          <p:cNvGrpSpPr/>
          <p:nvPr/>
        </p:nvGrpSpPr>
        <p:grpSpPr>
          <a:xfrm>
            <a:off x="4557996" y="3773221"/>
            <a:ext cx="2411238" cy="1621637"/>
            <a:chOff x="-5201745" y="5189623"/>
            <a:chExt cx="6134245" cy="314037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186F673-3D30-4F9A-9B4F-D5EC0182819D}"/>
                </a:ext>
              </a:extLst>
            </p:cNvPr>
            <p:cNvSpPr txBox="1"/>
            <p:nvPr/>
          </p:nvSpPr>
          <p:spPr>
            <a:xfrm>
              <a:off x="-5201745" y="7108148"/>
              <a:ext cx="6134245" cy="1221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3500" b="1" dirty="0">
                  <a:solidFill>
                    <a:srgbClr val="FF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Production</a:t>
              </a:r>
              <a:endParaRPr lang="en-US" sz="35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AC43750-6EB1-4DED-AB41-AB1BA86CC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9" r="1629"/>
            <a:stretch/>
          </p:blipFill>
          <p:spPr>
            <a:xfrm>
              <a:off x="-4061735" y="5189623"/>
              <a:ext cx="2114778" cy="1922491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518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0.10338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1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0.32968 -0.4055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-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1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E2D99C-3EC4-44E6-B172-D7A38662F7B9}"/>
              </a:ext>
            </a:extLst>
          </p:cNvPr>
          <p:cNvSpPr txBox="1"/>
          <p:nvPr/>
        </p:nvSpPr>
        <p:spPr>
          <a:xfrm>
            <a:off x="2553855" y="1045945"/>
            <a:ext cx="7084290" cy="830997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Comic Sans MSn)"/>
                <a:cs typeface="Aharoni" panose="02010803020104030203" pitchFamily="2" charset="-79"/>
              </a:rPr>
              <a:t>Miming Game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1C95384-13DE-4E3A-A52A-DA4D8A7E0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4" b="98284" l="9804" r="89706">
                        <a14:foregroundMark x1="22059" y1="26961" x2="39379" y2="22794"/>
                        <a14:foregroundMark x1="39379" y1="22794" x2="41993" y2="24265"/>
                        <a14:foregroundMark x1="43954" y1="25980" x2="37745" y2="42402"/>
                        <a14:foregroundMark x1="22059" y1="26961" x2="13399" y2="30637"/>
                        <a14:foregroundMark x1="13399" y1="30637" x2="13399" y2="31127"/>
                        <a14:foregroundMark x1="16993" y1="57598" x2="19281" y2="65931"/>
                        <a14:foregroundMark x1="14216" y1="45833" x2="13889" y2="58824"/>
                        <a14:foregroundMark x1="13889" y1="47304" x2="13235" y2="61029"/>
                        <a14:foregroundMark x1="13235" y1="61029" x2="13235" y2="61029"/>
                        <a14:foregroundMark x1="36438" y1="58333" x2="45588" y2="88971"/>
                        <a14:foregroundMark x1="24510" y1="78186" x2="41013" y2="93627"/>
                        <a14:foregroundMark x1="34641" y1="98284" x2="58660" y2="91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1925854"/>
            <a:ext cx="6642272" cy="442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570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953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4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48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5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agram, shape&#10;&#10;Description automatically generated with medium confidence">
            <a:extLst>
              <a:ext uri="{FF2B5EF4-FFF2-40B4-BE49-F238E27FC236}">
                <a16:creationId xmlns:a16="http://schemas.microsoft.com/office/drawing/2014/main" id="{457F32FF-22F7-412A-AB8C-4AFE36362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" y="36945"/>
            <a:ext cx="12191999" cy="678411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8D42529-6337-4E4E-837B-70B711B8B900}"/>
              </a:ext>
            </a:extLst>
          </p:cNvPr>
          <p:cNvSpPr/>
          <p:nvPr/>
        </p:nvSpPr>
        <p:spPr>
          <a:xfrm>
            <a:off x="4845901" y="3704019"/>
            <a:ext cx="1167626" cy="1606891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8D93B5-59E1-4803-BE17-9A70C14691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3" t="2231" r="3434" b="878"/>
          <a:stretch/>
        </p:blipFill>
        <p:spPr>
          <a:xfrm>
            <a:off x="4855138" y="3704019"/>
            <a:ext cx="1160954" cy="160689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AA52F02-DD13-45BC-8BA6-AA8CCB966123}"/>
              </a:ext>
            </a:extLst>
          </p:cNvPr>
          <p:cNvGrpSpPr/>
          <p:nvPr/>
        </p:nvGrpSpPr>
        <p:grpSpPr>
          <a:xfrm>
            <a:off x="4557995" y="3773221"/>
            <a:ext cx="3044423" cy="1670871"/>
            <a:chOff x="-5201748" y="5189623"/>
            <a:chExt cx="7745082" cy="323571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186F673-3D30-4F9A-9B4F-D5EC0182819D}"/>
                </a:ext>
              </a:extLst>
            </p:cNvPr>
            <p:cNvSpPr txBox="1"/>
            <p:nvPr/>
          </p:nvSpPr>
          <p:spPr>
            <a:xfrm>
              <a:off x="-5201748" y="7054487"/>
              <a:ext cx="7745082" cy="13708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4000" b="1" dirty="0">
                  <a:solidFill>
                    <a:srgbClr val="FF0000"/>
                  </a:solidFill>
                  <a:latin typeface="Comic Sans MS" panose="030F0702030302020204" pitchFamily="66" charset="0"/>
                  <a:cs typeface="Aharoni" panose="02010803020104030203" pitchFamily="2" charset="-79"/>
                </a:rPr>
                <a:t>Assessment</a:t>
              </a:r>
              <a:endParaRPr lang="en-US" sz="40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AC43750-6EB1-4DED-AB41-AB1BA86CC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3" r="4433"/>
            <a:stretch/>
          </p:blipFill>
          <p:spPr>
            <a:xfrm>
              <a:off x="-4061736" y="5189623"/>
              <a:ext cx="2114778" cy="1922491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07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0.10338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1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3513 -0.4245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5" y="-2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1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A4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4FA71B-0689-4392-BF82-5F1A32F1C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566" y="643467"/>
            <a:ext cx="9646868" cy="557106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EDE0B0D-69F9-462E-BFD9-4F288B1C463A}"/>
              </a:ext>
            </a:extLst>
          </p:cNvPr>
          <p:cNvSpPr/>
          <p:nvPr/>
        </p:nvSpPr>
        <p:spPr>
          <a:xfrm>
            <a:off x="2987040" y="5460153"/>
            <a:ext cx="6050280" cy="59097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1C3DF9C-1699-431C-9C0C-F35773E573F8}"/>
              </a:ext>
            </a:extLst>
          </p:cNvPr>
          <p:cNvSpPr/>
          <p:nvPr/>
        </p:nvSpPr>
        <p:spPr>
          <a:xfrm>
            <a:off x="2839980" y="771461"/>
            <a:ext cx="4413038" cy="59097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68642FE-846B-4FE5-BC92-FC96805D5DA2}"/>
              </a:ext>
            </a:extLst>
          </p:cNvPr>
          <p:cNvSpPr/>
          <p:nvPr/>
        </p:nvSpPr>
        <p:spPr>
          <a:xfrm rot="2700751">
            <a:off x="2201880" y="2832629"/>
            <a:ext cx="6593816" cy="59097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5054118-6559-4300-9AB2-B62E9B0CF5D9}"/>
              </a:ext>
            </a:extLst>
          </p:cNvPr>
          <p:cNvSpPr/>
          <p:nvPr/>
        </p:nvSpPr>
        <p:spPr>
          <a:xfrm rot="5400000">
            <a:off x="6679946" y="2607058"/>
            <a:ext cx="4262167" cy="59097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338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25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y2mate.com - Bye Bye Song - Goodbye Song for Preschoolers _ Lingokids - School Readiness in English_ZOVFRbs9VvI_1080p">
            <a:hlinkClick r:id="" action="ppaction://media"/>
            <a:extLst>
              <a:ext uri="{FF2B5EF4-FFF2-40B4-BE49-F238E27FC236}">
                <a16:creationId xmlns:a16="http://schemas.microsoft.com/office/drawing/2014/main" id="{5854CF97-4B85-40F6-935D-98290E7A9B4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D32DBE-2E9E-4A99-878C-489A0256B0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78" y="0"/>
            <a:ext cx="1221987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386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30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30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3" y="3722363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885">
              <a:spcBef>
                <a:spcPct val="50000"/>
              </a:spcBef>
              <a:defRPr/>
            </a:pPr>
            <a:r>
              <a:rPr lang="en-US" altLang="zh-CN" sz="70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Good bye.</a:t>
            </a:r>
          </a:p>
          <a:p>
            <a:pPr algn="ctr" defTabSz="1085885">
              <a:spcBef>
                <a:spcPct val="50000"/>
              </a:spcBef>
              <a:defRPr/>
            </a:pPr>
            <a:r>
              <a:rPr lang="en-US" altLang="zh-CN" sz="70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See you again!</a:t>
            </a:r>
            <a:endParaRPr lang="zh-CN" altLang="en-US" sz="70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7040" y="140648"/>
            <a:ext cx="1250083" cy="627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490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-833140" y="111221"/>
            <a:ext cx="1205359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Movement Game: Hip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hip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hooray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C58446-4926-4B12-A2DC-59813ADFD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954" y="1280382"/>
            <a:ext cx="2745105" cy="2011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9F9EF-DD58-4608-848E-0BB2675F3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723" y="1371600"/>
            <a:ext cx="2943922" cy="1842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AC252FC-0C8A-4282-B93B-FB77024F6D86}"/>
              </a:ext>
            </a:extLst>
          </p:cNvPr>
          <p:cNvSpPr/>
          <p:nvPr/>
        </p:nvSpPr>
        <p:spPr>
          <a:xfrm>
            <a:off x="3283194" y="1854104"/>
            <a:ext cx="31164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Hands up!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2093A8-262D-4596-8EE8-9EC1150C430C}"/>
              </a:ext>
            </a:extLst>
          </p:cNvPr>
          <p:cNvSpPr/>
          <p:nvPr/>
        </p:nvSpPr>
        <p:spPr>
          <a:xfrm>
            <a:off x="8871274" y="1854104"/>
            <a:ext cx="39462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Hands down!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29D3EF-4D40-4B48-B436-B9E952816C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557" b="17124"/>
          <a:stretch/>
        </p:blipFill>
        <p:spPr>
          <a:xfrm>
            <a:off x="2226917" y="3408493"/>
            <a:ext cx="2843705" cy="1673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E032C1-E573-4FF4-AF23-2B85CFEDC7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6917" y="5276116"/>
            <a:ext cx="2843705" cy="1470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3E636EE-FB70-476F-86D3-108803A0606B}"/>
              </a:ext>
            </a:extLst>
          </p:cNvPr>
          <p:cNvSpPr/>
          <p:nvPr/>
        </p:nvSpPr>
        <p:spPr>
          <a:xfrm>
            <a:off x="5402346" y="3941239"/>
            <a:ext cx="508438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Hip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hip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hooray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938A85-F128-47D3-90C0-E670F125D9C2}"/>
              </a:ext>
            </a:extLst>
          </p:cNvPr>
          <p:cNvSpPr/>
          <p:nvPr/>
        </p:nvSpPr>
        <p:spPr>
          <a:xfrm>
            <a:off x="5402346" y="5745356"/>
            <a:ext cx="70516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Go to Wonderful World!</a:t>
            </a:r>
          </a:p>
        </p:txBody>
      </p:sp>
      <p:pic>
        <p:nvPicPr>
          <p:cNvPr id="2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5171" y="111221"/>
            <a:ext cx="1417089" cy="7865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555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4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earn Rooms of the House - Talking Flashcards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109" end="3970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003" y="365125"/>
            <a:ext cx="11446136" cy="5594611"/>
          </a:xfrm>
        </p:spPr>
      </p:pic>
    </p:spTree>
    <p:extLst>
      <p:ext uri="{BB962C8B-B14F-4D97-AF65-F5344CB8AC3E}">
        <p14:creationId xmlns:p14="http://schemas.microsoft.com/office/powerpoint/2010/main" val="309355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10" name="Picture 2" descr="My House (Audio Dictionary) workshe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78" y="408792"/>
            <a:ext cx="9063729" cy="607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39896" y="451821"/>
            <a:ext cx="2904565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Comic Sans MS" panose="030F0702030302020204" pitchFamily="66" charset="0"/>
              </a:rPr>
              <a:t>LEAD IN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208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agram, shape&#10;&#10;Description automatically generated with medium confidence">
            <a:extLst>
              <a:ext uri="{FF2B5EF4-FFF2-40B4-BE49-F238E27FC236}">
                <a16:creationId xmlns:a16="http://schemas.microsoft.com/office/drawing/2014/main" id="{457F32FF-22F7-412A-AB8C-4AFE36362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" y="36945"/>
            <a:ext cx="12191999" cy="678411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8D42529-6337-4E4E-837B-70B711B8B900}"/>
              </a:ext>
            </a:extLst>
          </p:cNvPr>
          <p:cNvSpPr/>
          <p:nvPr/>
        </p:nvSpPr>
        <p:spPr>
          <a:xfrm>
            <a:off x="4845901" y="3704019"/>
            <a:ext cx="1167626" cy="1606891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8D93B5-59E1-4803-BE17-9A70C14691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3" t="2231" r="3434" b="878"/>
          <a:stretch/>
        </p:blipFill>
        <p:spPr>
          <a:xfrm>
            <a:off x="4855138" y="3704019"/>
            <a:ext cx="1160954" cy="160689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AA52F02-DD13-45BC-8BA6-AA8CCB966123}"/>
              </a:ext>
            </a:extLst>
          </p:cNvPr>
          <p:cNvGrpSpPr/>
          <p:nvPr/>
        </p:nvGrpSpPr>
        <p:grpSpPr>
          <a:xfrm>
            <a:off x="4424411" y="3808897"/>
            <a:ext cx="3291286" cy="1619145"/>
            <a:chOff x="-5541588" y="5258711"/>
            <a:chExt cx="8373107" cy="313554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186F673-3D30-4F9A-9B4F-D5EC0182819D}"/>
                </a:ext>
              </a:extLst>
            </p:cNvPr>
            <p:cNvSpPr txBox="1"/>
            <p:nvPr/>
          </p:nvSpPr>
          <p:spPr>
            <a:xfrm>
              <a:off x="-5541588" y="7023405"/>
              <a:ext cx="8373107" cy="13708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4000" b="1" dirty="0">
                  <a:solidFill>
                    <a:srgbClr val="FF0000"/>
                  </a:solidFill>
                  <a:effectLst/>
                  <a:latin typeface="Comic Sans MSn)"/>
                  <a:ea typeface="Times New Roman" panose="02020603050405020304" pitchFamily="18" charset="0"/>
                </a:rPr>
                <a:t>Presentation</a:t>
              </a:r>
              <a:endParaRPr lang="en-US" sz="4000" b="1" dirty="0">
                <a:solidFill>
                  <a:srgbClr val="FF0000"/>
                </a:solidFill>
                <a:latin typeface="Comic Sans MSn)"/>
                <a:cs typeface="Aharoni" panose="02010803020104030203" pitchFamily="2" charset="-79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AC43750-6EB1-4DED-AB41-AB1BA86CC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5" r="2215"/>
            <a:stretch/>
          </p:blipFill>
          <p:spPr>
            <a:xfrm>
              <a:off x="-3881916" y="5258711"/>
              <a:ext cx="1534494" cy="1764694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218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0.10338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1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7 L 0.32968 -0.4055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-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1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3B914AC-4F7F-4407-B7A3-A48B47A22A90}"/>
              </a:ext>
            </a:extLst>
          </p:cNvPr>
          <p:cNvSpPr/>
          <p:nvPr/>
        </p:nvSpPr>
        <p:spPr>
          <a:xfrm>
            <a:off x="1921164" y="1340795"/>
            <a:ext cx="8857672" cy="49584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athroom with a toilet and sink&#10;&#10;Description automatically generated with low confidence">
            <a:extLst>
              <a:ext uri="{FF2B5EF4-FFF2-40B4-BE49-F238E27FC236}">
                <a16:creationId xmlns:a16="http://schemas.microsoft.com/office/drawing/2014/main" id="{43F97635-45F2-4055-B7E1-9443FE2047B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" t="12083" r="5208" b="9916"/>
          <a:stretch/>
        </p:blipFill>
        <p:spPr>
          <a:xfrm>
            <a:off x="2489724" y="924422"/>
            <a:ext cx="3074876" cy="187729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BC5B6D-CBE5-462C-9D98-A57BBB5E5FE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" t="10219" r="3878" b="9899"/>
          <a:stretch/>
        </p:blipFill>
        <p:spPr>
          <a:xfrm>
            <a:off x="6960124" y="924421"/>
            <a:ext cx="3074876" cy="187729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332CCB-05C8-4299-9719-BA865F9D7AB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" t="12145" r="5844" b="9916"/>
          <a:stretch/>
        </p:blipFill>
        <p:spPr>
          <a:xfrm>
            <a:off x="2489724" y="3639912"/>
            <a:ext cx="3074876" cy="187729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9EBF9E-A996-4530-A6BA-E9E6D4F2BC5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13315" r="5183" b="10285"/>
          <a:stretch/>
        </p:blipFill>
        <p:spPr>
          <a:xfrm>
            <a:off x="6886233" y="3639912"/>
            <a:ext cx="3148767" cy="187729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3" name="Picture 1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1071" t="15662" r="38691" b="14074"/>
          <a:stretch/>
        </p:blipFill>
        <p:spPr>
          <a:xfrm flipH="1">
            <a:off x="-301415" y="1775811"/>
            <a:ext cx="2712939" cy="52982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AFE6BD-D5FB-44D2-B2E4-742910D6D1EB}"/>
              </a:ext>
            </a:extLst>
          </p:cNvPr>
          <p:cNvSpPr txBox="1"/>
          <p:nvPr/>
        </p:nvSpPr>
        <p:spPr>
          <a:xfrm>
            <a:off x="3114809" y="2801714"/>
            <a:ext cx="1881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bathroom</a:t>
            </a:r>
            <a:endParaRPr lang="en-US" sz="60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DAEA20-A76F-48D2-8DB7-5267D104A01F}"/>
              </a:ext>
            </a:extLst>
          </p:cNvPr>
          <p:cNvSpPr txBox="1"/>
          <p:nvPr/>
        </p:nvSpPr>
        <p:spPr>
          <a:xfrm>
            <a:off x="7418753" y="2801713"/>
            <a:ext cx="2104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>
                <a:solidFill>
                  <a:srgbClr val="0070C0"/>
                </a:solidFill>
                <a:ea typeface="Times New Roman" panose="02020603050405020304" pitchFamily="18" charset="0"/>
              </a:rPr>
              <a:t>living </a:t>
            </a:r>
            <a:r>
              <a:rPr lang="en-AU" sz="3200" b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room</a:t>
            </a:r>
            <a:endParaRPr lang="en-US" sz="60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5AE632-E464-4052-8235-8220018031DB}"/>
              </a:ext>
            </a:extLst>
          </p:cNvPr>
          <p:cNvSpPr txBox="1"/>
          <p:nvPr/>
        </p:nvSpPr>
        <p:spPr>
          <a:xfrm>
            <a:off x="3363755" y="5517205"/>
            <a:ext cx="1437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>
                <a:solidFill>
                  <a:srgbClr val="0070C0"/>
                </a:solidFill>
                <a:ea typeface="Times New Roman" panose="02020603050405020304" pitchFamily="18" charset="0"/>
              </a:rPr>
              <a:t>kitchen</a:t>
            </a:r>
            <a:endParaRPr lang="en-US" sz="60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054294-ECEE-4153-B0B3-C0E062B6B9F3}"/>
              </a:ext>
            </a:extLst>
          </p:cNvPr>
          <p:cNvSpPr txBox="1"/>
          <p:nvPr/>
        </p:nvSpPr>
        <p:spPr>
          <a:xfrm>
            <a:off x="7623861" y="5517205"/>
            <a:ext cx="17474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>
                <a:solidFill>
                  <a:srgbClr val="0070C0"/>
                </a:solidFill>
                <a:ea typeface="Times New Roman" panose="02020603050405020304" pitchFamily="18" charset="0"/>
              </a:rPr>
              <a:t>bedroom</a:t>
            </a:r>
            <a:endParaRPr lang="en-US" sz="60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3" name="4.1-2.mp3" descr="4.1-2.mp3">
            <a:hlinkClick r:id="" action="ppaction://media"/>
            <a:extLst>
              <a:ext uri="{FF2B5EF4-FFF2-40B4-BE49-F238E27FC236}">
                <a16:creationId xmlns:a16="http://schemas.microsoft.com/office/drawing/2014/main" id="{656075D8-13AA-E031-B344-E7E29B7A68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59586" y="2832401"/>
            <a:ext cx="584775" cy="584775"/>
          </a:xfrm>
          <a:prstGeom prst="rect">
            <a:avLst/>
          </a:prstGeom>
        </p:spPr>
      </p:pic>
      <p:pic>
        <p:nvPicPr>
          <p:cNvPr id="4" name="4.1-3.mp3" descr="4.1-3.mp3">
            <a:hlinkClick r:id="" action="ppaction://media"/>
            <a:extLst>
              <a:ext uri="{FF2B5EF4-FFF2-40B4-BE49-F238E27FC236}">
                <a16:creationId xmlns:a16="http://schemas.microsoft.com/office/drawing/2014/main" id="{65B58222-FD9E-C908-0794-33E32284ACD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517363" y="2832400"/>
            <a:ext cx="584776" cy="584776"/>
          </a:xfrm>
          <a:prstGeom prst="rect">
            <a:avLst/>
          </a:prstGeom>
        </p:spPr>
      </p:pic>
      <p:pic>
        <p:nvPicPr>
          <p:cNvPr id="5" name="4.1-4.mp3" descr="4.1-4.mp3">
            <a:hlinkClick r:id="" action="ppaction://media"/>
            <a:extLst>
              <a:ext uri="{FF2B5EF4-FFF2-40B4-BE49-F238E27FC236}">
                <a16:creationId xmlns:a16="http://schemas.microsoft.com/office/drawing/2014/main" id="{FB2CE6B7-2D94-B0AA-A23B-F055EDD57EE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01393" y="5515560"/>
            <a:ext cx="584777" cy="584777"/>
          </a:xfrm>
          <a:prstGeom prst="rect">
            <a:avLst/>
          </a:prstGeom>
        </p:spPr>
      </p:pic>
      <p:pic>
        <p:nvPicPr>
          <p:cNvPr id="6" name="4.1-5.mp3" descr="4.1-5.mp3">
            <a:hlinkClick r:id="" action="ppaction://media"/>
            <a:extLst>
              <a:ext uri="{FF2B5EF4-FFF2-40B4-BE49-F238E27FC236}">
                <a16:creationId xmlns:a16="http://schemas.microsoft.com/office/drawing/2014/main" id="{CE0A9C7D-EED4-BAE9-DF7A-A17504C7E9EB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71262" y="5515559"/>
            <a:ext cx="584777" cy="5847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797146" y="297190"/>
            <a:ext cx="41782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1 </a:t>
            </a:r>
            <a:r>
              <a:rPr lang="en-US" sz="2800" b="1" dirty="0" smtClean="0"/>
              <a:t>Listen </a:t>
            </a:r>
            <a:r>
              <a:rPr lang="en-US" sz="2800" b="1" dirty="0"/>
              <a:t>and point. Repeat.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615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athroom with a toilet and sink&#10;&#10;Description automatically generated with low confidence">
            <a:extLst>
              <a:ext uri="{FF2B5EF4-FFF2-40B4-BE49-F238E27FC236}">
                <a16:creationId xmlns:a16="http://schemas.microsoft.com/office/drawing/2014/main" id="{43F97635-45F2-4055-B7E1-9443FE2047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" t="12083" r="5208" b="9916"/>
          <a:stretch/>
        </p:blipFill>
        <p:spPr>
          <a:xfrm>
            <a:off x="2833011" y="1496289"/>
            <a:ext cx="6791279" cy="414625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3" name="Picture 1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071" t="15662" r="38691" b="14074"/>
          <a:stretch/>
        </p:blipFill>
        <p:spPr>
          <a:xfrm flipH="1">
            <a:off x="0" y="2142836"/>
            <a:ext cx="2712939" cy="492194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97164" y="323274"/>
            <a:ext cx="3226440" cy="769441"/>
            <a:chOff x="397164" y="323274"/>
            <a:chExt cx="3226440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229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764873" y="446384"/>
              <a:ext cx="2858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Listen and </a:t>
              </a:r>
              <a:r>
                <a:rPr lang="en-US" sz="2800" b="1" dirty="0" smtClean="0"/>
                <a:t>repeat</a:t>
              </a:r>
              <a:r>
                <a:rPr lang="en-US" sz="2800" b="1" dirty="0"/>
                <a:t>.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A306D0F-518E-4EB2-86F2-48DEF508211C}"/>
              </a:ext>
            </a:extLst>
          </p:cNvPr>
          <p:cNvSpPr txBox="1"/>
          <p:nvPr/>
        </p:nvSpPr>
        <p:spPr>
          <a:xfrm>
            <a:off x="5048437" y="5743125"/>
            <a:ext cx="2095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bathroom</a:t>
            </a:r>
            <a:endParaRPr lang="en-US" sz="66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7" name="4.1-2.mp3" descr="4.1-2.mp3">
            <a:hlinkClick r:id="" action="ppaction://media"/>
            <a:extLst>
              <a:ext uri="{FF2B5EF4-FFF2-40B4-BE49-F238E27FC236}">
                <a16:creationId xmlns:a16="http://schemas.microsoft.com/office/drawing/2014/main" id="{24AB2DDE-C9F2-92EA-7F85-A93F7F8ED7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143562" y="5793202"/>
            <a:ext cx="596254" cy="5962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066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 flipH="1">
            <a:off x="0" y="2142836"/>
            <a:ext cx="2712939" cy="49219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A306D0F-518E-4EB2-86F2-48DEF508211C}"/>
              </a:ext>
            </a:extLst>
          </p:cNvPr>
          <p:cNvSpPr txBox="1"/>
          <p:nvPr/>
        </p:nvSpPr>
        <p:spPr>
          <a:xfrm>
            <a:off x="4945360" y="5706822"/>
            <a:ext cx="2428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>
                <a:solidFill>
                  <a:srgbClr val="0070C0"/>
                </a:solidFill>
                <a:ea typeface="Times New Roman" panose="02020603050405020304" pitchFamily="18" charset="0"/>
              </a:rPr>
              <a:t>living </a:t>
            </a:r>
            <a:r>
              <a:rPr lang="en-AU" sz="3600" b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room</a:t>
            </a:r>
            <a:endParaRPr lang="en-US" sz="66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0FC39F-5E78-469B-91A0-8C46E32AA9A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" t="10219" r="3878" b="9899"/>
          <a:stretch/>
        </p:blipFill>
        <p:spPr>
          <a:xfrm>
            <a:off x="2712939" y="1381250"/>
            <a:ext cx="6892879" cy="426027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2" name="4.1-3.mp3" descr="4.1-3.mp3">
            <a:hlinkClick r:id="" action="ppaction://media"/>
            <a:extLst>
              <a:ext uri="{FF2B5EF4-FFF2-40B4-BE49-F238E27FC236}">
                <a16:creationId xmlns:a16="http://schemas.microsoft.com/office/drawing/2014/main" id="{F9593379-874F-D400-972F-2FC2EF4044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73397" y="5697634"/>
            <a:ext cx="664705" cy="6647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999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30458914"/>
  <p:tag name="ISPRING_PRESENTATION_COURSE_TITLE" val="45.Unit 4-Leson 1-Period 1"/>
  <p:tag name="ISPRING_CURRENT_PLAYER_ID" val="universal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ubbt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K5tu1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rm27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Cubbt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K5tu1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rm27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K5tu1Tahn1hYAAAAGIAAAAcAAAAdW5pdmVyc2FsL2xvY2FsX3NldHRpbmdzLnhtbLOxr8jNUShLLSrOzM+zVTLUM1BSSM1Lzk/JzEu3VQoNcdO1UFIoLknMS0nMyc9LtVXKy1dSsLfjssnJT07MCU4tKQEqLFYoyEmsTC0KSc0FMkpS/RJzgSrDw42V9O24AFBLAwQUAAIACACubbt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CubbtUPMoRpUsAAABqAAAAGwAAAHVuaXZlcnNhbC91bml2ZXJzYWwucG5nLnhtbLOxr8jNUShLLSrOzM+zVTLUM1Cyt+PlsikoSi3LTC1XqACKGekZQICSQqWtkgkStzwzpSTDVsnCwBAhlpGamZ5RYqtkhiSoDzQSAFBLAQIAABQAAgAIAOOGAlPDxJh2RwMAAOEJAAAUAAAAAAAAAAEAAAAAAAAAAAB1bml2ZXJzYWwvcGxheWVyLnhtbFBLAQIAABQAAgAIAK5tu1TKowNubAYAACgZAAAdAAAAAAAAAAEAAAAAAHkDAAB1bml2ZXJzYWwvY29tbW9uX21lc3NhZ2VzLmxuZ1BLAQIAABQAAgAIAK5tu1QVHmAbowAAAH8BAAAuAAAAAAAAAAEAAAAAACAKAAB1bml2ZXJzYWwvcGxheWJhY2tfYW5kX25hdmlnYXRpb25fc2V0dGluZ3MueG1sUEsBAgAAFAACAAgArm27VKenV+h8BAAAbxcAACcAAAAAAAAAAQAAAAAADwsAAHVuaXZlcnNhbC9mbGFzaF9wdWJsaXNoaW5nX3NldHRpbmdzLnhtbFBLAQIAABQAAgAIAK5tu1S86VOGdwMAAOgMAAAhAAAAAAAAAAEAAAAAANAPAAB1bml2ZXJzYWwvZmxhc2hfc2tpbl9zZXR0aW5ncy54bWxQSwECAAAUAAIACACubbtUF9vd2HcEAAD5FgAAJgAAAAAAAAABAAAAAACGEwAAdW5pdmVyc2FsL2h0bWxfcHVibGlzaGluZ19zZXR0aW5ncy54bWxQSwECAAAUAAIACACubbtUVHMZhbABAACBBgAAHwAAAAAAAAABAAAAAABBGAAAdW5pdmVyc2FsL2h0bWxfc2tpbl9zZXR0aW5ncy5qc1BLAQIAABQAAgAIAK5tu1Tahn1hYAAAAGIAAAAcAAAAAAAAAAEAAAAAAC4aAAB1bml2ZXJzYWwvbG9jYWxfc2V0dGluZ3MueG1sUEsBAgAAFAACAAgArm27VIPsCm8cBgAARxMAABcAAAAAAAAAAAAAAAAAyBoAAHVuaXZlcnNhbC91bml2ZXJzYWwucG5nUEsBAgAAFAACAAgArm27VDzKEaVLAAAAagAAABsAAAAAAAAAAQAAAAAAGSEAAHVuaXZlcnNhbC91bml2ZXJzYWwucG5nLnhtbFBLBQYAAAAACgAKAAYDAACdIQAAAAA="/>
  <p:tag name="ISPRING_LMS_API_VERSION" val="SCORM 2004 (2nd edition)"/>
  <p:tag name="ISPRING_ULTRA_SCORM_COURSE_ID" val="E7A6CEFA-0DF9-4060-B07C-2A4326D72B05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PRESENTATION_TITLE" val="45.Unit 4-Leson 1-Period 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9AEE0C-3756-4AC8-861E-3C3448B2867D}:2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09B307-8D0C-4D5E-A5A1-4F3F976ACA13}:2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3E97E8-FFDE-448E-B429-2E1DC88D1C1E}:30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B60336-4994-4810-99BC-1D9457E55339}:28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ADB859-A27C-47AA-8DF2-3223C9CD30FF}:27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A4DD41-755D-451C-97F0-41D591411443}:27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1F9495-6716-41C5-8E36-7D53A37125B1}:28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939E7E-F34C-4F53-9D56-1E54CDF71895}:27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209E56-8F60-4C00-B499-7539E193382D}:28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085543-BD68-44DA-8310-C4E9F05D6153}:2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397884-BE13-46D9-AB4B-3F0A43E541B4}:27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6C2FE5-496F-431F-BCDB-97EC9EA4FC1F}:27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08DEF5-6855-4C97-B094-397F286866F8}:28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3DF7E2-54C3-42F1-A425-23387C389EA1}:30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056C5D-CE7D-4E19-B6FD-D73A7507D212}:28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FA9CB9-F000-41C8-A752-0DCD3980E551}:28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B1C71C-9224-49BF-A212-51080CCA2D87}:30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5931AF-3EAD-4633-B2A6-67EEDA98F820}:28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900596-328E-4F4F-A8EF-B4B70FEF06F6}:30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5D1519-33E9-497A-8D1B-5E591ECBAC61}:30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4AE172-89B2-405E-AB37-09CF8AEBD7C8}:28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FFCD67-52A2-46AC-899F-16A67BA8EAE2}:26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C69CA1-D9D5-480A-A951-98D665A77B51}:26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1F6434-3673-4A12-BAE4-87881C2D2600}:26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</TotalTime>
  <Words>333</Words>
  <Application>Microsoft Office PowerPoint</Application>
  <PresentationFormat>Widescreen</PresentationFormat>
  <Paragraphs>104</Paragraphs>
  <Slides>27</Slides>
  <Notes>26</Notes>
  <HiddenSlides>0</HiddenSlides>
  <MMClips>17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54" baseType="lpstr">
      <vt:lpstr>微软雅黑</vt:lpstr>
      <vt:lpstr>宋体</vt:lpstr>
      <vt:lpstr>.VnBlack</vt:lpstr>
      <vt:lpstr>Aharoni</vt:lpstr>
      <vt:lpstr>Arial</vt:lpstr>
      <vt:lpstr>Articulate Extrabold</vt:lpstr>
      <vt:lpstr>Bebas Neue</vt:lpstr>
      <vt:lpstr>Calibri</vt:lpstr>
      <vt:lpstr>Calibri Light</vt:lpstr>
      <vt:lpstr>Comic Sans MS</vt:lpstr>
      <vt:lpstr>Comic Sans MSn)</vt:lpstr>
      <vt:lpstr>等线</vt:lpstr>
      <vt:lpstr>Life Savers</vt:lpstr>
      <vt:lpstr>Life Savers ExtraBold</vt:lpstr>
      <vt:lpstr>Nunito</vt:lpstr>
      <vt:lpstr>PT Sans</vt:lpstr>
      <vt:lpstr>Quicksand</vt:lpstr>
      <vt:lpstr>Quicksand SemiBold</vt:lpstr>
      <vt:lpstr>Roboto</vt:lpstr>
      <vt:lpstr>Rockwell</vt:lpstr>
      <vt:lpstr>黑体</vt:lpstr>
      <vt:lpstr>Times New Roman</vt:lpstr>
      <vt:lpstr>Wingdings</vt:lpstr>
      <vt:lpstr>Office Theme</vt:lpstr>
      <vt:lpstr>2_Science Subject for Elementary - 3rd Grade: Physical, Life, and Earth by Slidesgo</vt:lpstr>
      <vt:lpstr>P.E. Subject for Middle School - 6th Grade: Sports &amp; Games by Slidesgo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45.Unit 4-Leson 1-Period 1</dc:title>
  <dc:creator>Nguyễn  Điệp;Chiêm Thủy</dc:creator>
  <cp:lastModifiedBy>Admin</cp:lastModifiedBy>
  <cp:revision>52</cp:revision>
  <dcterms:created xsi:type="dcterms:W3CDTF">2022-02-22T14:44:02Z</dcterms:created>
  <dcterms:modified xsi:type="dcterms:W3CDTF">2023-05-29T02:48:27Z</dcterms:modified>
</cp:coreProperties>
</file>