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6" r:id="rId2"/>
    <p:sldId id="301" r:id="rId3"/>
    <p:sldId id="267" r:id="rId4"/>
    <p:sldId id="302" r:id="rId5"/>
    <p:sldId id="277" r:id="rId6"/>
    <p:sldId id="306" r:id="rId7"/>
    <p:sldId id="313" r:id="rId8"/>
    <p:sldId id="298" r:id="rId9"/>
    <p:sldId id="307" r:id="rId10"/>
    <p:sldId id="308" r:id="rId11"/>
    <p:sldId id="309" r:id="rId12"/>
    <p:sldId id="310" r:id="rId13"/>
    <p:sldId id="311" r:id="rId14"/>
    <p:sldId id="312" r:id="rId15"/>
    <p:sldId id="299" r:id="rId16"/>
    <p:sldId id="288" r:id="rId17"/>
    <p:sldId id="304" r:id="rId18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AEAEA"/>
    <a:srgbClr val="FFE0B3"/>
    <a:srgbClr val="C9FFC9"/>
    <a:srgbClr val="FFDECD"/>
    <a:srgbClr val="B9E781"/>
    <a:srgbClr val="33CC33"/>
    <a:srgbClr val="72D477"/>
    <a:srgbClr val="66FF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44" autoAdjust="0"/>
  </p:normalViewPr>
  <p:slideViewPr>
    <p:cSldViewPr>
      <p:cViewPr>
        <p:scale>
          <a:sx n="50" d="100"/>
          <a:sy n="50" d="100"/>
        </p:scale>
        <p:origin x="-1434" y="-3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7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Một</a:t>
            </a:r>
            <a:r>
              <a:rPr lang="en-US" baseline="0" smtClean="0"/>
              <a:t> số thầy cô yêu cầu làm slide thứ ngày nên em xơ-cua ở đây. Thầy cô nào k dùng thì xoá slide này đi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9995-E298-4780-AFD5-FE18EB59DE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con thỏ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sao để tới yêu cầu. Tại slide câu hỏi, click vào sao để quay về đây.</a:t>
            </a:r>
          </a:p>
          <a:p>
            <a:r>
              <a:rPr lang="en-US" baseline="0" smtClean="0"/>
              <a:t>Sau khi chơi xong, Click vào mũi tên để đi tới nội dung tiếp theo của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47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Enter để ra đáp án, click vào sao để quay về slide đầu.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0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Enter để ra đáp án, click vào sao để quay về slide đầu.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Enter để ra đáp án, click vào sao để quay về slide đầu.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97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Enter để ra đáp án, click vào sao để quay về slide đầu.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51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từng từ a, b, c, d để nó di chuyển đúng vị trí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gif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gif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gif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10.xml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13.gif"/><Relationship Id="rId17" Type="http://schemas.openxmlformats.org/officeDocument/2006/relationships/slide" Target="slide1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11" Type="http://schemas.openxmlformats.org/officeDocument/2006/relationships/slide" Target="slide11.xml"/><Relationship Id="rId5" Type="http://schemas.openxmlformats.org/officeDocument/2006/relationships/slide" Target="slide9.xml"/><Relationship Id="rId15" Type="http://schemas.openxmlformats.org/officeDocument/2006/relationships/slide" Target="slide13.xml"/><Relationship Id="rId10" Type="http://schemas.openxmlformats.org/officeDocument/2006/relationships/image" Target="../media/image12.gif"/><Relationship Id="rId4" Type="http://schemas.openxmlformats.org/officeDocument/2006/relationships/image" Target="../media/image9.gif"/><Relationship Id="rId9" Type="http://schemas.openxmlformats.org/officeDocument/2006/relationships/slide" Target="slide12.xml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gif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6919" y="95250"/>
            <a:ext cx="8978227" cy="104812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XINH KHÔNG?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809" y="1371600"/>
            <a:ext cx="10142220" cy="186060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voi em nhận thấy </a:t>
            </a:r>
          </a:p>
          <a:p>
            <a:pPr algn="ctr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 xinh nhất khi nào?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0" descr="Stars effects transparente GIF - Find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555" y="-142261"/>
            <a:ext cx="1774283" cy="177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88" y="3276600"/>
            <a:ext cx="360000" cy="456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3778" y="3733200"/>
            <a:ext cx="10142220" cy="2330997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voi em nhận thấy </a:t>
            </a:r>
          </a:p>
          <a:p>
            <a:pPr algn="ctr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 xinh nhất </a:t>
            </a:r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là chính mình.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5919" y="76200"/>
            <a:ext cx="10565466" cy="104812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NIỀM VUI CỦA BI VÀ BỐNG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809" y="1600200"/>
            <a:ext cx="10142220" cy="1691457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em, vì sao Bi và Bống không vẽ tranh cho mình mà lại vẽ cho nhau?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088" y="-1141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88" y="3276600"/>
            <a:ext cx="360000" cy="456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6667" y="3733200"/>
            <a:ext cx="11156442" cy="2743800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 và Bống không vẽ tranh cho mình mà lại </a:t>
            </a:r>
            <a:endParaRPr lang="en-US" sz="4400" smtClean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 </a:t>
            </a:r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 vì cả hai đều luôn nghĩ đến nhau, cả hai đều muốn người kia được vui.</a:t>
            </a:r>
            <a:endParaRPr lang="en-US" sz="4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36692" y="285202"/>
            <a:ext cx="7288454" cy="104812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 THỦ DỰ BỊ</a:t>
            </a:r>
            <a:endParaRPr lang="en-US" sz="6000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809" y="1555803"/>
            <a:ext cx="10142220" cy="186060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gấu, cầu thủ dự bị </a:t>
            </a:r>
          </a:p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như thế nào?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6" descr="Star Face Sticker for iOS &amp;amp; Android |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319" y="228600"/>
            <a:ext cx="1143753" cy="120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88" y="3460803"/>
            <a:ext cx="360000" cy="456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3778" y="3917403"/>
            <a:ext cx="10142220" cy="2330997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 hiểu của gấu</a:t>
            </a:r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cầu thủ dự bị 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người được chơi cho cả hai đội.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36692" y="1304758"/>
            <a:ext cx="7288454" cy="104812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LỚP EM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809" y="3168597"/>
            <a:ext cx="10142220" cy="186060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thích khổ thơ nào nhất? </a:t>
            </a:r>
          </a:p>
          <a:p>
            <a:pPr algn="ctr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sao?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Cute Star Sticker by cheyenne barton for iOS &amp;amp; Android |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603" y="-19049"/>
            <a:ext cx="1761235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520" y="489003"/>
            <a:ext cx="9876050" cy="104812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9809" y="1921746"/>
            <a:ext cx="10142220" cy="1691457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trong những ngày hè, trống trường lại buồn?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 descr="Animated GIF | by addina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888" y="-6657"/>
            <a:ext cx="2055786" cy="20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88" y="3689403"/>
            <a:ext cx="360000" cy="456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3778" y="4146003"/>
            <a:ext cx="10142220" cy="2330997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rong </a:t>
            </a:r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ngày hè, trống trường lại </a:t>
            </a:r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 vì nhớ các bạn học sinh.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f You Are Happy - Family Sing Along - Muffin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" y="-38100"/>
            <a:ext cx="12258657" cy="6896100"/>
          </a:xfrm>
        </p:spPr>
      </p:pic>
    </p:spTree>
    <p:extLst>
      <p:ext uri="{BB962C8B-B14F-4D97-AF65-F5344CB8AC3E}">
        <p14:creationId xmlns:p14="http://schemas.microsoft.com/office/powerpoint/2010/main" val="25448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84400" r="-1"/>
          <a:stretch/>
        </p:blipFill>
        <p:spPr>
          <a:xfrm flipV="1">
            <a:off x="-1" y="-46232"/>
            <a:ext cx="12229975" cy="32203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10778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9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7625" y="719212"/>
            <a:ext cx="7924172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GIỮA HỌC KÌ 1</a:t>
            </a:r>
            <a:endParaRPr lang="en-US" sz="5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820" y="4038600"/>
            <a:ext cx="5399891" cy="101564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1, 2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88" y="2842566"/>
            <a:ext cx="3657600" cy="3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72771" y="2133600"/>
            <a:ext cx="9216296" cy="2061887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Việt:</a:t>
            </a:r>
          </a:p>
          <a:p>
            <a:pPr algn="ctr"/>
            <a:r>
              <a:rPr lang="en-US" sz="72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giữa học kì 1</a:t>
            </a:r>
            <a:endParaRPr lang="en-US" sz="72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0974" y="4715484"/>
            <a:ext cx="5399891" cy="92331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1, 2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696" y="605135"/>
            <a:ext cx="113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</a:t>
            </a:r>
            <a:endParaRPr lang="en-US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2119" y="457200"/>
            <a:ext cx="11483912" cy="737866"/>
            <a:chOff x="294783" y="915918"/>
            <a:chExt cx="11483912" cy="737866"/>
          </a:xfrm>
        </p:grpSpPr>
        <p:grpSp>
          <p:nvGrpSpPr>
            <p:cNvPr id="4" name="Group 3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tên bài đọc tương ứng với nội dung của bài.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2" t="24740" r="32796" b="10157"/>
          <a:stretch/>
        </p:blipFill>
        <p:spPr bwMode="auto">
          <a:xfrm>
            <a:off x="3261519" y="1283206"/>
            <a:ext cx="5139531" cy="559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7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319996" y="268320"/>
            <a:ext cx="5475923" cy="787470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a. Kể về niềm vui của hai anh em.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7" b="49618"/>
          <a:stretch/>
        </p:blipFill>
        <p:spPr>
          <a:xfrm rot="18808237">
            <a:off x="5852318" y="302628"/>
            <a:ext cx="1087754" cy="48736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6869" y="268321"/>
            <a:ext cx="3657600" cy="787470"/>
          </a:xfrm>
          <a:prstGeom prst="round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Tôi là học sinh lớp 2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6869" y="1656880"/>
            <a:ext cx="3657600" cy="787470"/>
          </a:xfrm>
          <a:prstGeom prst="round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Niềm vui của Bi và Bống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6869" y="3029106"/>
            <a:ext cx="3657600" cy="787470"/>
          </a:xfrm>
          <a:prstGeom prst="round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Một giờ học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869" y="4425720"/>
            <a:ext cx="3657600" cy="787470"/>
          </a:xfrm>
          <a:prstGeom prst="round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Cái trống trường em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6869" y="5791200"/>
            <a:ext cx="3657600" cy="787470"/>
          </a:xfrm>
          <a:prstGeom prst="roundRect">
            <a:avLst/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5. Cuốn sách của em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69" y="-181054"/>
            <a:ext cx="869805" cy="1454727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69" y="1235573"/>
            <a:ext cx="869805" cy="145472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69" y="2620878"/>
            <a:ext cx="869805" cy="145472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69" y="4016725"/>
            <a:ext cx="869805" cy="145472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69" y="5340471"/>
            <a:ext cx="869805" cy="14547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19996" y="1656880"/>
            <a:ext cx="5475923" cy="787470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b. Giới thiệu về sách.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19996" y="3029106"/>
            <a:ext cx="5475923" cy="787470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c. Kể về ngày khai trường của một bạn </a:t>
            </a:r>
          </a:p>
          <a:p>
            <a:pPr algn="just"/>
            <a:r>
              <a:rPr lang="en-US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học sinh lớp 2.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19996" y="4425720"/>
            <a:ext cx="5475923" cy="787470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d. Nói về một đồ vật thân thuộc </a:t>
            </a:r>
          </a:p>
          <a:p>
            <a:pPr algn="just"/>
            <a:r>
              <a:rPr lang="en-US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ở trường học.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19996" y="5791200"/>
            <a:ext cx="5475923" cy="787470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e. Kể về cậu bé Quang tự tin nói </a:t>
            </a:r>
          </a:p>
          <a:p>
            <a:pPr algn="just"/>
            <a:r>
              <a:rPr lang="en-US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trước lớp.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7" b="49618"/>
          <a:stretch/>
        </p:blipFill>
        <p:spPr>
          <a:xfrm rot="18808237">
            <a:off x="5814216" y="1695148"/>
            <a:ext cx="1087754" cy="4873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7" b="49618"/>
          <a:stretch/>
        </p:blipFill>
        <p:spPr>
          <a:xfrm rot="18808237">
            <a:off x="5852317" y="3021421"/>
            <a:ext cx="1087754" cy="4873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7" b="49618"/>
          <a:stretch/>
        </p:blipFill>
        <p:spPr>
          <a:xfrm rot="18808237">
            <a:off x="5776119" y="4500406"/>
            <a:ext cx="1087754" cy="4873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7" b="49618"/>
          <a:stretch/>
        </p:blipFill>
        <p:spPr>
          <a:xfrm rot="18808237">
            <a:off x="5814216" y="5824153"/>
            <a:ext cx="1087754" cy="48736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4328319" y="662056"/>
            <a:ext cx="1828800" cy="26861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80719" y="838200"/>
            <a:ext cx="1676400" cy="13193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04519" y="3393911"/>
            <a:ext cx="1752600" cy="267392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42619" y="4847973"/>
            <a:ext cx="17145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442619" y="2501185"/>
            <a:ext cx="1676400" cy="36837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5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3212" y="493154"/>
            <a:ext cx="11483912" cy="737866"/>
            <a:chOff x="294783" y="915918"/>
            <a:chExt cx="11483912" cy="737866"/>
          </a:xfrm>
        </p:grpSpPr>
        <p:grpSp>
          <p:nvGrpSpPr>
            <p:cNvPr id="3" name="Group 2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5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78050" y="9458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đọc một bài và trả lời câu hỏi.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8" t="22396" r="37189" b="18229"/>
          <a:stretch/>
        </p:blipFill>
        <p:spPr bwMode="auto">
          <a:xfrm>
            <a:off x="3718719" y="1638300"/>
            <a:ext cx="42270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3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975" y="313350"/>
            <a:ext cx="3542658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Game </a:t>
            </a:r>
            <a:r>
              <a:rPr lang="en-US" sz="4000" i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Hái sao</a:t>
            </a:r>
            <a:endParaRPr lang="en-US" sz="4000" i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1" descr="Beginning Sounds | Baamboozle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4" y="1947286"/>
            <a:ext cx="1576821" cy="148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6" descr="Animated GIF | by addina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76" y="1021236"/>
            <a:ext cx="2055786" cy="20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4" descr="Star Face Sticker for iOS &amp;amp; Android | GIPHY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93" y="3989658"/>
            <a:ext cx="1143753" cy="120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3" descr="GIF estrella stars effects - animated GIF on GIFER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41" y="16795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2" descr="Stars effects transparente GIF - Find on GIFER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8" y="4514536"/>
            <a:ext cx="1774283" cy="177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5" descr="Cute Star Sticker by cheyenne barton for iOS &amp;amp; Android | GIPHY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58" y="4516016"/>
            <a:ext cx="1761235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Những cuốn sách khoa học giáo dục hay nhất dành cho học sinh tiểu học - ETS  ALPHABOOKS - Điểm sách, Book 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645" y="6126867"/>
            <a:ext cx="1166661" cy="6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ckgrounds For Html Gif - Wallpaper C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1"/>
            <a:ext cx="12160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eginning Sounds | Baamboozl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719" y="150307"/>
            <a:ext cx="1576821" cy="148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09809" y="323477"/>
            <a:ext cx="9080657" cy="104812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6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09809" y="1676400"/>
            <a:ext cx="10142220" cy="1860603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em, vì sao vào ngày khai trường, các bạn thường muốn đến sớm?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88" y="3537003"/>
            <a:ext cx="360000" cy="456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13778" y="3993603"/>
            <a:ext cx="10142220" cy="2330997"/>
          </a:xfrm>
          <a:prstGeom prst="roundRect">
            <a:avLst/>
          </a:prstGeom>
          <a:solidFill>
            <a:srgbClr val="FFE0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 </a:t>
            </a:r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các bạn thường muốn đến </a:t>
            </a:r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vì các bạn cảm thấy háo hức/muốn được gặp lại thầy cô, bạn bè.</a:t>
            </a:r>
            <a:endParaRPr lang="en-US" sz="4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6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612</Words>
  <Application>Microsoft Office PowerPoint</Application>
  <PresentationFormat>Custom</PresentationFormat>
  <Paragraphs>77</Paragraphs>
  <Slides>17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SKY</cp:lastModifiedBy>
  <cp:revision>194</cp:revision>
  <dcterms:created xsi:type="dcterms:W3CDTF">2020-09-01T15:19:38Z</dcterms:created>
  <dcterms:modified xsi:type="dcterms:W3CDTF">2023-10-30T03:29:18Z</dcterms:modified>
</cp:coreProperties>
</file>