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3" r:id="rId2"/>
  </p:sldMasterIdLst>
  <p:notesMasterIdLst>
    <p:notesMasterId r:id="rId30"/>
  </p:notesMasterIdLst>
  <p:handoutMasterIdLst>
    <p:handoutMasterId r:id="rId31"/>
  </p:handoutMasterIdLst>
  <p:sldIdLst>
    <p:sldId id="336" r:id="rId3"/>
    <p:sldId id="332" r:id="rId4"/>
    <p:sldId id="256" r:id="rId5"/>
    <p:sldId id="326" r:id="rId6"/>
    <p:sldId id="340" r:id="rId7"/>
    <p:sldId id="316" r:id="rId8"/>
    <p:sldId id="284" r:id="rId9"/>
    <p:sldId id="286" r:id="rId10"/>
    <p:sldId id="317" r:id="rId11"/>
    <p:sldId id="320" r:id="rId12"/>
    <p:sldId id="321" r:id="rId13"/>
    <p:sldId id="345" r:id="rId14"/>
    <p:sldId id="346" r:id="rId15"/>
    <p:sldId id="322" r:id="rId16"/>
    <p:sldId id="347" r:id="rId17"/>
    <p:sldId id="349" r:id="rId18"/>
    <p:sldId id="339" r:id="rId19"/>
    <p:sldId id="325" r:id="rId20"/>
    <p:sldId id="351" r:id="rId21"/>
    <p:sldId id="350" r:id="rId22"/>
    <p:sldId id="327" r:id="rId23"/>
    <p:sldId id="328" r:id="rId24"/>
    <p:sldId id="329" r:id="rId25"/>
    <p:sldId id="330" r:id="rId26"/>
    <p:sldId id="335" r:id="rId27"/>
    <p:sldId id="333" r:id="rId28"/>
    <p:sldId id="337" r:id="rId29"/>
  </p:sldIdLst>
  <p:sldSz cx="12192000" cy="6858000"/>
  <p:notesSz cx="9144000" cy="6858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CC"/>
    <a:srgbClr val="FFCCCC"/>
    <a:srgbClr val="CCECFF"/>
    <a:srgbClr val="FF99FF"/>
    <a:srgbClr val="FFABFF"/>
    <a:srgbClr val="0066CC"/>
    <a:srgbClr val="FFFFCC"/>
    <a:srgbClr val="E5F5FF"/>
    <a:srgbClr val="FFFF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7" autoAdjust="0"/>
    <p:restoredTop sz="96085" autoAdjust="0"/>
  </p:normalViewPr>
  <p:slideViewPr>
    <p:cSldViewPr snapToGrid="0">
      <p:cViewPr varScale="1">
        <p:scale>
          <a:sx n="70" d="100"/>
          <a:sy n="70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A86CC-276A-4801-B91D-DE4DB9F164C3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2D161-CC90-43A3-8EB6-A9FD83A82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04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9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841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255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111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349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103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838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54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35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27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946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90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300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846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giới</a:t>
            </a:r>
            <a:r>
              <a:rPr lang="en-US" baseline="0" dirty="0"/>
              <a:t> </a:t>
            </a:r>
            <a:r>
              <a:rPr lang="en-US" baseline="0" dirty="0" err="1"/>
              <a:t>thiệu</a:t>
            </a:r>
            <a:r>
              <a:rPr lang="en-US" baseline="0" dirty="0"/>
              <a:t> 3 </a:t>
            </a:r>
            <a:r>
              <a:rPr lang="en-US" baseline="0" dirty="0" err="1"/>
              <a:t>nhân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. (</a:t>
            </a:r>
            <a:r>
              <a:rPr lang="en-US" baseline="0" dirty="0" err="1"/>
              <a:t>Kiến</a:t>
            </a:r>
            <a:r>
              <a:rPr lang="en-US" baseline="0" dirty="0"/>
              <a:t>, </a:t>
            </a:r>
            <a:r>
              <a:rPr lang="en-US" baseline="0" dirty="0" err="1"/>
              <a:t>Ve</a:t>
            </a:r>
            <a:r>
              <a:rPr lang="en-US" baseline="0" dirty="0"/>
              <a:t> </a:t>
            </a:r>
            <a:r>
              <a:rPr lang="en-US" baseline="0" dirty="0" err="1"/>
              <a:t>Sầu</a:t>
            </a:r>
            <a:r>
              <a:rPr lang="en-US" baseline="0" dirty="0"/>
              <a:t>, </a:t>
            </a:r>
            <a:r>
              <a:rPr lang="en-US" baseline="0" dirty="0" err="1"/>
              <a:t>Rô</a:t>
            </a:r>
            <a:r>
              <a:rPr lang="en-US" baseline="0" dirty="0"/>
              <a:t> – </a:t>
            </a:r>
            <a:r>
              <a:rPr lang="en-US" baseline="0" dirty="0" err="1"/>
              <a:t>bốt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40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23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29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77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493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708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968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4.xml"/><Relationship Id="rId7" Type="http://schemas.openxmlformats.org/officeDocument/2006/relationships/image" Target="../media/image26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7.xml"/><Relationship Id="rId7" Type="http://schemas.openxmlformats.org/officeDocument/2006/relationships/image" Target="../media/image2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6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20.xml"/><Relationship Id="rId7" Type="http://schemas.openxmlformats.org/officeDocument/2006/relationships/image" Target="../media/image2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6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23.xml"/><Relationship Id="rId7" Type="http://schemas.openxmlformats.org/officeDocument/2006/relationships/image" Target="../media/image2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6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26.xml"/><Relationship Id="rId7" Type="http://schemas.openxmlformats.org/officeDocument/2006/relationships/image" Target="../media/image23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6.xml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29.xml"/><Relationship Id="rId7" Type="http://schemas.openxmlformats.org/officeDocument/2006/relationships/image" Target="../media/image2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6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32.xml"/><Relationship Id="rId7" Type="http://schemas.openxmlformats.org/officeDocument/2006/relationships/image" Target="../media/image23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6.xm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35.xml"/><Relationship Id="rId7" Type="http://schemas.openxmlformats.org/officeDocument/2006/relationships/image" Target="../media/image23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6.xml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23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23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32.jpe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32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7.xml"/><Relationship Id="rId7" Type="http://schemas.openxmlformats.org/officeDocument/2006/relationships/image" Target="../media/image2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0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notesSlide" Target="../notesSlides/notesSlide3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1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88384"/>
            <a:ext cx="12209444" cy="3398004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62649" y="3010960"/>
            <a:ext cx="4600406" cy="3732573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628856" y="4610601"/>
            <a:ext cx="3056261" cy="219104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733116" y="-236190"/>
            <a:ext cx="12891415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11241011" y="3704238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928120" y="135646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161" y="1084966"/>
            <a:ext cx="101774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48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48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48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4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48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48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tiết</a:t>
            </a:r>
            <a:r>
              <a:rPr lang="en-US" altLang="zh-CN" sz="48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4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87" y="5393430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>
            <a:fillRect/>
          </a:stretch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7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8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>
            <a:fillRect/>
          </a:stretch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735040" y="1123498"/>
            <a:ext cx="7228360" cy="3724190"/>
            <a:chOff x="-391813" y="4469459"/>
            <a:chExt cx="7228360" cy="303082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8704" b="64722" l="72188" r="82396">
                          <a14:foregroundMark x1="77969" y1="54352" x2="77969" y2="54352"/>
                          <a14:foregroundMark x1="76406" y1="53981" x2="76406" y2="53981"/>
                          <a14:foregroundMark x1="76719" y1="54074" x2="76719" y2="54074"/>
                        </a14:backgroundRemoval>
                      </a14:imgEffect>
                    </a14:imgLayer>
                  </a14:imgProps>
                </a:ext>
              </a:extLst>
            </a:blip>
            <a:srcRect l="72406" t="48506" r="17170" b="35323"/>
            <a:stretch>
              <a:fillRect/>
            </a:stretch>
          </p:blipFill>
          <p:spPr>
            <a:xfrm>
              <a:off x="4930157" y="5836732"/>
              <a:ext cx="1906390" cy="1663548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-391813" y="4469459"/>
              <a:ext cx="6268005" cy="2454319"/>
              <a:chOff x="7729230" y="540738"/>
              <a:chExt cx="3484231" cy="1344706"/>
            </a:xfrm>
          </p:grpSpPr>
          <p:sp>
            <p:nvSpPr>
              <p:cNvPr id="6" name="Oval Callout 5"/>
              <p:cNvSpPr/>
              <p:nvPr/>
            </p:nvSpPr>
            <p:spPr>
              <a:xfrm>
                <a:off x="7729230" y="540738"/>
                <a:ext cx="2958353" cy="1344706"/>
              </a:xfrm>
              <a:prstGeom prst="wedgeEllipseCallout">
                <a:avLst>
                  <a:gd name="adj1" fmla="val 54658"/>
                  <a:gd name="adj2" fmla="val 34599"/>
                </a:avLst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flipH="1">
                <a:off x="8403026" y="901254"/>
                <a:ext cx="2810435" cy="699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giỏi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quá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pPr algn="ctr"/>
                <a:r>
                  <a:rPr lang="en-US" sz="2400" b="1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endPara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4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endPara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400" b="1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ớ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nghe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6410" y="4724731"/>
              <a:ext cx="1538389" cy="1943775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1358828" y="1810508"/>
            <a:ext cx="1469822" cy="2326420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728309" y="3160742"/>
            <a:ext cx="62411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77192" y="2265832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7349" y="1875869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4087" y="255804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4087" y="328375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38996" y="328375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1869697" y="1875111"/>
            <a:ext cx="165441" cy="793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4" grpId="0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>
            <a:fillRect/>
          </a:stretch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>
            <a:fillRect/>
          </a:stretch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982365" y="338432"/>
            <a:ext cx="2184581" cy="757221"/>
            <a:chOff x="4115164" y="4732269"/>
            <a:chExt cx="4742644" cy="990558"/>
          </a:xfrm>
        </p:grpSpPr>
        <p:sp>
          <p:nvSpPr>
            <p:cNvPr id="19" name="Rounded Rectangular Callout 4"/>
            <p:cNvSpPr/>
            <p:nvPr/>
          </p:nvSpPr>
          <p:spPr>
            <a:xfrm>
              <a:off x="4115164" y="4732269"/>
              <a:ext cx="4372201" cy="899496"/>
            </a:xfrm>
            <a:prstGeom prst="wedgeRoundRectCallout">
              <a:avLst>
                <a:gd name="adj1" fmla="val -56483"/>
                <a:gd name="adj2" fmla="val 3250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TextBox 37"/>
            <p:cNvSpPr txBox="1"/>
            <p:nvPr/>
          </p:nvSpPr>
          <p:spPr>
            <a:xfrm>
              <a:off x="4485608" y="4796807"/>
              <a:ext cx="4372200" cy="926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 </a:t>
              </a:r>
              <a:r>
                <a:rPr kumimoji="0" lang="es-E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endPara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53001" y="1560687"/>
            <a:ext cx="9065937" cy="2942040"/>
            <a:chOff x="1641820" y="1382506"/>
            <a:chExt cx="9065937" cy="2942040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1641820" y="1382506"/>
              <a:ext cx="9065937" cy="294204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94644" y="1421167"/>
              <a:ext cx="1189158" cy="1938992"/>
              <a:chOff x="2528383" y="1602691"/>
              <a:chExt cx="1189158" cy="1938992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2819538" y="1602691"/>
                <a:ext cx="898003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28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 3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528383" y="2360009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+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2843518" y="3427614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4872673" y="1421167"/>
              <a:ext cx="988200" cy="1824923"/>
              <a:chOff x="2586673" y="1602691"/>
              <a:chExt cx="988200" cy="1824923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2819538" y="1602691"/>
                <a:ext cx="755335" cy="1824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78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 9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86673" y="2309881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+</a:t>
                </a:r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2809920" y="3427614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7092412" y="1421167"/>
              <a:ext cx="988200" cy="1824923"/>
              <a:chOff x="2586673" y="1602691"/>
              <a:chExt cx="988200" cy="1824923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2819538" y="1602691"/>
                <a:ext cx="755335" cy="1824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57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 7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586673" y="2349606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+</a:t>
                </a: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2828887" y="3395255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9302802" y="1421167"/>
              <a:ext cx="997549" cy="1824923"/>
              <a:chOff x="2577324" y="1602691"/>
              <a:chExt cx="997549" cy="182492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2819538" y="1602691"/>
                <a:ext cx="755335" cy="1824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13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 7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577324" y="2340045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+</a:t>
                </a: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2809920" y="3351745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" name="Straight Connector 3"/>
          <p:cNvCxnSpPr/>
          <p:nvPr/>
        </p:nvCxnSpPr>
        <p:spPr>
          <a:xfrm>
            <a:off x="1842655" y="1026042"/>
            <a:ext cx="10790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2642621" y="4701315"/>
            <a:ext cx="7168911" cy="1171424"/>
            <a:chOff x="3119718" y="874229"/>
            <a:chExt cx="5031642" cy="1171424"/>
          </a:xfrm>
        </p:grpSpPr>
        <p:sp>
          <p:nvSpPr>
            <p:cNvPr id="60" name="Rounded Rectangular Callout 59"/>
            <p:cNvSpPr/>
            <p:nvPr/>
          </p:nvSpPr>
          <p:spPr>
            <a:xfrm>
              <a:off x="3119718" y="874229"/>
              <a:ext cx="5031642" cy="1151795"/>
            </a:xfrm>
            <a:prstGeom prst="wedgeRoundRectCallout">
              <a:avLst>
                <a:gd name="adj1" fmla="val -59526"/>
                <a:gd name="adj2" fmla="val -14718"/>
                <a:gd name="adj3" fmla="val 16667"/>
              </a:avLst>
            </a:prstGeom>
            <a:solidFill>
              <a:srgbClr val="D0EBB3"/>
            </a:solidFill>
            <a:ln w="28575" cap="flat" cmpd="sng" algn="ctr">
              <a:solidFill>
                <a:srgbClr val="92D05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206637" y="899442"/>
              <a:ext cx="4944723" cy="1146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Khi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hiện</a:t>
              </a:r>
              <a:r>
                <a:rPr lang="en-US" sz="32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tính</a:t>
              </a:r>
              <a:r>
                <a:rPr lang="en-US" sz="32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theo</a:t>
              </a:r>
              <a:r>
                <a:rPr lang="en-US" sz="32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cột</a:t>
              </a:r>
              <a:r>
                <a:rPr lang="en-US" sz="32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dọc</a:t>
              </a:r>
              <a:r>
                <a:rPr lang="en-US" sz="32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ta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cần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lưu</a:t>
              </a:r>
              <a:r>
                <a:rPr lang="en-US" sz="32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ý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điều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gì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704" b="64722" l="72188" r="82396">
                        <a14:foregroundMark x1="77969" y1="54352" x2="77969" y2="54352"/>
                        <a14:foregroundMark x1="76406" y1="53981" x2="76406" y2="53981"/>
                        <a14:foregroundMark x1="76719" y1="54074" x2="76719" y2="54074"/>
                      </a14:backgroundRemoval>
                    </a14:imgEffect>
                  </a14:imgLayer>
                </a14:imgProps>
              </a:ext>
            </a:extLst>
          </a:blip>
          <a:srcRect l="72406" t="48506" r="17170" b="35323"/>
          <a:stretch>
            <a:fillRect/>
          </a:stretch>
        </p:blipFill>
        <p:spPr>
          <a:xfrm flipH="1">
            <a:off x="120097" y="4364156"/>
            <a:ext cx="2190776" cy="20441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>
            <a:fillRect/>
          </a:stretch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>
            <a:fillRect/>
          </a:stretch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982365" y="338432"/>
            <a:ext cx="2184581" cy="757221"/>
            <a:chOff x="4115164" y="4732269"/>
            <a:chExt cx="4742644" cy="990558"/>
          </a:xfrm>
        </p:grpSpPr>
        <p:sp>
          <p:nvSpPr>
            <p:cNvPr id="19" name="Rounded Rectangular Callout 4"/>
            <p:cNvSpPr/>
            <p:nvPr/>
          </p:nvSpPr>
          <p:spPr>
            <a:xfrm>
              <a:off x="4115164" y="4732269"/>
              <a:ext cx="4372201" cy="899496"/>
            </a:xfrm>
            <a:prstGeom prst="wedgeRoundRectCallout">
              <a:avLst>
                <a:gd name="adj1" fmla="val -56483"/>
                <a:gd name="adj2" fmla="val 3250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TextBox 37"/>
            <p:cNvSpPr txBox="1"/>
            <p:nvPr/>
          </p:nvSpPr>
          <p:spPr>
            <a:xfrm>
              <a:off x="4485608" y="4796807"/>
              <a:ext cx="4372200" cy="926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 </a:t>
              </a:r>
              <a:r>
                <a:rPr kumimoji="0" lang="es-E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endPara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53001" y="1560687"/>
            <a:ext cx="9065937" cy="2942040"/>
            <a:chOff x="1641820" y="1382506"/>
            <a:chExt cx="9065937" cy="2942040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1641820" y="1382506"/>
              <a:ext cx="9065937" cy="294204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94644" y="1421167"/>
              <a:ext cx="1189158" cy="1938992"/>
              <a:chOff x="2528383" y="1602691"/>
              <a:chExt cx="1189158" cy="1938992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2819538" y="1602691"/>
                <a:ext cx="898003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28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 3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528383" y="2360009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+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2843518" y="3427614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4872673" y="1421167"/>
              <a:ext cx="988200" cy="1824923"/>
              <a:chOff x="2586673" y="1602691"/>
              <a:chExt cx="988200" cy="1824923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2819538" y="1602691"/>
                <a:ext cx="755335" cy="1824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78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 9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86673" y="2309881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+</a:t>
                </a:r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2809920" y="3427614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7092412" y="1421167"/>
              <a:ext cx="988200" cy="1824923"/>
              <a:chOff x="2586673" y="1602691"/>
              <a:chExt cx="988200" cy="1824923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2819538" y="1602691"/>
                <a:ext cx="755335" cy="1824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57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 7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586673" y="2349606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+</a:t>
                </a: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2828887" y="3395255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9302802" y="1421167"/>
              <a:ext cx="997549" cy="1824923"/>
              <a:chOff x="2577324" y="1602691"/>
              <a:chExt cx="997549" cy="182492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2819538" y="1602691"/>
                <a:ext cx="755335" cy="1824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13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 7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577324" y="2340045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+</a:t>
                </a: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2809920" y="3351745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" name="Straight Connector 3"/>
          <p:cNvCxnSpPr/>
          <p:nvPr/>
        </p:nvCxnSpPr>
        <p:spPr>
          <a:xfrm>
            <a:off x="1842655" y="1026042"/>
            <a:ext cx="10790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704" b="64722" l="72188" r="82396">
                        <a14:foregroundMark x1="77969" y1="54352" x2="77969" y2="54352"/>
                        <a14:foregroundMark x1="76406" y1="53981" x2="76406" y2="53981"/>
                        <a14:foregroundMark x1="76719" y1="54074" x2="76719" y2="54074"/>
                      </a14:backgroundRemoval>
                    </a14:imgEffect>
                  </a14:imgLayer>
                </a14:imgProps>
              </a:ext>
            </a:extLst>
          </a:blip>
          <a:srcRect l="72406" t="48506" r="17170" b="35323"/>
          <a:stretch>
            <a:fillRect/>
          </a:stretch>
        </p:blipFill>
        <p:spPr>
          <a:xfrm flipH="1">
            <a:off x="120097" y="4364156"/>
            <a:ext cx="2190776" cy="2044122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2446383" y="4633108"/>
            <a:ext cx="9178538" cy="1151795"/>
            <a:chOff x="3119718" y="874229"/>
            <a:chExt cx="5031642" cy="1151795"/>
          </a:xfrm>
        </p:grpSpPr>
        <p:sp>
          <p:nvSpPr>
            <p:cNvPr id="64" name="Rounded Rectangular Callout 63"/>
            <p:cNvSpPr/>
            <p:nvPr/>
          </p:nvSpPr>
          <p:spPr>
            <a:xfrm>
              <a:off x="3119718" y="874229"/>
              <a:ext cx="5031642" cy="1151795"/>
            </a:xfrm>
            <a:prstGeom prst="wedgeRoundRectCallout">
              <a:avLst>
                <a:gd name="adj1" fmla="val -54518"/>
                <a:gd name="adj2" fmla="val -8102"/>
                <a:gd name="adj3" fmla="val 16667"/>
              </a:avLst>
            </a:prstGeom>
            <a:solidFill>
              <a:srgbClr val="D0EBB3"/>
            </a:solidFill>
            <a:ln w="28575" cap="flat" cmpd="sng" algn="ctr">
              <a:solidFill>
                <a:srgbClr val="92D05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206637" y="899442"/>
              <a:ext cx="4944723" cy="1107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en-US" sz="3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Khi </a:t>
              </a:r>
              <a:r>
                <a:rPr lang="en-US" sz="3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lang="en-US" sz="3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hiện</a:t>
              </a:r>
              <a:r>
                <a:rPr lang="en-US" sz="3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tính</a:t>
              </a:r>
              <a:r>
                <a:rPr lang="en-US" sz="3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theo</a:t>
              </a:r>
              <a:r>
                <a:rPr lang="en-US" sz="3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cột</a:t>
              </a:r>
              <a:r>
                <a:rPr lang="en-US" sz="3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dọc</a:t>
              </a:r>
              <a:r>
                <a:rPr lang="en-US" sz="3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ta </a:t>
              </a:r>
              <a:r>
                <a:rPr lang="en-US" sz="3200" dirty="0" err="1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tính</a:t>
              </a:r>
              <a:r>
                <a:rPr lang="en-US" sz="3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từ</a:t>
              </a:r>
              <a:r>
                <a:rPr lang="en-US" sz="3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phải</a:t>
              </a:r>
              <a:r>
                <a:rPr lang="en-US" sz="3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sang </a:t>
              </a:r>
              <a:r>
                <a:rPr lang="en-US" sz="3200" dirty="0" err="1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trái</a:t>
              </a:r>
              <a:r>
                <a:rPr lang="en-US" sz="3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200" dirty="0" err="1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từ</a:t>
              </a:r>
              <a:r>
                <a:rPr lang="en-US" sz="3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đơn</a:t>
              </a:r>
              <a:r>
                <a:rPr lang="en-US" sz="3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vị</a:t>
              </a:r>
              <a:r>
                <a:rPr lang="en-US" sz="3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đến</a:t>
              </a:r>
              <a:r>
                <a:rPr lang="en-US" sz="3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chục</a:t>
              </a:r>
              <a:r>
                <a:rPr lang="en-US" sz="3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>
            <a:fillRect/>
          </a:stretch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33778" y="338432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>
            <a:fillRect/>
          </a:stretch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982365" y="338432"/>
            <a:ext cx="2184581" cy="757221"/>
            <a:chOff x="4115164" y="4732269"/>
            <a:chExt cx="4742644" cy="990558"/>
          </a:xfrm>
        </p:grpSpPr>
        <p:sp>
          <p:nvSpPr>
            <p:cNvPr id="19" name="Rounded Rectangular Callout 4"/>
            <p:cNvSpPr/>
            <p:nvPr/>
          </p:nvSpPr>
          <p:spPr>
            <a:xfrm>
              <a:off x="4115164" y="4732269"/>
              <a:ext cx="4372201" cy="899496"/>
            </a:xfrm>
            <a:prstGeom prst="wedgeRoundRectCallout">
              <a:avLst>
                <a:gd name="adj1" fmla="val -56483"/>
                <a:gd name="adj2" fmla="val 3250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TextBox 37"/>
            <p:cNvSpPr txBox="1"/>
            <p:nvPr/>
          </p:nvSpPr>
          <p:spPr>
            <a:xfrm>
              <a:off x="4485608" y="4796807"/>
              <a:ext cx="4372200" cy="926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 </a:t>
              </a:r>
              <a:r>
                <a:rPr kumimoji="0" lang="es-E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endPara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53001" y="1560687"/>
            <a:ext cx="9065937" cy="2942040"/>
            <a:chOff x="1641820" y="1382506"/>
            <a:chExt cx="9065937" cy="2942040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1641820" y="1382506"/>
              <a:ext cx="9065937" cy="294204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94644" y="1421167"/>
              <a:ext cx="1189158" cy="1938992"/>
              <a:chOff x="2528383" y="1602691"/>
              <a:chExt cx="1189158" cy="1938992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2819538" y="1602691"/>
                <a:ext cx="898003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28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 3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528383" y="2360009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+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2843518" y="3427614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4872673" y="1421167"/>
              <a:ext cx="988200" cy="1824923"/>
              <a:chOff x="2586673" y="1602691"/>
              <a:chExt cx="988200" cy="1824923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2819538" y="1602691"/>
                <a:ext cx="755335" cy="1824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78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 9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86673" y="2309881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+</a:t>
                </a:r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2809920" y="3427614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7092412" y="1421167"/>
              <a:ext cx="988200" cy="1824923"/>
              <a:chOff x="2586673" y="1602691"/>
              <a:chExt cx="988200" cy="1824923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2819538" y="1602691"/>
                <a:ext cx="755335" cy="1824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57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 7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586673" y="2349606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+</a:t>
                </a: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2828887" y="3395255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9302802" y="1421167"/>
              <a:ext cx="997549" cy="1824923"/>
              <a:chOff x="2577324" y="1602691"/>
              <a:chExt cx="997549" cy="182492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2819538" y="1602691"/>
                <a:ext cx="755335" cy="1824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13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 7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577324" y="2340045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+</a:t>
                </a: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2809920" y="3351745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2694991" y="3389460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842655" y="1026042"/>
            <a:ext cx="10790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4815913" y="1867480"/>
            <a:ext cx="104738" cy="584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590253" y="1824456"/>
            <a:ext cx="104738" cy="584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035652" y="1853667"/>
            <a:ext cx="104738" cy="584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9246042" y="1838269"/>
            <a:ext cx="104738" cy="584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440934" y="3389460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931105" y="3338460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51002" y="3338460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40390" y="3324647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58521" y="3338460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355927" y="3290334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089159" y="3290334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704" b="64722" l="72188" r="82396">
                        <a14:foregroundMark x1="77969" y1="54352" x2="77969" y2="54352"/>
                        <a14:foregroundMark x1="76406" y1="53981" x2="76406" y2="53981"/>
                        <a14:foregroundMark x1="76719" y1="54074" x2="76719" y2="54074"/>
                      </a14:backgroundRemoval>
                    </a14:imgEffect>
                  </a14:imgLayer>
                </a14:imgProps>
              </a:ext>
            </a:extLst>
          </a:blip>
          <a:srcRect l="72406" t="48506" r="17170" b="35323"/>
          <a:stretch>
            <a:fillRect/>
          </a:stretch>
        </p:blipFill>
        <p:spPr>
          <a:xfrm flipH="1">
            <a:off x="120097" y="4364156"/>
            <a:ext cx="2190776" cy="2044122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 flipH="1">
            <a:off x="2297376" y="4276736"/>
            <a:ext cx="3761562" cy="1344706"/>
            <a:chOff x="7624481" y="537882"/>
            <a:chExt cx="2958353" cy="1344706"/>
          </a:xfrm>
        </p:grpSpPr>
        <p:sp>
          <p:nvSpPr>
            <p:cNvPr id="67" name="Oval Callout 66"/>
            <p:cNvSpPr/>
            <p:nvPr/>
          </p:nvSpPr>
          <p:spPr>
            <a:xfrm>
              <a:off x="7624481" y="537882"/>
              <a:ext cx="2958353" cy="1344706"/>
            </a:xfrm>
            <a:prstGeom prst="wedgeEllipseCallout">
              <a:avLst>
                <a:gd name="adj1" fmla="val 54658"/>
                <a:gd name="adj2" fmla="val 3459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 flipH="1">
              <a:off x="7772399" y="761113"/>
              <a:ext cx="2810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Chúc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thật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tốt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 flipH="1">
            <a:off x="2297376" y="4281768"/>
            <a:ext cx="3761562" cy="1344706"/>
            <a:chOff x="7744339" y="390514"/>
            <a:chExt cx="2958353" cy="1344706"/>
          </a:xfrm>
        </p:grpSpPr>
        <p:sp>
          <p:nvSpPr>
            <p:cNvPr id="46" name="Oval Callout 45"/>
            <p:cNvSpPr/>
            <p:nvPr/>
          </p:nvSpPr>
          <p:spPr>
            <a:xfrm>
              <a:off x="7744339" y="390514"/>
              <a:ext cx="2958353" cy="1344706"/>
            </a:xfrm>
            <a:prstGeom prst="wedgeEllipseCallout">
              <a:avLst>
                <a:gd name="adj1" fmla="val 54658"/>
                <a:gd name="adj2" fmla="val 3459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 flipH="1">
              <a:off x="7772399" y="761113"/>
              <a:ext cx="2810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chữa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5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5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7" presetClass="emph" presetSubtype="0" repeatCount="5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7" presetClass="emph" presetSubtype="0" repeatCount="5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>
            <a:fillRect/>
          </a:stretch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>
            <a:fillRect/>
          </a:stretch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66341" y="3753594"/>
            <a:ext cx="8702250" cy="1429752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502829" y="563739"/>
            <a:ext cx="9065937" cy="2546084"/>
            <a:chOff x="1641820" y="1382506"/>
            <a:chExt cx="9065937" cy="2546084"/>
          </a:xfrm>
        </p:grpSpPr>
        <p:sp>
          <p:nvSpPr>
            <p:cNvPr id="72" name="Rectangle: Rounded Corners 13"/>
            <p:cNvSpPr/>
            <p:nvPr/>
          </p:nvSpPr>
          <p:spPr>
            <a:xfrm>
              <a:off x="1641820" y="1382506"/>
              <a:ext cx="9065937" cy="254608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2594644" y="1421167"/>
              <a:ext cx="1189158" cy="1938992"/>
              <a:chOff x="2528383" y="1602691"/>
              <a:chExt cx="1189158" cy="1938992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2819538" y="1602691"/>
                <a:ext cx="898003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28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 3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528383" y="2360009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+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2843518" y="3427614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4872673" y="1421167"/>
              <a:ext cx="988200" cy="1824923"/>
              <a:chOff x="2586673" y="1602691"/>
              <a:chExt cx="988200" cy="1824923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2819538" y="1602691"/>
                <a:ext cx="755335" cy="1824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78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 9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2586673" y="2309881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+</a:t>
                </a: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2809920" y="3427614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7092412" y="1421167"/>
              <a:ext cx="988200" cy="1824923"/>
              <a:chOff x="2586673" y="1602691"/>
              <a:chExt cx="988200" cy="1824923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2819538" y="1602691"/>
                <a:ext cx="755335" cy="1824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57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 7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2586673" y="2349606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+</a:t>
                </a: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2828887" y="3395255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9302802" y="1421167"/>
              <a:ext cx="997549" cy="1824923"/>
              <a:chOff x="2577324" y="1602691"/>
              <a:chExt cx="997549" cy="1824923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2819538" y="1602691"/>
                <a:ext cx="755335" cy="1824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13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 7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577324" y="2340045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+</a:t>
                </a: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2809920" y="3351745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9" name="TextBox 88"/>
          <p:cNvSpPr txBox="1"/>
          <p:nvPr/>
        </p:nvSpPr>
        <p:spPr>
          <a:xfrm>
            <a:off x="4044819" y="2392512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0" name="Oval 89"/>
          <p:cNvSpPr/>
          <p:nvPr/>
        </p:nvSpPr>
        <p:spPr>
          <a:xfrm>
            <a:off x="6165741" y="870532"/>
            <a:ext cx="104738" cy="584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940081" y="827508"/>
            <a:ext cx="104738" cy="584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8385480" y="856719"/>
            <a:ext cx="104738" cy="584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10595870" y="841321"/>
            <a:ext cx="104738" cy="584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3790762" y="2392512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280933" y="2341512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000830" y="2341512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490218" y="2327699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208349" y="2341512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0705755" y="2293386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438987" y="2293386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3478851" y="632430"/>
            <a:ext cx="1193431" cy="240315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704" b="64722" l="72188" r="82396">
                        <a14:foregroundMark x1="77969" y1="54352" x2="77969" y2="54352"/>
                        <a14:foregroundMark x1="76406" y1="53981" x2="76406" y2="53981"/>
                        <a14:foregroundMark x1="76719" y1="54074" x2="76719" y2="54074"/>
                      </a14:backgroundRemoval>
                    </a14:imgEffect>
                  </a14:imgLayer>
                </a14:imgProps>
              </a:ext>
            </a:extLst>
          </a:blip>
          <a:srcRect l="72406" t="48506" r="17170" b="35323"/>
          <a:stretch>
            <a:fillRect/>
          </a:stretch>
        </p:blipFill>
        <p:spPr>
          <a:xfrm flipH="1">
            <a:off x="-410033" y="4394386"/>
            <a:ext cx="2190776" cy="20441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1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>
            <a:fillRect/>
          </a:stretch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>
            <a:fillRect/>
          </a:stretch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2502829" y="563739"/>
            <a:ext cx="9065937" cy="2546084"/>
            <a:chOff x="1641820" y="1382506"/>
            <a:chExt cx="9065937" cy="2546084"/>
          </a:xfrm>
        </p:grpSpPr>
        <p:sp>
          <p:nvSpPr>
            <p:cNvPr id="72" name="Rectangle: Rounded Corners 13"/>
            <p:cNvSpPr/>
            <p:nvPr/>
          </p:nvSpPr>
          <p:spPr>
            <a:xfrm>
              <a:off x="1641820" y="1382506"/>
              <a:ext cx="9065937" cy="254608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2594644" y="1421167"/>
              <a:ext cx="1189158" cy="1938992"/>
              <a:chOff x="2528383" y="1602691"/>
              <a:chExt cx="1189158" cy="1938992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2819538" y="1602691"/>
                <a:ext cx="898003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28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 3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528383" y="2360009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+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2843518" y="3427614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4872673" y="1421167"/>
              <a:ext cx="988200" cy="1824923"/>
              <a:chOff x="2586673" y="1602691"/>
              <a:chExt cx="988200" cy="1824923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2819538" y="1602691"/>
                <a:ext cx="755335" cy="1824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78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 9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2586673" y="2309881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+</a:t>
                </a: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2809920" y="3427614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7092412" y="1421167"/>
              <a:ext cx="988200" cy="1824923"/>
              <a:chOff x="2586673" y="1602691"/>
              <a:chExt cx="988200" cy="1824923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2819538" y="1602691"/>
                <a:ext cx="755335" cy="1824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57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 7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2586673" y="2349606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+</a:t>
                </a: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2828887" y="3395255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9302802" y="1421167"/>
              <a:ext cx="997549" cy="1824923"/>
              <a:chOff x="2577324" y="1602691"/>
              <a:chExt cx="997549" cy="1824923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2819538" y="1602691"/>
                <a:ext cx="755335" cy="1824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13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 7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577324" y="2340045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+</a:t>
                </a: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2809920" y="3351745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9" name="TextBox 88"/>
          <p:cNvSpPr txBox="1"/>
          <p:nvPr/>
        </p:nvSpPr>
        <p:spPr>
          <a:xfrm>
            <a:off x="4044819" y="2392512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0" name="Oval 89"/>
          <p:cNvSpPr/>
          <p:nvPr/>
        </p:nvSpPr>
        <p:spPr>
          <a:xfrm>
            <a:off x="6165741" y="870532"/>
            <a:ext cx="104738" cy="584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940081" y="827508"/>
            <a:ext cx="104738" cy="584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8385480" y="856719"/>
            <a:ext cx="104738" cy="584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10595870" y="841321"/>
            <a:ext cx="104738" cy="584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3790762" y="2392512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280933" y="2341512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000830" y="2341512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490218" y="2327699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208349" y="2341512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0705755" y="2293386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438987" y="2293386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3478851" y="632430"/>
            <a:ext cx="1193431" cy="240315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704" b="64722" l="72188" r="82396">
                        <a14:foregroundMark x1="77969" y1="54352" x2="77969" y2="54352"/>
                        <a14:foregroundMark x1="76406" y1="53981" x2="76406" y2="53981"/>
                        <a14:foregroundMark x1="76719" y1="54074" x2="76719" y2="54074"/>
                      </a14:backgroundRemoval>
                    </a14:imgEffect>
                  </a14:imgLayer>
                </a14:imgProps>
              </a:ext>
            </a:extLst>
          </a:blip>
          <a:srcRect l="72406" t="48506" r="17170" b="35323"/>
          <a:stretch>
            <a:fillRect/>
          </a:stretch>
        </p:blipFill>
        <p:spPr>
          <a:xfrm flipH="1">
            <a:off x="-410033" y="4394386"/>
            <a:ext cx="2190776" cy="2044122"/>
          </a:xfrm>
          <a:prstGeom prst="rect">
            <a:avLst/>
          </a:prstGeom>
        </p:spPr>
      </p:pic>
      <p:sp>
        <p:nvSpPr>
          <p:cNvPr id="111" name="Rounded Rectangle 110"/>
          <p:cNvSpPr/>
          <p:nvPr/>
        </p:nvSpPr>
        <p:spPr>
          <a:xfrm>
            <a:off x="3507976" y="3480162"/>
            <a:ext cx="6616920" cy="1429752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i="1" dirty="0" err="1" smtClean="0">
                <a:solidFill>
                  <a:srgbClr val="0075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 smtClean="0">
                <a:solidFill>
                  <a:srgbClr val="0075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5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b="1" i="1" dirty="0" smtClean="0">
                <a:solidFill>
                  <a:srgbClr val="0075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5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i="1" dirty="0" smtClean="0">
                <a:solidFill>
                  <a:srgbClr val="0075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5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i="1" dirty="0" smtClean="0">
                <a:solidFill>
                  <a:srgbClr val="0075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5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 smtClean="0">
                <a:solidFill>
                  <a:srgbClr val="0075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5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 smtClean="0">
                <a:solidFill>
                  <a:srgbClr val="0075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5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0075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5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 smtClean="0">
                <a:solidFill>
                  <a:srgbClr val="0075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5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i="1" dirty="0" smtClean="0">
                <a:solidFill>
                  <a:srgbClr val="0075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5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 smtClean="0">
                <a:solidFill>
                  <a:srgbClr val="0075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rgbClr val="0075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>
            <a:fillRect/>
          </a:stretch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>
            <a:fillRect/>
          </a:stretch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2502829" y="563739"/>
            <a:ext cx="9065937" cy="2546084"/>
            <a:chOff x="1641820" y="1382506"/>
            <a:chExt cx="9065937" cy="2546084"/>
          </a:xfrm>
        </p:grpSpPr>
        <p:sp>
          <p:nvSpPr>
            <p:cNvPr id="72" name="Rectangle: Rounded Corners 13"/>
            <p:cNvSpPr/>
            <p:nvPr/>
          </p:nvSpPr>
          <p:spPr>
            <a:xfrm>
              <a:off x="1641820" y="1382506"/>
              <a:ext cx="9065937" cy="254608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2594644" y="1421167"/>
              <a:ext cx="1189158" cy="1938992"/>
              <a:chOff x="2528383" y="1602691"/>
              <a:chExt cx="1189158" cy="1938992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2819538" y="1602691"/>
                <a:ext cx="898003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28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 3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528383" y="2360009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+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2843518" y="3427614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4872673" y="1421167"/>
              <a:ext cx="988200" cy="1824923"/>
              <a:chOff x="2586673" y="1602691"/>
              <a:chExt cx="988200" cy="1824923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2819538" y="1602691"/>
                <a:ext cx="755335" cy="1824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78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 9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2586673" y="2309881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+</a:t>
                </a: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2809920" y="3427614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7092412" y="1421167"/>
              <a:ext cx="988200" cy="1824923"/>
              <a:chOff x="2586673" y="1602691"/>
              <a:chExt cx="988200" cy="1824923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2819538" y="1602691"/>
                <a:ext cx="755335" cy="1824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57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 7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2586673" y="2349606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+</a:t>
                </a: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2828887" y="3395255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9302802" y="1421167"/>
              <a:ext cx="997549" cy="1824923"/>
              <a:chOff x="2577324" y="1602691"/>
              <a:chExt cx="997549" cy="1824923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2819538" y="1602691"/>
                <a:ext cx="755335" cy="1824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13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 7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577324" y="2340045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+</a:t>
                </a: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2809920" y="3351745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9" name="TextBox 88"/>
          <p:cNvSpPr txBox="1"/>
          <p:nvPr/>
        </p:nvSpPr>
        <p:spPr>
          <a:xfrm>
            <a:off x="4044819" y="2392512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0" name="Oval 89"/>
          <p:cNvSpPr/>
          <p:nvPr/>
        </p:nvSpPr>
        <p:spPr>
          <a:xfrm>
            <a:off x="6165741" y="870532"/>
            <a:ext cx="104738" cy="584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940081" y="827508"/>
            <a:ext cx="104738" cy="584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8385480" y="856719"/>
            <a:ext cx="104738" cy="584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10595870" y="841321"/>
            <a:ext cx="104738" cy="584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3790762" y="2392512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280933" y="2341512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000830" y="2341512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490218" y="2327699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208349" y="2341512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0705755" y="2293386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438987" y="2293386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3478851" y="632430"/>
            <a:ext cx="1193431" cy="240315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704" b="64722" l="72188" r="82396">
                        <a14:foregroundMark x1="77969" y1="54352" x2="77969" y2="54352"/>
                        <a14:foregroundMark x1="76406" y1="53981" x2="76406" y2="53981"/>
                        <a14:foregroundMark x1="76719" y1="54074" x2="76719" y2="54074"/>
                      </a14:backgroundRemoval>
                    </a14:imgEffect>
                  </a14:imgLayer>
                </a14:imgProps>
              </a:ext>
            </a:extLst>
          </a:blip>
          <a:srcRect l="72406" t="48506" r="17170" b="35323"/>
          <a:stretch>
            <a:fillRect/>
          </a:stretch>
        </p:blipFill>
        <p:spPr>
          <a:xfrm flipH="1">
            <a:off x="-410033" y="4394386"/>
            <a:ext cx="2190776" cy="2044122"/>
          </a:xfrm>
          <a:prstGeom prst="rect">
            <a:avLst/>
          </a:prstGeom>
        </p:spPr>
      </p:pic>
      <p:grpSp>
        <p:nvGrpSpPr>
          <p:cNvPr id="103" name="Group 102"/>
          <p:cNvGrpSpPr/>
          <p:nvPr/>
        </p:nvGrpSpPr>
        <p:grpSpPr>
          <a:xfrm flipH="1">
            <a:off x="1141337" y="2951234"/>
            <a:ext cx="3679203" cy="1924525"/>
            <a:chOff x="7624481" y="582015"/>
            <a:chExt cx="2958353" cy="1457864"/>
          </a:xfrm>
        </p:grpSpPr>
        <p:sp>
          <p:nvSpPr>
            <p:cNvPr id="104" name="Oval Callout 103"/>
            <p:cNvSpPr/>
            <p:nvPr/>
          </p:nvSpPr>
          <p:spPr>
            <a:xfrm>
              <a:off x="7624481" y="582015"/>
              <a:ext cx="2958353" cy="1344706"/>
            </a:xfrm>
            <a:prstGeom prst="wedgeEllipseCallout">
              <a:avLst>
                <a:gd name="adj1" fmla="val 54658"/>
                <a:gd name="adj2" fmla="val 3459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 flipH="1">
              <a:off x="7729878" y="839550"/>
              <a:ext cx="28104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10" name="TextBox 37"/>
          <p:cNvSpPr txBox="1"/>
          <p:nvPr/>
        </p:nvSpPr>
        <p:spPr>
          <a:xfrm>
            <a:off x="371931" y="1319734"/>
            <a:ext cx="2514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s-E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cộng</a:t>
            </a:r>
            <a:r>
              <a:rPr kumimoji="0" lang="es-E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s-E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s-E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s-E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827027" y="3749953"/>
            <a:ext cx="795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PHÉP CỘNG (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nhớ</a:t>
            </a:r>
            <a:r>
              <a:rPr lang="en-US" sz="3200" b="1" dirty="0">
                <a:solidFill>
                  <a:srgbClr val="FF0000"/>
                </a:solidFill>
              </a:rPr>
              <a:t>)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SỐ CÓ HAI CHỮ SỐ VỚI SỐ CÓ MỘT CHỮ SỐ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>
            <a:fillRect/>
          </a:stretch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>
            <a:fillRect/>
          </a:stretch>
        </p:blipFill>
        <p:spPr>
          <a:xfrm flipH="1">
            <a:off x="6816435" y="5520727"/>
            <a:ext cx="5342613" cy="1337273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2502829" y="563739"/>
            <a:ext cx="9065937" cy="2546084"/>
            <a:chOff x="1641820" y="1382506"/>
            <a:chExt cx="9065937" cy="2546084"/>
          </a:xfrm>
        </p:grpSpPr>
        <p:sp>
          <p:nvSpPr>
            <p:cNvPr id="72" name="Rectangle: Rounded Corners 13"/>
            <p:cNvSpPr/>
            <p:nvPr/>
          </p:nvSpPr>
          <p:spPr>
            <a:xfrm>
              <a:off x="1641820" y="1382506"/>
              <a:ext cx="9065937" cy="254608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2594644" y="1421167"/>
              <a:ext cx="1189158" cy="1938992"/>
              <a:chOff x="2528383" y="1602691"/>
              <a:chExt cx="1189158" cy="1938992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2819538" y="1602691"/>
                <a:ext cx="898003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28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 3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528383" y="2360009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+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2843518" y="3427614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4872673" y="1421167"/>
              <a:ext cx="988200" cy="1824923"/>
              <a:chOff x="2586673" y="1602691"/>
              <a:chExt cx="988200" cy="1824923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2819538" y="1602691"/>
                <a:ext cx="755335" cy="1824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78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 9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2586673" y="2309881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+</a:t>
                </a: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2809920" y="3427614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7092412" y="1421167"/>
              <a:ext cx="988200" cy="1824923"/>
              <a:chOff x="2586673" y="1602691"/>
              <a:chExt cx="988200" cy="1824923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2819538" y="1602691"/>
                <a:ext cx="755335" cy="1824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57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 7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2586673" y="2349606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+</a:t>
                </a: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2828887" y="3395255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9302802" y="1421167"/>
              <a:ext cx="997549" cy="1824923"/>
              <a:chOff x="2577324" y="1602691"/>
              <a:chExt cx="997549" cy="1824923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2819538" y="1602691"/>
                <a:ext cx="755335" cy="1824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13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 7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577324" y="2340045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+</a:t>
                </a: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2809920" y="3351745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9" name="TextBox 88"/>
          <p:cNvSpPr txBox="1"/>
          <p:nvPr/>
        </p:nvSpPr>
        <p:spPr>
          <a:xfrm>
            <a:off x="4044819" y="2392512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0" name="Oval 89"/>
          <p:cNvSpPr/>
          <p:nvPr/>
        </p:nvSpPr>
        <p:spPr>
          <a:xfrm>
            <a:off x="6165741" y="870532"/>
            <a:ext cx="104738" cy="584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940081" y="827508"/>
            <a:ext cx="104738" cy="584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8385480" y="856719"/>
            <a:ext cx="104738" cy="584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10595870" y="841321"/>
            <a:ext cx="104738" cy="584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3790762" y="2392512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280933" y="2341512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000830" y="2341512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490218" y="2327699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208349" y="2341512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0705755" y="2293386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438987" y="2293386"/>
            <a:ext cx="52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3478851" y="632430"/>
            <a:ext cx="1193431" cy="240315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704" b="64722" l="72188" r="82396">
                        <a14:foregroundMark x1="77969" y1="54352" x2="77969" y2="54352"/>
                        <a14:foregroundMark x1="76406" y1="53981" x2="76406" y2="53981"/>
                        <a14:foregroundMark x1="76719" y1="54074" x2="76719" y2="54074"/>
                      </a14:backgroundRemoval>
                    </a14:imgEffect>
                  </a14:imgLayer>
                </a14:imgProps>
              </a:ext>
            </a:extLst>
          </a:blip>
          <a:srcRect l="72406" t="48506" r="17170" b="35323"/>
          <a:stretch>
            <a:fillRect/>
          </a:stretch>
        </p:blipFill>
        <p:spPr>
          <a:xfrm flipH="1">
            <a:off x="-410033" y="4394386"/>
            <a:ext cx="2190776" cy="2044122"/>
          </a:xfrm>
          <a:prstGeom prst="rect">
            <a:avLst/>
          </a:prstGeom>
        </p:spPr>
      </p:pic>
      <p:sp>
        <p:nvSpPr>
          <p:cNvPr id="110" name="TextBox 37"/>
          <p:cNvSpPr txBox="1"/>
          <p:nvPr/>
        </p:nvSpPr>
        <p:spPr>
          <a:xfrm>
            <a:off x="371931" y="1319734"/>
            <a:ext cx="2514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s-E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cộng</a:t>
            </a:r>
            <a:r>
              <a:rPr kumimoji="0" lang="es-E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s-E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s-E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s-E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780743" y="3083194"/>
            <a:ext cx="795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PHÉP CỘNG (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nhớ</a:t>
            </a:r>
            <a:r>
              <a:rPr lang="en-US" sz="3200" b="1" dirty="0">
                <a:solidFill>
                  <a:srgbClr val="FF0000"/>
                </a:solidFill>
              </a:rPr>
              <a:t>)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SỐ CÓ HAI CHỮ SỐ VỚI SỐ CÓ MỘT CHỮ SỐ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38499" y="4284843"/>
            <a:ext cx="8857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- </a:t>
            </a:r>
            <a:r>
              <a:rPr lang="en-US" sz="3200" b="1" dirty="0" err="1" smtClean="0">
                <a:solidFill>
                  <a:srgbClr val="00B050"/>
                </a:solidFill>
                <a:latin typeface="HP001 4 hàng" panose="020B0603050302020204" pitchFamily="34" charset="0"/>
              </a:rPr>
              <a:t>Thực</a:t>
            </a:r>
            <a:r>
              <a:rPr lang="en-US" sz="32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HP001 4 hàng" panose="020B0603050302020204" pitchFamily="34" charset="0"/>
              </a:rPr>
              <a:t>hiện</a:t>
            </a:r>
            <a:r>
              <a:rPr lang="en-US" sz="32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HP001 4 hàng" panose="020B0603050302020204" pitchFamily="34" charset="0"/>
              </a:rPr>
              <a:t>tính</a:t>
            </a:r>
            <a:r>
              <a:rPr lang="en-US" sz="32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HP001 4 hàng" panose="020B0603050302020204" pitchFamily="34" charset="0"/>
              </a:rPr>
              <a:t>từ</a:t>
            </a:r>
            <a:r>
              <a:rPr lang="en-US" sz="32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HP001 4 hàng" panose="020B0603050302020204" pitchFamily="34" charset="0"/>
              </a:rPr>
              <a:t>phải</a:t>
            </a:r>
            <a:r>
              <a:rPr lang="en-US" sz="32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 sang </a:t>
            </a:r>
            <a:r>
              <a:rPr lang="en-US" sz="3200" b="1" dirty="0" err="1" smtClean="0">
                <a:solidFill>
                  <a:srgbClr val="00B050"/>
                </a:solidFill>
                <a:latin typeface="HP001 4 hàng" panose="020B0603050302020204" pitchFamily="34" charset="0"/>
              </a:rPr>
              <a:t>trái</a:t>
            </a:r>
            <a:r>
              <a:rPr lang="en-US" sz="32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HP001 4 hàng" panose="020B0603050302020204" pitchFamily="34" charset="0"/>
              </a:rPr>
              <a:t>từ</a:t>
            </a:r>
            <a:r>
              <a:rPr lang="en-US" sz="32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HP001 4 hàng" panose="020B0603050302020204" pitchFamily="34" charset="0"/>
              </a:rPr>
              <a:t>hàng</a:t>
            </a:r>
            <a:r>
              <a:rPr lang="en-US" sz="32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HP001 4 hàng" panose="020B0603050302020204" pitchFamily="34" charset="0"/>
              </a:rPr>
              <a:t>đơn</a:t>
            </a:r>
            <a:r>
              <a:rPr lang="en-US" sz="32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HP001 4 hàng" panose="020B0603050302020204" pitchFamily="34" charset="0"/>
              </a:rPr>
              <a:t>vị</a:t>
            </a:r>
            <a:r>
              <a:rPr lang="en-US" sz="32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HP001 4 hàng" panose="020B0603050302020204" pitchFamily="34" charset="0"/>
              </a:rPr>
              <a:t>đến</a:t>
            </a:r>
            <a:r>
              <a:rPr lang="en-US" sz="32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HP001 4 hàng" panose="020B0603050302020204" pitchFamily="34" charset="0"/>
              </a:rPr>
              <a:t>hàng</a:t>
            </a:r>
            <a:r>
              <a:rPr lang="en-US" sz="32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HP001 4 hàng" panose="020B0603050302020204" pitchFamily="34" charset="0"/>
              </a:rPr>
              <a:t>chục</a:t>
            </a:r>
            <a:r>
              <a:rPr lang="en-US" sz="32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.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Nhớ</a:t>
            </a:r>
            <a:r>
              <a:rPr lang="en-US" sz="32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1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chục</a:t>
            </a:r>
            <a:r>
              <a:rPr lang="en-US" sz="32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vào</a:t>
            </a:r>
            <a:r>
              <a:rPr lang="en-US" sz="32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chục</a:t>
            </a:r>
            <a:r>
              <a:rPr lang="en-US" sz="32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hạng</a:t>
            </a:r>
            <a:r>
              <a:rPr lang="en-US" sz="32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.  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roup 365"/>
          <p:cNvGrpSpPr/>
          <p:nvPr/>
        </p:nvGrpSpPr>
        <p:grpSpPr bwMode="auto">
          <a:xfrm>
            <a:off x="356985" y="2402804"/>
            <a:ext cx="11403503" cy="822609"/>
            <a:chOff x="1251" y="315"/>
            <a:chExt cx="10338" cy="570"/>
          </a:xfrm>
        </p:grpSpPr>
        <p:sp>
          <p:nvSpPr>
            <p:cNvPr id="212" name="Rectangle 366"/>
            <p:cNvSpPr>
              <a:spLocks noChangeArrowheads="1"/>
            </p:cNvSpPr>
            <p:nvPr/>
          </p:nvSpPr>
          <p:spPr bwMode="auto">
            <a:xfrm>
              <a:off x="1251" y="315"/>
              <a:ext cx="10332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666699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Line 367"/>
            <p:cNvSpPr>
              <a:spLocks noChangeShapeType="1"/>
            </p:cNvSpPr>
            <p:nvPr/>
          </p:nvSpPr>
          <p:spPr bwMode="auto">
            <a:xfrm>
              <a:off x="1257" y="599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Line 368"/>
            <p:cNvSpPr>
              <a:spLocks noChangeShapeType="1"/>
            </p:cNvSpPr>
            <p:nvPr/>
          </p:nvSpPr>
          <p:spPr bwMode="auto">
            <a:xfrm>
              <a:off x="1257" y="463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Line 369"/>
            <p:cNvSpPr>
              <a:spLocks noChangeShapeType="1"/>
            </p:cNvSpPr>
            <p:nvPr/>
          </p:nvSpPr>
          <p:spPr bwMode="auto">
            <a:xfrm>
              <a:off x="1257" y="740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16" name="Group 370"/>
            <p:cNvGrpSpPr/>
            <p:nvPr/>
          </p:nvGrpSpPr>
          <p:grpSpPr bwMode="auto">
            <a:xfrm>
              <a:off x="1380" y="327"/>
              <a:ext cx="459" cy="543"/>
              <a:chOff x="1384" y="327"/>
              <a:chExt cx="459" cy="543"/>
            </a:xfrm>
          </p:grpSpPr>
          <p:sp>
            <p:nvSpPr>
              <p:cNvPr id="297" name="Line 37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Line 37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9" name="Line 37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Line 37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7" name="Group 375"/>
            <p:cNvGrpSpPr/>
            <p:nvPr/>
          </p:nvGrpSpPr>
          <p:grpSpPr bwMode="auto">
            <a:xfrm>
              <a:off x="1984" y="333"/>
              <a:ext cx="459" cy="543"/>
              <a:chOff x="1384" y="327"/>
              <a:chExt cx="459" cy="543"/>
            </a:xfrm>
          </p:grpSpPr>
          <p:sp>
            <p:nvSpPr>
              <p:cNvPr id="293" name="Line 37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Line 37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5" name="Line 37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Line 37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8" name="Group 380"/>
            <p:cNvGrpSpPr/>
            <p:nvPr/>
          </p:nvGrpSpPr>
          <p:grpSpPr bwMode="auto">
            <a:xfrm>
              <a:off x="2598" y="327"/>
              <a:ext cx="459" cy="543"/>
              <a:chOff x="1384" y="327"/>
              <a:chExt cx="459" cy="543"/>
            </a:xfrm>
          </p:grpSpPr>
          <p:sp>
            <p:nvSpPr>
              <p:cNvPr id="289" name="Line 38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Line 38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Line 38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Line 38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9" name="Group 385"/>
            <p:cNvGrpSpPr/>
            <p:nvPr/>
          </p:nvGrpSpPr>
          <p:grpSpPr bwMode="auto">
            <a:xfrm>
              <a:off x="3202" y="333"/>
              <a:ext cx="459" cy="543"/>
              <a:chOff x="1384" y="327"/>
              <a:chExt cx="459" cy="543"/>
            </a:xfrm>
          </p:grpSpPr>
          <p:sp>
            <p:nvSpPr>
              <p:cNvPr id="285" name="Line 38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Line 38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Line 38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Line 38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0" name="Group 390"/>
            <p:cNvGrpSpPr/>
            <p:nvPr/>
          </p:nvGrpSpPr>
          <p:grpSpPr bwMode="auto">
            <a:xfrm>
              <a:off x="3814" y="327"/>
              <a:ext cx="459" cy="543"/>
              <a:chOff x="1384" y="327"/>
              <a:chExt cx="459" cy="543"/>
            </a:xfrm>
          </p:grpSpPr>
          <p:sp>
            <p:nvSpPr>
              <p:cNvPr id="281" name="Line 39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Line 39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Line 39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Line 39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1" name="Group 395"/>
            <p:cNvGrpSpPr/>
            <p:nvPr/>
          </p:nvGrpSpPr>
          <p:grpSpPr bwMode="auto">
            <a:xfrm>
              <a:off x="4418" y="333"/>
              <a:ext cx="459" cy="543"/>
              <a:chOff x="1384" y="327"/>
              <a:chExt cx="459" cy="543"/>
            </a:xfrm>
          </p:grpSpPr>
          <p:sp>
            <p:nvSpPr>
              <p:cNvPr id="277" name="Line 39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Line 39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Line 39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Line 39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2" name="Group 400"/>
            <p:cNvGrpSpPr/>
            <p:nvPr/>
          </p:nvGrpSpPr>
          <p:grpSpPr bwMode="auto">
            <a:xfrm>
              <a:off x="5029" y="327"/>
              <a:ext cx="459" cy="543"/>
              <a:chOff x="1384" y="327"/>
              <a:chExt cx="459" cy="543"/>
            </a:xfrm>
          </p:grpSpPr>
          <p:sp>
            <p:nvSpPr>
              <p:cNvPr id="273" name="Line 40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Line 40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Line 40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Line 40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3" name="Group 405"/>
            <p:cNvGrpSpPr/>
            <p:nvPr/>
          </p:nvGrpSpPr>
          <p:grpSpPr bwMode="auto">
            <a:xfrm>
              <a:off x="5633" y="333"/>
              <a:ext cx="459" cy="543"/>
              <a:chOff x="1384" y="327"/>
              <a:chExt cx="459" cy="543"/>
            </a:xfrm>
          </p:grpSpPr>
          <p:sp>
            <p:nvSpPr>
              <p:cNvPr id="269" name="Line 40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Line 40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Line 40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Line 40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4" name="Group 410"/>
            <p:cNvGrpSpPr/>
            <p:nvPr/>
          </p:nvGrpSpPr>
          <p:grpSpPr bwMode="auto">
            <a:xfrm>
              <a:off x="6247" y="327"/>
              <a:ext cx="459" cy="543"/>
              <a:chOff x="1384" y="327"/>
              <a:chExt cx="459" cy="543"/>
            </a:xfrm>
          </p:grpSpPr>
          <p:sp>
            <p:nvSpPr>
              <p:cNvPr id="265" name="Line 41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Line 41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Line 41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Line 41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5" name="Group 415"/>
            <p:cNvGrpSpPr/>
            <p:nvPr/>
          </p:nvGrpSpPr>
          <p:grpSpPr bwMode="auto">
            <a:xfrm>
              <a:off x="6851" y="333"/>
              <a:ext cx="459" cy="543"/>
              <a:chOff x="1384" y="327"/>
              <a:chExt cx="459" cy="543"/>
            </a:xfrm>
          </p:grpSpPr>
          <p:sp>
            <p:nvSpPr>
              <p:cNvPr id="261" name="Line 41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Line 41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Line 41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Line 41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6" name="Group 420"/>
            <p:cNvGrpSpPr/>
            <p:nvPr/>
          </p:nvGrpSpPr>
          <p:grpSpPr bwMode="auto">
            <a:xfrm>
              <a:off x="7463" y="327"/>
              <a:ext cx="459" cy="543"/>
              <a:chOff x="1384" y="327"/>
              <a:chExt cx="459" cy="543"/>
            </a:xfrm>
          </p:grpSpPr>
          <p:sp>
            <p:nvSpPr>
              <p:cNvPr id="257" name="Line 42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Line 42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Line 42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Line 42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7" name="Group 425"/>
            <p:cNvGrpSpPr/>
            <p:nvPr/>
          </p:nvGrpSpPr>
          <p:grpSpPr bwMode="auto">
            <a:xfrm>
              <a:off x="8067" y="333"/>
              <a:ext cx="459" cy="543"/>
              <a:chOff x="1384" y="327"/>
              <a:chExt cx="459" cy="543"/>
            </a:xfrm>
          </p:grpSpPr>
          <p:sp>
            <p:nvSpPr>
              <p:cNvPr id="253" name="Line 42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Line 42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Line 42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Line 42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8" name="Group 430"/>
            <p:cNvGrpSpPr/>
            <p:nvPr/>
          </p:nvGrpSpPr>
          <p:grpSpPr bwMode="auto">
            <a:xfrm>
              <a:off x="8677" y="333"/>
              <a:ext cx="459" cy="543"/>
              <a:chOff x="1384" y="327"/>
              <a:chExt cx="459" cy="543"/>
            </a:xfrm>
          </p:grpSpPr>
          <p:sp>
            <p:nvSpPr>
              <p:cNvPr id="249" name="Line 43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Line 43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Line 43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Line 43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9" name="Group 435"/>
            <p:cNvGrpSpPr/>
            <p:nvPr/>
          </p:nvGrpSpPr>
          <p:grpSpPr bwMode="auto">
            <a:xfrm>
              <a:off x="9291" y="327"/>
              <a:ext cx="459" cy="543"/>
              <a:chOff x="1384" y="327"/>
              <a:chExt cx="459" cy="543"/>
            </a:xfrm>
          </p:grpSpPr>
          <p:sp>
            <p:nvSpPr>
              <p:cNvPr id="245" name="Line 43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Line 43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Line 43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Line 43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0" name="Group 440"/>
            <p:cNvGrpSpPr/>
            <p:nvPr/>
          </p:nvGrpSpPr>
          <p:grpSpPr bwMode="auto">
            <a:xfrm>
              <a:off x="9895" y="333"/>
              <a:ext cx="459" cy="543"/>
              <a:chOff x="1384" y="327"/>
              <a:chExt cx="459" cy="543"/>
            </a:xfrm>
          </p:grpSpPr>
          <p:sp>
            <p:nvSpPr>
              <p:cNvPr id="241" name="Line 44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Line 44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Line 44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Line 44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1" name="Group 445"/>
            <p:cNvGrpSpPr/>
            <p:nvPr/>
          </p:nvGrpSpPr>
          <p:grpSpPr bwMode="auto">
            <a:xfrm>
              <a:off x="10507" y="327"/>
              <a:ext cx="459" cy="543"/>
              <a:chOff x="1384" y="327"/>
              <a:chExt cx="459" cy="543"/>
            </a:xfrm>
          </p:grpSpPr>
          <p:sp>
            <p:nvSpPr>
              <p:cNvPr id="237" name="Line 44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Line 44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Line 44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Line 44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2" name="Group 450"/>
            <p:cNvGrpSpPr/>
            <p:nvPr/>
          </p:nvGrpSpPr>
          <p:grpSpPr bwMode="auto">
            <a:xfrm>
              <a:off x="11111" y="333"/>
              <a:ext cx="473" cy="543"/>
              <a:chOff x="1384" y="327"/>
              <a:chExt cx="459" cy="543"/>
            </a:xfrm>
          </p:grpSpPr>
          <p:sp>
            <p:nvSpPr>
              <p:cNvPr id="233" name="Line 45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Line 45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Line 45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Line 45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01" name="Group 455"/>
          <p:cNvGrpSpPr/>
          <p:nvPr/>
        </p:nvGrpSpPr>
        <p:grpSpPr bwMode="auto">
          <a:xfrm>
            <a:off x="362864" y="3212424"/>
            <a:ext cx="11393214" cy="822609"/>
            <a:chOff x="1251" y="315"/>
            <a:chExt cx="10338" cy="570"/>
          </a:xfrm>
        </p:grpSpPr>
        <p:sp>
          <p:nvSpPr>
            <p:cNvPr id="302" name="Rectangle 456"/>
            <p:cNvSpPr>
              <a:spLocks noChangeArrowheads="1"/>
            </p:cNvSpPr>
            <p:nvPr/>
          </p:nvSpPr>
          <p:spPr bwMode="auto">
            <a:xfrm>
              <a:off x="1251" y="315"/>
              <a:ext cx="10332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666699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" name="Line 457"/>
            <p:cNvSpPr>
              <a:spLocks noChangeShapeType="1"/>
            </p:cNvSpPr>
            <p:nvPr/>
          </p:nvSpPr>
          <p:spPr bwMode="auto">
            <a:xfrm>
              <a:off x="1257" y="599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4" name="Line 458"/>
            <p:cNvSpPr>
              <a:spLocks noChangeShapeType="1"/>
            </p:cNvSpPr>
            <p:nvPr/>
          </p:nvSpPr>
          <p:spPr bwMode="auto">
            <a:xfrm>
              <a:off x="1257" y="463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5" name="Line 459"/>
            <p:cNvSpPr>
              <a:spLocks noChangeShapeType="1"/>
            </p:cNvSpPr>
            <p:nvPr/>
          </p:nvSpPr>
          <p:spPr bwMode="auto">
            <a:xfrm>
              <a:off x="1257" y="740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06" name="Group 460"/>
            <p:cNvGrpSpPr/>
            <p:nvPr/>
          </p:nvGrpSpPr>
          <p:grpSpPr bwMode="auto">
            <a:xfrm>
              <a:off x="1380" y="327"/>
              <a:ext cx="459" cy="543"/>
              <a:chOff x="1384" y="327"/>
              <a:chExt cx="459" cy="543"/>
            </a:xfrm>
          </p:grpSpPr>
          <p:sp>
            <p:nvSpPr>
              <p:cNvPr id="387" name="Line 46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Line 46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Line 46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Line 46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7" name="Group 465"/>
            <p:cNvGrpSpPr/>
            <p:nvPr/>
          </p:nvGrpSpPr>
          <p:grpSpPr bwMode="auto">
            <a:xfrm>
              <a:off x="1984" y="333"/>
              <a:ext cx="459" cy="543"/>
              <a:chOff x="1384" y="327"/>
              <a:chExt cx="459" cy="543"/>
            </a:xfrm>
          </p:grpSpPr>
          <p:sp>
            <p:nvSpPr>
              <p:cNvPr id="383" name="Line 46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Line 46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Line 46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Line 46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8" name="Group 470"/>
            <p:cNvGrpSpPr/>
            <p:nvPr/>
          </p:nvGrpSpPr>
          <p:grpSpPr bwMode="auto">
            <a:xfrm>
              <a:off x="2598" y="327"/>
              <a:ext cx="459" cy="543"/>
              <a:chOff x="1384" y="327"/>
              <a:chExt cx="459" cy="543"/>
            </a:xfrm>
          </p:grpSpPr>
          <p:sp>
            <p:nvSpPr>
              <p:cNvPr id="379" name="Line 47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Line 47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Line 47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Line 47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9" name="Group 475"/>
            <p:cNvGrpSpPr/>
            <p:nvPr/>
          </p:nvGrpSpPr>
          <p:grpSpPr bwMode="auto">
            <a:xfrm>
              <a:off x="3202" y="333"/>
              <a:ext cx="459" cy="543"/>
              <a:chOff x="1384" y="327"/>
              <a:chExt cx="459" cy="543"/>
            </a:xfrm>
          </p:grpSpPr>
          <p:sp>
            <p:nvSpPr>
              <p:cNvPr id="375" name="Line 47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Line 47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Line 47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Line 47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0" name="Group 480"/>
            <p:cNvGrpSpPr/>
            <p:nvPr/>
          </p:nvGrpSpPr>
          <p:grpSpPr bwMode="auto">
            <a:xfrm>
              <a:off x="3814" y="327"/>
              <a:ext cx="459" cy="543"/>
              <a:chOff x="1384" y="327"/>
              <a:chExt cx="459" cy="543"/>
            </a:xfrm>
          </p:grpSpPr>
          <p:sp>
            <p:nvSpPr>
              <p:cNvPr id="371" name="Line 48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Line 48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Line 48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Line 48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1" name="Group 485"/>
            <p:cNvGrpSpPr/>
            <p:nvPr/>
          </p:nvGrpSpPr>
          <p:grpSpPr bwMode="auto">
            <a:xfrm>
              <a:off x="4418" y="333"/>
              <a:ext cx="459" cy="543"/>
              <a:chOff x="1384" y="327"/>
              <a:chExt cx="459" cy="543"/>
            </a:xfrm>
          </p:grpSpPr>
          <p:sp>
            <p:nvSpPr>
              <p:cNvPr id="367" name="Line 48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Line 48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Line 48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Line 48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2" name="Group 490"/>
            <p:cNvGrpSpPr/>
            <p:nvPr/>
          </p:nvGrpSpPr>
          <p:grpSpPr bwMode="auto">
            <a:xfrm>
              <a:off x="5029" y="327"/>
              <a:ext cx="459" cy="543"/>
              <a:chOff x="1384" y="327"/>
              <a:chExt cx="459" cy="543"/>
            </a:xfrm>
          </p:grpSpPr>
          <p:sp>
            <p:nvSpPr>
              <p:cNvPr id="363" name="Line 49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Line 49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Line 49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Line 49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3" name="Group 495"/>
            <p:cNvGrpSpPr/>
            <p:nvPr/>
          </p:nvGrpSpPr>
          <p:grpSpPr bwMode="auto">
            <a:xfrm>
              <a:off x="5633" y="333"/>
              <a:ext cx="459" cy="543"/>
              <a:chOff x="1384" y="327"/>
              <a:chExt cx="459" cy="543"/>
            </a:xfrm>
          </p:grpSpPr>
          <p:sp>
            <p:nvSpPr>
              <p:cNvPr id="359" name="Line 49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Line 49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Line 49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Line 49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4" name="Group 500"/>
            <p:cNvGrpSpPr/>
            <p:nvPr/>
          </p:nvGrpSpPr>
          <p:grpSpPr bwMode="auto">
            <a:xfrm>
              <a:off x="6247" y="327"/>
              <a:ext cx="459" cy="543"/>
              <a:chOff x="1384" y="327"/>
              <a:chExt cx="459" cy="543"/>
            </a:xfrm>
          </p:grpSpPr>
          <p:sp>
            <p:nvSpPr>
              <p:cNvPr id="355" name="Line 50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Line 50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Line 50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Line 50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5" name="Group 505"/>
            <p:cNvGrpSpPr/>
            <p:nvPr/>
          </p:nvGrpSpPr>
          <p:grpSpPr bwMode="auto">
            <a:xfrm>
              <a:off x="6851" y="333"/>
              <a:ext cx="459" cy="543"/>
              <a:chOff x="1384" y="327"/>
              <a:chExt cx="459" cy="543"/>
            </a:xfrm>
          </p:grpSpPr>
          <p:sp>
            <p:nvSpPr>
              <p:cNvPr id="351" name="Line 50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Line 50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Line 50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Line 50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6" name="Group 510"/>
            <p:cNvGrpSpPr/>
            <p:nvPr/>
          </p:nvGrpSpPr>
          <p:grpSpPr bwMode="auto">
            <a:xfrm>
              <a:off x="7463" y="327"/>
              <a:ext cx="459" cy="543"/>
              <a:chOff x="1384" y="327"/>
              <a:chExt cx="459" cy="543"/>
            </a:xfrm>
          </p:grpSpPr>
          <p:sp>
            <p:nvSpPr>
              <p:cNvPr id="347" name="Line 51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Line 51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Line 51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Line 51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7" name="Group 515"/>
            <p:cNvGrpSpPr/>
            <p:nvPr/>
          </p:nvGrpSpPr>
          <p:grpSpPr bwMode="auto">
            <a:xfrm>
              <a:off x="8067" y="333"/>
              <a:ext cx="459" cy="543"/>
              <a:chOff x="1384" y="327"/>
              <a:chExt cx="459" cy="543"/>
            </a:xfrm>
          </p:grpSpPr>
          <p:sp>
            <p:nvSpPr>
              <p:cNvPr id="343" name="Line 51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Line 51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Line 51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Line 51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8" name="Group 520"/>
            <p:cNvGrpSpPr/>
            <p:nvPr/>
          </p:nvGrpSpPr>
          <p:grpSpPr bwMode="auto">
            <a:xfrm>
              <a:off x="8677" y="333"/>
              <a:ext cx="459" cy="543"/>
              <a:chOff x="1384" y="327"/>
              <a:chExt cx="459" cy="543"/>
            </a:xfrm>
          </p:grpSpPr>
          <p:sp>
            <p:nvSpPr>
              <p:cNvPr id="339" name="Line 52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Line 52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Line 52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Line 52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9" name="Group 525"/>
            <p:cNvGrpSpPr/>
            <p:nvPr/>
          </p:nvGrpSpPr>
          <p:grpSpPr bwMode="auto">
            <a:xfrm>
              <a:off x="9291" y="327"/>
              <a:ext cx="459" cy="543"/>
              <a:chOff x="1384" y="327"/>
              <a:chExt cx="459" cy="543"/>
            </a:xfrm>
          </p:grpSpPr>
          <p:sp>
            <p:nvSpPr>
              <p:cNvPr id="335" name="Line 52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Line 52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Line 52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Line 52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0" name="Group 530"/>
            <p:cNvGrpSpPr/>
            <p:nvPr/>
          </p:nvGrpSpPr>
          <p:grpSpPr bwMode="auto">
            <a:xfrm>
              <a:off x="9895" y="333"/>
              <a:ext cx="459" cy="543"/>
              <a:chOff x="1384" y="327"/>
              <a:chExt cx="459" cy="543"/>
            </a:xfrm>
          </p:grpSpPr>
          <p:sp>
            <p:nvSpPr>
              <p:cNvPr id="331" name="Line 53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Line 53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Line 53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Line 53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1" name="Group 535"/>
            <p:cNvGrpSpPr/>
            <p:nvPr/>
          </p:nvGrpSpPr>
          <p:grpSpPr bwMode="auto">
            <a:xfrm>
              <a:off x="10507" y="327"/>
              <a:ext cx="459" cy="543"/>
              <a:chOff x="1384" y="327"/>
              <a:chExt cx="459" cy="543"/>
            </a:xfrm>
          </p:grpSpPr>
          <p:sp>
            <p:nvSpPr>
              <p:cNvPr id="327" name="Line 53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Line 53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Line 53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Line 53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2" name="Group 540"/>
            <p:cNvGrpSpPr/>
            <p:nvPr/>
          </p:nvGrpSpPr>
          <p:grpSpPr bwMode="auto">
            <a:xfrm>
              <a:off x="11111" y="333"/>
              <a:ext cx="473" cy="543"/>
              <a:chOff x="1384" y="327"/>
              <a:chExt cx="459" cy="543"/>
            </a:xfrm>
          </p:grpSpPr>
          <p:sp>
            <p:nvSpPr>
              <p:cNvPr id="323" name="Line 54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Line 54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Line 54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Line 54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91" name="Group 545"/>
          <p:cNvGrpSpPr/>
          <p:nvPr/>
        </p:nvGrpSpPr>
        <p:grpSpPr bwMode="auto">
          <a:xfrm>
            <a:off x="365214" y="4035033"/>
            <a:ext cx="11414211" cy="822609"/>
            <a:chOff x="1251" y="315"/>
            <a:chExt cx="10338" cy="570"/>
          </a:xfrm>
        </p:grpSpPr>
        <p:sp>
          <p:nvSpPr>
            <p:cNvPr id="392" name="Rectangle 546"/>
            <p:cNvSpPr>
              <a:spLocks noChangeArrowheads="1"/>
            </p:cNvSpPr>
            <p:nvPr/>
          </p:nvSpPr>
          <p:spPr bwMode="auto">
            <a:xfrm>
              <a:off x="1251" y="315"/>
              <a:ext cx="10332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666699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3" name="Line 547"/>
            <p:cNvSpPr>
              <a:spLocks noChangeShapeType="1"/>
            </p:cNvSpPr>
            <p:nvPr/>
          </p:nvSpPr>
          <p:spPr bwMode="auto">
            <a:xfrm>
              <a:off x="1257" y="599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4" name="Line 548"/>
            <p:cNvSpPr>
              <a:spLocks noChangeShapeType="1"/>
            </p:cNvSpPr>
            <p:nvPr/>
          </p:nvSpPr>
          <p:spPr bwMode="auto">
            <a:xfrm>
              <a:off x="1257" y="463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5" name="Line 549"/>
            <p:cNvSpPr>
              <a:spLocks noChangeShapeType="1"/>
            </p:cNvSpPr>
            <p:nvPr/>
          </p:nvSpPr>
          <p:spPr bwMode="auto">
            <a:xfrm>
              <a:off x="1257" y="740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96" name="Group 550"/>
            <p:cNvGrpSpPr/>
            <p:nvPr/>
          </p:nvGrpSpPr>
          <p:grpSpPr bwMode="auto">
            <a:xfrm>
              <a:off x="1380" y="327"/>
              <a:ext cx="459" cy="543"/>
              <a:chOff x="1384" y="327"/>
              <a:chExt cx="459" cy="543"/>
            </a:xfrm>
          </p:grpSpPr>
          <p:sp>
            <p:nvSpPr>
              <p:cNvPr id="477" name="Line 55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Line 55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Line 55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Line 55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7" name="Group 555"/>
            <p:cNvGrpSpPr/>
            <p:nvPr/>
          </p:nvGrpSpPr>
          <p:grpSpPr bwMode="auto">
            <a:xfrm>
              <a:off x="1984" y="333"/>
              <a:ext cx="459" cy="543"/>
              <a:chOff x="1384" y="327"/>
              <a:chExt cx="459" cy="543"/>
            </a:xfrm>
          </p:grpSpPr>
          <p:sp>
            <p:nvSpPr>
              <p:cNvPr id="473" name="Line 55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Line 55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Line 55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Line 55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8" name="Group 560"/>
            <p:cNvGrpSpPr/>
            <p:nvPr/>
          </p:nvGrpSpPr>
          <p:grpSpPr bwMode="auto">
            <a:xfrm>
              <a:off x="2598" y="327"/>
              <a:ext cx="459" cy="543"/>
              <a:chOff x="1384" y="327"/>
              <a:chExt cx="459" cy="543"/>
            </a:xfrm>
          </p:grpSpPr>
          <p:sp>
            <p:nvSpPr>
              <p:cNvPr id="469" name="Line 56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Line 56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Line 56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Line 56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9" name="Group 565"/>
            <p:cNvGrpSpPr/>
            <p:nvPr/>
          </p:nvGrpSpPr>
          <p:grpSpPr bwMode="auto">
            <a:xfrm>
              <a:off x="3202" y="333"/>
              <a:ext cx="459" cy="543"/>
              <a:chOff x="1384" y="327"/>
              <a:chExt cx="459" cy="543"/>
            </a:xfrm>
          </p:grpSpPr>
          <p:sp>
            <p:nvSpPr>
              <p:cNvPr id="465" name="Line 56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Line 56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Line 56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Line 56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0" name="Group 570"/>
            <p:cNvGrpSpPr/>
            <p:nvPr/>
          </p:nvGrpSpPr>
          <p:grpSpPr bwMode="auto">
            <a:xfrm>
              <a:off x="3814" y="327"/>
              <a:ext cx="459" cy="543"/>
              <a:chOff x="1384" y="327"/>
              <a:chExt cx="459" cy="543"/>
            </a:xfrm>
          </p:grpSpPr>
          <p:sp>
            <p:nvSpPr>
              <p:cNvPr id="461" name="Line 57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Line 57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Line 57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Line 57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1" name="Group 575"/>
            <p:cNvGrpSpPr/>
            <p:nvPr/>
          </p:nvGrpSpPr>
          <p:grpSpPr bwMode="auto">
            <a:xfrm>
              <a:off x="4418" y="333"/>
              <a:ext cx="459" cy="543"/>
              <a:chOff x="1384" y="327"/>
              <a:chExt cx="459" cy="543"/>
            </a:xfrm>
          </p:grpSpPr>
          <p:sp>
            <p:nvSpPr>
              <p:cNvPr id="457" name="Line 57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Line 57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Line 57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Line 57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2" name="Group 580"/>
            <p:cNvGrpSpPr/>
            <p:nvPr/>
          </p:nvGrpSpPr>
          <p:grpSpPr bwMode="auto">
            <a:xfrm>
              <a:off x="5029" y="327"/>
              <a:ext cx="459" cy="543"/>
              <a:chOff x="1384" y="327"/>
              <a:chExt cx="459" cy="543"/>
            </a:xfrm>
          </p:grpSpPr>
          <p:sp>
            <p:nvSpPr>
              <p:cNvPr id="453" name="Line 58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Line 58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Line 58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Line 58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3" name="Group 585"/>
            <p:cNvGrpSpPr/>
            <p:nvPr/>
          </p:nvGrpSpPr>
          <p:grpSpPr bwMode="auto">
            <a:xfrm>
              <a:off x="5633" y="333"/>
              <a:ext cx="459" cy="543"/>
              <a:chOff x="1384" y="327"/>
              <a:chExt cx="459" cy="543"/>
            </a:xfrm>
          </p:grpSpPr>
          <p:sp>
            <p:nvSpPr>
              <p:cNvPr id="449" name="Line 58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Line 58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Line 58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Line 58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4" name="Group 590"/>
            <p:cNvGrpSpPr/>
            <p:nvPr/>
          </p:nvGrpSpPr>
          <p:grpSpPr bwMode="auto">
            <a:xfrm>
              <a:off x="6247" y="327"/>
              <a:ext cx="459" cy="543"/>
              <a:chOff x="1384" y="327"/>
              <a:chExt cx="459" cy="543"/>
            </a:xfrm>
          </p:grpSpPr>
          <p:sp>
            <p:nvSpPr>
              <p:cNvPr id="445" name="Line 59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Line 59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Line 59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Line 59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5" name="Group 595"/>
            <p:cNvGrpSpPr/>
            <p:nvPr/>
          </p:nvGrpSpPr>
          <p:grpSpPr bwMode="auto">
            <a:xfrm>
              <a:off x="6851" y="333"/>
              <a:ext cx="459" cy="543"/>
              <a:chOff x="1384" y="327"/>
              <a:chExt cx="459" cy="543"/>
            </a:xfrm>
          </p:grpSpPr>
          <p:sp>
            <p:nvSpPr>
              <p:cNvPr id="441" name="Line 59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Line 59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Line 59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Line 59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6" name="Group 600"/>
            <p:cNvGrpSpPr/>
            <p:nvPr/>
          </p:nvGrpSpPr>
          <p:grpSpPr bwMode="auto">
            <a:xfrm>
              <a:off x="7463" y="327"/>
              <a:ext cx="459" cy="543"/>
              <a:chOff x="1384" y="327"/>
              <a:chExt cx="459" cy="543"/>
            </a:xfrm>
          </p:grpSpPr>
          <p:sp>
            <p:nvSpPr>
              <p:cNvPr id="437" name="Line 60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Line 60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Line 60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Line 60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7" name="Group 605"/>
            <p:cNvGrpSpPr/>
            <p:nvPr/>
          </p:nvGrpSpPr>
          <p:grpSpPr bwMode="auto">
            <a:xfrm>
              <a:off x="8067" y="333"/>
              <a:ext cx="459" cy="543"/>
              <a:chOff x="1384" y="327"/>
              <a:chExt cx="459" cy="543"/>
            </a:xfrm>
          </p:grpSpPr>
          <p:sp>
            <p:nvSpPr>
              <p:cNvPr id="433" name="Line 60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Line 60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Line 60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Line 60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8" name="Group 610"/>
            <p:cNvGrpSpPr/>
            <p:nvPr/>
          </p:nvGrpSpPr>
          <p:grpSpPr bwMode="auto">
            <a:xfrm>
              <a:off x="8677" y="333"/>
              <a:ext cx="459" cy="543"/>
              <a:chOff x="1384" y="327"/>
              <a:chExt cx="459" cy="543"/>
            </a:xfrm>
          </p:grpSpPr>
          <p:sp>
            <p:nvSpPr>
              <p:cNvPr id="429" name="Line 61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Line 61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Line 61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Line 61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9" name="Group 615"/>
            <p:cNvGrpSpPr/>
            <p:nvPr/>
          </p:nvGrpSpPr>
          <p:grpSpPr bwMode="auto">
            <a:xfrm>
              <a:off x="9291" y="327"/>
              <a:ext cx="459" cy="543"/>
              <a:chOff x="1384" y="327"/>
              <a:chExt cx="459" cy="543"/>
            </a:xfrm>
          </p:grpSpPr>
          <p:sp>
            <p:nvSpPr>
              <p:cNvPr id="425" name="Line 61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Line 61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Line 61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Line 61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10" name="Group 620"/>
            <p:cNvGrpSpPr/>
            <p:nvPr/>
          </p:nvGrpSpPr>
          <p:grpSpPr bwMode="auto">
            <a:xfrm>
              <a:off x="9895" y="333"/>
              <a:ext cx="459" cy="543"/>
              <a:chOff x="1384" y="327"/>
              <a:chExt cx="459" cy="543"/>
            </a:xfrm>
          </p:grpSpPr>
          <p:sp>
            <p:nvSpPr>
              <p:cNvPr id="421" name="Line 62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Line 62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Line 62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Line 62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11" name="Group 625"/>
            <p:cNvGrpSpPr/>
            <p:nvPr/>
          </p:nvGrpSpPr>
          <p:grpSpPr bwMode="auto">
            <a:xfrm>
              <a:off x="10507" y="327"/>
              <a:ext cx="459" cy="543"/>
              <a:chOff x="1384" y="327"/>
              <a:chExt cx="459" cy="543"/>
            </a:xfrm>
          </p:grpSpPr>
          <p:sp>
            <p:nvSpPr>
              <p:cNvPr id="417" name="Line 62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Line 62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Line 62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Line 62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12" name="Group 630"/>
            <p:cNvGrpSpPr/>
            <p:nvPr/>
          </p:nvGrpSpPr>
          <p:grpSpPr bwMode="auto">
            <a:xfrm>
              <a:off x="11111" y="333"/>
              <a:ext cx="473" cy="543"/>
              <a:chOff x="1384" y="327"/>
              <a:chExt cx="459" cy="543"/>
            </a:xfrm>
          </p:grpSpPr>
          <p:sp>
            <p:nvSpPr>
              <p:cNvPr id="413" name="Line 63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Line 63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Line 63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Line 63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81" name="Group 635"/>
          <p:cNvGrpSpPr/>
          <p:nvPr/>
        </p:nvGrpSpPr>
        <p:grpSpPr bwMode="auto">
          <a:xfrm>
            <a:off x="372907" y="4856198"/>
            <a:ext cx="11414408" cy="822609"/>
            <a:chOff x="1251" y="315"/>
            <a:chExt cx="10338" cy="570"/>
          </a:xfrm>
        </p:grpSpPr>
        <p:sp>
          <p:nvSpPr>
            <p:cNvPr id="482" name="Rectangle 636"/>
            <p:cNvSpPr>
              <a:spLocks noChangeArrowheads="1"/>
            </p:cNvSpPr>
            <p:nvPr/>
          </p:nvSpPr>
          <p:spPr bwMode="auto">
            <a:xfrm>
              <a:off x="1251" y="315"/>
              <a:ext cx="10332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666699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3" name="Line 637"/>
            <p:cNvSpPr>
              <a:spLocks noChangeShapeType="1"/>
            </p:cNvSpPr>
            <p:nvPr/>
          </p:nvSpPr>
          <p:spPr bwMode="auto">
            <a:xfrm>
              <a:off x="1257" y="599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4" name="Line 638"/>
            <p:cNvSpPr>
              <a:spLocks noChangeShapeType="1"/>
            </p:cNvSpPr>
            <p:nvPr/>
          </p:nvSpPr>
          <p:spPr bwMode="auto">
            <a:xfrm>
              <a:off x="1257" y="463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5" name="Line 639"/>
            <p:cNvSpPr>
              <a:spLocks noChangeShapeType="1"/>
            </p:cNvSpPr>
            <p:nvPr/>
          </p:nvSpPr>
          <p:spPr bwMode="auto">
            <a:xfrm>
              <a:off x="1257" y="740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486" name="Group 640"/>
            <p:cNvGrpSpPr/>
            <p:nvPr/>
          </p:nvGrpSpPr>
          <p:grpSpPr bwMode="auto">
            <a:xfrm>
              <a:off x="1380" y="327"/>
              <a:ext cx="459" cy="543"/>
              <a:chOff x="1384" y="327"/>
              <a:chExt cx="459" cy="543"/>
            </a:xfrm>
          </p:grpSpPr>
          <p:sp>
            <p:nvSpPr>
              <p:cNvPr id="567" name="Line 64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8" name="Line 64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9" name="Line 64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0" name="Line 64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87" name="Group 645"/>
            <p:cNvGrpSpPr/>
            <p:nvPr/>
          </p:nvGrpSpPr>
          <p:grpSpPr bwMode="auto">
            <a:xfrm>
              <a:off x="1984" y="333"/>
              <a:ext cx="459" cy="543"/>
              <a:chOff x="1384" y="327"/>
              <a:chExt cx="459" cy="543"/>
            </a:xfrm>
          </p:grpSpPr>
          <p:sp>
            <p:nvSpPr>
              <p:cNvPr id="563" name="Line 64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4" name="Line 64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5" name="Line 64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6" name="Line 64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88" name="Group 650"/>
            <p:cNvGrpSpPr/>
            <p:nvPr/>
          </p:nvGrpSpPr>
          <p:grpSpPr bwMode="auto">
            <a:xfrm>
              <a:off x="2598" y="327"/>
              <a:ext cx="459" cy="543"/>
              <a:chOff x="1384" y="327"/>
              <a:chExt cx="459" cy="543"/>
            </a:xfrm>
          </p:grpSpPr>
          <p:sp>
            <p:nvSpPr>
              <p:cNvPr id="559" name="Line 65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" name="Line 65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1" name="Line 65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2" name="Line 65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89" name="Group 655"/>
            <p:cNvGrpSpPr/>
            <p:nvPr/>
          </p:nvGrpSpPr>
          <p:grpSpPr bwMode="auto">
            <a:xfrm>
              <a:off x="3202" y="333"/>
              <a:ext cx="459" cy="543"/>
              <a:chOff x="1384" y="327"/>
              <a:chExt cx="459" cy="543"/>
            </a:xfrm>
          </p:grpSpPr>
          <p:sp>
            <p:nvSpPr>
              <p:cNvPr id="555" name="Line 65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6" name="Line 65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7" name="Line 65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8" name="Line 65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0" name="Group 660"/>
            <p:cNvGrpSpPr/>
            <p:nvPr/>
          </p:nvGrpSpPr>
          <p:grpSpPr bwMode="auto">
            <a:xfrm>
              <a:off x="3814" y="327"/>
              <a:ext cx="459" cy="543"/>
              <a:chOff x="1384" y="327"/>
              <a:chExt cx="459" cy="543"/>
            </a:xfrm>
          </p:grpSpPr>
          <p:sp>
            <p:nvSpPr>
              <p:cNvPr id="551" name="Line 66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2" name="Line 66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3" name="Line 66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4" name="Line 66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1" name="Group 665"/>
            <p:cNvGrpSpPr/>
            <p:nvPr/>
          </p:nvGrpSpPr>
          <p:grpSpPr bwMode="auto">
            <a:xfrm>
              <a:off x="4418" y="333"/>
              <a:ext cx="459" cy="543"/>
              <a:chOff x="1384" y="327"/>
              <a:chExt cx="459" cy="543"/>
            </a:xfrm>
          </p:grpSpPr>
          <p:sp>
            <p:nvSpPr>
              <p:cNvPr id="547" name="Line 66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8" name="Line 66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9" name="Line 66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0" name="Line 66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2" name="Group 670"/>
            <p:cNvGrpSpPr/>
            <p:nvPr/>
          </p:nvGrpSpPr>
          <p:grpSpPr bwMode="auto">
            <a:xfrm>
              <a:off x="5029" y="327"/>
              <a:ext cx="459" cy="543"/>
              <a:chOff x="1384" y="327"/>
              <a:chExt cx="459" cy="543"/>
            </a:xfrm>
          </p:grpSpPr>
          <p:sp>
            <p:nvSpPr>
              <p:cNvPr id="543" name="Line 67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4" name="Line 67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5" name="Line 67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6" name="Line 67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3" name="Group 675"/>
            <p:cNvGrpSpPr/>
            <p:nvPr/>
          </p:nvGrpSpPr>
          <p:grpSpPr bwMode="auto">
            <a:xfrm>
              <a:off x="5633" y="333"/>
              <a:ext cx="459" cy="543"/>
              <a:chOff x="1384" y="327"/>
              <a:chExt cx="459" cy="543"/>
            </a:xfrm>
          </p:grpSpPr>
          <p:sp>
            <p:nvSpPr>
              <p:cNvPr id="539" name="Line 67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0" name="Line 67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1" name="Line 67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2" name="Line 67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4" name="Group 680"/>
            <p:cNvGrpSpPr/>
            <p:nvPr/>
          </p:nvGrpSpPr>
          <p:grpSpPr bwMode="auto">
            <a:xfrm>
              <a:off x="6247" y="327"/>
              <a:ext cx="459" cy="543"/>
              <a:chOff x="1384" y="327"/>
              <a:chExt cx="459" cy="543"/>
            </a:xfrm>
          </p:grpSpPr>
          <p:sp>
            <p:nvSpPr>
              <p:cNvPr id="535" name="Line 68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6" name="Line 68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7" name="Line 68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8" name="Line 68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5" name="Group 685"/>
            <p:cNvGrpSpPr/>
            <p:nvPr/>
          </p:nvGrpSpPr>
          <p:grpSpPr bwMode="auto">
            <a:xfrm>
              <a:off x="6851" y="333"/>
              <a:ext cx="459" cy="543"/>
              <a:chOff x="1384" y="327"/>
              <a:chExt cx="459" cy="543"/>
            </a:xfrm>
          </p:grpSpPr>
          <p:sp>
            <p:nvSpPr>
              <p:cNvPr id="531" name="Line 68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2" name="Line 68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3" name="Line 68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4" name="Line 68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6" name="Group 690"/>
            <p:cNvGrpSpPr/>
            <p:nvPr/>
          </p:nvGrpSpPr>
          <p:grpSpPr bwMode="auto">
            <a:xfrm>
              <a:off x="7463" y="327"/>
              <a:ext cx="459" cy="543"/>
              <a:chOff x="1384" y="327"/>
              <a:chExt cx="459" cy="543"/>
            </a:xfrm>
          </p:grpSpPr>
          <p:sp>
            <p:nvSpPr>
              <p:cNvPr id="527" name="Line 69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8" name="Line 69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9" name="Line 69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0" name="Line 69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7" name="Group 695"/>
            <p:cNvGrpSpPr/>
            <p:nvPr/>
          </p:nvGrpSpPr>
          <p:grpSpPr bwMode="auto">
            <a:xfrm>
              <a:off x="8067" y="333"/>
              <a:ext cx="459" cy="543"/>
              <a:chOff x="1384" y="327"/>
              <a:chExt cx="459" cy="543"/>
            </a:xfrm>
          </p:grpSpPr>
          <p:sp>
            <p:nvSpPr>
              <p:cNvPr id="523" name="Line 69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4" name="Line 69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5" name="Line 69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6" name="Line 69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8" name="Group 700"/>
            <p:cNvGrpSpPr/>
            <p:nvPr/>
          </p:nvGrpSpPr>
          <p:grpSpPr bwMode="auto">
            <a:xfrm>
              <a:off x="8677" y="333"/>
              <a:ext cx="459" cy="543"/>
              <a:chOff x="1384" y="327"/>
              <a:chExt cx="459" cy="543"/>
            </a:xfrm>
          </p:grpSpPr>
          <p:sp>
            <p:nvSpPr>
              <p:cNvPr id="519" name="Line 70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0" name="Line 70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1" name="Line 70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" name="Line 70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9" name="Group 705"/>
            <p:cNvGrpSpPr/>
            <p:nvPr/>
          </p:nvGrpSpPr>
          <p:grpSpPr bwMode="auto">
            <a:xfrm>
              <a:off x="9291" y="327"/>
              <a:ext cx="459" cy="543"/>
              <a:chOff x="1384" y="327"/>
              <a:chExt cx="459" cy="543"/>
            </a:xfrm>
          </p:grpSpPr>
          <p:sp>
            <p:nvSpPr>
              <p:cNvPr id="515" name="Line 70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6" name="Line 70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7" name="Line 70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8" name="Line 70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00" name="Group 710"/>
            <p:cNvGrpSpPr/>
            <p:nvPr/>
          </p:nvGrpSpPr>
          <p:grpSpPr bwMode="auto">
            <a:xfrm>
              <a:off x="9895" y="333"/>
              <a:ext cx="459" cy="543"/>
              <a:chOff x="1384" y="327"/>
              <a:chExt cx="459" cy="543"/>
            </a:xfrm>
          </p:grpSpPr>
          <p:sp>
            <p:nvSpPr>
              <p:cNvPr id="511" name="Line 71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2" name="Line 71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3" name="Line 71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4" name="Line 71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01" name="Group 715"/>
            <p:cNvGrpSpPr/>
            <p:nvPr/>
          </p:nvGrpSpPr>
          <p:grpSpPr bwMode="auto">
            <a:xfrm>
              <a:off x="10507" y="327"/>
              <a:ext cx="459" cy="543"/>
              <a:chOff x="1384" y="327"/>
              <a:chExt cx="459" cy="543"/>
            </a:xfrm>
          </p:grpSpPr>
          <p:sp>
            <p:nvSpPr>
              <p:cNvPr id="507" name="Line 71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8" name="Line 71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9" name="Line 71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0" name="Line 71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02" name="Group 720"/>
            <p:cNvGrpSpPr/>
            <p:nvPr/>
          </p:nvGrpSpPr>
          <p:grpSpPr bwMode="auto">
            <a:xfrm>
              <a:off x="11111" y="333"/>
              <a:ext cx="473" cy="543"/>
              <a:chOff x="1384" y="327"/>
              <a:chExt cx="459" cy="543"/>
            </a:xfrm>
          </p:grpSpPr>
          <p:sp>
            <p:nvSpPr>
              <p:cNvPr id="503" name="Line 72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4" name="Line 72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5" name="Line 72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6" name="Line 72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>
            <a:fillRect/>
          </a:stretch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56985" y="305709"/>
            <a:ext cx="11450320" cy="5897855"/>
          </a:xfrm>
          <a:prstGeom prst="roundRect">
            <a:avLst/>
          </a:prstGeom>
          <a:noFill/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>
            <a:fillRect/>
          </a:stretch>
        </p:blipFill>
        <p:spPr>
          <a:xfrm flipH="1">
            <a:off x="6830950" y="5043055"/>
            <a:ext cx="5342613" cy="181494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183087" y="639511"/>
            <a:ext cx="4742644" cy="687610"/>
            <a:chOff x="4115164" y="4732269"/>
            <a:chExt cx="4742644" cy="899496"/>
          </a:xfrm>
        </p:grpSpPr>
        <p:sp>
          <p:nvSpPr>
            <p:cNvPr id="19" name="Rounded Rectangular Callout 4"/>
            <p:cNvSpPr/>
            <p:nvPr/>
          </p:nvSpPr>
          <p:spPr>
            <a:xfrm>
              <a:off x="4115164" y="4732269"/>
              <a:ext cx="4372201" cy="899496"/>
            </a:xfrm>
            <a:prstGeom prst="wedgeRoundRectCallout">
              <a:avLst>
                <a:gd name="adj1" fmla="val -56483"/>
                <a:gd name="adj2" fmla="val 3250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TextBox 37"/>
            <p:cNvSpPr txBox="1"/>
            <p:nvPr/>
          </p:nvSpPr>
          <p:spPr>
            <a:xfrm>
              <a:off x="4485608" y="4796807"/>
              <a:ext cx="437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 </a:t>
              </a:r>
              <a:r>
                <a:rPr lang="es-E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s-E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s-E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s-E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36729" y="1385940"/>
            <a:ext cx="8095320" cy="901594"/>
            <a:chOff x="1728071" y="3918823"/>
            <a:chExt cx="8095320" cy="901594"/>
          </a:xfrm>
        </p:grpSpPr>
        <p:sp>
          <p:nvSpPr>
            <p:cNvPr id="22" name="Rectangle 21"/>
            <p:cNvSpPr/>
            <p:nvPr/>
          </p:nvSpPr>
          <p:spPr>
            <a:xfrm>
              <a:off x="1728071" y="3918823"/>
              <a:ext cx="1768432" cy="9015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35 + 6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01137" y="3918825"/>
              <a:ext cx="1971690" cy="90159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47 +  8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978047" y="3918825"/>
              <a:ext cx="1768433" cy="90159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89 + 2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054958" y="3918823"/>
              <a:ext cx="1768433" cy="9015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63 + 9</a:t>
              </a:r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V="1">
            <a:off x="2092036" y="1185206"/>
            <a:ext cx="148243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317598" y="1185206"/>
            <a:ext cx="767020" cy="91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024485" y="3300621"/>
            <a:ext cx="1138732" cy="101566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35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97827" y="4110134"/>
            <a:ext cx="931160" cy="101566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40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6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80210" y="3712538"/>
            <a:ext cx="403470" cy="101566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+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49730" y="4868979"/>
            <a:ext cx="906377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1" name="TextBox 570"/>
          <p:cNvSpPr txBox="1"/>
          <p:nvPr/>
        </p:nvSpPr>
        <p:spPr>
          <a:xfrm>
            <a:off x="800857" y="2612413"/>
            <a:ext cx="2940286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9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2:</a:t>
            </a:r>
            <a:endParaRPr lang="en-US" sz="39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28" grpId="0"/>
      <p:bldP spid="5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roup 365"/>
          <p:cNvGrpSpPr/>
          <p:nvPr/>
        </p:nvGrpSpPr>
        <p:grpSpPr bwMode="auto">
          <a:xfrm>
            <a:off x="356985" y="2402804"/>
            <a:ext cx="11403503" cy="822609"/>
            <a:chOff x="1251" y="315"/>
            <a:chExt cx="10338" cy="570"/>
          </a:xfrm>
        </p:grpSpPr>
        <p:sp>
          <p:nvSpPr>
            <p:cNvPr id="212" name="Rectangle 366"/>
            <p:cNvSpPr>
              <a:spLocks noChangeArrowheads="1"/>
            </p:cNvSpPr>
            <p:nvPr/>
          </p:nvSpPr>
          <p:spPr bwMode="auto">
            <a:xfrm>
              <a:off x="1251" y="315"/>
              <a:ext cx="10332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666699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Line 367"/>
            <p:cNvSpPr>
              <a:spLocks noChangeShapeType="1"/>
            </p:cNvSpPr>
            <p:nvPr/>
          </p:nvSpPr>
          <p:spPr bwMode="auto">
            <a:xfrm>
              <a:off x="1257" y="599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Line 368"/>
            <p:cNvSpPr>
              <a:spLocks noChangeShapeType="1"/>
            </p:cNvSpPr>
            <p:nvPr/>
          </p:nvSpPr>
          <p:spPr bwMode="auto">
            <a:xfrm>
              <a:off x="1257" y="463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Line 369"/>
            <p:cNvSpPr>
              <a:spLocks noChangeShapeType="1"/>
            </p:cNvSpPr>
            <p:nvPr/>
          </p:nvSpPr>
          <p:spPr bwMode="auto">
            <a:xfrm>
              <a:off x="1257" y="740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16" name="Group 370"/>
            <p:cNvGrpSpPr/>
            <p:nvPr/>
          </p:nvGrpSpPr>
          <p:grpSpPr bwMode="auto">
            <a:xfrm>
              <a:off x="1380" y="327"/>
              <a:ext cx="459" cy="543"/>
              <a:chOff x="1384" y="327"/>
              <a:chExt cx="459" cy="543"/>
            </a:xfrm>
          </p:grpSpPr>
          <p:sp>
            <p:nvSpPr>
              <p:cNvPr id="297" name="Line 37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Line 37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9" name="Line 37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Line 37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7" name="Group 375"/>
            <p:cNvGrpSpPr/>
            <p:nvPr/>
          </p:nvGrpSpPr>
          <p:grpSpPr bwMode="auto">
            <a:xfrm>
              <a:off x="1984" y="333"/>
              <a:ext cx="459" cy="543"/>
              <a:chOff x="1384" y="327"/>
              <a:chExt cx="459" cy="543"/>
            </a:xfrm>
          </p:grpSpPr>
          <p:sp>
            <p:nvSpPr>
              <p:cNvPr id="293" name="Line 37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Line 37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5" name="Line 37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Line 37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8" name="Group 380"/>
            <p:cNvGrpSpPr/>
            <p:nvPr/>
          </p:nvGrpSpPr>
          <p:grpSpPr bwMode="auto">
            <a:xfrm>
              <a:off x="2598" y="327"/>
              <a:ext cx="459" cy="543"/>
              <a:chOff x="1384" y="327"/>
              <a:chExt cx="459" cy="543"/>
            </a:xfrm>
          </p:grpSpPr>
          <p:sp>
            <p:nvSpPr>
              <p:cNvPr id="289" name="Line 38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Line 38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Line 38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Line 38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9" name="Group 385"/>
            <p:cNvGrpSpPr/>
            <p:nvPr/>
          </p:nvGrpSpPr>
          <p:grpSpPr bwMode="auto">
            <a:xfrm>
              <a:off x="3202" y="333"/>
              <a:ext cx="459" cy="543"/>
              <a:chOff x="1384" y="327"/>
              <a:chExt cx="459" cy="543"/>
            </a:xfrm>
          </p:grpSpPr>
          <p:sp>
            <p:nvSpPr>
              <p:cNvPr id="285" name="Line 38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Line 38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Line 38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Line 38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0" name="Group 390"/>
            <p:cNvGrpSpPr/>
            <p:nvPr/>
          </p:nvGrpSpPr>
          <p:grpSpPr bwMode="auto">
            <a:xfrm>
              <a:off x="3814" y="327"/>
              <a:ext cx="459" cy="543"/>
              <a:chOff x="1384" y="327"/>
              <a:chExt cx="459" cy="543"/>
            </a:xfrm>
          </p:grpSpPr>
          <p:sp>
            <p:nvSpPr>
              <p:cNvPr id="281" name="Line 39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Line 39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Line 39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Line 39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1" name="Group 395"/>
            <p:cNvGrpSpPr/>
            <p:nvPr/>
          </p:nvGrpSpPr>
          <p:grpSpPr bwMode="auto">
            <a:xfrm>
              <a:off x="4418" y="333"/>
              <a:ext cx="459" cy="543"/>
              <a:chOff x="1384" y="327"/>
              <a:chExt cx="459" cy="543"/>
            </a:xfrm>
          </p:grpSpPr>
          <p:sp>
            <p:nvSpPr>
              <p:cNvPr id="277" name="Line 39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Line 39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Line 39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Line 39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2" name="Group 400"/>
            <p:cNvGrpSpPr/>
            <p:nvPr/>
          </p:nvGrpSpPr>
          <p:grpSpPr bwMode="auto">
            <a:xfrm>
              <a:off x="5029" y="327"/>
              <a:ext cx="459" cy="543"/>
              <a:chOff x="1384" y="327"/>
              <a:chExt cx="459" cy="543"/>
            </a:xfrm>
          </p:grpSpPr>
          <p:sp>
            <p:nvSpPr>
              <p:cNvPr id="273" name="Line 40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Line 40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Line 40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Line 40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3" name="Group 405"/>
            <p:cNvGrpSpPr/>
            <p:nvPr/>
          </p:nvGrpSpPr>
          <p:grpSpPr bwMode="auto">
            <a:xfrm>
              <a:off x="5633" y="333"/>
              <a:ext cx="459" cy="543"/>
              <a:chOff x="1384" y="327"/>
              <a:chExt cx="459" cy="543"/>
            </a:xfrm>
          </p:grpSpPr>
          <p:sp>
            <p:nvSpPr>
              <p:cNvPr id="269" name="Line 40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Line 40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Line 40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Line 40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4" name="Group 410"/>
            <p:cNvGrpSpPr/>
            <p:nvPr/>
          </p:nvGrpSpPr>
          <p:grpSpPr bwMode="auto">
            <a:xfrm>
              <a:off x="6247" y="327"/>
              <a:ext cx="459" cy="543"/>
              <a:chOff x="1384" y="327"/>
              <a:chExt cx="459" cy="543"/>
            </a:xfrm>
          </p:grpSpPr>
          <p:sp>
            <p:nvSpPr>
              <p:cNvPr id="265" name="Line 41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Line 41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Line 41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Line 41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5" name="Group 415"/>
            <p:cNvGrpSpPr/>
            <p:nvPr/>
          </p:nvGrpSpPr>
          <p:grpSpPr bwMode="auto">
            <a:xfrm>
              <a:off x="6851" y="333"/>
              <a:ext cx="459" cy="543"/>
              <a:chOff x="1384" y="327"/>
              <a:chExt cx="459" cy="543"/>
            </a:xfrm>
          </p:grpSpPr>
          <p:sp>
            <p:nvSpPr>
              <p:cNvPr id="261" name="Line 41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Line 41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Line 41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Line 41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6" name="Group 420"/>
            <p:cNvGrpSpPr/>
            <p:nvPr/>
          </p:nvGrpSpPr>
          <p:grpSpPr bwMode="auto">
            <a:xfrm>
              <a:off x="7463" y="327"/>
              <a:ext cx="459" cy="543"/>
              <a:chOff x="1384" y="327"/>
              <a:chExt cx="459" cy="543"/>
            </a:xfrm>
          </p:grpSpPr>
          <p:sp>
            <p:nvSpPr>
              <p:cNvPr id="257" name="Line 42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Line 42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Line 42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Line 42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7" name="Group 425"/>
            <p:cNvGrpSpPr/>
            <p:nvPr/>
          </p:nvGrpSpPr>
          <p:grpSpPr bwMode="auto">
            <a:xfrm>
              <a:off x="8067" y="333"/>
              <a:ext cx="459" cy="543"/>
              <a:chOff x="1384" y="327"/>
              <a:chExt cx="459" cy="543"/>
            </a:xfrm>
          </p:grpSpPr>
          <p:sp>
            <p:nvSpPr>
              <p:cNvPr id="253" name="Line 42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Line 42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Line 42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Line 42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8" name="Group 430"/>
            <p:cNvGrpSpPr/>
            <p:nvPr/>
          </p:nvGrpSpPr>
          <p:grpSpPr bwMode="auto">
            <a:xfrm>
              <a:off x="8677" y="333"/>
              <a:ext cx="459" cy="543"/>
              <a:chOff x="1384" y="327"/>
              <a:chExt cx="459" cy="543"/>
            </a:xfrm>
          </p:grpSpPr>
          <p:sp>
            <p:nvSpPr>
              <p:cNvPr id="249" name="Line 43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Line 43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Line 43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Line 43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9" name="Group 435"/>
            <p:cNvGrpSpPr/>
            <p:nvPr/>
          </p:nvGrpSpPr>
          <p:grpSpPr bwMode="auto">
            <a:xfrm>
              <a:off x="9291" y="327"/>
              <a:ext cx="459" cy="543"/>
              <a:chOff x="1384" y="327"/>
              <a:chExt cx="459" cy="543"/>
            </a:xfrm>
          </p:grpSpPr>
          <p:sp>
            <p:nvSpPr>
              <p:cNvPr id="245" name="Line 43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Line 43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Line 43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Line 43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0" name="Group 440"/>
            <p:cNvGrpSpPr/>
            <p:nvPr/>
          </p:nvGrpSpPr>
          <p:grpSpPr bwMode="auto">
            <a:xfrm>
              <a:off x="9895" y="333"/>
              <a:ext cx="459" cy="543"/>
              <a:chOff x="1384" y="327"/>
              <a:chExt cx="459" cy="543"/>
            </a:xfrm>
          </p:grpSpPr>
          <p:sp>
            <p:nvSpPr>
              <p:cNvPr id="241" name="Line 44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Line 44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Line 44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Line 44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1" name="Group 445"/>
            <p:cNvGrpSpPr/>
            <p:nvPr/>
          </p:nvGrpSpPr>
          <p:grpSpPr bwMode="auto">
            <a:xfrm>
              <a:off x="10507" y="327"/>
              <a:ext cx="459" cy="543"/>
              <a:chOff x="1384" y="327"/>
              <a:chExt cx="459" cy="543"/>
            </a:xfrm>
          </p:grpSpPr>
          <p:sp>
            <p:nvSpPr>
              <p:cNvPr id="237" name="Line 44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Line 44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Line 44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Line 44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2" name="Group 450"/>
            <p:cNvGrpSpPr/>
            <p:nvPr/>
          </p:nvGrpSpPr>
          <p:grpSpPr bwMode="auto">
            <a:xfrm>
              <a:off x="11111" y="333"/>
              <a:ext cx="473" cy="543"/>
              <a:chOff x="1384" y="327"/>
              <a:chExt cx="459" cy="543"/>
            </a:xfrm>
          </p:grpSpPr>
          <p:sp>
            <p:nvSpPr>
              <p:cNvPr id="233" name="Line 45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Line 45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Line 45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Line 45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01" name="Group 455"/>
          <p:cNvGrpSpPr/>
          <p:nvPr/>
        </p:nvGrpSpPr>
        <p:grpSpPr bwMode="auto">
          <a:xfrm>
            <a:off x="362864" y="3212424"/>
            <a:ext cx="11393214" cy="822609"/>
            <a:chOff x="1251" y="315"/>
            <a:chExt cx="10338" cy="570"/>
          </a:xfrm>
        </p:grpSpPr>
        <p:sp>
          <p:nvSpPr>
            <p:cNvPr id="302" name="Rectangle 456"/>
            <p:cNvSpPr>
              <a:spLocks noChangeArrowheads="1"/>
            </p:cNvSpPr>
            <p:nvPr/>
          </p:nvSpPr>
          <p:spPr bwMode="auto">
            <a:xfrm>
              <a:off x="1251" y="315"/>
              <a:ext cx="10332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666699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" name="Line 457"/>
            <p:cNvSpPr>
              <a:spLocks noChangeShapeType="1"/>
            </p:cNvSpPr>
            <p:nvPr/>
          </p:nvSpPr>
          <p:spPr bwMode="auto">
            <a:xfrm>
              <a:off x="1257" y="599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4" name="Line 458"/>
            <p:cNvSpPr>
              <a:spLocks noChangeShapeType="1"/>
            </p:cNvSpPr>
            <p:nvPr/>
          </p:nvSpPr>
          <p:spPr bwMode="auto">
            <a:xfrm>
              <a:off x="1257" y="463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5" name="Line 459"/>
            <p:cNvSpPr>
              <a:spLocks noChangeShapeType="1"/>
            </p:cNvSpPr>
            <p:nvPr/>
          </p:nvSpPr>
          <p:spPr bwMode="auto">
            <a:xfrm>
              <a:off x="1257" y="740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06" name="Group 460"/>
            <p:cNvGrpSpPr/>
            <p:nvPr/>
          </p:nvGrpSpPr>
          <p:grpSpPr bwMode="auto">
            <a:xfrm>
              <a:off x="1380" y="327"/>
              <a:ext cx="459" cy="543"/>
              <a:chOff x="1384" y="327"/>
              <a:chExt cx="459" cy="543"/>
            </a:xfrm>
          </p:grpSpPr>
          <p:sp>
            <p:nvSpPr>
              <p:cNvPr id="387" name="Line 46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Line 46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Line 46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Line 46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7" name="Group 465"/>
            <p:cNvGrpSpPr/>
            <p:nvPr/>
          </p:nvGrpSpPr>
          <p:grpSpPr bwMode="auto">
            <a:xfrm>
              <a:off x="1984" y="333"/>
              <a:ext cx="459" cy="543"/>
              <a:chOff x="1384" y="327"/>
              <a:chExt cx="459" cy="543"/>
            </a:xfrm>
          </p:grpSpPr>
          <p:sp>
            <p:nvSpPr>
              <p:cNvPr id="383" name="Line 46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Line 46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Line 46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Line 46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8" name="Group 470"/>
            <p:cNvGrpSpPr/>
            <p:nvPr/>
          </p:nvGrpSpPr>
          <p:grpSpPr bwMode="auto">
            <a:xfrm>
              <a:off x="2598" y="327"/>
              <a:ext cx="459" cy="543"/>
              <a:chOff x="1384" y="327"/>
              <a:chExt cx="459" cy="543"/>
            </a:xfrm>
          </p:grpSpPr>
          <p:sp>
            <p:nvSpPr>
              <p:cNvPr id="379" name="Line 47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Line 47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Line 47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Line 47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9" name="Group 475"/>
            <p:cNvGrpSpPr/>
            <p:nvPr/>
          </p:nvGrpSpPr>
          <p:grpSpPr bwMode="auto">
            <a:xfrm>
              <a:off x="3202" y="333"/>
              <a:ext cx="459" cy="543"/>
              <a:chOff x="1384" y="327"/>
              <a:chExt cx="459" cy="543"/>
            </a:xfrm>
          </p:grpSpPr>
          <p:sp>
            <p:nvSpPr>
              <p:cNvPr id="375" name="Line 47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Line 47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Line 47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Line 47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0" name="Group 480"/>
            <p:cNvGrpSpPr/>
            <p:nvPr/>
          </p:nvGrpSpPr>
          <p:grpSpPr bwMode="auto">
            <a:xfrm>
              <a:off x="3814" y="327"/>
              <a:ext cx="459" cy="543"/>
              <a:chOff x="1384" y="327"/>
              <a:chExt cx="459" cy="543"/>
            </a:xfrm>
          </p:grpSpPr>
          <p:sp>
            <p:nvSpPr>
              <p:cNvPr id="371" name="Line 48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Line 48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Line 48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Line 48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1" name="Group 485"/>
            <p:cNvGrpSpPr/>
            <p:nvPr/>
          </p:nvGrpSpPr>
          <p:grpSpPr bwMode="auto">
            <a:xfrm>
              <a:off x="4418" y="333"/>
              <a:ext cx="459" cy="543"/>
              <a:chOff x="1384" y="327"/>
              <a:chExt cx="459" cy="543"/>
            </a:xfrm>
          </p:grpSpPr>
          <p:sp>
            <p:nvSpPr>
              <p:cNvPr id="367" name="Line 48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Line 48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Line 48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Line 48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2" name="Group 490"/>
            <p:cNvGrpSpPr/>
            <p:nvPr/>
          </p:nvGrpSpPr>
          <p:grpSpPr bwMode="auto">
            <a:xfrm>
              <a:off x="5029" y="327"/>
              <a:ext cx="459" cy="543"/>
              <a:chOff x="1384" y="327"/>
              <a:chExt cx="459" cy="543"/>
            </a:xfrm>
          </p:grpSpPr>
          <p:sp>
            <p:nvSpPr>
              <p:cNvPr id="363" name="Line 49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Line 49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Line 49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Line 49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3" name="Group 495"/>
            <p:cNvGrpSpPr/>
            <p:nvPr/>
          </p:nvGrpSpPr>
          <p:grpSpPr bwMode="auto">
            <a:xfrm>
              <a:off x="5633" y="333"/>
              <a:ext cx="459" cy="543"/>
              <a:chOff x="1384" y="327"/>
              <a:chExt cx="459" cy="543"/>
            </a:xfrm>
          </p:grpSpPr>
          <p:sp>
            <p:nvSpPr>
              <p:cNvPr id="359" name="Line 49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Line 49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Line 49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Line 49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4" name="Group 500"/>
            <p:cNvGrpSpPr/>
            <p:nvPr/>
          </p:nvGrpSpPr>
          <p:grpSpPr bwMode="auto">
            <a:xfrm>
              <a:off x="6247" y="327"/>
              <a:ext cx="459" cy="543"/>
              <a:chOff x="1384" y="327"/>
              <a:chExt cx="459" cy="543"/>
            </a:xfrm>
          </p:grpSpPr>
          <p:sp>
            <p:nvSpPr>
              <p:cNvPr id="355" name="Line 50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Line 50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Line 50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Line 50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5" name="Group 505"/>
            <p:cNvGrpSpPr/>
            <p:nvPr/>
          </p:nvGrpSpPr>
          <p:grpSpPr bwMode="auto">
            <a:xfrm>
              <a:off x="6851" y="333"/>
              <a:ext cx="459" cy="543"/>
              <a:chOff x="1384" y="327"/>
              <a:chExt cx="459" cy="543"/>
            </a:xfrm>
          </p:grpSpPr>
          <p:sp>
            <p:nvSpPr>
              <p:cNvPr id="351" name="Line 50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Line 50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Line 50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Line 50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6" name="Group 510"/>
            <p:cNvGrpSpPr/>
            <p:nvPr/>
          </p:nvGrpSpPr>
          <p:grpSpPr bwMode="auto">
            <a:xfrm>
              <a:off x="7463" y="327"/>
              <a:ext cx="459" cy="543"/>
              <a:chOff x="1384" y="327"/>
              <a:chExt cx="459" cy="543"/>
            </a:xfrm>
          </p:grpSpPr>
          <p:sp>
            <p:nvSpPr>
              <p:cNvPr id="347" name="Line 51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Line 51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Line 51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Line 51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7" name="Group 515"/>
            <p:cNvGrpSpPr/>
            <p:nvPr/>
          </p:nvGrpSpPr>
          <p:grpSpPr bwMode="auto">
            <a:xfrm>
              <a:off x="8067" y="333"/>
              <a:ext cx="459" cy="543"/>
              <a:chOff x="1384" y="327"/>
              <a:chExt cx="459" cy="543"/>
            </a:xfrm>
          </p:grpSpPr>
          <p:sp>
            <p:nvSpPr>
              <p:cNvPr id="343" name="Line 51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Line 51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Line 51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Line 51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8" name="Group 520"/>
            <p:cNvGrpSpPr/>
            <p:nvPr/>
          </p:nvGrpSpPr>
          <p:grpSpPr bwMode="auto">
            <a:xfrm>
              <a:off x="8677" y="333"/>
              <a:ext cx="459" cy="543"/>
              <a:chOff x="1384" y="327"/>
              <a:chExt cx="459" cy="543"/>
            </a:xfrm>
          </p:grpSpPr>
          <p:sp>
            <p:nvSpPr>
              <p:cNvPr id="339" name="Line 52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Line 52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Line 52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Line 52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9" name="Group 525"/>
            <p:cNvGrpSpPr/>
            <p:nvPr/>
          </p:nvGrpSpPr>
          <p:grpSpPr bwMode="auto">
            <a:xfrm>
              <a:off x="9291" y="327"/>
              <a:ext cx="459" cy="543"/>
              <a:chOff x="1384" y="327"/>
              <a:chExt cx="459" cy="543"/>
            </a:xfrm>
          </p:grpSpPr>
          <p:sp>
            <p:nvSpPr>
              <p:cNvPr id="335" name="Line 52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Line 52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Line 52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Line 52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0" name="Group 530"/>
            <p:cNvGrpSpPr/>
            <p:nvPr/>
          </p:nvGrpSpPr>
          <p:grpSpPr bwMode="auto">
            <a:xfrm>
              <a:off x="9895" y="333"/>
              <a:ext cx="459" cy="543"/>
              <a:chOff x="1384" y="327"/>
              <a:chExt cx="459" cy="543"/>
            </a:xfrm>
          </p:grpSpPr>
          <p:sp>
            <p:nvSpPr>
              <p:cNvPr id="331" name="Line 53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Line 53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Line 53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Line 53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1" name="Group 535"/>
            <p:cNvGrpSpPr/>
            <p:nvPr/>
          </p:nvGrpSpPr>
          <p:grpSpPr bwMode="auto">
            <a:xfrm>
              <a:off x="10507" y="327"/>
              <a:ext cx="459" cy="543"/>
              <a:chOff x="1384" y="327"/>
              <a:chExt cx="459" cy="543"/>
            </a:xfrm>
          </p:grpSpPr>
          <p:sp>
            <p:nvSpPr>
              <p:cNvPr id="327" name="Line 53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Line 53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Line 53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Line 53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2" name="Group 540"/>
            <p:cNvGrpSpPr/>
            <p:nvPr/>
          </p:nvGrpSpPr>
          <p:grpSpPr bwMode="auto">
            <a:xfrm>
              <a:off x="11111" y="333"/>
              <a:ext cx="473" cy="543"/>
              <a:chOff x="1384" y="327"/>
              <a:chExt cx="459" cy="543"/>
            </a:xfrm>
          </p:grpSpPr>
          <p:sp>
            <p:nvSpPr>
              <p:cNvPr id="323" name="Line 54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Line 54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Line 54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Line 54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91" name="Group 545"/>
          <p:cNvGrpSpPr/>
          <p:nvPr/>
        </p:nvGrpSpPr>
        <p:grpSpPr bwMode="auto">
          <a:xfrm>
            <a:off x="365214" y="4035033"/>
            <a:ext cx="11414211" cy="822609"/>
            <a:chOff x="1251" y="315"/>
            <a:chExt cx="10338" cy="570"/>
          </a:xfrm>
        </p:grpSpPr>
        <p:sp>
          <p:nvSpPr>
            <p:cNvPr id="392" name="Rectangle 546"/>
            <p:cNvSpPr>
              <a:spLocks noChangeArrowheads="1"/>
            </p:cNvSpPr>
            <p:nvPr/>
          </p:nvSpPr>
          <p:spPr bwMode="auto">
            <a:xfrm>
              <a:off x="1251" y="315"/>
              <a:ext cx="10332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666699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3" name="Line 547"/>
            <p:cNvSpPr>
              <a:spLocks noChangeShapeType="1"/>
            </p:cNvSpPr>
            <p:nvPr/>
          </p:nvSpPr>
          <p:spPr bwMode="auto">
            <a:xfrm>
              <a:off x="1257" y="599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4" name="Line 548"/>
            <p:cNvSpPr>
              <a:spLocks noChangeShapeType="1"/>
            </p:cNvSpPr>
            <p:nvPr/>
          </p:nvSpPr>
          <p:spPr bwMode="auto">
            <a:xfrm>
              <a:off x="1257" y="463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5" name="Line 549"/>
            <p:cNvSpPr>
              <a:spLocks noChangeShapeType="1"/>
            </p:cNvSpPr>
            <p:nvPr/>
          </p:nvSpPr>
          <p:spPr bwMode="auto">
            <a:xfrm>
              <a:off x="1257" y="740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96" name="Group 550"/>
            <p:cNvGrpSpPr/>
            <p:nvPr/>
          </p:nvGrpSpPr>
          <p:grpSpPr bwMode="auto">
            <a:xfrm>
              <a:off x="1380" y="327"/>
              <a:ext cx="459" cy="543"/>
              <a:chOff x="1384" y="327"/>
              <a:chExt cx="459" cy="543"/>
            </a:xfrm>
          </p:grpSpPr>
          <p:sp>
            <p:nvSpPr>
              <p:cNvPr id="477" name="Line 55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Line 55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Line 55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Line 55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7" name="Group 555"/>
            <p:cNvGrpSpPr/>
            <p:nvPr/>
          </p:nvGrpSpPr>
          <p:grpSpPr bwMode="auto">
            <a:xfrm>
              <a:off x="1984" y="333"/>
              <a:ext cx="459" cy="543"/>
              <a:chOff x="1384" y="327"/>
              <a:chExt cx="459" cy="543"/>
            </a:xfrm>
          </p:grpSpPr>
          <p:sp>
            <p:nvSpPr>
              <p:cNvPr id="473" name="Line 55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Line 55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Line 55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Line 55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8" name="Group 560"/>
            <p:cNvGrpSpPr/>
            <p:nvPr/>
          </p:nvGrpSpPr>
          <p:grpSpPr bwMode="auto">
            <a:xfrm>
              <a:off x="2598" y="327"/>
              <a:ext cx="459" cy="543"/>
              <a:chOff x="1384" y="327"/>
              <a:chExt cx="459" cy="543"/>
            </a:xfrm>
          </p:grpSpPr>
          <p:sp>
            <p:nvSpPr>
              <p:cNvPr id="469" name="Line 56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Line 56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Line 56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Line 56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9" name="Group 565"/>
            <p:cNvGrpSpPr/>
            <p:nvPr/>
          </p:nvGrpSpPr>
          <p:grpSpPr bwMode="auto">
            <a:xfrm>
              <a:off x="3202" y="333"/>
              <a:ext cx="459" cy="543"/>
              <a:chOff x="1384" y="327"/>
              <a:chExt cx="459" cy="543"/>
            </a:xfrm>
          </p:grpSpPr>
          <p:sp>
            <p:nvSpPr>
              <p:cNvPr id="465" name="Line 56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Line 56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Line 56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Line 56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0" name="Group 570"/>
            <p:cNvGrpSpPr/>
            <p:nvPr/>
          </p:nvGrpSpPr>
          <p:grpSpPr bwMode="auto">
            <a:xfrm>
              <a:off x="3814" y="327"/>
              <a:ext cx="459" cy="543"/>
              <a:chOff x="1384" y="327"/>
              <a:chExt cx="459" cy="543"/>
            </a:xfrm>
          </p:grpSpPr>
          <p:sp>
            <p:nvSpPr>
              <p:cNvPr id="461" name="Line 57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Line 57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Line 57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Line 57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1" name="Group 575"/>
            <p:cNvGrpSpPr/>
            <p:nvPr/>
          </p:nvGrpSpPr>
          <p:grpSpPr bwMode="auto">
            <a:xfrm>
              <a:off x="4418" y="333"/>
              <a:ext cx="459" cy="543"/>
              <a:chOff x="1384" y="327"/>
              <a:chExt cx="459" cy="543"/>
            </a:xfrm>
          </p:grpSpPr>
          <p:sp>
            <p:nvSpPr>
              <p:cNvPr id="457" name="Line 57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Line 57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Line 57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Line 57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2" name="Group 580"/>
            <p:cNvGrpSpPr/>
            <p:nvPr/>
          </p:nvGrpSpPr>
          <p:grpSpPr bwMode="auto">
            <a:xfrm>
              <a:off x="5029" y="327"/>
              <a:ext cx="459" cy="543"/>
              <a:chOff x="1384" y="327"/>
              <a:chExt cx="459" cy="543"/>
            </a:xfrm>
          </p:grpSpPr>
          <p:sp>
            <p:nvSpPr>
              <p:cNvPr id="453" name="Line 58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Line 58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Line 58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Line 58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3" name="Group 585"/>
            <p:cNvGrpSpPr/>
            <p:nvPr/>
          </p:nvGrpSpPr>
          <p:grpSpPr bwMode="auto">
            <a:xfrm>
              <a:off x="5633" y="333"/>
              <a:ext cx="459" cy="543"/>
              <a:chOff x="1384" y="327"/>
              <a:chExt cx="459" cy="543"/>
            </a:xfrm>
          </p:grpSpPr>
          <p:sp>
            <p:nvSpPr>
              <p:cNvPr id="449" name="Line 58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Line 58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Line 58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Line 58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4" name="Group 590"/>
            <p:cNvGrpSpPr/>
            <p:nvPr/>
          </p:nvGrpSpPr>
          <p:grpSpPr bwMode="auto">
            <a:xfrm>
              <a:off x="6247" y="327"/>
              <a:ext cx="459" cy="543"/>
              <a:chOff x="1384" y="327"/>
              <a:chExt cx="459" cy="543"/>
            </a:xfrm>
          </p:grpSpPr>
          <p:sp>
            <p:nvSpPr>
              <p:cNvPr id="445" name="Line 59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Line 59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Line 59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Line 59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5" name="Group 595"/>
            <p:cNvGrpSpPr/>
            <p:nvPr/>
          </p:nvGrpSpPr>
          <p:grpSpPr bwMode="auto">
            <a:xfrm>
              <a:off x="6851" y="333"/>
              <a:ext cx="459" cy="543"/>
              <a:chOff x="1384" y="327"/>
              <a:chExt cx="459" cy="543"/>
            </a:xfrm>
          </p:grpSpPr>
          <p:sp>
            <p:nvSpPr>
              <p:cNvPr id="441" name="Line 59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Line 59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Line 59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Line 59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6" name="Group 600"/>
            <p:cNvGrpSpPr/>
            <p:nvPr/>
          </p:nvGrpSpPr>
          <p:grpSpPr bwMode="auto">
            <a:xfrm>
              <a:off x="7463" y="327"/>
              <a:ext cx="459" cy="543"/>
              <a:chOff x="1384" y="327"/>
              <a:chExt cx="459" cy="543"/>
            </a:xfrm>
          </p:grpSpPr>
          <p:sp>
            <p:nvSpPr>
              <p:cNvPr id="437" name="Line 60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Line 60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Line 60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Line 60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7" name="Group 605"/>
            <p:cNvGrpSpPr/>
            <p:nvPr/>
          </p:nvGrpSpPr>
          <p:grpSpPr bwMode="auto">
            <a:xfrm>
              <a:off x="8067" y="333"/>
              <a:ext cx="459" cy="543"/>
              <a:chOff x="1384" y="327"/>
              <a:chExt cx="459" cy="543"/>
            </a:xfrm>
          </p:grpSpPr>
          <p:sp>
            <p:nvSpPr>
              <p:cNvPr id="433" name="Line 60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Line 60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Line 60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Line 60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8" name="Group 610"/>
            <p:cNvGrpSpPr/>
            <p:nvPr/>
          </p:nvGrpSpPr>
          <p:grpSpPr bwMode="auto">
            <a:xfrm>
              <a:off x="8677" y="333"/>
              <a:ext cx="459" cy="543"/>
              <a:chOff x="1384" y="327"/>
              <a:chExt cx="459" cy="543"/>
            </a:xfrm>
          </p:grpSpPr>
          <p:sp>
            <p:nvSpPr>
              <p:cNvPr id="429" name="Line 61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Line 61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Line 61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Line 61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9" name="Group 615"/>
            <p:cNvGrpSpPr/>
            <p:nvPr/>
          </p:nvGrpSpPr>
          <p:grpSpPr bwMode="auto">
            <a:xfrm>
              <a:off x="9291" y="327"/>
              <a:ext cx="459" cy="543"/>
              <a:chOff x="1384" y="327"/>
              <a:chExt cx="459" cy="543"/>
            </a:xfrm>
          </p:grpSpPr>
          <p:sp>
            <p:nvSpPr>
              <p:cNvPr id="425" name="Line 61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Line 61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Line 61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Line 61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10" name="Group 620"/>
            <p:cNvGrpSpPr/>
            <p:nvPr/>
          </p:nvGrpSpPr>
          <p:grpSpPr bwMode="auto">
            <a:xfrm>
              <a:off x="9895" y="333"/>
              <a:ext cx="459" cy="543"/>
              <a:chOff x="1384" y="327"/>
              <a:chExt cx="459" cy="543"/>
            </a:xfrm>
          </p:grpSpPr>
          <p:sp>
            <p:nvSpPr>
              <p:cNvPr id="421" name="Line 62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Line 62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Line 62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Line 62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11" name="Group 625"/>
            <p:cNvGrpSpPr/>
            <p:nvPr/>
          </p:nvGrpSpPr>
          <p:grpSpPr bwMode="auto">
            <a:xfrm>
              <a:off x="10507" y="327"/>
              <a:ext cx="459" cy="543"/>
              <a:chOff x="1384" y="327"/>
              <a:chExt cx="459" cy="543"/>
            </a:xfrm>
          </p:grpSpPr>
          <p:sp>
            <p:nvSpPr>
              <p:cNvPr id="417" name="Line 62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Line 62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Line 62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Line 62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12" name="Group 630"/>
            <p:cNvGrpSpPr/>
            <p:nvPr/>
          </p:nvGrpSpPr>
          <p:grpSpPr bwMode="auto">
            <a:xfrm>
              <a:off x="11111" y="333"/>
              <a:ext cx="473" cy="543"/>
              <a:chOff x="1384" y="327"/>
              <a:chExt cx="459" cy="543"/>
            </a:xfrm>
          </p:grpSpPr>
          <p:sp>
            <p:nvSpPr>
              <p:cNvPr id="413" name="Line 63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Line 63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Line 63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Line 63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81" name="Group 635"/>
          <p:cNvGrpSpPr/>
          <p:nvPr/>
        </p:nvGrpSpPr>
        <p:grpSpPr bwMode="auto">
          <a:xfrm>
            <a:off x="372907" y="4856198"/>
            <a:ext cx="11414408" cy="822609"/>
            <a:chOff x="1251" y="315"/>
            <a:chExt cx="10338" cy="570"/>
          </a:xfrm>
        </p:grpSpPr>
        <p:sp>
          <p:nvSpPr>
            <p:cNvPr id="482" name="Rectangle 636"/>
            <p:cNvSpPr>
              <a:spLocks noChangeArrowheads="1"/>
            </p:cNvSpPr>
            <p:nvPr/>
          </p:nvSpPr>
          <p:spPr bwMode="auto">
            <a:xfrm>
              <a:off x="1251" y="315"/>
              <a:ext cx="10332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666699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3" name="Line 637"/>
            <p:cNvSpPr>
              <a:spLocks noChangeShapeType="1"/>
            </p:cNvSpPr>
            <p:nvPr/>
          </p:nvSpPr>
          <p:spPr bwMode="auto">
            <a:xfrm>
              <a:off x="1257" y="599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4" name="Line 638"/>
            <p:cNvSpPr>
              <a:spLocks noChangeShapeType="1"/>
            </p:cNvSpPr>
            <p:nvPr/>
          </p:nvSpPr>
          <p:spPr bwMode="auto">
            <a:xfrm>
              <a:off x="1257" y="463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5" name="Line 639"/>
            <p:cNvSpPr>
              <a:spLocks noChangeShapeType="1"/>
            </p:cNvSpPr>
            <p:nvPr/>
          </p:nvSpPr>
          <p:spPr bwMode="auto">
            <a:xfrm>
              <a:off x="1257" y="740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486" name="Group 640"/>
            <p:cNvGrpSpPr/>
            <p:nvPr/>
          </p:nvGrpSpPr>
          <p:grpSpPr bwMode="auto">
            <a:xfrm>
              <a:off x="1380" y="327"/>
              <a:ext cx="459" cy="543"/>
              <a:chOff x="1384" y="327"/>
              <a:chExt cx="459" cy="543"/>
            </a:xfrm>
          </p:grpSpPr>
          <p:sp>
            <p:nvSpPr>
              <p:cNvPr id="567" name="Line 64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8" name="Line 64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9" name="Line 64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0" name="Line 64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87" name="Group 645"/>
            <p:cNvGrpSpPr/>
            <p:nvPr/>
          </p:nvGrpSpPr>
          <p:grpSpPr bwMode="auto">
            <a:xfrm>
              <a:off x="1984" y="333"/>
              <a:ext cx="459" cy="543"/>
              <a:chOff x="1384" y="327"/>
              <a:chExt cx="459" cy="543"/>
            </a:xfrm>
          </p:grpSpPr>
          <p:sp>
            <p:nvSpPr>
              <p:cNvPr id="563" name="Line 64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4" name="Line 64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5" name="Line 64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6" name="Line 64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88" name="Group 650"/>
            <p:cNvGrpSpPr/>
            <p:nvPr/>
          </p:nvGrpSpPr>
          <p:grpSpPr bwMode="auto">
            <a:xfrm>
              <a:off x="2598" y="327"/>
              <a:ext cx="459" cy="543"/>
              <a:chOff x="1384" y="327"/>
              <a:chExt cx="459" cy="543"/>
            </a:xfrm>
          </p:grpSpPr>
          <p:sp>
            <p:nvSpPr>
              <p:cNvPr id="559" name="Line 65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" name="Line 65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1" name="Line 65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2" name="Line 65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89" name="Group 655"/>
            <p:cNvGrpSpPr/>
            <p:nvPr/>
          </p:nvGrpSpPr>
          <p:grpSpPr bwMode="auto">
            <a:xfrm>
              <a:off x="3202" y="333"/>
              <a:ext cx="459" cy="543"/>
              <a:chOff x="1384" y="327"/>
              <a:chExt cx="459" cy="543"/>
            </a:xfrm>
          </p:grpSpPr>
          <p:sp>
            <p:nvSpPr>
              <p:cNvPr id="555" name="Line 65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6" name="Line 65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7" name="Line 65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8" name="Line 65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0" name="Group 660"/>
            <p:cNvGrpSpPr/>
            <p:nvPr/>
          </p:nvGrpSpPr>
          <p:grpSpPr bwMode="auto">
            <a:xfrm>
              <a:off x="3814" y="327"/>
              <a:ext cx="459" cy="543"/>
              <a:chOff x="1384" y="327"/>
              <a:chExt cx="459" cy="543"/>
            </a:xfrm>
          </p:grpSpPr>
          <p:sp>
            <p:nvSpPr>
              <p:cNvPr id="551" name="Line 66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2" name="Line 66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3" name="Line 66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4" name="Line 66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1" name="Group 665"/>
            <p:cNvGrpSpPr/>
            <p:nvPr/>
          </p:nvGrpSpPr>
          <p:grpSpPr bwMode="auto">
            <a:xfrm>
              <a:off x="4418" y="333"/>
              <a:ext cx="459" cy="543"/>
              <a:chOff x="1384" y="327"/>
              <a:chExt cx="459" cy="543"/>
            </a:xfrm>
          </p:grpSpPr>
          <p:sp>
            <p:nvSpPr>
              <p:cNvPr id="547" name="Line 66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8" name="Line 66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9" name="Line 66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0" name="Line 66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2" name="Group 670"/>
            <p:cNvGrpSpPr/>
            <p:nvPr/>
          </p:nvGrpSpPr>
          <p:grpSpPr bwMode="auto">
            <a:xfrm>
              <a:off x="5029" y="327"/>
              <a:ext cx="459" cy="543"/>
              <a:chOff x="1384" y="327"/>
              <a:chExt cx="459" cy="543"/>
            </a:xfrm>
          </p:grpSpPr>
          <p:sp>
            <p:nvSpPr>
              <p:cNvPr id="543" name="Line 67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4" name="Line 67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5" name="Line 67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6" name="Line 67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3" name="Group 675"/>
            <p:cNvGrpSpPr/>
            <p:nvPr/>
          </p:nvGrpSpPr>
          <p:grpSpPr bwMode="auto">
            <a:xfrm>
              <a:off x="5633" y="333"/>
              <a:ext cx="459" cy="543"/>
              <a:chOff x="1384" y="327"/>
              <a:chExt cx="459" cy="543"/>
            </a:xfrm>
          </p:grpSpPr>
          <p:sp>
            <p:nvSpPr>
              <p:cNvPr id="539" name="Line 67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0" name="Line 67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1" name="Line 67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2" name="Line 67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4" name="Group 680"/>
            <p:cNvGrpSpPr/>
            <p:nvPr/>
          </p:nvGrpSpPr>
          <p:grpSpPr bwMode="auto">
            <a:xfrm>
              <a:off x="6247" y="327"/>
              <a:ext cx="459" cy="543"/>
              <a:chOff x="1384" y="327"/>
              <a:chExt cx="459" cy="543"/>
            </a:xfrm>
          </p:grpSpPr>
          <p:sp>
            <p:nvSpPr>
              <p:cNvPr id="535" name="Line 68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6" name="Line 68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7" name="Line 68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8" name="Line 68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5" name="Group 685"/>
            <p:cNvGrpSpPr/>
            <p:nvPr/>
          </p:nvGrpSpPr>
          <p:grpSpPr bwMode="auto">
            <a:xfrm>
              <a:off x="6851" y="333"/>
              <a:ext cx="459" cy="543"/>
              <a:chOff x="1384" y="327"/>
              <a:chExt cx="459" cy="543"/>
            </a:xfrm>
          </p:grpSpPr>
          <p:sp>
            <p:nvSpPr>
              <p:cNvPr id="531" name="Line 68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2" name="Line 68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3" name="Line 68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4" name="Line 68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6" name="Group 690"/>
            <p:cNvGrpSpPr/>
            <p:nvPr/>
          </p:nvGrpSpPr>
          <p:grpSpPr bwMode="auto">
            <a:xfrm>
              <a:off x="7463" y="327"/>
              <a:ext cx="459" cy="543"/>
              <a:chOff x="1384" y="327"/>
              <a:chExt cx="459" cy="543"/>
            </a:xfrm>
          </p:grpSpPr>
          <p:sp>
            <p:nvSpPr>
              <p:cNvPr id="527" name="Line 69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8" name="Line 69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9" name="Line 69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0" name="Line 69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7" name="Group 695"/>
            <p:cNvGrpSpPr/>
            <p:nvPr/>
          </p:nvGrpSpPr>
          <p:grpSpPr bwMode="auto">
            <a:xfrm>
              <a:off x="8067" y="333"/>
              <a:ext cx="459" cy="543"/>
              <a:chOff x="1384" y="327"/>
              <a:chExt cx="459" cy="543"/>
            </a:xfrm>
          </p:grpSpPr>
          <p:sp>
            <p:nvSpPr>
              <p:cNvPr id="523" name="Line 69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4" name="Line 69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5" name="Line 69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6" name="Line 69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8" name="Group 700"/>
            <p:cNvGrpSpPr/>
            <p:nvPr/>
          </p:nvGrpSpPr>
          <p:grpSpPr bwMode="auto">
            <a:xfrm>
              <a:off x="8677" y="333"/>
              <a:ext cx="459" cy="543"/>
              <a:chOff x="1384" y="327"/>
              <a:chExt cx="459" cy="543"/>
            </a:xfrm>
          </p:grpSpPr>
          <p:sp>
            <p:nvSpPr>
              <p:cNvPr id="519" name="Line 70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0" name="Line 70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1" name="Line 70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" name="Line 70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9" name="Group 705"/>
            <p:cNvGrpSpPr/>
            <p:nvPr/>
          </p:nvGrpSpPr>
          <p:grpSpPr bwMode="auto">
            <a:xfrm>
              <a:off x="9291" y="327"/>
              <a:ext cx="459" cy="543"/>
              <a:chOff x="1384" y="327"/>
              <a:chExt cx="459" cy="543"/>
            </a:xfrm>
          </p:grpSpPr>
          <p:sp>
            <p:nvSpPr>
              <p:cNvPr id="515" name="Line 70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6" name="Line 70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7" name="Line 70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8" name="Line 70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00" name="Group 710"/>
            <p:cNvGrpSpPr/>
            <p:nvPr/>
          </p:nvGrpSpPr>
          <p:grpSpPr bwMode="auto">
            <a:xfrm>
              <a:off x="9895" y="333"/>
              <a:ext cx="459" cy="543"/>
              <a:chOff x="1384" y="327"/>
              <a:chExt cx="459" cy="543"/>
            </a:xfrm>
          </p:grpSpPr>
          <p:sp>
            <p:nvSpPr>
              <p:cNvPr id="511" name="Line 71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2" name="Line 71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3" name="Line 71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4" name="Line 71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01" name="Group 715"/>
            <p:cNvGrpSpPr/>
            <p:nvPr/>
          </p:nvGrpSpPr>
          <p:grpSpPr bwMode="auto">
            <a:xfrm>
              <a:off x="10507" y="327"/>
              <a:ext cx="459" cy="543"/>
              <a:chOff x="1384" y="327"/>
              <a:chExt cx="459" cy="543"/>
            </a:xfrm>
          </p:grpSpPr>
          <p:sp>
            <p:nvSpPr>
              <p:cNvPr id="507" name="Line 71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8" name="Line 71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9" name="Line 71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0" name="Line 71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02" name="Group 720"/>
            <p:cNvGrpSpPr/>
            <p:nvPr/>
          </p:nvGrpSpPr>
          <p:grpSpPr bwMode="auto">
            <a:xfrm>
              <a:off x="11111" y="333"/>
              <a:ext cx="473" cy="543"/>
              <a:chOff x="1384" y="327"/>
              <a:chExt cx="459" cy="543"/>
            </a:xfrm>
          </p:grpSpPr>
          <p:sp>
            <p:nvSpPr>
              <p:cNvPr id="503" name="Line 72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4" name="Line 72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5" name="Line 72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6" name="Line 72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>
            <a:fillRect/>
          </a:stretch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56985" y="305709"/>
            <a:ext cx="11450320" cy="5897855"/>
          </a:xfrm>
          <a:prstGeom prst="roundRect">
            <a:avLst/>
          </a:prstGeom>
          <a:noFill/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>
            <a:fillRect/>
          </a:stretch>
        </p:blipFill>
        <p:spPr>
          <a:xfrm flipH="1">
            <a:off x="6830950" y="5043055"/>
            <a:ext cx="5342613" cy="181494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183087" y="639511"/>
            <a:ext cx="4742644" cy="687610"/>
            <a:chOff x="4115164" y="4732269"/>
            <a:chExt cx="4742644" cy="899496"/>
          </a:xfrm>
        </p:grpSpPr>
        <p:sp>
          <p:nvSpPr>
            <p:cNvPr id="19" name="Rounded Rectangular Callout 4"/>
            <p:cNvSpPr/>
            <p:nvPr/>
          </p:nvSpPr>
          <p:spPr>
            <a:xfrm>
              <a:off x="4115164" y="4732269"/>
              <a:ext cx="4372201" cy="899496"/>
            </a:xfrm>
            <a:prstGeom prst="wedgeRoundRectCallout">
              <a:avLst>
                <a:gd name="adj1" fmla="val -56483"/>
                <a:gd name="adj2" fmla="val 3250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TextBox 37"/>
            <p:cNvSpPr txBox="1"/>
            <p:nvPr/>
          </p:nvSpPr>
          <p:spPr>
            <a:xfrm>
              <a:off x="4485608" y="4796807"/>
              <a:ext cx="437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 </a:t>
              </a:r>
              <a:r>
                <a:rPr lang="es-E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s-E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s-E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s-E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36729" y="1385940"/>
            <a:ext cx="8095320" cy="901594"/>
            <a:chOff x="1728071" y="3918823"/>
            <a:chExt cx="8095320" cy="901594"/>
          </a:xfrm>
        </p:grpSpPr>
        <p:sp>
          <p:nvSpPr>
            <p:cNvPr id="22" name="Rectangle 21"/>
            <p:cNvSpPr/>
            <p:nvPr/>
          </p:nvSpPr>
          <p:spPr>
            <a:xfrm>
              <a:off x="1728071" y="3918823"/>
              <a:ext cx="1768432" cy="9015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35 + 6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01137" y="3918825"/>
              <a:ext cx="1971690" cy="90159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47 +  8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978047" y="3918825"/>
              <a:ext cx="1768433" cy="90159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89 + 2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054958" y="3918823"/>
              <a:ext cx="1768433" cy="9015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63 + 9</a:t>
              </a:r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V="1">
            <a:off x="2092036" y="1185206"/>
            <a:ext cx="148243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317598" y="1185206"/>
            <a:ext cx="767020" cy="91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024485" y="3300621"/>
            <a:ext cx="1138732" cy="101566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35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97827" y="4110134"/>
            <a:ext cx="931160" cy="101566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40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6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80210" y="3712538"/>
            <a:ext cx="403470" cy="101566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+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02099" y="4324089"/>
            <a:ext cx="1138732" cy="90505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49730" y="4868979"/>
            <a:ext cx="906377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1" name="TextBox 570"/>
          <p:cNvSpPr txBox="1"/>
          <p:nvPr/>
        </p:nvSpPr>
        <p:spPr>
          <a:xfrm>
            <a:off x="800857" y="2612413"/>
            <a:ext cx="2940286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9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2:</a:t>
            </a:r>
            <a:endParaRPr lang="en-US" sz="39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2" name="TextBox 571"/>
          <p:cNvSpPr txBox="1"/>
          <p:nvPr/>
        </p:nvSpPr>
        <p:spPr>
          <a:xfrm>
            <a:off x="1255031" y="5077897"/>
            <a:ext cx="521231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smtClean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sz="3900" b="1" dirty="0">
              <a:solidFill>
                <a:srgbClr val="FF00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3" name="Oval 572"/>
          <p:cNvSpPr/>
          <p:nvPr/>
        </p:nvSpPr>
        <p:spPr>
          <a:xfrm>
            <a:off x="1210619" y="3523828"/>
            <a:ext cx="104738" cy="584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TextBox 573"/>
          <p:cNvSpPr txBox="1"/>
          <p:nvPr/>
        </p:nvSpPr>
        <p:spPr>
          <a:xfrm>
            <a:off x="1014794" y="5107989"/>
            <a:ext cx="521231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 smtClean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4</a:t>
            </a:r>
            <a:endParaRPr lang="en-US" sz="3900" b="1" dirty="0">
              <a:solidFill>
                <a:srgbClr val="FF00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5" name="Rectangle 574"/>
          <p:cNvSpPr/>
          <p:nvPr/>
        </p:nvSpPr>
        <p:spPr>
          <a:xfrm>
            <a:off x="3019319" y="3327751"/>
            <a:ext cx="1138732" cy="101566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47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6" name="Rectangle 575"/>
          <p:cNvSpPr/>
          <p:nvPr/>
        </p:nvSpPr>
        <p:spPr>
          <a:xfrm>
            <a:off x="2936203" y="4137264"/>
            <a:ext cx="931160" cy="101566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40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8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7" name="Rectangle 576"/>
          <p:cNvSpPr/>
          <p:nvPr/>
        </p:nvSpPr>
        <p:spPr>
          <a:xfrm>
            <a:off x="2775044" y="3739668"/>
            <a:ext cx="403470" cy="101566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+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78" name="Straight Connector 577"/>
          <p:cNvCxnSpPr/>
          <p:nvPr/>
        </p:nvCxnSpPr>
        <p:spPr>
          <a:xfrm>
            <a:off x="2844564" y="4896109"/>
            <a:ext cx="906377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9" name="TextBox 578"/>
          <p:cNvSpPr txBox="1"/>
          <p:nvPr/>
        </p:nvSpPr>
        <p:spPr>
          <a:xfrm>
            <a:off x="3322435" y="5105027"/>
            <a:ext cx="521231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 smtClean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5</a:t>
            </a:r>
            <a:endParaRPr lang="en-US" sz="3900" b="1" dirty="0">
              <a:solidFill>
                <a:srgbClr val="FF00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0" name="Oval 579"/>
          <p:cNvSpPr/>
          <p:nvPr/>
        </p:nvSpPr>
        <p:spPr>
          <a:xfrm>
            <a:off x="3205453" y="3550958"/>
            <a:ext cx="104738" cy="584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1" name="TextBox 580"/>
          <p:cNvSpPr txBox="1"/>
          <p:nvPr/>
        </p:nvSpPr>
        <p:spPr>
          <a:xfrm>
            <a:off x="3009628" y="5120605"/>
            <a:ext cx="521231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82" name="Rectangle 581"/>
          <p:cNvSpPr/>
          <p:nvPr/>
        </p:nvSpPr>
        <p:spPr>
          <a:xfrm>
            <a:off x="5067589" y="3322447"/>
            <a:ext cx="1138732" cy="101566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89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3" name="Rectangle 582"/>
          <p:cNvSpPr/>
          <p:nvPr/>
        </p:nvSpPr>
        <p:spPr>
          <a:xfrm>
            <a:off x="5100585" y="4131960"/>
            <a:ext cx="931160" cy="101566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4" name="Rectangle 583"/>
          <p:cNvSpPr/>
          <p:nvPr/>
        </p:nvSpPr>
        <p:spPr>
          <a:xfrm>
            <a:off x="4823314" y="3734364"/>
            <a:ext cx="403470" cy="101566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+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85" name="Straight Connector 584"/>
          <p:cNvCxnSpPr/>
          <p:nvPr/>
        </p:nvCxnSpPr>
        <p:spPr>
          <a:xfrm>
            <a:off x="4892834" y="4890805"/>
            <a:ext cx="906377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6" name="TextBox 585"/>
          <p:cNvSpPr txBox="1"/>
          <p:nvPr/>
        </p:nvSpPr>
        <p:spPr>
          <a:xfrm>
            <a:off x="5298135" y="5099723"/>
            <a:ext cx="521231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87" name="Oval 586"/>
          <p:cNvSpPr/>
          <p:nvPr/>
        </p:nvSpPr>
        <p:spPr>
          <a:xfrm>
            <a:off x="5253723" y="3545654"/>
            <a:ext cx="104738" cy="584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TextBox 587"/>
          <p:cNvSpPr txBox="1"/>
          <p:nvPr/>
        </p:nvSpPr>
        <p:spPr>
          <a:xfrm>
            <a:off x="5057898" y="5129815"/>
            <a:ext cx="521231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89" name="Rectangle 588"/>
          <p:cNvSpPr/>
          <p:nvPr/>
        </p:nvSpPr>
        <p:spPr>
          <a:xfrm>
            <a:off x="7040797" y="3308426"/>
            <a:ext cx="1138732" cy="101566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63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0" name="Rectangle 589"/>
          <p:cNvSpPr/>
          <p:nvPr/>
        </p:nvSpPr>
        <p:spPr>
          <a:xfrm>
            <a:off x="6914139" y="4117939"/>
            <a:ext cx="931160" cy="101566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40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9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1" name="Rectangle 590"/>
          <p:cNvSpPr/>
          <p:nvPr/>
        </p:nvSpPr>
        <p:spPr>
          <a:xfrm>
            <a:off x="6796522" y="3720343"/>
            <a:ext cx="403470" cy="101566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+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92" name="Straight Connector 591"/>
          <p:cNvCxnSpPr/>
          <p:nvPr/>
        </p:nvCxnSpPr>
        <p:spPr>
          <a:xfrm>
            <a:off x="6866042" y="4876784"/>
            <a:ext cx="906377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" name="TextBox 592"/>
          <p:cNvSpPr txBox="1"/>
          <p:nvPr/>
        </p:nvSpPr>
        <p:spPr>
          <a:xfrm>
            <a:off x="7387455" y="5085702"/>
            <a:ext cx="521231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 smtClean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sz="3900" b="1" dirty="0">
              <a:solidFill>
                <a:srgbClr val="FF00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4" name="Oval 593"/>
          <p:cNvSpPr/>
          <p:nvPr/>
        </p:nvSpPr>
        <p:spPr>
          <a:xfrm>
            <a:off x="7226931" y="3531633"/>
            <a:ext cx="104738" cy="584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TextBox 594"/>
          <p:cNvSpPr txBox="1"/>
          <p:nvPr/>
        </p:nvSpPr>
        <p:spPr>
          <a:xfrm>
            <a:off x="7031106" y="5115794"/>
            <a:ext cx="521231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7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5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7" presetClass="emph" presetSubtype="0" repeatCount="5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5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7" presetClass="emph" presetSubtype="0" repeatCount="5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5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7" presetClass="emph" presetSubtype="0" repeatCount="5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50" autoRev="1" fill="remove"/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5" dur="250" autoRev="1" fill="remove"/>
                                        <p:tgtEl>
                                          <p:spTgt spid="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6" dur="250" autoRev="1" fill="remove"/>
                                        <p:tgtEl>
                                          <p:spTgt spid="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5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" grpId="0"/>
      <p:bldP spid="573" grpId="0" animBg="1"/>
      <p:bldP spid="573" grpId="1" animBg="1"/>
      <p:bldP spid="574" grpId="0"/>
      <p:bldP spid="575" grpId="0"/>
      <p:bldP spid="576" grpId="0"/>
      <p:bldP spid="577" grpId="0"/>
      <p:bldP spid="579" grpId="0"/>
      <p:bldP spid="580" grpId="0" animBg="1"/>
      <p:bldP spid="580" grpId="1" animBg="1"/>
      <p:bldP spid="581" grpId="0"/>
      <p:bldP spid="582" grpId="0"/>
      <p:bldP spid="583" grpId="0"/>
      <p:bldP spid="584" grpId="0"/>
      <p:bldP spid="586" grpId="0"/>
      <p:bldP spid="587" grpId="0" animBg="1"/>
      <p:bldP spid="587" grpId="1" animBg="1"/>
      <p:bldP spid="588" grpId="0"/>
      <p:bldP spid="589" grpId="0"/>
      <p:bldP spid="590" grpId="0"/>
      <p:bldP spid="591" grpId="0"/>
      <p:bldP spid="593" grpId="0"/>
      <p:bldP spid="594" grpId="0" animBg="1"/>
      <p:bldP spid="594" grpId="1" animBg="1"/>
      <p:bldP spid="5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30" y="2243162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3974465" y="1736735"/>
            <a:ext cx="6575986" cy="144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8800" b="1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Khởi</a:t>
            </a:r>
            <a:r>
              <a:rPr lang="en-US" altLang="zh-CN" sz="8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8800" b="1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động</a:t>
            </a:r>
            <a:endParaRPr lang="zh-CN" altLang="en-US" sz="8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  <p:pic>
        <p:nvPicPr>
          <p:cNvPr id="21" name="55"/>
          <p:cNvPicPr>
            <a:picLocks noChangeAspect="1"/>
          </p:cNvPicPr>
          <p:nvPr/>
        </p:nvPicPr>
        <p:blipFill rotWithShape="1">
          <a:blip r:embed="rId15" cstate="screen"/>
          <a:srcRect/>
          <a:stretch>
            <a:fillRect/>
          </a:stretch>
        </p:blipFill>
        <p:spPr>
          <a:xfrm>
            <a:off x="1716810" y="2743695"/>
            <a:ext cx="8591238" cy="2452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 bwMode="auto">
          <a:xfrm>
            <a:off x="351338" y="2770648"/>
            <a:ext cx="11455967" cy="1649547"/>
            <a:chOff x="844" y="1324"/>
            <a:chExt cx="10343" cy="1143"/>
          </a:xfrm>
        </p:grpSpPr>
        <p:grpSp>
          <p:nvGrpSpPr>
            <p:cNvPr id="545" name="Group 4"/>
            <p:cNvGrpSpPr/>
            <p:nvPr/>
          </p:nvGrpSpPr>
          <p:grpSpPr bwMode="auto">
            <a:xfrm>
              <a:off x="844" y="1324"/>
              <a:ext cx="10338" cy="570"/>
              <a:chOff x="1251" y="315"/>
              <a:chExt cx="10338" cy="570"/>
            </a:xfrm>
          </p:grpSpPr>
          <p:sp>
            <p:nvSpPr>
              <p:cNvPr id="636" name="Rectangle 5"/>
              <p:cNvSpPr>
                <a:spLocks noChangeArrowheads="1"/>
              </p:cNvSpPr>
              <p:nvPr/>
            </p:nvSpPr>
            <p:spPr bwMode="auto">
              <a:xfrm>
                <a:off x="1251" y="315"/>
                <a:ext cx="10332" cy="5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666699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7" name="Line 6"/>
              <p:cNvSpPr>
                <a:spLocks noChangeShapeType="1"/>
              </p:cNvSpPr>
              <p:nvPr/>
            </p:nvSpPr>
            <p:spPr bwMode="auto">
              <a:xfrm>
                <a:off x="1257" y="599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8" name="Line 7"/>
              <p:cNvSpPr>
                <a:spLocks noChangeShapeType="1"/>
              </p:cNvSpPr>
              <p:nvPr/>
            </p:nvSpPr>
            <p:spPr bwMode="auto">
              <a:xfrm>
                <a:off x="1257" y="463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9" name="Line 8"/>
              <p:cNvSpPr>
                <a:spLocks noChangeShapeType="1"/>
              </p:cNvSpPr>
              <p:nvPr/>
            </p:nvSpPr>
            <p:spPr bwMode="auto">
              <a:xfrm>
                <a:off x="1257" y="740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40" name="Group 9"/>
              <p:cNvGrpSpPr/>
              <p:nvPr/>
            </p:nvGrpSpPr>
            <p:grpSpPr bwMode="auto">
              <a:xfrm>
                <a:off x="1380" y="327"/>
                <a:ext cx="459" cy="543"/>
                <a:chOff x="1384" y="327"/>
                <a:chExt cx="459" cy="543"/>
              </a:xfrm>
            </p:grpSpPr>
            <p:sp>
              <p:nvSpPr>
                <p:cNvPr id="721" name="Line 1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2" name="Line 1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3" name="Line 1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4" name="Line 1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1" name="Group 14"/>
              <p:cNvGrpSpPr/>
              <p:nvPr/>
            </p:nvGrpSpPr>
            <p:grpSpPr bwMode="auto">
              <a:xfrm>
                <a:off x="1984" y="333"/>
                <a:ext cx="459" cy="543"/>
                <a:chOff x="1384" y="327"/>
                <a:chExt cx="459" cy="543"/>
              </a:xfrm>
            </p:grpSpPr>
            <p:sp>
              <p:nvSpPr>
                <p:cNvPr id="717" name="Line 1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8" name="Line 1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9" name="Line 1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0" name="Line 1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2" name="Group 19"/>
              <p:cNvGrpSpPr/>
              <p:nvPr/>
            </p:nvGrpSpPr>
            <p:grpSpPr bwMode="auto">
              <a:xfrm>
                <a:off x="2598" y="327"/>
                <a:ext cx="459" cy="543"/>
                <a:chOff x="1384" y="327"/>
                <a:chExt cx="459" cy="543"/>
              </a:xfrm>
            </p:grpSpPr>
            <p:sp>
              <p:nvSpPr>
                <p:cNvPr id="713" name="Line 2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4" name="Line 2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5" name="Line 2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6" name="Line 2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3" name="Group 24"/>
              <p:cNvGrpSpPr/>
              <p:nvPr/>
            </p:nvGrpSpPr>
            <p:grpSpPr bwMode="auto">
              <a:xfrm>
                <a:off x="3202" y="333"/>
                <a:ext cx="459" cy="543"/>
                <a:chOff x="1384" y="327"/>
                <a:chExt cx="459" cy="543"/>
              </a:xfrm>
            </p:grpSpPr>
            <p:sp>
              <p:nvSpPr>
                <p:cNvPr id="709" name="Line 2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0" name="Line 2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1" name="Line 2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2" name="Line 2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4" name="Group 29"/>
              <p:cNvGrpSpPr/>
              <p:nvPr/>
            </p:nvGrpSpPr>
            <p:grpSpPr bwMode="auto">
              <a:xfrm>
                <a:off x="3814" y="327"/>
                <a:ext cx="459" cy="543"/>
                <a:chOff x="1384" y="327"/>
                <a:chExt cx="459" cy="543"/>
              </a:xfrm>
            </p:grpSpPr>
            <p:sp>
              <p:nvSpPr>
                <p:cNvPr id="705" name="Line 3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6" name="Line 3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7" name="Line 3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8" name="Line 3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5" name="Group 34"/>
              <p:cNvGrpSpPr/>
              <p:nvPr/>
            </p:nvGrpSpPr>
            <p:grpSpPr bwMode="auto">
              <a:xfrm>
                <a:off x="4418" y="333"/>
                <a:ext cx="459" cy="543"/>
                <a:chOff x="1384" y="327"/>
                <a:chExt cx="459" cy="543"/>
              </a:xfrm>
            </p:grpSpPr>
            <p:sp>
              <p:nvSpPr>
                <p:cNvPr id="701" name="Line 3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2" name="Line 3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3" name="Line 3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4" name="Line 3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6" name="Group 39"/>
              <p:cNvGrpSpPr/>
              <p:nvPr/>
            </p:nvGrpSpPr>
            <p:grpSpPr bwMode="auto">
              <a:xfrm>
                <a:off x="5029" y="327"/>
                <a:ext cx="459" cy="543"/>
                <a:chOff x="1384" y="327"/>
                <a:chExt cx="459" cy="543"/>
              </a:xfrm>
            </p:grpSpPr>
            <p:sp>
              <p:nvSpPr>
                <p:cNvPr id="697" name="Line 4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8" name="Line 4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9" name="Line 4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0" name="Line 4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7" name="Group 44"/>
              <p:cNvGrpSpPr/>
              <p:nvPr/>
            </p:nvGrpSpPr>
            <p:grpSpPr bwMode="auto">
              <a:xfrm>
                <a:off x="5633" y="333"/>
                <a:ext cx="459" cy="543"/>
                <a:chOff x="1384" y="327"/>
                <a:chExt cx="459" cy="543"/>
              </a:xfrm>
            </p:grpSpPr>
            <p:sp>
              <p:nvSpPr>
                <p:cNvPr id="693" name="Line 4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4" name="Line 4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5" name="Line 4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6" name="Line 4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8" name="Group 49"/>
              <p:cNvGrpSpPr/>
              <p:nvPr/>
            </p:nvGrpSpPr>
            <p:grpSpPr bwMode="auto">
              <a:xfrm>
                <a:off x="6247" y="327"/>
                <a:ext cx="459" cy="543"/>
                <a:chOff x="1384" y="327"/>
                <a:chExt cx="459" cy="543"/>
              </a:xfrm>
            </p:grpSpPr>
            <p:sp>
              <p:nvSpPr>
                <p:cNvPr id="689" name="Line 5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0" name="Line 5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1" name="Line 5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2" name="Line 5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9" name="Group 54"/>
              <p:cNvGrpSpPr/>
              <p:nvPr/>
            </p:nvGrpSpPr>
            <p:grpSpPr bwMode="auto">
              <a:xfrm>
                <a:off x="6851" y="333"/>
                <a:ext cx="459" cy="543"/>
                <a:chOff x="1384" y="327"/>
                <a:chExt cx="459" cy="543"/>
              </a:xfrm>
            </p:grpSpPr>
            <p:sp>
              <p:nvSpPr>
                <p:cNvPr id="685" name="Line 5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6" name="Line 5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7" name="Line 5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8" name="Line 5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50" name="Group 59"/>
              <p:cNvGrpSpPr/>
              <p:nvPr/>
            </p:nvGrpSpPr>
            <p:grpSpPr bwMode="auto">
              <a:xfrm>
                <a:off x="7463" y="327"/>
                <a:ext cx="459" cy="543"/>
                <a:chOff x="1384" y="327"/>
                <a:chExt cx="459" cy="543"/>
              </a:xfrm>
            </p:grpSpPr>
            <p:sp>
              <p:nvSpPr>
                <p:cNvPr id="681" name="Line 6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2" name="Line 6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3" name="Line 6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4" name="Line 6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51" name="Group 64"/>
              <p:cNvGrpSpPr/>
              <p:nvPr/>
            </p:nvGrpSpPr>
            <p:grpSpPr bwMode="auto">
              <a:xfrm>
                <a:off x="8067" y="333"/>
                <a:ext cx="459" cy="543"/>
                <a:chOff x="1384" y="327"/>
                <a:chExt cx="459" cy="543"/>
              </a:xfrm>
            </p:grpSpPr>
            <p:sp>
              <p:nvSpPr>
                <p:cNvPr id="677" name="Line 6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8" name="Line 6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9" name="Line 6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0" name="Line 6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52" name="Group 69"/>
              <p:cNvGrpSpPr/>
              <p:nvPr/>
            </p:nvGrpSpPr>
            <p:grpSpPr bwMode="auto">
              <a:xfrm>
                <a:off x="8677" y="333"/>
                <a:ext cx="459" cy="543"/>
                <a:chOff x="1384" y="327"/>
                <a:chExt cx="459" cy="543"/>
              </a:xfrm>
            </p:grpSpPr>
            <p:sp>
              <p:nvSpPr>
                <p:cNvPr id="673" name="Line 7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4" name="Line 7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" name="Line 7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6" name="Line 7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53" name="Group 74"/>
              <p:cNvGrpSpPr/>
              <p:nvPr/>
            </p:nvGrpSpPr>
            <p:grpSpPr bwMode="auto">
              <a:xfrm>
                <a:off x="9291" y="327"/>
                <a:ext cx="459" cy="543"/>
                <a:chOff x="1384" y="327"/>
                <a:chExt cx="459" cy="543"/>
              </a:xfrm>
            </p:grpSpPr>
            <p:sp>
              <p:nvSpPr>
                <p:cNvPr id="669" name="Line 7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0" name="Line 7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1" name="Line 7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2" name="Line 7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54" name="Group 79"/>
              <p:cNvGrpSpPr/>
              <p:nvPr/>
            </p:nvGrpSpPr>
            <p:grpSpPr bwMode="auto">
              <a:xfrm>
                <a:off x="9895" y="333"/>
                <a:ext cx="459" cy="543"/>
                <a:chOff x="1384" y="327"/>
                <a:chExt cx="459" cy="543"/>
              </a:xfrm>
            </p:grpSpPr>
            <p:sp>
              <p:nvSpPr>
                <p:cNvPr id="665" name="Line 8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6" name="Line 8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7" name="Line 8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8" name="Line 8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55" name="Group 84"/>
              <p:cNvGrpSpPr/>
              <p:nvPr/>
            </p:nvGrpSpPr>
            <p:grpSpPr bwMode="auto">
              <a:xfrm>
                <a:off x="10507" y="327"/>
                <a:ext cx="459" cy="543"/>
                <a:chOff x="1384" y="327"/>
                <a:chExt cx="459" cy="543"/>
              </a:xfrm>
            </p:grpSpPr>
            <p:sp>
              <p:nvSpPr>
                <p:cNvPr id="661" name="Line 8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2" name="Line 8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3" name="Line 8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4" name="Line 8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56" name="Group 89"/>
              <p:cNvGrpSpPr/>
              <p:nvPr/>
            </p:nvGrpSpPr>
            <p:grpSpPr bwMode="auto">
              <a:xfrm>
                <a:off x="11111" y="333"/>
                <a:ext cx="473" cy="543"/>
                <a:chOff x="1384" y="327"/>
                <a:chExt cx="459" cy="543"/>
              </a:xfrm>
            </p:grpSpPr>
            <p:sp>
              <p:nvSpPr>
                <p:cNvPr id="657" name="Line 9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8" name="Line 9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9" name="Line 9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0" name="Line 9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546" name="Group 94"/>
            <p:cNvGrpSpPr/>
            <p:nvPr/>
          </p:nvGrpSpPr>
          <p:grpSpPr bwMode="auto">
            <a:xfrm>
              <a:off x="849" y="1897"/>
              <a:ext cx="10338" cy="570"/>
              <a:chOff x="1251" y="315"/>
              <a:chExt cx="10338" cy="570"/>
            </a:xfrm>
          </p:grpSpPr>
          <p:sp>
            <p:nvSpPr>
              <p:cNvPr id="547" name="Rectangle 95"/>
              <p:cNvSpPr>
                <a:spLocks noChangeArrowheads="1"/>
              </p:cNvSpPr>
              <p:nvPr/>
            </p:nvSpPr>
            <p:spPr bwMode="auto">
              <a:xfrm>
                <a:off x="1251" y="315"/>
                <a:ext cx="10332" cy="5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666699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8" name="Line 96"/>
              <p:cNvSpPr>
                <a:spLocks noChangeShapeType="1"/>
              </p:cNvSpPr>
              <p:nvPr/>
            </p:nvSpPr>
            <p:spPr bwMode="auto">
              <a:xfrm>
                <a:off x="1257" y="599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9" name="Line 97"/>
              <p:cNvSpPr>
                <a:spLocks noChangeShapeType="1"/>
              </p:cNvSpPr>
              <p:nvPr/>
            </p:nvSpPr>
            <p:spPr bwMode="auto">
              <a:xfrm>
                <a:off x="1257" y="463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0" name="Line 98"/>
              <p:cNvSpPr>
                <a:spLocks noChangeShapeType="1"/>
              </p:cNvSpPr>
              <p:nvPr/>
            </p:nvSpPr>
            <p:spPr bwMode="auto">
              <a:xfrm>
                <a:off x="1257" y="740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51" name="Group 99"/>
              <p:cNvGrpSpPr/>
              <p:nvPr/>
            </p:nvGrpSpPr>
            <p:grpSpPr bwMode="auto">
              <a:xfrm>
                <a:off x="1380" y="327"/>
                <a:ext cx="459" cy="543"/>
                <a:chOff x="1384" y="327"/>
                <a:chExt cx="459" cy="543"/>
              </a:xfrm>
            </p:grpSpPr>
            <p:sp>
              <p:nvSpPr>
                <p:cNvPr id="632" name="Line 10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3" name="Line 10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4" name="Line 10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5" name="Line 10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2" name="Group 104"/>
              <p:cNvGrpSpPr/>
              <p:nvPr/>
            </p:nvGrpSpPr>
            <p:grpSpPr bwMode="auto">
              <a:xfrm>
                <a:off x="1984" y="333"/>
                <a:ext cx="459" cy="543"/>
                <a:chOff x="1384" y="327"/>
                <a:chExt cx="459" cy="543"/>
              </a:xfrm>
            </p:grpSpPr>
            <p:sp>
              <p:nvSpPr>
                <p:cNvPr id="628" name="Line 10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9" name="Line 10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0" name="Line 10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1" name="Line 10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3" name="Group 109"/>
              <p:cNvGrpSpPr/>
              <p:nvPr/>
            </p:nvGrpSpPr>
            <p:grpSpPr bwMode="auto">
              <a:xfrm>
                <a:off x="2598" y="327"/>
                <a:ext cx="459" cy="543"/>
                <a:chOff x="1384" y="327"/>
                <a:chExt cx="459" cy="543"/>
              </a:xfrm>
            </p:grpSpPr>
            <p:sp>
              <p:nvSpPr>
                <p:cNvPr id="624" name="Line 11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5" name="Line 11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6" name="Line 11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7" name="Line 11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4" name="Group 114"/>
              <p:cNvGrpSpPr/>
              <p:nvPr/>
            </p:nvGrpSpPr>
            <p:grpSpPr bwMode="auto">
              <a:xfrm>
                <a:off x="3202" y="333"/>
                <a:ext cx="459" cy="543"/>
                <a:chOff x="1384" y="327"/>
                <a:chExt cx="459" cy="543"/>
              </a:xfrm>
            </p:grpSpPr>
            <p:sp>
              <p:nvSpPr>
                <p:cNvPr id="620" name="Line 11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1" name="Line 11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2" name="Line 11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3" name="Line 11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5" name="Group 119"/>
              <p:cNvGrpSpPr/>
              <p:nvPr/>
            </p:nvGrpSpPr>
            <p:grpSpPr bwMode="auto">
              <a:xfrm>
                <a:off x="3814" y="327"/>
                <a:ext cx="459" cy="543"/>
                <a:chOff x="1384" y="327"/>
                <a:chExt cx="459" cy="543"/>
              </a:xfrm>
            </p:grpSpPr>
            <p:sp>
              <p:nvSpPr>
                <p:cNvPr id="616" name="Line 12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7" name="Line 12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8" name="Line 12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9" name="Line 12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6" name="Group 124"/>
              <p:cNvGrpSpPr/>
              <p:nvPr/>
            </p:nvGrpSpPr>
            <p:grpSpPr bwMode="auto">
              <a:xfrm>
                <a:off x="4418" y="333"/>
                <a:ext cx="459" cy="543"/>
                <a:chOff x="1384" y="327"/>
                <a:chExt cx="459" cy="543"/>
              </a:xfrm>
            </p:grpSpPr>
            <p:sp>
              <p:nvSpPr>
                <p:cNvPr id="612" name="Line 12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3" name="Line 12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4" name="Line 12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5" name="Line 12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7" name="Group 129"/>
              <p:cNvGrpSpPr/>
              <p:nvPr/>
            </p:nvGrpSpPr>
            <p:grpSpPr bwMode="auto">
              <a:xfrm>
                <a:off x="5029" y="327"/>
                <a:ext cx="459" cy="543"/>
                <a:chOff x="1384" y="327"/>
                <a:chExt cx="459" cy="543"/>
              </a:xfrm>
            </p:grpSpPr>
            <p:sp>
              <p:nvSpPr>
                <p:cNvPr id="608" name="Line 13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9" name="Line 13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0" name="Line 13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1" name="Line 13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8" name="Group 134"/>
              <p:cNvGrpSpPr/>
              <p:nvPr/>
            </p:nvGrpSpPr>
            <p:grpSpPr bwMode="auto">
              <a:xfrm>
                <a:off x="5633" y="333"/>
                <a:ext cx="459" cy="543"/>
                <a:chOff x="1384" y="327"/>
                <a:chExt cx="459" cy="543"/>
              </a:xfrm>
            </p:grpSpPr>
            <p:sp>
              <p:nvSpPr>
                <p:cNvPr id="604" name="Line 13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5" name="Line 13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6" name="Line 13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7" name="Line 13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9" name="Group 139"/>
              <p:cNvGrpSpPr/>
              <p:nvPr/>
            </p:nvGrpSpPr>
            <p:grpSpPr bwMode="auto">
              <a:xfrm>
                <a:off x="6247" y="327"/>
                <a:ext cx="459" cy="543"/>
                <a:chOff x="1384" y="327"/>
                <a:chExt cx="459" cy="543"/>
              </a:xfrm>
            </p:grpSpPr>
            <p:sp>
              <p:nvSpPr>
                <p:cNvPr id="600" name="Line 14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1" name="Line 14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2" name="Line 14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3" name="Line 14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0" name="Group 144"/>
              <p:cNvGrpSpPr/>
              <p:nvPr/>
            </p:nvGrpSpPr>
            <p:grpSpPr bwMode="auto">
              <a:xfrm>
                <a:off x="6851" y="333"/>
                <a:ext cx="459" cy="543"/>
                <a:chOff x="1384" y="327"/>
                <a:chExt cx="459" cy="543"/>
              </a:xfrm>
            </p:grpSpPr>
            <p:sp>
              <p:nvSpPr>
                <p:cNvPr id="596" name="Line 14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7" name="Line 14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8" name="Line 14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9" name="Line 14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1" name="Group 149"/>
              <p:cNvGrpSpPr/>
              <p:nvPr/>
            </p:nvGrpSpPr>
            <p:grpSpPr bwMode="auto">
              <a:xfrm>
                <a:off x="7463" y="327"/>
                <a:ext cx="459" cy="543"/>
                <a:chOff x="1384" y="327"/>
                <a:chExt cx="459" cy="543"/>
              </a:xfrm>
            </p:grpSpPr>
            <p:sp>
              <p:nvSpPr>
                <p:cNvPr id="592" name="Line 15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3" name="Line 15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4" name="Line 15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5" name="Line 15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2" name="Group 154"/>
              <p:cNvGrpSpPr/>
              <p:nvPr/>
            </p:nvGrpSpPr>
            <p:grpSpPr bwMode="auto">
              <a:xfrm>
                <a:off x="8067" y="333"/>
                <a:ext cx="459" cy="543"/>
                <a:chOff x="1384" y="327"/>
                <a:chExt cx="459" cy="543"/>
              </a:xfrm>
            </p:grpSpPr>
            <p:sp>
              <p:nvSpPr>
                <p:cNvPr id="588" name="Line 15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9" name="Line 15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0" name="Line 15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1" name="Line 15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3" name="Group 159"/>
              <p:cNvGrpSpPr/>
              <p:nvPr/>
            </p:nvGrpSpPr>
            <p:grpSpPr bwMode="auto">
              <a:xfrm>
                <a:off x="8677" y="333"/>
                <a:ext cx="459" cy="543"/>
                <a:chOff x="1384" y="327"/>
                <a:chExt cx="459" cy="543"/>
              </a:xfrm>
            </p:grpSpPr>
            <p:sp>
              <p:nvSpPr>
                <p:cNvPr id="584" name="Line 16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5" name="Line 16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6" name="Line 16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7" name="Line 16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4" name="Group 164"/>
              <p:cNvGrpSpPr/>
              <p:nvPr/>
            </p:nvGrpSpPr>
            <p:grpSpPr bwMode="auto">
              <a:xfrm>
                <a:off x="9291" y="327"/>
                <a:ext cx="459" cy="543"/>
                <a:chOff x="1384" y="327"/>
                <a:chExt cx="459" cy="543"/>
              </a:xfrm>
            </p:grpSpPr>
            <p:sp>
              <p:nvSpPr>
                <p:cNvPr id="580" name="Line 16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1" name="Line 16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2" name="Line 16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3" name="Line 16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5" name="Group 169"/>
              <p:cNvGrpSpPr/>
              <p:nvPr/>
            </p:nvGrpSpPr>
            <p:grpSpPr bwMode="auto">
              <a:xfrm>
                <a:off x="9895" y="333"/>
                <a:ext cx="459" cy="543"/>
                <a:chOff x="1384" y="327"/>
                <a:chExt cx="459" cy="543"/>
              </a:xfrm>
            </p:grpSpPr>
            <p:sp>
              <p:nvSpPr>
                <p:cNvPr id="576" name="Line 17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7" name="Line 17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8" name="Line 17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9" name="Line 17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6" name="Group 174"/>
              <p:cNvGrpSpPr/>
              <p:nvPr/>
            </p:nvGrpSpPr>
            <p:grpSpPr bwMode="auto">
              <a:xfrm>
                <a:off x="10507" y="327"/>
                <a:ext cx="459" cy="543"/>
                <a:chOff x="1384" y="327"/>
                <a:chExt cx="459" cy="543"/>
              </a:xfrm>
            </p:grpSpPr>
            <p:sp>
              <p:nvSpPr>
                <p:cNvPr id="572" name="Line 17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3" name="Line 17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4" name="Line 17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5" name="Line 17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7" name="Group 179"/>
              <p:cNvGrpSpPr/>
              <p:nvPr/>
            </p:nvGrpSpPr>
            <p:grpSpPr bwMode="auto">
              <a:xfrm>
                <a:off x="11111" y="333"/>
                <a:ext cx="473" cy="543"/>
                <a:chOff x="1384" y="327"/>
                <a:chExt cx="459" cy="543"/>
              </a:xfrm>
            </p:grpSpPr>
            <p:sp>
              <p:nvSpPr>
                <p:cNvPr id="568" name="Line 18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9" name="Line 18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0" name="Line 18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1" name="Line 18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6" name="Group 455"/>
          <p:cNvGrpSpPr/>
          <p:nvPr/>
        </p:nvGrpSpPr>
        <p:grpSpPr bwMode="auto">
          <a:xfrm>
            <a:off x="356985" y="305709"/>
            <a:ext cx="11450429" cy="822609"/>
            <a:chOff x="1251" y="315"/>
            <a:chExt cx="10338" cy="570"/>
          </a:xfrm>
        </p:grpSpPr>
        <p:sp>
          <p:nvSpPr>
            <p:cNvPr id="187" name="Rectangle 456"/>
            <p:cNvSpPr>
              <a:spLocks noChangeArrowheads="1"/>
            </p:cNvSpPr>
            <p:nvPr/>
          </p:nvSpPr>
          <p:spPr bwMode="auto">
            <a:xfrm>
              <a:off x="1251" y="315"/>
              <a:ext cx="10332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666699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Line 457"/>
            <p:cNvSpPr>
              <a:spLocks noChangeShapeType="1"/>
            </p:cNvSpPr>
            <p:nvPr/>
          </p:nvSpPr>
          <p:spPr bwMode="auto">
            <a:xfrm>
              <a:off x="1257" y="599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Line 458"/>
            <p:cNvSpPr>
              <a:spLocks noChangeShapeType="1"/>
            </p:cNvSpPr>
            <p:nvPr/>
          </p:nvSpPr>
          <p:spPr bwMode="auto">
            <a:xfrm>
              <a:off x="1257" y="463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Line 459"/>
            <p:cNvSpPr>
              <a:spLocks noChangeShapeType="1"/>
            </p:cNvSpPr>
            <p:nvPr/>
          </p:nvSpPr>
          <p:spPr bwMode="auto">
            <a:xfrm>
              <a:off x="1257" y="740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91" name="Group 460"/>
            <p:cNvGrpSpPr/>
            <p:nvPr/>
          </p:nvGrpSpPr>
          <p:grpSpPr bwMode="auto">
            <a:xfrm>
              <a:off x="1380" y="327"/>
              <a:ext cx="459" cy="543"/>
              <a:chOff x="1384" y="327"/>
              <a:chExt cx="459" cy="543"/>
            </a:xfrm>
          </p:grpSpPr>
          <p:sp>
            <p:nvSpPr>
              <p:cNvPr id="272" name="Line 46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Line 46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Line 46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Line 46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2" name="Group 465"/>
            <p:cNvGrpSpPr/>
            <p:nvPr/>
          </p:nvGrpSpPr>
          <p:grpSpPr bwMode="auto">
            <a:xfrm>
              <a:off x="1984" y="333"/>
              <a:ext cx="459" cy="543"/>
              <a:chOff x="1384" y="327"/>
              <a:chExt cx="459" cy="543"/>
            </a:xfrm>
          </p:grpSpPr>
          <p:sp>
            <p:nvSpPr>
              <p:cNvPr id="268" name="Line 46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Line 46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Line 46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Line 46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3" name="Group 470"/>
            <p:cNvGrpSpPr/>
            <p:nvPr/>
          </p:nvGrpSpPr>
          <p:grpSpPr bwMode="auto">
            <a:xfrm>
              <a:off x="2598" y="327"/>
              <a:ext cx="459" cy="543"/>
              <a:chOff x="1384" y="327"/>
              <a:chExt cx="459" cy="543"/>
            </a:xfrm>
          </p:grpSpPr>
          <p:sp>
            <p:nvSpPr>
              <p:cNvPr id="264" name="Line 47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Line 47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Line 47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Line 47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4" name="Group 475"/>
            <p:cNvGrpSpPr/>
            <p:nvPr/>
          </p:nvGrpSpPr>
          <p:grpSpPr bwMode="auto">
            <a:xfrm>
              <a:off x="3202" y="333"/>
              <a:ext cx="459" cy="543"/>
              <a:chOff x="1384" y="327"/>
              <a:chExt cx="459" cy="543"/>
            </a:xfrm>
          </p:grpSpPr>
          <p:sp>
            <p:nvSpPr>
              <p:cNvPr id="260" name="Line 47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Line 47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Line 47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Line 47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5" name="Group 480"/>
            <p:cNvGrpSpPr/>
            <p:nvPr/>
          </p:nvGrpSpPr>
          <p:grpSpPr bwMode="auto">
            <a:xfrm>
              <a:off x="3814" y="327"/>
              <a:ext cx="459" cy="543"/>
              <a:chOff x="1384" y="327"/>
              <a:chExt cx="459" cy="543"/>
            </a:xfrm>
          </p:grpSpPr>
          <p:sp>
            <p:nvSpPr>
              <p:cNvPr id="256" name="Line 48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Line 48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Line 48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Line 48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6" name="Group 485"/>
            <p:cNvGrpSpPr/>
            <p:nvPr/>
          </p:nvGrpSpPr>
          <p:grpSpPr bwMode="auto">
            <a:xfrm>
              <a:off x="4418" y="333"/>
              <a:ext cx="459" cy="543"/>
              <a:chOff x="1384" y="327"/>
              <a:chExt cx="459" cy="543"/>
            </a:xfrm>
          </p:grpSpPr>
          <p:sp>
            <p:nvSpPr>
              <p:cNvPr id="252" name="Line 48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Line 48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Line 48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Line 48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7" name="Group 490"/>
            <p:cNvGrpSpPr/>
            <p:nvPr/>
          </p:nvGrpSpPr>
          <p:grpSpPr bwMode="auto">
            <a:xfrm>
              <a:off x="5029" y="327"/>
              <a:ext cx="459" cy="543"/>
              <a:chOff x="1384" y="327"/>
              <a:chExt cx="459" cy="543"/>
            </a:xfrm>
          </p:grpSpPr>
          <p:sp>
            <p:nvSpPr>
              <p:cNvPr id="248" name="Line 49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Line 49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Line 49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Line 49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8" name="Group 495"/>
            <p:cNvGrpSpPr/>
            <p:nvPr/>
          </p:nvGrpSpPr>
          <p:grpSpPr bwMode="auto">
            <a:xfrm>
              <a:off x="5633" y="333"/>
              <a:ext cx="459" cy="543"/>
              <a:chOff x="1384" y="327"/>
              <a:chExt cx="459" cy="543"/>
            </a:xfrm>
          </p:grpSpPr>
          <p:sp>
            <p:nvSpPr>
              <p:cNvPr id="244" name="Line 49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Line 49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Line 49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Line 49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9" name="Group 500"/>
            <p:cNvGrpSpPr/>
            <p:nvPr/>
          </p:nvGrpSpPr>
          <p:grpSpPr bwMode="auto">
            <a:xfrm>
              <a:off x="6247" y="327"/>
              <a:ext cx="459" cy="543"/>
              <a:chOff x="1384" y="327"/>
              <a:chExt cx="459" cy="543"/>
            </a:xfrm>
          </p:grpSpPr>
          <p:sp>
            <p:nvSpPr>
              <p:cNvPr id="240" name="Line 50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Line 50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Line 50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Line 50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0" name="Group 505"/>
            <p:cNvGrpSpPr/>
            <p:nvPr/>
          </p:nvGrpSpPr>
          <p:grpSpPr bwMode="auto">
            <a:xfrm>
              <a:off x="6851" y="333"/>
              <a:ext cx="459" cy="543"/>
              <a:chOff x="1384" y="327"/>
              <a:chExt cx="459" cy="543"/>
            </a:xfrm>
          </p:grpSpPr>
          <p:sp>
            <p:nvSpPr>
              <p:cNvPr id="236" name="Line 50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Line 50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Line 50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Line 50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1" name="Group 510"/>
            <p:cNvGrpSpPr/>
            <p:nvPr/>
          </p:nvGrpSpPr>
          <p:grpSpPr bwMode="auto">
            <a:xfrm>
              <a:off x="7463" y="327"/>
              <a:ext cx="459" cy="543"/>
              <a:chOff x="1384" y="327"/>
              <a:chExt cx="459" cy="543"/>
            </a:xfrm>
          </p:grpSpPr>
          <p:sp>
            <p:nvSpPr>
              <p:cNvPr id="232" name="Line 51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Line 51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Line 51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Line 51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2" name="Group 515"/>
            <p:cNvGrpSpPr/>
            <p:nvPr/>
          </p:nvGrpSpPr>
          <p:grpSpPr bwMode="auto">
            <a:xfrm>
              <a:off x="8067" y="333"/>
              <a:ext cx="459" cy="543"/>
              <a:chOff x="1384" y="327"/>
              <a:chExt cx="459" cy="543"/>
            </a:xfrm>
          </p:grpSpPr>
          <p:sp>
            <p:nvSpPr>
              <p:cNvPr id="228" name="Line 51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Line 51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Line 51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Line 51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3" name="Group 520"/>
            <p:cNvGrpSpPr/>
            <p:nvPr/>
          </p:nvGrpSpPr>
          <p:grpSpPr bwMode="auto">
            <a:xfrm>
              <a:off x="8677" y="333"/>
              <a:ext cx="459" cy="543"/>
              <a:chOff x="1384" y="327"/>
              <a:chExt cx="459" cy="543"/>
            </a:xfrm>
          </p:grpSpPr>
          <p:sp>
            <p:nvSpPr>
              <p:cNvPr id="224" name="Line 52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Line 52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Line 52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Line 52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4" name="Group 525"/>
            <p:cNvGrpSpPr/>
            <p:nvPr/>
          </p:nvGrpSpPr>
          <p:grpSpPr bwMode="auto">
            <a:xfrm>
              <a:off x="9291" y="327"/>
              <a:ext cx="459" cy="543"/>
              <a:chOff x="1384" y="327"/>
              <a:chExt cx="459" cy="543"/>
            </a:xfrm>
          </p:grpSpPr>
          <p:sp>
            <p:nvSpPr>
              <p:cNvPr id="220" name="Line 52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Line 52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Line 52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Line 52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5" name="Group 530"/>
            <p:cNvGrpSpPr/>
            <p:nvPr/>
          </p:nvGrpSpPr>
          <p:grpSpPr bwMode="auto">
            <a:xfrm>
              <a:off x="9895" y="333"/>
              <a:ext cx="459" cy="543"/>
              <a:chOff x="1384" y="327"/>
              <a:chExt cx="459" cy="543"/>
            </a:xfrm>
          </p:grpSpPr>
          <p:sp>
            <p:nvSpPr>
              <p:cNvPr id="216" name="Line 53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Line 53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Line 53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Line 53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6" name="Group 535"/>
            <p:cNvGrpSpPr/>
            <p:nvPr/>
          </p:nvGrpSpPr>
          <p:grpSpPr bwMode="auto">
            <a:xfrm>
              <a:off x="10507" y="327"/>
              <a:ext cx="459" cy="543"/>
              <a:chOff x="1384" y="327"/>
              <a:chExt cx="459" cy="543"/>
            </a:xfrm>
          </p:grpSpPr>
          <p:sp>
            <p:nvSpPr>
              <p:cNvPr id="212" name="Line 53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Line 53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Line 53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Line 53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7" name="Group 540"/>
            <p:cNvGrpSpPr/>
            <p:nvPr/>
          </p:nvGrpSpPr>
          <p:grpSpPr bwMode="auto">
            <a:xfrm>
              <a:off x="11111" y="333"/>
              <a:ext cx="473" cy="543"/>
              <a:chOff x="1384" y="327"/>
              <a:chExt cx="459" cy="543"/>
            </a:xfrm>
          </p:grpSpPr>
          <p:sp>
            <p:nvSpPr>
              <p:cNvPr id="208" name="Line 54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Line 54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Line 54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Line 54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" name="Group 545"/>
          <p:cNvGrpSpPr/>
          <p:nvPr/>
        </p:nvGrpSpPr>
        <p:grpSpPr bwMode="auto">
          <a:xfrm>
            <a:off x="359336" y="1128318"/>
            <a:ext cx="11450429" cy="822609"/>
            <a:chOff x="1251" y="315"/>
            <a:chExt cx="10338" cy="570"/>
          </a:xfrm>
        </p:grpSpPr>
        <p:sp>
          <p:nvSpPr>
            <p:cNvPr id="98" name="Rectangle 546"/>
            <p:cNvSpPr>
              <a:spLocks noChangeArrowheads="1"/>
            </p:cNvSpPr>
            <p:nvPr/>
          </p:nvSpPr>
          <p:spPr bwMode="auto">
            <a:xfrm>
              <a:off x="1251" y="315"/>
              <a:ext cx="10332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666699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Line 547"/>
            <p:cNvSpPr>
              <a:spLocks noChangeShapeType="1"/>
            </p:cNvSpPr>
            <p:nvPr/>
          </p:nvSpPr>
          <p:spPr bwMode="auto">
            <a:xfrm>
              <a:off x="1257" y="599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Line 548"/>
            <p:cNvSpPr>
              <a:spLocks noChangeShapeType="1"/>
            </p:cNvSpPr>
            <p:nvPr/>
          </p:nvSpPr>
          <p:spPr bwMode="auto">
            <a:xfrm>
              <a:off x="1257" y="463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Line 549"/>
            <p:cNvSpPr>
              <a:spLocks noChangeShapeType="1"/>
            </p:cNvSpPr>
            <p:nvPr/>
          </p:nvSpPr>
          <p:spPr bwMode="auto">
            <a:xfrm>
              <a:off x="1257" y="740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02" name="Group 550"/>
            <p:cNvGrpSpPr/>
            <p:nvPr/>
          </p:nvGrpSpPr>
          <p:grpSpPr bwMode="auto">
            <a:xfrm>
              <a:off x="1380" y="327"/>
              <a:ext cx="459" cy="543"/>
              <a:chOff x="1384" y="327"/>
              <a:chExt cx="459" cy="543"/>
            </a:xfrm>
          </p:grpSpPr>
          <p:sp>
            <p:nvSpPr>
              <p:cNvPr id="183" name="Line 55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Line 55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Line 55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Line 55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3" name="Group 555"/>
            <p:cNvGrpSpPr/>
            <p:nvPr/>
          </p:nvGrpSpPr>
          <p:grpSpPr bwMode="auto">
            <a:xfrm>
              <a:off x="1984" y="333"/>
              <a:ext cx="459" cy="543"/>
              <a:chOff x="1384" y="327"/>
              <a:chExt cx="459" cy="543"/>
            </a:xfrm>
          </p:grpSpPr>
          <p:sp>
            <p:nvSpPr>
              <p:cNvPr id="179" name="Line 55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Line 55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Line 55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Line 55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4" name="Group 560"/>
            <p:cNvGrpSpPr/>
            <p:nvPr/>
          </p:nvGrpSpPr>
          <p:grpSpPr bwMode="auto">
            <a:xfrm>
              <a:off x="2598" y="327"/>
              <a:ext cx="459" cy="543"/>
              <a:chOff x="1384" y="327"/>
              <a:chExt cx="459" cy="543"/>
            </a:xfrm>
          </p:grpSpPr>
          <p:sp>
            <p:nvSpPr>
              <p:cNvPr id="175" name="Line 56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Line 56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Line 56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Line 56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5" name="Group 565"/>
            <p:cNvGrpSpPr/>
            <p:nvPr/>
          </p:nvGrpSpPr>
          <p:grpSpPr bwMode="auto">
            <a:xfrm>
              <a:off x="3202" y="333"/>
              <a:ext cx="459" cy="543"/>
              <a:chOff x="1384" y="327"/>
              <a:chExt cx="459" cy="543"/>
            </a:xfrm>
          </p:grpSpPr>
          <p:sp>
            <p:nvSpPr>
              <p:cNvPr id="171" name="Line 56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Line 56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Line 56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Line 56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6" name="Group 570"/>
            <p:cNvGrpSpPr/>
            <p:nvPr/>
          </p:nvGrpSpPr>
          <p:grpSpPr bwMode="auto">
            <a:xfrm>
              <a:off x="3814" y="327"/>
              <a:ext cx="459" cy="543"/>
              <a:chOff x="1384" y="327"/>
              <a:chExt cx="459" cy="543"/>
            </a:xfrm>
          </p:grpSpPr>
          <p:sp>
            <p:nvSpPr>
              <p:cNvPr id="167" name="Line 57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Line 57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Line 57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Line 57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7" name="Group 575"/>
            <p:cNvGrpSpPr/>
            <p:nvPr/>
          </p:nvGrpSpPr>
          <p:grpSpPr bwMode="auto">
            <a:xfrm>
              <a:off x="4418" y="333"/>
              <a:ext cx="459" cy="543"/>
              <a:chOff x="1384" y="327"/>
              <a:chExt cx="459" cy="543"/>
            </a:xfrm>
          </p:grpSpPr>
          <p:sp>
            <p:nvSpPr>
              <p:cNvPr id="163" name="Line 57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Line 57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Line 57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Line 57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8" name="Group 580"/>
            <p:cNvGrpSpPr/>
            <p:nvPr/>
          </p:nvGrpSpPr>
          <p:grpSpPr bwMode="auto">
            <a:xfrm>
              <a:off x="5029" y="327"/>
              <a:ext cx="459" cy="543"/>
              <a:chOff x="1384" y="327"/>
              <a:chExt cx="459" cy="543"/>
            </a:xfrm>
          </p:grpSpPr>
          <p:sp>
            <p:nvSpPr>
              <p:cNvPr id="159" name="Line 58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Line 58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Line 58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Line 58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9" name="Group 585"/>
            <p:cNvGrpSpPr/>
            <p:nvPr/>
          </p:nvGrpSpPr>
          <p:grpSpPr bwMode="auto">
            <a:xfrm>
              <a:off x="5633" y="333"/>
              <a:ext cx="459" cy="543"/>
              <a:chOff x="1384" y="327"/>
              <a:chExt cx="459" cy="543"/>
            </a:xfrm>
          </p:grpSpPr>
          <p:sp>
            <p:nvSpPr>
              <p:cNvPr id="155" name="Line 58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Line 58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Line 58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Line 58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0" name="Group 590"/>
            <p:cNvGrpSpPr/>
            <p:nvPr/>
          </p:nvGrpSpPr>
          <p:grpSpPr bwMode="auto">
            <a:xfrm>
              <a:off x="6247" y="327"/>
              <a:ext cx="459" cy="543"/>
              <a:chOff x="1384" y="327"/>
              <a:chExt cx="459" cy="543"/>
            </a:xfrm>
          </p:grpSpPr>
          <p:sp>
            <p:nvSpPr>
              <p:cNvPr id="151" name="Line 59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Line 59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Line 59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Line 59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1" name="Group 595"/>
            <p:cNvGrpSpPr/>
            <p:nvPr/>
          </p:nvGrpSpPr>
          <p:grpSpPr bwMode="auto">
            <a:xfrm>
              <a:off x="6851" y="333"/>
              <a:ext cx="459" cy="543"/>
              <a:chOff x="1384" y="327"/>
              <a:chExt cx="459" cy="543"/>
            </a:xfrm>
          </p:grpSpPr>
          <p:sp>
            <p:nvSpPr>
              <p:cNvPr id="147" name="Line 59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Line 59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Line 59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Line 59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2" name="Group 600"/>
            <p:cNvGrpSpPr/>
            <p:nvPr/>
          </p:nvGrpSpPr>
          <p:grpSpPr bwMode="auto">
            <a:xfrm>
              <a:off x="7463" y="327"/>
              <a:ext cx="459" cy="543"/>
              <a:chOff x="1384" y="327"/>
              <a:chExt cx="459" cy="543"/>
            </a:xfrm>
          </p:grpSpPr>
          <p:sp>
            <p:nvSpPr>
              <p:cNvPr id="143" name="Line 60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Line 60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Line 60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Line 60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3" name="Group 605"/>
            <p:cNvGrpSpPr/>
            <p:nvPr/>
          </p:nvGrpSpPr>
          <p:grpSpPr bwMode="auto">
            <a:xfrm>
              <a:off x="8067" y="333"/>
              <a:ext cx="459" cy="543"/>
              <a:chOff x="1384" y="327"/>
              <a:chExt cx="459" cy="543"/>
            </a:xfrm>
          </p:grpSpPr>
          <p:sp>
            <p:nvSpPr>
              <p:cNvPr id="139" name="Line 60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Line 60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Line 60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Line 60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4" name="Group 610"/>
            <p:cNvGrpSpPr/>
            <p:nvPr/>
          </p:nvGrpSpPr>
          <p:grpSpPr bwMode="auto">
            <a:xfrm>
              <a:off x="8677" y="333"/>
              <a:ext cx="459" cy="543"/>
              <a:chOff x="1384" y="327"/>
              <a:chExt cx="459" cy="543"/>
            </a:xfrm>
          </p:grpSpPr>
          <p:sp>
            <p:nvSpPr>
              <p:cNvPr id="135" name="Line 61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Line 61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Line 61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Line 61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5" name="Group 615"/>
            <p:cNvGrpSpPr/>
            <p:nvPr/>
          </p:nvGrpSpPr>
          <p:grpSpPr bwMode="auto">
            <a:xfrm>
              <a:off x="9291" y="327"/>
              <a:ext cx="459" cy="543"/>
              <a:chOff x="1384" y="327"/>
              <a:chExt cx="459" cy="543"/>
            </a:xfrm>
          </p:grpSpPr>
          <p:sp>
            <p:nvSpPr>
              <p:cNvPr id="131" name="Line 61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Line 61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Line 61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Line 61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6" name="Group 620"/>
            <p:cNvGrpSpPr/>
            <p:nvPr/>
          </p:nvGrpSpPr>
          <p:grpSpPr bwMode="auto">
            <a:xfrm>
              <a:off x="9895" y="333"/>
              <a:ext cx="459" cy="543"/>
              <a:chOff x="1384" y="327"/>
              <a:chExt cx="459" cy="543"/>
            </a:xfrm>
          </p:grpSpPr>
          <p:sp>
            <p:nvSpPr>
              <p:cNvPr id="127" name="Line 62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Line 62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Line 62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Line 62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7" name="Group 625"/>
            <p:cNvGrpSpPr/>
            <p:nvPr/>
          </p:nvGrpSpPr>
          <p:grpSpPr bwMode="auto">
            <a:xfrm>
              <a:off x="10507" y="327"/>
              <a:ext cx="459" cy="543"/>
              <a:chOff x="1384" y="327"/>
              <a:chExt cx="459" cy="543"/>
            </a:xfrm>
          </p:grpSpPr>
          <p:sp>
            <p:nvSpPr>
              <p:cNvPr id="123" name="Line 62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Line 62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Line 62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Line 62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8" name="Group 630"/>
            <p:cNvGrpSpPr/>
            <p:nvPr/>
          </p:nvGrpSpPr>
          <p:grpSpPr bwMode="auto">
            <a:xfrm>
              <a:off x="11111" y="333"/>
              <a:ext cx="473" cy="543"/>
              <a:chOff x="1384" y="327"/>
              <a:chExt cx="459" cy="543"/>
            </a:xfrm>
          </p:grpSpPr>
          <p:sp>
            <p:nvSpPr>
              <p:cNvPr id="119" name="Line 63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Line 63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Line 63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Line 63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" name="Group 635"/>
          <p:cNvGrpSpPr/>
          <p:nvPr/>
        </p:nvGrpSpPr>
        <p:grpSpPr bwMode="auto">
          <a:xfrm>
            <a:off x="352514" y="1949483"/>
            <a:ext cx="11450429" cy="822609"/>
            <a:chOff x="1251" y="315"/>
            <a:chExt cx="10338" cy="570"/>
          </a:xfrm>
        </p:grpSpPr>
        <p:sp>
          <p:nvSpPr>
            <p:cNvPr id="9" name="Rectangle 636"/>
            <p:cNvSpPr>
              <a:spLocks noChangeArrowheads="1"/>
            </p:cNvSpPr>
            <p:nvPr/>
          </p:nvSpPr>
          <p:spPr bwMode="auto">
            <a:xfrm>
              <a:off x="1251" y="315"/>
              <a:ext cx="10332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666699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Line 637"/>
            <p:cNvSpPr>
              <a:spLocks noChangeShapeType="1"/>
            </p:cNvSpPr>
            <p:nvPr/>
          </p:nvSpPr>
          <p:spPr bwMode="auto">
            <a:xfrm>
              <a:off x="1257" y="599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Line 638"/>
            <p:cNvSpPr>
              <a:spLocks noChangeShapeType="1"/>
            </p:cNvSpPr>
            <p:nvPr/>
          </p:nvSpPr>
          <p:spPr bwMode="auto">
            <a:xfrm>
              <a:off x="1257" y="463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Line 639"/>
            <p:cNvSpPr>
              <a:spLocks noChangeShapeType="1"/>
            </p:cNvSpPr>
            <p:nvPr/>
          </p:nvSpPr>
          <p:spPr bwMode="auto">
            <a:xfrm>
              <a:off x="1257" y="740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3" name="Group 640"/>
            <p:cNvGrpSpPr/>
            <p:nvPr/>
          </p:nvGrpSpPr>
          <p:grpSpPr bwMode="auto">
            <a:xfrm>
              <a:off x="1380" y="327"/>
              <a:ext cx="459" cy="543"/>
              <a:chOff x="1384" y="327"/>
              <a:chExt cx="459" cy="543"/>
            </a:xfrm>
          </p:grpSpPr>
          <p:sp>
            <p:nvSpPr>
              <p:cNvPr id="94" name="Line 64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Line 64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Line 64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Line 64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roup 645"/>
            <p:cNvGrpSpPr/>
            <p:nvPr/>
          </p:nvGrpSpPr>
          <p:grpSpPr bwMode="auto">
            <a:xfrm>
              <a:off x="1984" y="333"/>
              <a:ext cx="459" cy="543"/>
              <a:chOff x="1384" y="327"/>
              <a:chExt cx="459" cy="543"/>
            </a:xfrm>
          </p:grpSpPr>
          <p:sp>
            <p:nvSpPr>
              <p:cNvPr id="90" name="Line 64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Line 64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Line 64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Line 64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oup 650"/>
            <p:cNvGrpSpPr/>
            <p:nvPr/>
          </p:nvGrpSpPr>
          <p:grpSpPr bwMode="auto">
            <a:xfrm>
              <a:off x="2598" y="327"/>
              <a:ext cx="459" cy="543"/>
              <a:chOff x="1384" y="327"/>
              <a:chExt cx="459" cy="543"/>
            </a:xfrm>
          </p:grpSpPr>
          <p:sp>
            <p:nvSpPr>
              <p:cNvPr id="86" name="Line 65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Line 65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Line 65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Line 65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" name="Group 655"/>
            <p:cNvGrpSpPr/>
            <p:nvPr/>
          </p:nvGrpSpPr>
          <p:grpSpPr bwMode="auto">
            <a:xfrm>
              <a:off x="3202" y="333"/>
              <a:ext cx="459" cy="543"/>
              <a:chOff x="1384" y="327"/>
              <a:chExt cx="459" cy="543"/>
            </a:xfrm>
          </p:grpSpPr>
          <p:sp>
            <p:nvSpPr>
              <p:cNvPr id="82" name="Line 65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Line 65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Line 65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Line 65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" name="Group 660"/>
            <p:cNvGrpSpPr/>
            <p:nvPr/>
          </p:nvGrpSpPr>
          <p:grpSpPr bwMode="auto">
            <a:xfrm>
              <a:off x="3814" y="327"/>
              <a:ext cx="459" cy="543"/>
              <a:chOff x="1384" y="327"/>
              <a:chExt cx="459" cy="543"/>
            </a:xfrm>
          </p:grpSpPr>
          <p:sp>
            <p:nvSpPr>
              <p:cNvPr id="78" name="Line 66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Line 66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Line 66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Line 66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oup 665"/>
            <p:cNvGrpSpPr/>
            <p:nvPr/>
          </p:nvGrpSpPr>
          <p:grpSpPr bwMode="auto">
            <a:xfrm>
              <a:off x="4418" y="333"/>
              <a:ext cx="459" cy="543"/>
              <a:chOff x="1384" y="327"/>
              <a:chExt cx="459" cy="543"/>
            </a:xfrm>
          </p:grpSpPr>
          <p:sp>
            <p:nvSpPr>
              <p:cNvPr id="74" name="Line 66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Line 66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Line 66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Line 66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" name="Group 670"/>
            <p:cNvGrpSpPr/>
            <p:nvPr/>
          </p:nvGrpSpPr>
          <p:grpSpPr bwMode="auto">
            <a:xfrm>
              <a:off x="5029" y="327"/>
              <a:ext cx="459" cy="543"/>
              <a:chOff x="1384" y="327"/>
              <a:chExt cx="459" cy="543"/>
            </a:xfrm>
          </p:grpSpPr>
          <p:sp>
            <p:nvSpPr>
              <p:cNvPr id="70" name="Line 67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Line 67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Line 67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Line 67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" name="Group 675"/>
            <p:cNvGrpSpPr/>
            <p:nvPr/>
          </p:nvGrpSpPr>
          <p:grpSpPr bwMode="auto">
            <a:xfrm>
              <a:off x="5633" y="333"/>
              <a:ext cx="459" cy="543"/>
              <a:chOff x="1384" y="327"/>
              <a:chExt cx="459" cy="543"/>
            </a:xfrm>
          </p:grpSpPr>
          <p:sp>
            <p:nvSpPr>
              <p:cNvPr id="66" name="Line 67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Line 67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Line 67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Line 67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" name="Group 680"/>
            <p:cNvGrpSpPr/>
            <p:nvPr/>
          </p:nvGrpSpPr>
          <p:grpSpPr bwMode="auto">
            <a:xfrm>
              <a:off x="6247" y="327"/>
              <a:ext cx="459" cy="543"/>
              <a:chOff x="1384" y="327"/>
              <a:chExt cx="459" cy="543"/>
            </a:xfrm>
          </p:grpSpPr>
          <p:sp>
            <p:nvSpPr>
              <p:cNvPr id="62" name="Line 68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Line 68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Line 68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Line 68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" name="Group 685"/>
            <p:cNvGrpSpPr/>
            <p:nvPr/>
          </p:nvGrpSpPr>
          <p:grpSpPr bwMode="auto">
            <a:xfrm>
              <a:off x="6851" y="333"/>
              <a:ext cx="459" cy="543"/>
              <a:chOff x="1384" y="327"/>
              <a:chExt cx="459" cy="543"/>
            </a:xfrm>
          </p:grpSpPr>
          <p:sp>
            <p:nvSpPr>
              <p:cNvPr id="58" name="Line 68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Line 68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Line 68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Line 68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" name="Group 690"/>
            <p:cNvGrpSpPr/>
            <p:nvPr/>
          </p:nvGrpSpPr>
          <p:grpSpPr bwMode="auto">
            <a:xfrm>
              <a:off x="7463" y="327"/>
              <a:ext cx="459" cy="543"/>
              <a:chOff x="1384" y="327"/>
              <a:chExt cx="459" cy="543"/>
            </a:xfrm>
          </p:grpSpPr>
          <p:sp>
            <p:nvSpPr>
              <p:cNvPr id="54" name="Line 69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Line 69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Line 69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Line 69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" name="Group 695"/>
            <p:cNvGrpSpPr/>
            <p:nvPr/>
          </p:nvGrpSpPr>
          <p:grpSpPr bwMode="auto">
            <a:xfrm>
              <a:off x="8067" y="333"/>
              <a:ext cx="459" cy="543"/>
              <a:chOff x="1384" y="327"/>
              <a:chExt cx="459" cy="543"/>
            </a:xfrm>
          </p:grpSpPr>
          <p:sp>
            <p:nvSpPr>
              <p:cNvPr id="50" name="Line 69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Line 69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Line 69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Line 69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5" name="Group 700"/>
            <p:cNvGrpSpPr/>
            <p:nvPr/>
          </p:nvGrpSpPr>
          <p:grpSpPr bwMode="auto">
            <a:xfrm>
              <a:off x="8677" y="333"/>
              <a:ext cx="459" cy="543"/>
              <a:chOff x="1384" y="327"/>
              <a:chExt cx="459" cy="543"/>
            </a:xfrm>
          </p:grpSpPr>
          <p:sp>
            <p:nvSpPr>
              <p:cNvPr id="46" name="Line 70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Line 70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Line 70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Line 70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6" name="Group 705"/>
            <p:cNvGrpSpPr/>
            <p:nvPr/>
          </p:nvGrpSpPr>
          <p:grpSpPr bwMode="auto">
            <a:xfrm>
              <a:off x="9291" y="327"/>
              <a:ext cx="459" cy="543"/>
              <a:chOff x="1384" y="327"/>
              <a:chExt cx="459" cy="543"/>
            </a:xfrm>
          </p:grpSpPr>
          <p:sp>
            <p:nvSpPr>
              <p:cNvPr id="42" name="Line 70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Line 70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Line 70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Line 70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" name="Group 710"/>
            <p:cNvGrpSpPr/>
            <p:nvPr/>
          </p:nvGrpSpPr>
          <p:grpSpPr bwMode="auto">
            <a:xfrm>
              <a:off x="9895" y="333"/>
              <a:ext cx="459" cy="543"/>
              <a:chOff x="1384" y="327"/>
              <a:chExt cx="459" cy="543"/>
            </a:xfrm>
          </p:grpSpPr>
          <p:sp>
            <p:nvSpPr>
              <p:cNvPr id="38" name="Line 71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Line 71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Line 71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Line 71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" name="Group 715"/>
            <p:cNvGrpSpPr/>
            <p:nvPr/>
          </p:nvGrpSpPr>
          <p:grpSpPr bwMode="auto">
            <a:xfrm>
              <a:off x="10507" y="327"/>
              <a:ext cx="459" cy="543"/>
              <a:chOff x="1384" y="327"/>
              <a:chExt cx="459" cy="543"/>
            </a:xfrm>
          </p:grpSpPr>
          <p:sp>
            <p:nvSpPr>
              <p:cNvPr id="34" name="Line 71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Line 71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Line 71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Line 71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" name="Group 720"/>
            <p:cNvGrpSpPr/>
            <p:nvPr/>
          </p:nvGrpSpPr>
          <p:grpSpPr bwMode="auto">
            <a:xfrm>
              <a:off x="11111" y="333"/>
              <a:ext cx="473" cy="543"/>
              <a:chOff x="1384" y="327"/>
              <a:chExt cx="459" cy="543"/>
            </a:xfrm>
          </p:grpSpPr>
          <p:sp>
            <p:nvSpPr>
              <p:cNvPr id="30" name="Line 72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Line 72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Line 72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Line 72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29" name="TextBox 728"/>
          <p:cNvSpPr txBox="1"/>
          <p:nvPr/>
        </p:nvSpPr>
        <p:spPr>
          <a:xfrm>
            <a:off x="857794" y="545143"/>
            <a:ext cx="2940286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9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2:</a:t>
            </a:r>
            <a:endParaRPr lang="en-US" sz="39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38" name="Group 737"/>
          <p:cNvGrpSpPr/>
          <p:nvPr/>
        </p:nvGrpSpPr>
        <p:grpSpPr>
          <a:xfrm>
            <a:off x="515510" y="1378278"/>
            <a:ext cx="2940286" cy="2114110"/>
            <a:chOff x="126101" y="3677517"/>
            <a:chExt cx="2940286" cy="2114110"/>
          </a:xfrm>
        </p:grpSpPr>
        <p:sp>
          <p:nvSpPr>
            <p:cNvPr id="730" name="TextBox 729"/>
            <p:cNvSpPr txBox="1"/>
            <p:nvPr/>
          </p:nvSpPr>
          <p:spPr>
            <a:xfrm>
              <a:off x="500536" y="3677517"/>
              <a:ext cx="1135228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35</a:t>
              </a:r>
              <a:endPara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31" name="TextBox 730"/>
            <p:cNvSpPr txBox="1"/>
            <p:nvPr/>
          </p:nvSpPr>
          <p:spPr>
            <a:xfrm>
              <a:off x="804631" y="4490167"/>
              <a:ext cx="1596244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anose="02020603050405020304" pitchFamily="18" charset="0"/>
                </a:rPr>
                <a:t>6</a:t>
              </a:r>
              <a:endPara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32" name="TextBox 731"/>
            <p:cNvSpPr txBox="1"/>
            <p:nvPr/>
          </p:nvSpPr>
          <p:spPr>
            <a:xfrm>
              <a:off x="182625" y="4062107"/>
              <a:ext cx="734213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anose="02020603050405020304" pitchFamily="18" charset="0"/>
                </a:rPr>
                <a:t>+</a:t>
              </a:r>
              <a:endPara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33" name="TextBox 732"/>
            <p:cNvSpPr txBox="1"/>
            <p:nvPr/>
          </p:nvSpPr>
          <p:spPr>
            <a:xfrm>
              <a:off x="126101" y="4949089"/>
              <a:ext cx="2940286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34" name="Straight Connector 733"/>
          <p:cNvCxnSpPr/>
          <p:nvPr/>
        </p:nvCxnSpPr>
        <p:spPr>
          <a:xfrm>
            <a:off x="1066637" y="2978861"/>
            <a:ext cx="81795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39" name="Group 738"/>
          <p:cNvGrpSpPr/>
          <p:nvPr/>
        </p:nvGrpSpPr>
        <p:grpSpPr>
          <a:xfrm>
            <a:off x="2662808" y="1350704"/>
            <a:ext cx="2940286" cy="2168829"/>
            <a:chOff x="126101" y="3622798"/>
            <a:chExt cx="2940286" cy="2168829"/>
          </a:xfrm>
        </p:grpSpPr>
        <p:sp>
          <p:nvSpPr>
            <p:cNvPr id="740" name="TextBox 739"/>
            <p:cNvSpPr txBox="1"/>
            <p:nvPr/>
          </p:nvSpPr>
          <p:spPr>
            <a:xfrm>
              <a:off x="515540" y="3622798"/>
              <a:ext cx="1135228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47</a:t>
              </a:r>
              <a:endPara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1" name="TextBox 740"/>
            <p:cNvSpPr txBox="1"/>
            <p:nvPr/>
          </p:nvSpPr>
          <p:spPr>
            <a:xfrm>
              <a:off x="819350" y="4463022"/>
              <a:ext cx="1596244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742" name="TextBox 741"/>
            <p:cNvSpPr txBox="1"/>
            <p:nvPr/>
          </p:nvSpPr>
          <p:spPr>
            <a:xfrm>
              <a:off x="198032" y="4061835"/>
              <a:ext cx="734213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anose="02020603050405020304" pitchFamily="18" charset="0"/>
                </a:rPr>
                <a:t>+</a:t>
              </a:r>
              <a:endPara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3" name="TextBox 742"/>
            <p:cNvSpPr txBox="1"/>
            <p:nvPr/>
          </p:nvSpPr>
          <p:spPr>
            <a:xfrm>
              <a:off x="126101" y="4949089"/>
              <a:ext cx="2940286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44" name="Straight Connector 743"/>
          <p:cNvCxnSpPr/>
          <p:nvPr/>
        </p:nvCxnSpPr>
        <p:spPr>
          <a:xfrm>
            <a:off x="3242378" y="2978861"/>
            <a:ext cx="81795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45" name="Group 744"/>
          <p:cNvGrpSpPr/>
          <p:nvPr/>
        </p:nvGrpSpPr>
        <p:grpSpPr>
          <a:xfrm>
            <a:off x="4715862" y="1337577"/>
            <a:ext cx="2940286" cy="2141684"/>
            <a:chOff x="126101" y="3649943"/>
            <a:chExt cx="2940286" cy="2141684"/>
          </a:xfrm>
        </p:grpSpPr>
        <p:sp>
          <p:nvSpPr>
            <p:cNvPr id="746" name="TextBox 745"/>
            <p:cNvSpPr txBox="1"/>
            <p:nvPr/>
          </p:nvSpPr>
          <p:spPr>
            <a:xfrm>
              <a:off x="569173" y="3649943"/>
              <a:ext cx="1135228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89</a:t>
              </a:r>
              <a:endPara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7" name="TextBox 746"/>
            <p:cNvSpPr txBox="1"/>
            <p:nvPr/>
          </p:nvSpPr>
          <p:spPr>
            <a:xfrm>
              <a:off x="832446" y="4476881"/>
              <a:ext cx="1596244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anose="02020603050405020304" pitchFamily="18" charset="0"/>
                </a:rPr>
                <a:t>2</a:t>
              </a:r>
              <a:endPara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8" name="TextBox 747"/>
            <p:cNvSpPr txBox="1"/>
            <p:nvPr/>
          </p:nvSpPr>
          <p:spPr>
            <a:xfrm>
              <a:off x="198032" y="4061835"/>
              <a:ext cx="734213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anose="02020603050405020304" pitchFamily="18" charset="0"/>
                </a:rPr>
                <a:t>+</a:t>
              </a:r>
              <a:endPara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9" name="TextBox 748"/>
            <p:cNvSpPr txBox="1"/>
            <p:nvPr/>
          </p:nvSpPr>
          <p:spPr>
            <a:xfrm>
              <a:off x="126101" y="4949089"/>
              <a:ext cx="2940286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0" name="Group 749"/>
          <p:cNvGrpSpPr/>
          <p:nvPr/>
        </p:nvGrpSpPr>
        <p:grpSpPr>
          <a:xfrm>
            <a:off x="6887343" y="1350704"/>
            <a:ext cx="2940286" cy="2141684"/>
            <a:chOff x="126101" y="3649943"/>
            <a:chExt cx="2940286" cy="2141684"/>
          </a:xfrm>
        </p:grpSpPr>
        <p:sp>
          <p:nvSpPr>
            <p:cNvPr id="751" name="TextBox 750"/>
            <p:cNvSpPr txBox="1"/>
            <p:nvPr/>
          </p:nvSpPr>
          <p:spPr>
            <a:xfrm>
              <a:off x="569173" y="3649943"/>
              <a:ext cx="1135228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63</a:t>
              </a:r>
              <a:endPara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2" name="TextBox 751"/>
            <p:cNvSpPr txBox="1"/>
            <p:nvPr/>
          </p:nvSpPr>
          <p:spPr>
            <a:xfrm>
              <a:off x="832446" y="4476881"/>
              <a:ext cx="1596244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anose="02020603050405020304" pitchFamily="18" charset="0"/>
                </a:rPr>
                <a:t>9</a:t>
              </a:r>
              <a:endPara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3" name="TextBox 752"/>
            <p:cNvSpPr txBox="1"/>
            <p:nvPr/>
          </p:nvSpPr>
          <p:spPr>
            <a:xfrm>
              <a:off x="198032" y="4061835"/>
              <a:ext cx="734213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anose="02020603050405020304" pitchFamily="18" charset="0"/>
                </a:rPr>
                <a:t>+</a:t>
              </a:r>
              <a:endPara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4" name="TextBox 753"/>
            <p:cNvSpPr txBox="1"/>
            <p:nvPr/>
          </p:nvSpPr>
          <p:spPr>
            <a:xfrm>
              <a:off x="126101" y="4949089"/>
              <a:ext cx="2940286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60" name="Straight Connector 759"/>
          <p:cNvCxnSpPr/>
          <p:nvPr/>
        </p:nvCxnSpPr>
        <p:spPr>
          <a:xfrm>
            <a:off x="5337447" y="2992234"/>
            <a:ext cx="81795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1" name="Straight Connector 760"/>
          <p:cNvCxnSpPr/>
          <p:nvPr/>
        </p:nvCxnSpPr>
        <p:spPr>
          <a:xfrm>
            <a:off x="7473527" y="3007053"/>
            <a:ext cx="81795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66" name="Group 765"/>
          <p:cNvGrpSpPr/>
          <p:nvPr/>
        </p:nvGrpSpPr>
        <p:grpSpPr>
          <a:xfrm>
            <a:off x="960934" y="2991440"/>
            <a:ext cx="7980815" cy="859589"/>
            <a:chOff x="571525" y="5290679"/>
            <a:chExt cx="7980815" cy="859589"/>
          </a:xfrm>
        </p:grpSpPr>
        <p:sp>
          <p:nvSpPr>
            <p:cNvPr id="762" name="TextBox 761"/>
            <p:cNvSpPr txBox="1"/>
            <p:nvPr/>
          </p:nvSpPr>
          <p:spPr>
            <a:xfrm>
              <a:off x="571525" y="5305961"/>
              <a:ext cx="1596244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dirty="0" smtClean="0">
                  <a:solidFill>
                    <a:srgbClr val="FF0000"/>
                  </a:solidFill>
                  <a:latin typeface="HP001 4H" panose="020B0603050302020204" pitchFamily="34" charset="0"/>
                  <a:cs typeface="Times New Roman" panose="02020603050405020304" pitchFamily="18" charset="0"/>
                </a:rPr>
                <a:t>41</a:t>
              </a:r>
              <a:endParaRPr lang="en-US" sz="39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3" name="TextBox 762"/>
            <p:cNvSpPr txBox="1"/>
            <p:nvPr/>
          </p:nvSpPr>
          <p:spPr>
            <a:xfrm>
              <a:off x="2690007" y="5307730"/>
              <a:ext cx="1596244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dirty="0" smtClean="0">
                  <a:solidFill>
                    <a:srgbClr val="FF0000"/>
                  </a:solidFill>
                  <a:latin typeface="HP001 4H" panose="020B0603050302020204" pitchFamily="34" charset="0"/>
                  <a:cs typeface="Times New Roman" panose="02020603050405020304" pitchFamily="18" charset="0"/>
                </a:rPr>
                <a:t>55</a:t>
              </a:r>
              <a:endParaRPr lang="en-US" sz="39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4" name="TextBox 763"/>
            <p:cNvSpPr txBox="1"/>
            <p:nvPr/>
          </p:nvSpPr>
          <p:spPr>
            <a:xfrm>
              <a:off x="4794407" y="5290679"/>
              <a:ext cx="1596244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dirty="0">
                  <a:solidFill>
                    <a:srgbClr val="FF0000"/>
                  </a:solidFill>
                  <a:latin typeface="HP001 4H" panose="020B0603050302020204" pitchFamily="34" charset="0"/>
                  <a:cs typeface="Times New Roman" panose="02020603050405020304" pitchFamily="18" charset="0"/>
                </a:rPr>
                <a:t>9</a:t>
              </a:r>
              <a:r>
                <a:rPr lang="en-US" sz="3900" b="1" dirty="0" smtClean="0">
                  <a:solidFill>
                    <a:srgbClr val="FF0000"/>
                  </a:solidFill>
                  <a:latin typeface="HP001 4H" panose="020B0603050302020204" pitchFamily="34" charset="0"/>
                  <a:cs typeface="Times New Roman" panose="02020603050405020304" pitchFamily="18" charset="0"/>
                </a:rPr>
                <a:t>1</a:t>
              </a:r>
              <a:endParaRPr lang="en-US" sz="39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5" name="TextBox 764"/>
            <p:cNvSpPr txBox="1"/>
            <p:nvPr/>
          </p:nvSpPr>
          <p:spPr>
            <a:xfrm>
              <a:off x="6956096" y="5290679"/>
              <a:ext cx="1596244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dirty="0" smtClean="0">
                  <a:solidFill>
                    <a:srgbClr val="FF0000"/>
                  </a:solidFill>
                  <a:latin typeface="HP001 4H" panose="020B0603050302020204" pitchFamily="34" charset="0"/>
                  <a:cs typeface="Times New Roman" panose="02020603050405020304" pitchFamily="18" charset="0"/>
                </a:rPr>
                <a:t>72</a:t>
              </a:r>
              <a:endParaRPr lang="en-US" sz="39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58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>
            <a:fillRect/>
          </a:stretch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759" name="PA_圆角矩形 10"/>
          <p:cNvSpPr/>
          <p:nvPr>
            <p:custDataLst>
              <p:tags r:id="rId2"/>
            </p:custDataLst>
          </p:nvPr>
        </p:nvSpPr>
        <p:spPr>
          <a:xfrm>
            <a:off x="356985" y="305709"/>
            <a:ext cx="11450320" cy="5897855"/>
          </a:xfrm>
          <a:prstGeom prst="roundRect">
            <a:avLst/>
          </a:prstGeom>
          <a:noFill/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767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>
            <a:fillRect/>
          </a:stretch>
        </p:blipFill>
        <p:spPr>
          <a:xfrm flipH="1">
            <a:off x="6830950" y="5043055"/>
            <a:ext cx="5342613" cy="1814945"/>
          </a:xfrm>
          <a:prstGeom prst="rect">
            <a:avLst/>
          </a:prstGeom>
        </p:spPr>
      </p:pic>
      <p:pic>
        <p:nvPicPr>
          <p:cNvPr id="768" name="Picture 76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477" y="4196314"/>
            <a:ext cx="2825475" cy="2825475"/>
          </a:xfrm>
          <a:prstGeom prst="rect">
            <a:avLst/>
          </a:prstGeom>
        </p:spPr>
      </p:pic>
      <p:grpSp>
        <p:nvGrpSpPr>
          <p:cNvPr id="769" name="Group 768"/>
          <p:cNvGrpSpPr/>
          <p:nvPr/>
        </p:nvGrpSpPr>
        <p:grpSpPr>
          <a:xfrm>
            <a:off x="2120303" y="4612935"/>
            <a:ext cx="6603807" cy="1171424"/>
            <a:chOff x="3119718" y="874229"/>
            <a:chExt cx="5432742" cy="1171424"/>
          </a:xfrm>
        </p:grpSpPr>
        <p:sp>
          <p:nvSpPr>
            <p:cNvPr id="770" name="Rounded Rectangular Callout 769"/>
            <p:cNvSpPr/>
            <p:nvPr/>
          </p:nvSpPr>
          <p:spPr>
            <a:xfrm>
              <a:off x="3119718" y="874229"/>
              <a:ext cx="5031642" cy="1151795"/>
            </a:xfrm>
            <a:prstGeom prst="wedgeRoundRectCallout">
              <a:avLst>
                <a:gd name="adj1" fmla="val -61298"/>
                <a:gd name="adj2" fmla="val 55850"/>
                <a:gd name="adj3" fmla="val 16667"/>
              </a:avLst>
            </a:prstGeom>
            <a:solidFill>
              <a:srgbClr val="D0EBB3"/>
            </a:solidFill>
            <a:ln w="28575" cap="flat" cmpd="sng" algn="ctr">
              <a:solidFill>
                <a:srgbClr val="92D05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1" name="TextBox 770"/>
            <p:cNvSpPr txBox="1"/>
            <p:nvPr/>
          </p:nvSpPr>
          <p:spPr>
            <a:xfrm>
              <a:off x="3206637" y="899442"/>
              <a:ext cx="5345823" cy="1146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Khi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hiện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đặt</a:t>
              </a:r>
              <a:r>
                <a:rPr lang="en-US" sz="3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tính</a:t>
              </a:r>
              <a:r>
                <a:rPr lang="en-US" sz="3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rồi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tính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ta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cần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ta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cần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lưu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ý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điều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gì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 bwMode="auto">
          <a:xfrm>
            <a:off x="351338" y="2770648"/>
            <a:ext cx="11455967" cy="1649547"/>
            <a:chOff x="844" y="1324"/>
            <a:chExt cx="10343" cy="1143"/>
          </a:xfrm>
        </p:grpSpPr>
        <p:grpSp>
          <p:nvGrpSpPr>
            <p:cNvPr id="545" name="Group 4"/>
            <p:cNvGrpSpPr/>
            <p:nvPr/>
          </p:nvGrpSpPr>
          <p:grpSpPr bwMode="auto">
            <a:xfrm>
              <a:off x="844" y="1324"/>
              <a:ext cx="10338" cy="570"/>
              <a:chOff x="1251" y="315"/>
              <a:chExt cx="10338" cy="570"/>
            </a:xfrm>
          </p:grpSpPr>
          <p:sp>
            <p:nvSpPr>
              <p:cNvPr id="636" name="Rectangle 5"/>
              <p:cNvSpPr>
                <a:spLocks noChangeArrowheads="1"/>
              </p:cNvSpPr>
              <p:nvPr/>
            </p:nvSpPr>
            <p:spPr bwMode="auto">
              <a:xfrm>
                <a:off x="1251" y="315"/>
                <a:ext cx="10332" cy="5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666699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7" name="Line 6"/>
              <p:cNvSpPr>
                <a:spLocks noChangeShapeType="1"/>
              </p:cNvSpPr>
              <p:nvPr/>
            </p:nvSpPr>
            <p:spPr bwMode="auto">
              <a:xfrm>
                <a:off x="1257" y="599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8" name="Line 7"/>
              <p:cNvSpPr>
                <a:spLocks noChangeShapeType="1"/>
              </p:cNvSpPr>
              <p:nvPr/>
            </p:nvSpPr>
            <p:spPr bwMode="auto">
              <a:xfrm>
                <a:off x="1257" y="463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9" name="Line 8"/>
              <p:cNvSpPr>
                <a:spLocks noChangeShapeType="1"/>
              </p:cNvSpPr>
              <p:nvPr/>
            </p:nvSpPr>
            <p:spPr bwMode="auto">
              <a:xfrm>
                <a:off x="1257" y="740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40" name="Group 9"/>
              <p:cNvGrpSpPr/>
              <p:nvPr/>
            </p:nvGrpSpPr>
            <p:grpSpPr bwMode="auto">
              <a:xfrm>
                <a:off x="1380" y="327"/>
                <a:ext cx="459" cy="543"/>
                <a:chOff x="1384" y="327"/>
                <a:chExt cx="459" cy="543"/>
              </a:xfrm>
            </p:grpSpPr>
            <p:sp>
              <p:nvSpPr>
                <p:cNvPr id="721" name="Line 1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2" name="Line 1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3" name="Line 1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4" name="Line 1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1" name="Group 14"/>
              <p:cNvGrpSpPr/>
              <p:nvPr/>
            </p:nvGrpSpPr>
            <p:grpSpPr bwMode="auto">
              <a:xfrm>
                <a:off x="1984" y="333"/>
                <a:ext cx="459" cy="543"/>
                <a:chOff x="1384" y="327"/>
                <a:chExt cx="459" cy="543"/>
              </a:xfrm>
            </p:grpSpPr>
            <p:sp>
              <p:nvSpPr>
                <p:cNvPr id="717" name="Line 1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8" name="Line 1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9" name="Line 1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0" name="Line 1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2" name="Group 19"/>
              <p:cNvGrpSpPr/>
              <p:nvPr/>
            </p:nvGrpSpPr>
            <p:grpSpPr bwMode="auto">
              <a:xfrm>
                <a:off x="2598" y="327"/>
                <a:ext cx="459" cy="543"/>
                <a:chOff x="1384" y="327"/>
                <a:chExt cx="459" cy="543"/>
              </a:xfrm>
            </p:grpSpPr>
            <p:sp>
              <p:nvSpPr>
                <p:cNvPr id="713" name="Line 2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4" name="Line 2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5" name="Line 2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6" name="Line 2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3" name="Group 24"/>
              <p:cNvGrpSpPr/>
              <p:nvPr/>
            </p:nvGrpSpPr>
            <p:grpSpPr bwMode="auto">
              <a:xfrm>
                <a:off x="3202" y="333"/>
                <a:ext cx="459" cy="543"/>
                <a:chOff x="1384" y="327"/>
                <a:chExt cx="459" cy="543"/>
              </a:xfrm>
            </p:grpSpPr>
            <p:sp>
              <p:nvSpPr>
                <p:cNvPr id="709" name="Line 2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0" name="Line 2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1" name="Line 2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2" name="Line 2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4" name="Group 29"/>
              <p:cNvGrpSpPr/>
              <p:nvPr/>
            </p:nvGrpSpPr>
            <p:grpSpPr bwMode="auto">
              <a:xfrm>
                <a:off x="3814" y="327"/>
                <a:ext cx="459" cy="543"/>
                <a:chOff x="1384" y="327"/>
                <a:chExt cx="459" cy="543"/>
              </a:xfrm>
            </p:grpSpPr>
            <p:sp>
              <p:nvSpPr>
                <p:cNvPr id="705" name="Line 3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6" name="Line 3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7" name="Line 3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8" name="Line 3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5" name="Group 34"/>
              <p:cNvGrpSpPr/>
              <p:nvPr/>
            </p:nvGrpSpPr>
            <p:grpSpPr bwMode="auto">
              <a:xfrm>
                <a:off x="4418" y="333"/>
                <a:ext cx="459" cy="543"/>
                <a:chOff x="1384" y="327"/>
                <a:chExt cx="459" cy="543"/>
              </a:xfrm>
            </p:grpSpPr>
            <p:sp>
              <p:nvSpPr>
                <p:cNvPr id="701" name="Line 3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2" name="Line 3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3" name="Line 3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4" name="Line 3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6" name="Group 39"/>
              <p:cNvGrpSpPr/>
              <p:nvPr/>
            </p:nvGrpSpPr>
            <p:grpSpPr bwMode="auto">
              <a:xfrm>
                <a:off x="5029" y="327"/>
                <a:ext cx="459" cy="543"/>
                <a:chOff x="1384" y="327"/>
                <a:chExt cx="459" cy="543"/>
              </a:xfrm>
            </p:grpSpPr>
            <p:sp>
              <p:nvSpPr>
                <p:cNvPr id="697" name="Line 4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8" name="Line 4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9" name="Line 4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0" name="Line 4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7" name="Group 44"/>
              <p:cNvGrpSpPr/>
              <p:nvPr/>
            </p:nvGrpSpPr>
            <p:grpSpPr bwMode="auto">
              <a:xfrm>
                <a:off x="5633" y="333"/>
                <a:ext cx="459" cy="543"/>
                <a:chOff x="1384" y="327"/>
                <a:chExt cx="459" cy="543"/>
              </a:xfrm>
            </p:grpSpPr>
            <p:sp>
              <p:nvSpPr>
                <p:cNvPr id="693" name="Line 4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4" name="Line 4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5" name="Line 4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6" name="Line 4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8" name="Group 49"/>
              <p:cNvGrpSpPr/>
              <p:nvPr/>
            </p:nvGrpSpPr>
            <p:grpSpPr bwMode="auto">
              <a:xfrm>
                <a:off x="6247" y="327"/>
                <a:ext cx="459" cy="543"/>
                <a:chOff x="1384" y="327"/>
                <a:chExt cx="459" cy="543"/>
              </a:xfrm>
            </p:grpSpPr>
            <p:sp>
              <p:nvSpPr>
                <p:cNvPr id="689" name="Line 5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0" name="Line 5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1" name="Line 5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2" name="Line 5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9" name="Group 54"/>
              <p:cNvGrpSpPr/>
              <p:nvPr/>
            </p:nvGrpSpPr>
            <p:grpSpPr bwMode="auto">
              <a:xfrm>
                <a:off x="6851" y="333"/>
                <a:ext cx="459" cy="543"/>
                <a:chOff x="1384" y="327"/>
                <a:chExt cx="459" cy="543"/>
              </a:xfrm>
            </p:grpSpPr>
            <p:sp>
              <p:nvSpPr>
                <p:cNvPr id="685" name="Line 5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6" name="Line 5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7" name="Line 5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8" name="Line 5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50" name="Group 59"/>
              <p:cNvGrpSpPr/>
              <p:nvPr/>
            </p:nvGrpSpPr>
            <p:grpSpPr bwMode="auto">
              <a:xfrm>
                <a:off x="7463" y="327"/>
                <a:ext cx="459" cy="543"/>
                <a:chOff x="1384" y="327"/>
                <a:chExt cx="459" cy="543"/>
              </a:xfrm>
            </p:grpSpPr>
            <p:sp>
              <p:nvSpPr>
                <p:cNvPr id="681" name="Line 6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2" name="Line 6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3" name="Line 6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4" name="Line 6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51" name="Group 64"/>
              <p:cNvGrpSpPr/>
              <p:nvPr/>
            </p:nvGrpSpPr>
            <p:grpSpPr bwMode="auto">
              <a:xfrm>
                <a:off x="8067" y="333"/>
                <a:ext cx="459" cy="543"/>
                <a:chOff x="1384" y="327"/>
                <a:chExt cx="459" cy="543"/>
              </a:xfrm>
            </p:grpSpPr>
            <p:sp>
              <p:nvSpPr>
                <p:cNvPr id="677" name="Line 6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8" name="Line 6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9" name="Line 6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0" name="Line 6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52" name="Group 69"/>
              <p:cNvGrpSpPr/>
              <p:nvPr/>
            </p:nvGrpSpPr>
            <p:grpSpPr bwMode="auto">
              <a:xfrm>
                <a:off x="8677" y="333"/>
                <a:ext cx="459" cy="543"/>
                <a:chOff x="1384" y="327"/>
                <a:chExt cx="459" cy="543"/>
              </a:xfrm>
            </p:grpSpPr>
            <p:sp>
              <p:nvSpPr>
                <p:cNvPr id="673" name="Line 7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4" name="Line 7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" name="Line 7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6" name="Line 7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53" name="Group 74"/>
              <p:cNvGrpSpPr/>
              <p:nvPr/>
            </p:nvGrpSpPr>
            <p:grpSpPr bwMode="auto">
              <a:xfrm>
                <a:off x="9291" y="327"/>
                <a:ext cx="459" cy="543"/>
                <a:chOff x="1384" y="327"/>
                <a:chExt cx="459" cy="543"/>
              </a:xfrm>
            </p:grpSpPr>
            <p:sp>
              <p:nvSpPr>
                <p:cNvPr id="669" name="Line 7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0" name="Line 7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1" name="Line 7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2" name="Line 7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54" name="Group 79"/>
              <p:cNvGrpSpPr/>
              <p:nvPr/>
            </p:nvGrpSpPr>
            <p:grpSpPr bwMode="auto">
              <a:xfrm>
                <a:off x="9895" y="333"/>
                <a:ext cx="459" cy="543"/>
                <a:chOff x="1384" y="327"/>
                <a:chExt cx="459" cy="543"/>
              </a:xfrm>
            </p:grpSpPr>
            <p:sp>
              <p:nvSpPr>
                <p:cNvPr id="665" name="Line 8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6" name="Line 8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7" name="Line 8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8" name="Line 8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55" name="Group 84"/>
              <p:cNvGrpSpPr/>
              <p:nvPr/>
            </p:nvGrpSpPr>
            <p:grpSpPr bwMode="auto">
              <a:xfrm>
                <a:off x="10507" y="327"/>
                <a:ext cx="459" cy="543"/>
                <a:chOff x="1384" y="327"/>
                <a:chExt cx="459" cy="543"/>
              </a:xfrm>
            </p:grpSpPr>
            <p:sp>
              <p:nvSpPr>
                <p:cNvPr id="661" name="Line 8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2" name="Line 8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3" name="Line 8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4" name="Line 8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56" name="Group 89"/>
              <p:cNvGrpSpPr/>
              <p:nvPr/>
            </p:nvGrpSpPr>
            <p:grpSpPr bwMode="auto">
              <a:xfrm>
                <a:off x="11111" y="333"/>
                <a:ext cx="473" cy="543"/>
                <a:chOff x="1384" y="327"/>
                <a:chExt cx="459" cy="543"/>
              </a:xfrm>
            </p:grpSpPr>
            <p:sp>
              <p:nvSpPr>
                <p:cNvPr id="657" name="Line 9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8" name="Line 9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9" name="Line 9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0" name="Line 9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546" name="Group 94"/>
            <p:cNvGrpSpPr/>
            <p:nvPr/>
          </p:nvGrpSpPr>
          <p:grpSpPr bwMode="auto">
            <a:xfrm>
              <a:off x="849" y="1897"/>
              <a:ext cx="10338" cy="570"/>
              <a:chOff x="1251" y="315"/>
              <a:chExt cx="10338" cy="570"/>
            </a:xfrm>
          </p:grpSpPr>
          <p:sp>
            <p:nvSpPr>
              <p:cNvPr id="547" name="Rectangle 95"/>
              <p:cNvSpPr>
                <a:spLocks noChangeArrowheads="1"/>
              </p:cNvSpPr>
              <p:nvPr/>
            </p:nvSpPr>
            <p:spPr bwMode="auto">
              <a:xfrm>
                <a:off x="1251" y="315"/>
                <a:ext cx="10332" cy="5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666699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8" name="Line 96"/>
              <p:cNvSpPr>
                <a:spLocks noChangeShapeType="1"/>
              </p:cNvSpPr>
              <p:nvPr/>
            </p:nvSpPr>
            <p:spPr bwMode="auto">
              <a:xfrm>
                <a:off x="1257" y="599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9" name="Line 97"/>
              <p:cNvSpPr>
                <a:spLocks noChangeShapeType="1"/>
              </p:cNvSpPr>
              <p:nvPr/>
            </p:nvSpPr>
            <p:spPr bwMode="auto">
              <a:xfrm>
                <a:off x="1257" y="463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0" name="Line 98"/>
              <p:cNvSpPr>
                <a:spLocks noChangeShapeType="1"/>
              </p:cNvSpPr>
              <p:nvPr/>
            </p:nvSpPr>
            <p:spPr bwMode="auto">
              <a:xfrm>
                <a:off x="1257" y="740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51" name="Group 99"/>
              <p:cNvGrpSpPr/>
              <p:nvPr/>
            </p:nvGrpSpPr>
            <p:grpSpPr bwMode="auto">
              <a:xfrm>
                <a:off x="1380" y="327"/>
                <a:ext cx="459" cy="543"/>
                <a:chOff x="1384" y="327"/>
                <a:chExt cx="459" cy="543"/>
              </a:xfrm>
            </p:grpSpPr>
            <p:sp>
              <p:nvSpPr>
                <p:cNvPr id="632" name="Line 10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3" name="Line 10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4" name="Line 10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5" name="Line 10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2" name="Group 104"/>
              <p:cNvGrpSpPr/>
              <p:nvPr/>
            </p:nvGrpSpPr>
            <p:grpSpPr bwMode="auto">
              <a:xfrm>
                <a:off x="1984" y="333"/>
                <a:ext cx="459" cy="543"/>
                <a:chOff x="1384" y="327"/>
                <a:chExt cx="459" cy="543"/>
              </a:xfrm>
            </p:grpSpPr>
            <p:sp>
              <p:nvSpPr>
                <p:cNvPr id="628" name="Line 10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9" name="Line 10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0" name="Line 10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1" name="Line 10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3" name="Group 109"/>
              <p:cNvGrpSpPr/>
              <p:nvPr/>
            </p:nvGrpSpPr>
            <p:grpSpPr bwMode="auto">
              <a:xfrm>
                <a:off x="2598" y="327"/>
                <a:ext cx="459" cy="543"/>
                <a:chOff x="1384" y="327"/>
                <a:chExt cx="459" cy="543"/>
              </a:xfrm>
            </p:grpSpPr>
            <p:sp>
              <p:nvSpPr>
                <p:cNvPr id="624" name="Line 11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5" name="Line 11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6" name="Line 11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7" name="Line 11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4" name="Group 114"/>
              <p:cNvGrpSpPr/>
              <p:nvPr/>
            </p:nvGrpSpPr>
            <p:grpSpPr bwMode="auto">
              <a:xfrm>
                <a:off x="3202" y="333"/>
                <a:ext cx="459" cy="543"/>
                <a:chOff x="1384" y="327"/>
                <a:chExt cx="459" cy="543"/>
              </a:xfrm>
            </p:grpSpPr>
            <p:sp>
              <p:nvSpPr>
                <p:cNvPr id="620" name="Line 11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1" name="Line 11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2" name="Line 11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3" name="Line 11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5" name="Group 119"/>
              <p:cNvGrpSpPr/>
              <p:nvPr/>
            </p:nvGrpSpPr>
            <p:grpSpPr bwMode="auto">
              <a:xfrm>
                <a:off x="3814" y="327"/>
                <a:ext cx="459" cy="543"/>
                <a:chOff x="1384" y="327"/>
                <a:chExt cx="459" cy="543"/>
              </a:xfrm>
            </p:grpSpPr>
            <p:sp>
              <p:nvSpPr>
                <p:cNvPr id="616" name="Line 12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7" name="Line 12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8" name="Line 12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9" name="Line 12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6" name="Group 124"/>
              <p:cNvGrpSpPr/>
              <p:nvPr/>
            </p:nvGrpSpPr>
            <p:grpSpPr bwMode="auto">
              <a:xfrm>
                <a:off x="4418" y="333"/>
                <a:ext cx="459" cy="543"/>
                <a:chOff x="1384" y="327"/>
                <a:chExt cx="459" cy="543"/>
              </a:xfrm>
            </p:grpSpPr>
            <p:sp>
              <p:nvSpPr>
                <p:cNvPr id="612" name="Line 12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3" name="Line 12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4" name="Line 12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5" name="Line 12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7" name="Group 129"/>
              <p:cNvGrpSpPr/>
              <p:nvPr/>
            </p:nvGrpSpPr>
            <p:grpSpPr bwMode="auto">
              <a:xfrm>
                <a:off x="5029" y="327"/>
                <a:ext cx="459" cy="543"/>
                <a:chOff x="1384" y="327"/>
                <a:chExt cx="459" cy="543"/>
              </a:xfrm>
            </p:grpSpPr>
            <p:sp>
              <p:nvSpPr>
                <p:cNvPr id="608" name="Line 13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9" name="Line 13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0" name="Line 13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1" name="Line 13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8" name="Group 134"/>
              <p:cNvGrpSpPr/>
              <p:nvPr/>
            </p:nvGrpSpPr>
            <p:grpSpPr bwMode="auto">
              <a:xfrm>
                <a:off x="5633" y="333"/>
                <a:ext cx="459" cy="543"/>
                <a:chOff x="1384" y="327"/>
                <a:chExt cx="459" cy="543"/>
              </a:xfrm>
            </p:grpSpPr>
            <p:sp>
              <p:nvSpPr>
                <p:cNvPr id="604" name="Line 13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5" name="Line 13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6" name="Line 13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7" name="Line 13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9" name="Group 139"/>
              <p:cNvGrpSpPr/>
              <p:nvPr/>
            </p:nvGrpSpPr>
            <p:grpSpPr bwMode="auto">
              <a:xfrm>
                <a:off x="6247" y="327"/>
                <a:ext cx="459" cy="543"/>
                <a:chOff x="1384" y="327"/>
                <a:chExt cx="459" cy="543"/>
              </a:xfrm>
            </p:grpSpPr>
            <p:sp>
              <p:nvSpPr>
                <p:cNvPr id="600" name="Line 14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1" name="Line 14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2" name="Line 14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3" name="Line 14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0" name="Group 144"/>
              <p:cNvGrpSpPr/>
              <p:nvPr/>
            </p:nvGrpSpPr>
            <p:grpSpPr bwMode="auto">
              <a:xfrm>
                <a:off x="6851" y="333"/>
                <a:ext cx="459" cy="543"/>
                <a:chOff x="1384" y="327"/>
                <a:chExt cx="459" cy="543"/>
              </a:xfrm>
            </p:grpSpPr>
            <p:sp>
              <p:nvSpPr>
                <p:cNvPr id="596" name="Line 14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7" name="Line 14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8" name="Line 14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9" name="Line 14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1" name="Group 149"/>
              <p:cNvGrpSpPr/>
              <p:nvPr/>
            </p:nvGrpSpPr>
            <p:grpSpPr bwMode="auto">
              <a:xfrm>
                <a:off x="7463" y="327"/>
                <a:ext cx="459" cy="543"/>
                <a:chOff x="1384" y="327"/>
                <a:chExt cx="459" cy="543"/>
              </a:xfrm>
            </p:grpSpPr>
            <p:sp>
              <p:nvSpPr>
                <p:cNvPr id="592" name="Line 15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3" name="Line 15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4" name="Line 15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5" name="Line 15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2" name="Group 154"/>
              <p:cNvGrpSpPr/>
              <p:nvPr/>
            </p:nvGrpSpPr>
            <p:grpSpPr bwMode="auto">
              <a:xfrm>
                <a:off x="8067" y="333"/>
                <a:ext cx="459" cy="543"/>
                <a:chOff x="1384" y="327"/>
                <a:chExt cx="459" cy="543"/>
              </a:xfrm>
            </p:grpSpPr>
            <p:sp>
              <p:nvSpPr>
                <p:cNvPr id="588" name="Line 15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9" name="Line 15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0" name="Line 15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1" name="Line 15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3" name="Group 159"/>
              <p:cNvGrpSpPr/>
              <p:nvPr/>
            </p:nvGrpSpPr>
            <p:grpSpPr bwMode="auto">
              <a:xfrm>
                <a:off x="8677" y="333"/>
                <a:ext cx="459" cy="543"/>
                <a:chOff x="1384" y="327"/>
                <a:chExt cx="459" cy="543"/>
              </a:xfrm>
            </p:grpSpPr>
            <p:sp>
              <p:nvSpPr>
                <p:cNvPr id="584" name="Line 16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5" name="Line 16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6" name="Line 16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7" name="Line 16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4" name="Group 164"/>
              <p:cNvGrpSpPr/>
              <p:nvPr/>
            </p:nvGrpSpPr>
            <p:grpSpPr bwMode="auto">
              <a:xfrm>
                <a:off x="9291" y="327"/>
                <a:ext cx="459" cy="543"/>
                <a:chOff x="1384" y="327"/>
                <a:chExt cx="459" cy="543"/>
              </a:xfrm>
            </p:grpSpPr>
            <p:sp>
              <p:nvSpPr>
                <p:cNvPr id="580" name="Line 16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1" name="Line 16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2" name="Line 16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3" name="Line 16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5" name="Group 169"/>
              <p:cNvGrpSpPr/>
              <p:nvPr/>
            </p:nvGrpSpPr>
            <p:grpSpPr bwMode="auto">
              <a:xfrm>
                <a:off x="9895" y="333"/>
                <a:ext cx="459" cy="543"/>
                <a:chOff x="1384" y="327"/>
                <a:chExt cx="459" cy="543"/>
              </a:xfrm>
            </p:grpSpPr>
            <p:sp>
              <p:nvSpPr>
                <p:cNvPr id="576" name="Line 17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7" name="Line 17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8" name="Line 17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9" name="Line 17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6" name="Group 174"/>
              <p:cNvGrpSpPr/>
              <p:nvPr/>
            </p:nvGrpSpPr>
            <p:grpSpPr bwMode="auto">
              <a:xfrm>
                <a:off x="10507" y="327"/>
                <a:ext cx="459" cy="543"/>
                <a:chOff x="1384" y="327"/>
                <a:chExt cx="459" cy="543"/>
              </a:xfrm>
            </p:grpSpPr>
            <p:sp>
              <p:nvSpPr>
                <p:cNvPr id="572" name="Line 17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3" name="Line 17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4" name="Line 17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5" name="Line 17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7" name="Group 179"/>
              <p:cNvGrpSpPr/>
              <p:nvPr/>
            </p:nvGrpSpPr>
            <p:grpSpPr bwMode="auto">
              <a:xfrm>
                <a:off x="11111" y="333"/>
                <a:ext cx="473" cy="543"/>
                <a:chOff x="1384" y="327"/>
                <a:chExt cx="459" cy="543"/>
              </a:xfrm>
            </p:grpSpPr>
            <p:sp>
              <p:nvSpPr>
                <p:cNvPr id="568" name="Line 18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9" name="Line 18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0" name="Line 18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1" name="Line 18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6" name="Group 455"/>
          <p:cNvGrpSpPr/>
          <p:nvPr/>
        </p:nvGrpSpPr>
        <p:grpSpPr bwMode="auto">
          <a:xfrm>
            <a:off x="356985" y="305709"/>
            <a:ext cx="11450429" cy="822609"/>
            <a:chOff x="1251" y="315"/>
            <a:chExt cx="10338" cy="570"/>
          </a:xfrm>
        </p:grpSpPr>
        <p:sp>
          <p:nvSpPr>
            <p:cNvPr id="187" name="Rectangle 456"/>
            <p:cNvSpPr>
              <a:spLocks noChangeArrowheads="1"/>
            </p:cNvSpPr>
            <p:nvPr/>
          </p:nvSpPr>
          <p:spPr bwMode="auto">
            <a:xfrm>
              <a:off x="1251" y="315"/>
              <a:ext cx="10332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666699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Line 457"/>
            <p:cNvSpPr>
              <a:spLocks noChangeShapeType="1"/>
            </p:cNvSpPr>
            <p:nvPr/>
          </p:nvSpPr>
          <p:spPr bwMode="auto">
            <a:xfrm>
              <a:off x="1257" y="599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Line 458"/>
            <p:cNvSpPr>
              <a:spLocks noChangeShapeType="1"/>
            </p:cNvSpPr>
            <p:nvPr/>
          </p:nvSpPr>
          <p:spPr bwMode="auto">
            <a:xfrm>
              <a:off x="1257" y="463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Line 459"/>
            <p:cNvSpPr>
              <a:spLocks noChangeShapeType="1"/>
            </p:cNvSpPr>
            <p:nvPr/>
          </p:nvSpPr>
          <p:spPr bwMode="auto">
            <a:xfrm>
              <a:off x="1257" y="740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91" name="Group 460"/>
            <p:cNvGrpSpPr/>
            <p:nvPr/>
          </p:nvGrpSpPr>
          <p:grpSpPr bwMode="auto">
            <a:xfrm>
              <a:off x="1380" y="327"/>
              <a:ext cx="459" cy="543"/>
              <a:chOff x="1384" y="327"/>
              <a:chExt cx="459" cy="543"/>
            </a:xfrm>
          </p:grpSpPr>
          <p:sp>
            <p:nvSpPr>
              <p:cNvPr id="272" name="Line 46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Line 46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Line 46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Line 46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2" name="Group 465"/>
            <p:cNvGrpSpPr/>
            <p:nvPr/>
          </p:nvGrpSpPr>
          <p:grpSpPr bwMode="auto">
            <a:xfrm>
              <a:off x="1984" y="333"/>
              <a:ext cx="459" cy="543"/>
              <a:chOff x="1384" y="327"/>
              <a:chExt cx="459" cy="543"/>
            </a:xfrm>
          </p:grpSpPr>
          <p:sp>
            <p:nvSpPr>
              <p:cNvPr id="268" name="Line 46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Line 46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Line 46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Line 46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3" name="Group 470"/>
            <p:cNvGrpSpPr/>
            <p:nvPr/>
          </p:nvGrpSpPr>
          <p:grpSpPr bwMode="auto">
            <a:xfrm>
              <a:off x="2598" y="327"/>
              <a:ext cx="459" cy="543"/>
              <a:chOff x="1384" y="327"/>
              <a:chExt cx="459" cy="543"/>
            </a:xfrm>
          </p:grpSpPr>
          <p:sp>
            <p:nvSpPr>
              <p:cNvPr id="264" name="Line 47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Line 47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Line 47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Line 47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4" name="Group 475"/>
            <p:cNvGrpSpPr/>
            <p:nvPr/>
          </p:nvGrpSpPr>
          <p:grpSpPr bwMode="auto">
            <a:xfrm>
              <a:off x="3202" y="333"/>
              <a:ext cx="459" cy="543"/>
              <a:chOff x="1384" y="327"/>
              <a:chExt cx="459" cy="543"/>
            </a:xfrm>
          </p:grpSpPr>
          <p:sp>
            <p:nvSpPr>
              <p:cNvPr id="260" name="Line 47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Line 47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Line 47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Line 47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5" name="Group 480"/>
            <p:cNvGrpSpPr/>
            <p:nvPr/>
          </p:nvGrpSpPr>
          <p:grpSpPr bwMode="auto">
            <a:xfrm>
              <a:off x="3814" y="327"/>
              <a:ext cx="459" cy="543"/>
              <a:chOff x="1384" y="327"/>
              <a:chExt cx="459" cy="543"/>
            </a:xfrm>
          </p:grpSpPr>
          <p:sp>
            <p:nvSpPr>
              <p:cNvPr id="256" name="Line 48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Line 48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Line 48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Line 48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6" name="Group 485"/>
            <p:cNvGrpSpPr/>
            <p:nvPr/>
          </p:nvGrpSpPr>
          <p:grpSpPr bwMode="auto">
            <a:xfrm>
              <a:off x="4418" y="333"/>
              <a:ext cx="459" cy="543"/>
              <a:chOff x="1384" y="327"/>
              <a:chExt cx="459" cy="543"/>
            </a:xfrm>
          </p:grpSpPr>
          <p:sp>
            <p:nvSpPr>
              <p:cNvPr id="252" name="Line 48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Line 48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Line 48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Line 48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7" name="Group 490"/>
            <p:cNvGrpSpPr/>
            <p:nvPr/>
          </p:nvGrpSpPr>
          <p:grpSpPr bwMode="auto">
            <a:xfrm>
              <a:off x="5029" y="327"/>
              <a:ext cx="459" cy="543"/>
              <a:chOff x="1384" y="327"/>
              <a:chExt cx="459" cy="543"/>
            </a:xfrm>
          </p:grpSpPr>
          <p:sp>
            <p:nvSpPr>
              <p:cNvPr id="248" name="Line 49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Line 49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Line 49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Line 49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8" name="Group 495"/>
            <p:cNvGrpSpPr/>
            <p:nvPr/>
          </p:nvGrpSpPr>
          <p:grpSpPr bwMode="auto">
            <a:xfrm>
              <a:off x="5633" y="333"/>
              <a:ext cx="459" cy="543"/>
              <a:chOff x="1384" y="327"/>
              <a:chExt cx="459" cy="543"/>
            </a:xfrm>
          </p:grpSpPr>
          <p:sp>
            <p:nvSpPr>
              <p:cNvPr id="244" name="Line 49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Line 49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Line 49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Line 49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9" name="Group 500"/>
            <p:cNvGrpSpPr/>
            <p:nvPr/>
          </p:nvGrpSpPr>
          <p:grpSpPr bwMode="auto">
            <a:xfrm>
              <a:off x="6247" y="327"/>
              <a:ext cx="459" cy="543"/>
              <a:chOff x="1384" y="327"/>
              <a:chExt cx="459" cy="543"/>
            </a:xfrm>
          </p:grpSpPr>
          <p:sp>
            <p:nvSpPr>
              <p:cNvPr id="240" name="Line 50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Line 50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Line 50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Line 50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0" name="Group 505"/>
            <p:cNvGrpSpPr/>
            <p:nvPr/>
          </p:nvGrpSpPr>
          <p:grpSpPr bwMode="auto">
            <a:xfrm>
              <a:off x="6851" y="333"/>
              <a:ext cx="459" cy="543"/>
              <a:chOff x="1384" y="327"/>
              <a:chExt cx="459" cy="543"/>
            </a:xfrm>
          </p:grpSpPr>
          <p:sp>
            <p:nvSpPr>
              <p:cNvPr id="236" name="Line 50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Line 50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Line 50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Line 50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1" name="Group 510"/>
            <p:cNvGrpSpPr/>
            <p:nvPr/>
          </p:nvGrpSpPr>
          <p:grpSpPr bwMode="auto">
            <a:xfrm>
              <a:off x="7463" y="327"/>
              <a:ext cx="459" cy="543"/>
              <a:chOff x="1384" y="327"/>
              <a:chExt cx="459" cy="543"/>
            </a:xfrm>
          </p:grpSpPr>
          <p:sp>
            <p:nvSpPr>
              <p:cNvPr id="232" name="Line 51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Line 51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Line 51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Line 51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2" name="Group 515"/>
            <p:cNvGrpSpPr/>
            <p:nvPr/>
          </p:nvGrpSpPr>
          <p:grpSpPr bwMode="auto">
            <a:xfrm>
              <a:off x="8067" y="333"/>
              <a:ext cx="459" cy="543"/>
              <a:chOff x="1384" y="327"/>
              <a:chExt cx="459" cy="543"/>
            </a:xfrm>
          </p:grpSpPr>
          <p:sp>
            <p:nvSpPr>
              <p:cNvPr id="228" name="Line 51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Line 51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Line 51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Line 51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3" name="Group 520"/>
            <p:cNvGrpSpPr/>
            <p:nvPr/>
          </p:nvGrpSpPr>
          <p:grpSpPr bwMode="auto">
            <a:xfrm>
              <a:off x="8677" y="333"/>
              <a:ext cx="459" cy="543"/>
              <a:chOff x="1384" y="327"/>
              <a:chExt cx="459" cy="543"/>
            </a:xfrm>
          </p:grpSpPr>
          <p:sp>
            <p:nvSpPr>
              <p:cNvPr id="224" name="Line 52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Line 52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Line 52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Line 52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4" name="Group 525"/>
            <p:cNvGrpSpPr/>
            <p:nvPr/>
          </p:nvGrpSpPr>
          <p:grpSpPr bwMode="auto">
            <a:xfrm>
              <a:off x="9291" y="327"/>
              <a:ext cx="459" cy="543"/>
              <a:chOff x="1384" y="327"/>
              <a:chExt cx="459" cy="543"/>
            </a:xfrm>
          </p:grpSpPr>
          <p:sp>
            <p:nvSpPr>
              <p:cNvPr id="220" name="Line 52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Line 52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Line 52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Line 52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5" name="Group 530"/>
            <p:cNvGrpSpPr/>
            <p:nvPr/>
          </p:nvGrpSpPr>
          <p:grpSpPr bwMode="auto">
            <a:xfrm>
              <a:off x="9895" y="333"/>
              <a:ext cx="459" cy="543"/>
              <a:chOff x="1384" y="327"/>
              <a:chExt cx="459" cy="543"/>
            </a:xfrm>
          </p:grpSpPr>
          <p:sp>
            <p:nvSpPr>
              <p:cNvPr id="216" name="Line 53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Line 53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Line 53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Line 53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6" name="Group 535"/>
            <p:cNvGrpSpPr/>
            <p:nvPr/>
          </p:nvGrpSpPr>
          <p:grpSpPr bwMode="auto">
            <a:xfrm>
              <a:off x="10507" y="327"/>
              <a:ext cx="459" cy="543"/>
              <a:chOff x="1384" y="327"/>
              <a:chExt cx="459" cy="543"/>
            </a:xfrm>
          </p:grpSpPr>
          <p:sp>
            <p:nvSpPr>
              <p:cNvPr id="212" name="Line 53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Line 53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Line 53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Line 53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7" name="Group 540"/>
            <p:cNvGrpSpPr/>
            <p:nvPr/>
          </p:nvGrpSpPr>
          <p:grpSpPr bwMode="auto">
            <a:xfrm>
              <a:off x="11111" y="333"/>
              <a:ext cx="473" cy="543"/>
              <a:chOff x="1384" y="327"/>
              <a:chExt cx="459" cy="543"/>
            </a:xfrm>
          </p:grpSpPr>
          <p:sp>
            <p:nvSpPr>
              <p:cNvPr id="208" name="Line 54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Line 54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Line 54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Line 54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" name="Group 545"/>
          <p:cNvGrpSpPr/>
          <p:nvPr/>
        </p:nvGrpSpPr>
        <p:grpSpPr bwMode="auto">
          <a:xfrm>
            <a:off x="359336" y="1128318"/>
            <a:ext cx="11450429" cy="822609"/>
            <a:chOff x="1251" y="315"/>
            <a:chExt cx="10338" cy="570"/>
          </a:xfrm>
        </p:grpSpPr>
        <p:sp>
          <p:nvSpPr>
            <p:cNvPr id="98" name="Rectangle 546"/>
            <p:cNvSpPr>
              <a:spLocks noChangeArrowheads="1"/>
            </p:cNvSpPr>
            <p:nvPr/>
          </p:nvSpPr>
          <p:spPr bwMode="auto">
            <a:xfrm>
              <a:off x="1251" y="315"/>
              <a:ext cx="10332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666699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Line 547"/>
            <p:cNvSpPr>
              <a:spLocks noChangeShapeType="1"/>
            </p:cNvSpPr>
            <p:nvPr/>
          </p:nvSpPr>
          <p:spPr bwMode="auto">
            <a:xfrm>
              <a:off x="1257" y="599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Line 548"/>
            <p:cNvSpPr>
              <a:spLocks noChangeShapeType="1"/>
            </p:cNvSpPr>
            <p:nvPr/>
          </p:nvSpPr>
          <p:spPr bwMode="auto">
            <a:xfrm>
              <a:off x="1257" y="463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Line 549"/>
            <p:cNvSpPr>
              <a:spLocks noChangeShapeType="1"/>
            </p:cNvSpPr>
            <p:nvPr/>
          </p:nvSpPr>
          <p:spPr bwMode="auto">
            <a:xfrm>
              <a:off x="1257" y="740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02" name="Group 550"/>
            <p:cNvGrpSpPr/>
            <p:nvPr/>
          </p:nvGrpSpPr>
          <p:grpSpPr bwMode="auto">
            <a:xfrm>
              <a:off x="1380" y="327"/>
              <a:ext cx="459" cy="543"/>
              <a:chOff x="1384" y="327"/>
              <a:chExt cx="459" cy="543"/>
            </a:xfrm>
          </p:grpSpPr>
          <p:sp>
            <p:nvSpPr>
              <p:cNvPr id="183" name="Line 55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Line 55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Line 55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Line 55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3" name="Group 555"/>
            <p:cNvGrpSpPr/>
            <p:nvPr/>
          </p:nvGrpSpPr>
          <p:grpSpPr bwMode="auto">
            <a:xfrm>
              <a:off x="1984" y="333"/>
              <a:ext cx="459" cy="543"/>
              <a:chOff x="1384" y="327"/>
              <a:chExt cx="459" cy="543"/>
            </a:xfrm>
          </p:grpSpPr>
          <p:sp>
            <p:nvSpPr>
              <p:cNvPr id="179" name="Line 55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Line 55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Line 55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Line 55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4" name="Group 560"/>
            <p:cNvGrpSpPr/>
            <p:nvPr/>
          </p:nvGrpSpPr>
          <p:grpSpPr bwMode="auto">
            <a:xfrm>
              <a:off x="2598" y="327"/>
              <a:ext cx="459" cy="543"/>
              <a:chOff x="1384" y="327"/>
              <a:chExt cx="459" cy="543"/>
            </a:xfrm>
          </p:grpSpPr>
          <p:sp>
            <p:nvSpPr>
              <p:cNvPr id="175" name="Line 56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Line 56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Line 56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Line 56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5" name="Group 565"/>
            <p:cNvGrpSpPr/>
            <p:nvPr/>
          </p:nvGrpSpPr>
          <p:grpSpPr bwMode="auto">
            <a:xfrm>
              <a:off x="3202" y="333"/>
              <a:ext cx="459" cy="543"/>
              <a:chOff x="1384" y="327"/>
              <a:chExt cx="459" cy="543"/>
            </a:xfrm>
          </p:grpSpPr>
          <p:sp>
            <p:nvSpPr>
              <p:cNvPr id="171" name="Line 56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Line 56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Line 56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Line 56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6" name="Group 570"/>
            <p:cNvGrpSpPr/>
            <p:nvPr/>
          </p:nvGrpSpPr>
          <p:grpSpPr bwMode="auto">
            <a:xfrm>
              <a:off x="3814" y="327"/>
              <a:ext cx="459" cy="543"/>
              <a:chOff x="1384" y="327"/>
              <a:chExt cx="459" cy="543"/>
            </a:xfrm>
          </p:grpSpPr>
          <p:sp>
            <p:nvSpPr>
              <p:cNvPr id="167" name="Line 57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Line 57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Line 57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Line 57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7" name="Group 575"/>
            <p:cNvGrpSpPr/>
            <p:nvPr/>
          </p:nvGrpSpPr>
          <p:grpSpPr bwMode="auto">
            <a:xfrm>
              <a:off x="4418" y="333"/>
              <a:ext cx="459" cy="543"/>
              <a:chOff x="1384" y="327"/>
              <a:chExt cx="459" cy="543"/>
            </a:xfrm>
          </p:grpSpPr>
          <p:sp>
            <p:nvSpPr>
              <p:cNvPr id="163" name="Line 57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Line 57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Line 57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Line 57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8" name="Group 580"/>
            <p:cNvGrpSpPr/>
            <p:nvPr/>
          </p:nvGrpSpPr>
          <p:grpSpPr bwMode="auto">
            <a:xfrm>
              <a:off x="5029" y="327"/>
              <a:ext cx="459" cy="543"/>
              <a:chOff x="1384" y="327"/>
              <a:chExt cx="459" cy="543"/>
            </a:xfrm>
          </p:grpSpPr>
          <p:sp>
            <p:nvSpPr>
              <p:cNvPr id="159" name="Line 58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Line 58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Line 58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Line 58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9" name="Group 585"/>
            <p:cNvGrpSpPr/>
            <p:nvPr/>
          </p:nvGrpSpPr>
          <p:grpSpPr bwMode="auto">
            <a:xfrm>
              <a:off x="5633" y="333"/>
              <a:ext cx="459" cy="543"/>
              <a:chOff x="1384" y="327"/>
              <a:chExt cx="459" cy="543"/>
            </a:xfrm>
          </p:grpSpPr>
          <p:sp>
            <p:nvSpPr>
              <p:cNvPr id="155" name="Line 58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Line 58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Line 58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Line 58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0" name="Group 590"/>
            <p:cNvGrpSpPr/>
            <p:nvPr/>
          </p:nvGrpSpPr>
          <p:grpSpPr bwMode="auto">
            <a:xfrm>
              <a:off x="6247" y="327"/>
              <a:ext cx="459" cy="543"/>
              <a:chOff x="1384" y="327"/>
              <a:chExt cx="459" cy="543"/>
            </a:xfrm>
          </p:grpSpPr>
          <p:sp>
            <p:nvSpPr>
              <p:cNvPr id="151" name="Line 59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Line 59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Line 59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Line 59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1" name="Group 595"/>
            <p:cNvGrpSpPr/>
            <p:nvPr/>
          </p:nvGrpSpPr>
          <p:grpSpPr bwMode="auto">
            <a:xfrm>
              <a:off x="6851" y="333"/>
              <a:ext cx="459" cy="543"/>
              <a:chOff x="1384" y="327"/>
              <a:chExt cx="459" cy="543"/>
            </a:xfrm>
          </p:grpSpPr>
          <p:sp>
            <p:nvSpPr>
              <p:cNvPr id="147" name="Line 59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Line 59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Line 59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Line 59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2" name="Group 600"/>
            <p:cNvGrpSpPr/>
            <p:nvPr/>
          </p:nvGrpSpPr>
          <p:grpSpPr bwMode="auto">
            <a:xfrm>
              <a:off x="7463" y="327"/>
              <a:ext cx="459" cy="543"/>
              <a:chOff x="1384" y="327"/>
              <a:chExt cx="459" cy="543"/>
            </a:xfrm>
          </p:grpSpPr>
          <p:sp>
            <p:nvSpPr>
              <p:cNvPr id="143" name="Line 60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Line 60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Line 60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Line 60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3" name="Group 605"/>
            <p:cNvGrpSpPr/>
            <p:nvPr/>
          </p:nvGrpSpPr>
          <p:grpSpPr bwMode="auto">
            <a:xfrm>
              <a:off x="8067" y="333"/>
              <a:ext cx="459" cy="543"/>
              <a:chOff x="1384" y="327"/>
              <a:chExt cx="459" cy="543"/>
            </a:xfrm>
          </p:grpSpPr>
          <p:sp>
            <p:nvSpPr>
              <p:cNvPr id="139" name="Line 60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Line 60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Line 60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Line 60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4" name="Group 610"/>
            <p:cNvGrpSpPr/>
            <p:nvPr/>
          </p:nvGrpSpPr>
          <p:grpSpPr bwMode="auto">
            <a:xfrm>
              <a:off x="8677" y="333"/>
              <a:ext cx="459" cy="543"/>
              <a:chOff x="1384" y="327"/>
              <a:chExt cx="459" cy="543"/>
            </a:xfrm>
          </p:grpSpPr>
          <p:sp>
            <p:nvSpPr>
              <p:cNvPr id="135" name="Line 61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Line 61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Line 61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Line 61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5" name="Group 615"/>
            <p:cNvGrpSpPr/>
            <p:nvPr/>
          </p:nvGrpSpPr>
          <p:grpSpPr bwMode="auto">
            <a:xfrm>
              <a:off x="9291" y="327"/>
              <a:ext cx="459" cy="543"/>
              <a:chOff x="1384" y="327"/>
              <a:chExt cx="459" cy="543"/>
            </a:xfrm>
          </p:grpSpPr>
          <p:sp>
            <p:nvSpPr>
              <p:cNvPr id="131" name="Line 61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Line 61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Line 61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Line 61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6" name="Group 620"/>
            <p:cNvGrpSpPr/>
            <p:nvPr/>
          </p:nvGrpSpPr>
          <p:grpSpPr bwMode="auto">
            <a:xfrm>
              <a:off x="9895" y="333"/>
              <a:ext cx="459" cy="543"/>
              <a:chOff x="1384" y="327"/>
              <a:chExt cx="459" cy="543"/>
            </a:xfrm>
          </p:grpSpPr>
          <p:sp>
            <p:nvSpPr>
              <p:cNvPr id="127" name="Line 62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Line 62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Line 62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Line 62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7" name="Group 625"/>
            <p:cNvGrpSpPr/>
            <p:nvPr/>
          </p:nvGrpSpPr>
          <p:grpSpPr bwMode="auto">
            <a:xfrm>
              <a:off x="10507" y="327"/>
              <a:ext cx="459" cy="543"/>
              <a:chOff x="1384" y="327"/>
              <a:chExt cx="459" cy="543"/>
            </a:xfrm>
          </p:grpSpPr>
          <p:sp>
            <p:nvSpPr>
              <p:cNvPr id="123" name="Line 62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Line 62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Line 62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Line 62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8" name="Group 630"/>
            <p:cNvGrpSpPr/>
            <p:nvPr/>
          </p:nvGrpSpPr>
          <p:grpSpPr bwMode="auto">
            <a:xfrm>
              <a:off x="11111" y="333"/>
              <a:ext cx="473" cy="543"/>
              <a:chOff x="1384" y="327"/>
              <a:chExt cx="459" cy="543"/>
            </a:xfrm>
          </p:grpSpPr>
          <p:sp>
            <p:nvSpPr>
              <p:cNvPr id="119" name="Line 63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Line 63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Line 63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Line 63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" name="Group 635"/>
          <p:cNvGrpSpPr/>
          <p:nvPr/>
        </p:nvGrpSpPr>
        <p:grpSpPr bwMode="auto">
          <a:xfrm>
            <a:off x="352514" y="1949483"/>
            <a:ext cx="11450429" cy="822609"/>
            <a:chOff x="1251" y="315"/>
            <a:chExt cx="10338" cy="570"/>
          </a:xfrm>
        </p:grpSpPr>
        <p:sp>
          <p:nvSpPr>
            <p:cNvPr id="9" name="Rectangle 636"/>
            <p:cNvSpPr>
              <a:spLocks noChangeArrowheads="1"/>
            </p:cNvSpPr>
            <p:nvPr/>
          </p:nvSpPr>
          <p:spPr bwMode="auto">
            <a:xfrm>
              <a:off x="1251" y="315"/>
              <a:ext cx="10332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666699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Line 637"/>
            <p:cNvSpPr>
              <a:spLocks noChangeShapeType="1"/>
            </p:cNvSpPr>
            <p:nvPr/>
          </p:nvSpPr>
          <p:spPr bwMode="auto">
            <a:xfrm>
              <a:off x="1257" y="599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Line 638"/>
            <p:cNvSpPr>
              <a:spLocks noChangeShapeType="1"/>
            </p:cNvSpPr>
            <p:nvPr/>
          </p:nvSpPr>
          <p:spPr bwMode="auto">
            <a:xfrm>
              <a:off x="1257" y="463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Line 639"/>
            <p:cNvSpPr>
              <a:spLocks noChangeShapeType="1"/>
            </p:cNvSpPr>
            <p:nvPr/>
          </p:nvSpPr>
          <p:spPr bwMode="auto">
            <a:xfrm>
              <a:off x="1257" y="740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3" name="Group 640"/>
            <p:cNvGrpSpPr/>
            <p:nvPr/>
          </p:nvGrpSpPr>
          <p:grpSpPr bwMode="auto">
            <a:xfrm>
              <a:off x="1380" y="327"/>
              <a:ext cx="459" cy="543"/>
              <a:chOff x="1384" y="327"/>
              <a:chExt cx="459" cy="543"/>
            </a:xfrm>
          </p:grpSpPr>
          <p:sp>
            <p:nvSpPr>
              <p:cNvPr id="94" name="Line 64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Line 64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Line 64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Line 64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roup 645"/>
            <p:cNvGrpSpPr/>
            <p:nvPr/>
          </p:nvGrpSpPr>
          <p:grpSpPr bwMode="auto">
            <a:xfrm>
              <a:off x="1984" y="333"/>
              <a:ext cx="459" cy="543"/>
              <a:chOff x="1384" y="327"/>
              <a:chExt cx="459" cy="543"/>
            </a:xfrm>
          </p:grpSpPr>
          <p:sp>
            <p:nvSpPr>
              <p:cNvPr id="90" name="Line 64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Line 64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Line 64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Line 64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oup 650"/>
            <p:cNvGrpSpPr/>
            <p:nvPr/>
          </p:nvGrpSpPr>
          <p:grpSpPr bwMode="auto">
            <a:xfrm>
              <a:off x="2598" y="327"/>
              <a:ext cx="459" cy="543"/>
              <a:chOff x="1384" y="327"/>
              <a:chExt cx="459" cy="543"/>
            </a:xfrm>
          </p:grpSpPr>
          <p:sp>
            <p:nvSpPr>
              <p:cNvPr id="86" name="Line 65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Line 65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Line 65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Line 65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" name="Group 655"/>
            <p:cNvGrpSpPr/>
            <p:nvPr/>
          </p:nvGrpSpPr>
          <p:grpSpPr bwMode="auto">
            <a:xfrm>
              <a:off x="3202" y="333"/>
              <a:ext cx="459" cy="543"/>
              <a:chOff x="1384" y="327"/>
              <a:chExt cx="459" cy="543"/>
            </a:xfrm>
          </p:grpSpPr>
          <p:sp>
            <p:nvSpPr>
              <p:cNvPr id="82" name="Line 65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Line 65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Line 65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Line 65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" name="Group 660"/>
            <p:cNvGrpSpPr/>
            <p:nvPr/>
          </p:nvGrpSpPr>
          <p:grpSpPr bwMode="auto">
            <a:xfrm>
              <a:off x="3814" y="327"/>
              <a:ext cx="459" cy="543"/>
              <a:chOff x="1384" y="327"/>
              <a:chExt cx="459" cy="543"/>
            </a:xfrm>
          </p:grpSpPr>
          <p:sp>
            <p:nvSpPr>
              <p:cNvPr id="78" name="Line 66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Line 66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Line 66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Line 66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oup 665"/>
            <p:cNvGrpSpPr/>
            <p:nvPr/>
          </p:nvGrpSpPr>
          <p:grpSpPr bwMode="auto">
            <a:xfrm>
              <a:off x="4418" y="333"/>
              <a:ext cx="459" cy="543"/>
              <a:chOff x="1384" y="327"/>
              <a:chExt cx="459" cy="543"/>
            </a:xfrm>
          </p:grpSpPr>
          <p:sp>
            <p:nvSpPr>
              <p:cNvPr id="74" name="Line 66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Line 66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Line 66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Line 66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" name="Group 670"/>
            <p:cNvGrpSpPr/>
            <p:nvPr/>
          </p:nvGrpSpPr>
          <p:grpSpPr bwMode="auto">
            <a:xfrm>
              <a:off x="5029" y="327"/>
              <a:ext cx="459" cy="543"/>
              <a:chOff x="1384" y="327"/>
              <a:chExt cx="459" cy="543"/>
            </a:xfrm>
          </p:grpSpPr>
          <p:sp>
            <p:nvSpPr>
              <p:cNvPr id="70" name="Line 67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Line 67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Line 67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Line 67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" name="Group 675"/>
            <p:cNvGrpSpPr/>
            <p:nvPr/>
          </p:nvGrpSpPr>
          <p:grpSpPr bwMode="auto">
            <a:xfrm>
              <a:off x="5633" y="333"/>
              <a:ext cx="459" cy="543"/>
              <a:chOff x="1384" y="327"/>
              <a:chExt cx="459" cy="543"/>
            </a:xfrm>
          </p:grpSpPr>
          <p:sp>
            <p:nvSpPr>
              <p:cNvPr id="66" name="Line 67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Line 67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Line 67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Line 67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" name="Group 680"/>
            <p:cNvGrpSpPr/>
            <p:nvPr/>
          </p:nvGrpSpPr>
          <p:grpSpPr bwMode="auto">
            <a:xfrm>
              <a:off x="6247" y="327"/>
              <a:ext cx="459" cy="543"/>
              <a:chOff x="1384" y="327"/>
              <a:chExt cx="459" cy="543"/>
            </a:xfrm>
          </p:grpSpPr>
          <p:sp>
            <p:nvSpPr>
              <p:cNvPr id="62" name="Line 68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Line 68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Line 68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Line 68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" name="Group 685"/>
            <p:cNvGrpSpPr/>
            <p:nvPr/>
          </p:nvGrpSpPr>
          <p:grpSpPr bwMode="auto">
            <a:xfrm>
              <a:off x="6851" y="333"/>
              <a:ext cx="459" cy="543"/>
              <a:chOff x="1384" y="327"/>
              <a:chExt cx="459" cy="543"/>
            </a:xfrm>
          </p:grpSpPr>
          <p:sp>
            <p:nvSpPr>
              <p:cNvPr id="58" name="Line 68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Line 68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Line 68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Line 68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" name="Group 690"/>
            <p:cNvGrpSpPr/>
            <p:nvPr/>
          </p:nvGrpSpPr>
          <p:grpSpPr bwMode="auto">
            <a:xfrm>
              <a:off x="7463" y="327"/>
              <a:ext cx="459" cy="543"/>
              <a:chOff x="1384" y="327"/>
              <a:chExt cx="459" cy="543"/>
            </a:xfrm>
          </p:grpSpPr>
          <p:sp>
            <p:nvSpPr>
              <p:cNvPr id="54" name="Line 69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Line 69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Line 69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Line 69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" name="Group 695"/>
            <p:cNvGrpSpPr/>
            <p:nvPr/>
          </p:nvGrpSpPr>
          <p:grpSpPr bwMode="auto">
            <a:xfrm>
              <a:off x="8067" y="333"/>
              <a:ext cx="459" cy="543"/>
              <a:chOff x="1384" y="327"/>
              <a:chExt cx="459" cy="543"/>
            </a:xfrm>
          </p:grpSpPr>
          <p:sp>
            <p:nvSpPr>
              <p:cNvPr id="50" name="Line 69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Line 69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Line 69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Line 69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5" name="Group 700"/>
            <p:cNvGrpSpPr/>
            <p:nvPr/>
          </p:nvGrpSpPr>
          <p:grpSpPr bwMode="auto">
            <a:xfrm>
              <a:off x="8677" y="333"/>
              <a:ext cx="459" cy="543"/>
              <a:chOff x="1384" y="327"/>
              <a:chExt cx="459" cy="543"/>
            </a:xfrm>
          </p:grpSpPr>
          <p:sp>
            <p:nvSpPr>
              <p:cNvPr id="46" name="Line 70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Line 70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Line 70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Line 70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6" name="Group 705"/>
            <p:cNvGrpSpPr/>
            <p:nvPr/>
          </p:nvGrpSpPr>
          <p:grpSpPr bwMode="auto">
            <a:xfrm>
              <a:off x="9291" y="327"/>
              <a:ext cx="459" cy="543"/>
              <a:chOff x="1384" y="327"/>
              <a:chExt cx="459" cy="543"/>
            </a:xfrm>
          </p:grpSpPr>
          <p:sp>
            <p:nvSpPr>
              <p:cNvPr id="42" name="Line 70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Line 70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Line 70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Line 70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" name="Group 710"/>
            <p:cNvGrpSpPr/>
            <p:nvPr/>
          </p:nvGrpSpPr>
          <p:grpSpPr bwMode="auto">
            <a:xfrm>
              <a:off x="9895" y="333"/>
              <a:ext cx="459" cy="543"/>
              <a:chOff x="1384" y="327"/>
              <a:chExt cx="459" cy="543"/>
            </a:xfrm>
          </p:grpSpPr>
          <p:sp>
            <p:nvSpPr>
              <p:cNvPr id="38" name="Line 71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Line 71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Line 71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Line 71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" name="Group 715"/>
            <p:cNvGrpSpPr/>
            <p:nvPr/>
          </p:nvGrpSpPr>
          <p:grpSpPr bwMode="auto">
            <a:xfrm>
              <a:off x="10507" y="327"/>
              <a:ext cx="459" cy="543"/>
              <a:chOff x="1384" y="327"/>
              <a:chExt cx="459" cy="543"/>
            </a:xfrm>
          </p:grpSpPr>
          <p:sp>
            <p:nvSpPr>
              <p:cNvPr id="34" name="Line 71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Line 71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Line 71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Line 71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" name="Group 720"/>
            <p:cNvGrpSpPr/>
            <p:nvPr/>
          </p:nvGrpSpPr>
          <p:grpSpPr bwMode="auto">
            <a:xfrm>
              <a:off x="11111" y="333"/>
              <a:ext cx="473" cy="543"/>
              <a:chOff x="1384" y="327"/>
              <a:chExt cx="459" cy="543"/>
            </a:xfrm>
          </p:grpSpPr>
          <p:sp>
            <p:nvSpPr>
              <p:cNvPr id="30" name="Line 72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Line 72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Line 72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Line 72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29" name="TextBox 728"/>
          <p:cNvSpPr txBox="1"/>
          <p:nvPr/>
        </p:nvSpPr>
        <p:spPr>
          <a:xfrm>
            <a:off x="857794" y="545143"/>
            <a:ext cx="2940286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9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2:</a:t>
            </a:r>
            <a:endParaRPr lang="en-US" sz="39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38" name="Group 737"/>
          <p:cNvGrpSpPr/>
          <p:nvPr/>
        </p:nvGrpSpPr>
        <p:grpSpPr>
          <a:xfrm>
            <a:off x="515510" y="1378278"/>
            <a:ext cx="2940286" cy="2114110"/>
            <a:chOff x="126101" y="3677517"/>
            <a:chExt cx="2940286" cy="2114110"/>
          </a:xfrm>
        </p:grpSpPr>
        <p:sp>
          <p:nvSpPr>
            <p:cNvPr id="730" name="TextBox 729"/>
            <p:cNvSpPr txBox="1"/>
            <p:nvPr/>
          </p:nvSpPr>
          <p:spPr>
            <a:xfrm>
              <a:off x="500536" y="3677517"/>
              <a:ext cx="1135228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35</a:t>
              </a:r>
              <a:endPara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31" name="TextBox 730"/>
            <p:cNvSpPr txBox="1"/>
            <p:nvPr/>
          </p:nvSpPr>
          <p:spPr>
            <a:xfrm>
              <a:off x="804631" y="4490167"/>
              <a:ext cx="1596244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anose="02020603050405020304" pitchFamily="18" charset="0"/>
                </a:rPr>
                <a:t>6</a:t>
              </a:r>
              <a:endPara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32" name="TextBox 731"/>
            <p:cNvSpPr txBox="1"/>
            <p:nvPr/>
          </p:nvSpPr>
          <p:spPr>
            <a:xfrm>
              <a:off x="182625" y="4062107"/>
              <a:ext cx="734213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anose="02020603050405020304" pitchFamily="18" charset="0"/>
                </a:rPr>
                <a:t>+</a:t>
              </a:r>
              <a:endPara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33" name="TextBox 732"/>
            <p:cNvSpPr txBox="1"/>
            <p:nvPr/>
          </p:nvSpPr>
          <p:spPr>
            <a:xfrm>
              <a:off x="126101" y="4949089"/>
              <a:ext cx="2940286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34" name="Straight Connector 733"/>
          <p:cNvCxnSpPr/>
          <p:nvPr/>
        </p:nvCxnSpPr>
        <p:spPr>
          <a:xfrm>
            <a:off x="1066637" y="2978861"/>
            <a:ext cx="81795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39" name="Group 738"/>
          <p:cNvGrpSpPr/>
          <p:nvPr/>
        </p:nvGrpSpPr>
        <p:grpSpPr>
          <a:xfrm>
            <a:off x="2662808" y="1350704"/>
            <a:ext cx="2940286" cy="2168829"/>
            <a:chOff x="126101" y="3622798"/>
            <a:chExt cx="2940286" cy="2168829"/>
          </a:xfrm>
        </p:grpSpPr>
        <p:sp>
          <p:nvSpPr>
            <p:cNvPr id="740" name="TextBox 739"/>
            <p:cNvSpPr txBox="1"/>
            <p:nvPr/>
          </p:nvSpPr>
          <p:spPr>
            <a:xfrm>
              <a:off x="515540" y="3622798"/>
              <a:ext cx="1135228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47</a:t>
              </a:r>
              <a:endPara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1" name="TextBox 740"/>
            <p:cNvSpPr txBox="1"/>
            <p:nvPr/>
          </p:nvSpPr>
          <p:spPr>
            <a:xfrm>
              <a:off x="819350" y="4463022"/>
              <a:ext cx="1596244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742" name="TextBox 741"/>
            <p:cNvSpPr txBox="1"/>
            <p:nvPr/>
          </p:nvSpPr>
          <p:spPr>
            <a:xfrm>
              <a:off x="198032" y="4061835"/>
              <a:ext cx="734213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anose="02020603050405020304" pitchFamily="18" charset="0"/>
                </a:rPr>
                <a:t>+</a:t>
              </a:r>
              <a:endPara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3" name="TextBox 742"/>
            <p:cNvSpPr txBox="1"/>
            <p:nvPr/>
          </p:nvSpPr>
          <p:spPr>
            <a:xfrm>
              <a:off x="126101" y="4949089"/>
              <a:ext cx="2940286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44" name="Straight Connector 743"/>
          <p:cNvCxnSpPr/>
          <p:nvPr/>
        </p:nvCxnSpPr>
        <p:spPr>
          <a:xfrm>
            <a:off x="3242378" y="2978861"/>
            <a:ext cx="81795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45" name="Group 744"/>
          <p:cNvGrpSpPr/>
          <p:nvPr/>
        </p:nvGrpSpPr>
        <p:grpSpPr>
          <a:xfrm>
            <a:off x="4715862" y="1337577"/>
            <a:ext cx="2940286" cy="2141684"/>
            <a:chOff x="126101" y="3649943"/>
            <a:chExt cx="2940286" cy="2141684"/>
          </a:xfrm>
        </p:grpSpPr>
        <p:sp>
          <p:nvSpPr>
            <p:cNvPr id="746" name="TextBox 745"/>
            <p:cNvSpPr txBox="1"/>
            <p:nvPr/>
          </p:nvSpPr>
          <p:spPr>
            <a:xfrm>
              <a:off x="569173" y="3649943"/>
              <a:ext cx="1135228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89</a:t>
              </a:r>
              <a:endPara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7" name="TextBox 746"/>
            <p:cNvSpPr txBox="1"/>
            <p:nvPr/>
          </p:nvSpPr>
          <p:spPr>
            <a:xfrm>
              <a:off x="832446" y="4476881"/>
              <a:ext cx="1596244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anose="02020603050405020304" pitchFamily="18" charset="0"/>
                </a:rPr>
                <a:t>2</a:t>
              </a:r>
              <a:endPara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8" name="TextBox 747"/>
            <p:cNvSpPr txBox="1"/>
            <p:nvPr/>
          </p:nvSpPr>
          <p:spPr>
            <a:xfrm>
              <a:off x="198032" y="4061835"/>
              <a:ext cx="734213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anose="02020603050405020304" pitchFamily="18" charset="0"/>
                </a:rPr>
                <a:t>+</a:t>
              </a:r>
              <a:endPara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9" name="TextBox 748"/>
            <p:cNvSpPr txBox="1"/>
            <p:nvPr/>
          </p:nvSpPr>
          <p:spPr>
            <a:xfrm>
              <a:off x="126101" y="4949089"/>
              <a:ext cx="2940286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0" name="Group 749"/>
          <p:cNvGrpSpPr/>
          <p:nvPr/>
        </p:nvGrpSpPr>
        <p:grpSpPr>
          <a:xfrm>
            <a:off x="6887343" y="1350704"/>
            <a:ext cx="2940286" cy="2141684"/>
            <a:chOff x="126101" y="3649943"/>
            <a:chExt cx="2940286" cy="2141684"/>
          </a:xfrm>
        </p:grpSpPr>
        <p:sp>
          <p:nvSpPr>
            <p:cNvPr id="751" name="TextBox 750"/>
            <p:cNvSpPr txBox="1"/>
            <p:nvPr/>
          </p:nvSpPr>
          <p:spPr>
            <a:xfrm>
              <a:off x="569173" y="3649943"/>
              <a:ext cx="1135228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63</a:t>
              </a:r>
              <a:endPara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2" name="TextBox 751"/>
            <p:cNvSpPr txBox="1"/>
            <p:nvPr/>
          </p:nvSpPr>
          <p:spPr>
            <a:xfrm>
              <a:off x="832446" y="4476881"/>
              <a:ext cx="1596244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anose="02020603050405020304" pitchFamily="18" charset="0"/>
                </a:rPr>
                <a:t>9</a:t>
              </a:r>
              <a:endPara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3" name="TextBox 752"/>
            <p:cNvSpPr txBox="1"/>
            <p:nvPr/>
          </p:nvSpPr>
          <p:spPr>
            <a:xfrm>
              <a:off x="198032" y="4061835"/>
              <a:ext cx="734213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anose="02020603050405020304" pitchFamily="18" charset="0"/>
                </a:rPr>
                <a:t>+</a:t>
              </a:r>
              <a:endPara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4" name="TextBox 753"/>
            <p:cNvSpPr txBox="1"/>
            <p:nvPr/>
          </p:nvSpPr>
          <p:spPr>
            <a:xfrm>
              <a:off x="126101" y="4949089"/>
              <a:ext cx="2940286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60" name="Straight Connector 759"/>
          <p:cNvCxnSpPr/>
          <p:nvPr/>
        </p:nvCxnSpPr>
        <p:spPr>
          <a:xfrm>
            <a:off x="5337447" y="2992234"/>
            <a:ext cx="81795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1" name="Straight Connector 760"/>
          <p:cNvCxnSpPr/>
          <p:nvPr/>
        </p:nvCxnSpPr>
        <p:spPr>
          <a:xfrm>
            <a:off x="7473527" y="3007053"/>
            <a:ext cx="81795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66" name="Group 765"/>
          <p:cNvGrpSpPr/>
          <p:nvPr/>
        </p:nvGrpSpPr>
        <p:grpSpPr>
          <a:xfrm>
            <a:off x="960934" y="2991440"/>
            <a:ext cx="7980815" cy="859589"/>
            <a:chOff x="571525" y="5290679"/>
            <a:chExt cx="7980815" cy="859589"/>
          </a:xfrm>
        </p:grpSpPr>
        <p:sp>
          <p:nvSpPr>
            <p:cNvPr id="762" name="TextBox 761"/>
            <p:cNvSpPr txBox="1"/>
            <p:nvPr/>
          </p:nvSpPr>
          <p:spPr>
            <a:xfrm>
              <a:off x="571525" y="5305961"/>
              <a:ext cx="1596244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dirty="0" smtClean="0">
                  <a:solidFill>
                    <a:srgbClr val="FF0000"/>
                  </a:solidFill>
                  <a:latin typeface="HP001 4H" panose="020B0603050302020204" pitchFamily="34" charset="0"/>
                  <a:cs typeface="Times New Roman" panose="02020603050405020304" pitchFamily="18" charset="0"/>
                </a:rPr>
                <a:t>41</a:t>
              </a:r>
              <a:endParaRPr lang="en-US" sz="39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3" name="TextBox 762"/>
            <p:cNvSpPr txBox="1"/>
            <p:nvPr/>
          </p:nvSpPr>
          <p:spPr>
            <a:xfrm>
              <a:off x="2690007" y="5307730"/>
              <a:ext cx="1596244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dirty="0" smtClean="0">
                  <a:solidFill>
                    <a:srgbClr val="FF0000"/>
                  </a:solidFill>
                  <a:latin typeface="HP001 4H" panose="020B0603050302020204" pitchFamily="34" charset="0"/>
                  <a:cs typeface="Times New Roman" panose="02020603050405020304" pitchFamily="18" charset="0"/>
                </a:rPr>
                <a:t>55</a:t>
              </a:r>
              <a:endParaRPr lang="en-US" sz="39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4" name="TextBox 763"/>
            <p:cNvSpPr txBox="1"/>
            <p:nvPr/>
          </p:nvSpPr>
          <p:spPr>
            <a:xfrm>
              <a:off x="4794407" y="5290679"/>
              <a:ext cx="1596244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dirty="0">
                  <a:solidFill>
                    <a:srgbClr val="FF0000"/>
                  </a:solidFill>
                  <a:latin typeface="HP001 4H" panose="020B0603050302020204" pitchFamily="34" charset="0"/>
                  <a:cs typeface="Times New Roman" panose="02020603050405020304" pitchFamily="18" charset="0"/>
                </a:rPr>
                <a:t>9</a:t>
              </a:r>
              <a:r>
                <a:rPr lang="en-US" sz="3900" b="1" dirty="0" smtClean="0">
                  <a:solidFill>
                    <a:srgbClr val="FF0000"/>
                  </a:solidFill>
                  <a:latin typeface="HP001 4H" panose="020B0603050302020204" pitchFamily="34" charset="0"/>
                  <a:cs typeface="Times New Roman" panose="02020603050405020304" pitchFamily="18" charset="0"/>
                </a:rPr>
                <a:t>1</a:t>
              </a:r>
              <a:endParaRPr lang="en-US" sz="39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5" name="TextBox 764"/>
            <p:cNvSpPr txBox="1"/>
            <p:nvPr/>
          </p:nvSpPr>
          <p:spPr>
            <a:xfrm>
              <a:off x="6956096" y="5290679"/>
              <a:ext cx="1596244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9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dirty="0" smtClean="0">
                  <a:solidFill>
                    <a:srgbClr val="FF0000"/>
                  </a:solidFill>
                  <a:latin typeface="HP001 4H" panose="020B0603050302020204" pitchFamily="34" charset="0"/>
                  <a:cs typeface="Times New Roman" panose="02020603050405020304" pitchFamily="18" charset="0"/>
                </a:rPr>
                <a:t>72</a:t>
              </a:r>
              <a:endParaRPr lang="en-US" sz="39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58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>
            <a:fillRect/>
          </a:stretch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759" name="PA_圆角矩形 10"/>
          <p:cNvSpPr/>
          <p:nvPr>
            <p:custDataLst>
              <p:tags r:id="rId2"/>
            </p:custDataLst>
          </p:nvPr>
        </p:nvSpPr>
        <p:spPr>
          <a:xfrm>
            <a:off x="356985" y="305709"/>
            <a:ext cx="11450320" cy="5897855"/>
          </a:xfrm>
          <a:prstGeom prst="roundRect">
            <a:avLst/>
          </a:prstGeom>
          <a:noFill/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767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>
            <a:fillRect/>
          </a:stretch>
        </p:blipFill>
        <p:spPr>
          <a:xfrm flipH="1">
            <a:off x="6830950" y="5043055"/>
            <a:ext cx="5342613" cy="1814945"/>
          </a:xfrm>
          <a:prstGeom prst="rect">
            <a:avLst/>
          </a:prstGeom>
        </p:spPr>
      </p:pic>
      <p:pic>
        <p:nvPicPr>
          <p:cNvPr id="768" name="Picture 76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477" y="4196314"/>
            <a:ext cx="2825475" cy="2825475"/>
          </a:xfrm>
          <a:prstGeom prst="rect">
            <a:avLst/>
          </a:prstGeom>
        </p:spPr>
      </p:pic>
      <p:grpSp>
        <p:nvGrpSpPr>
          <p:cNvPr id="772" name="Group 771"/>
          <p:cNvGrpSpPr/>
          <p:nvPr/>
        </p:nvGrpSpPr>
        <p:grpSpPr>
          <a:xfrm>
            <a:off x="2156639" y="3752935"/>
            <a:ext cx="9680265" cy="2570861"/>
            <a:chOff x="3141205" y="741420"/>
            <a:chExt cx="5031642" cy="1675052"/>
          </a:xfrm>
        </p:grpSpPr>
        <p:sp>
          <p:nvSpPr>
            <p:cNvPr id="773" name="Rounded Rectangular Callout 772"/>
            <p:cNvSpPr/>
            <p:nvPr/>
          </p:nvSpPr>
          <p:spPr>
            <a:xfrm>
              <a:off x="3141205" y="741420"/>
              <a:ext cx="5031642" cy="1607744"/>
            </a:xfrm>
            <a:prstGeom prst="wedgeRoundRectCallout">
              <a:avLst>
                <a:gd name="adj1" fmla="val -61298"/>
                <a:gd name="adj2" fmla="val 9529"/>
                <a:gd name="adj3" fmla="val 16667"/>
              </a:avLst>
            </a:prstGeom>
            <a:solidFill>
              <a:srgbClr val="D0EBB3"/>
            </a:solidFill>
            <a:ln w="28575" cap="flat" cmpd="sng" algn="ctr">
              <a:solidFill>
                <a:srgbClr val="92D05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4" name="TextBox 773"/>
            <p:cNvSpPr txBox="1"/>
            <p:nvPr/>
          </p:nvSpPr>
          <p:spPr>
            <a:xfrm>
              <a:off x="3206637" y="899442"/>
              <a:ext cx="4944723" cy="1517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en-US" sz="3200" b="1" dirty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Khi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hiện</a:t>
              </a:r>
              <a:r>
                <a:rPr lang="en-US" sz="3200" b="1" dirty="0" smtClean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đặt</a:t>
              </a:r>
              <a:r>
                <a:rPr lang="en-US" sz="3200" b="1" dirty="0" smtClean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tính</a:t>
              </a:r>
              <a:r>
                <a:rPr lang="en-US" sz="3200" b="1" dirty="0" smtClean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ta </a:t>
              </a:r>
              <a:r>
                <a:rPr lang="en-US" sz="3200" b="1" dirty="0" err="1" smtClean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cần</a:t>
              </a:r>
              <a:r>
                <a:rPr lang="en-US" sz="3200" b="1" dirty="0" smtClean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đặt</a:t>
              </a:r>
              <a:r>
                <a:rPr lang="en-US" sz="3200" b="1" dirty="0">
                  <a:solidFill>
                    <a:srgbClr val="FF0000"/>
                  </a:solidFill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tính</a:t>
              </a:r>
              <a:r>
                <a:rPr lang="en-US" sz="3200" b="1" dirty="0" smtClean="0">
                  <a:solidFill>
                    <a:srgbClr val="FF0000"/>
                  </a:solidFill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thẳng</a:t>
              </a:r>
              <a:r>
                <a:rPr lang="en-US" sz="3200" b="1" dirty="0" smtClean="0">
                  <a:solidFill>
                    <a:srgbClr val="FF0000"/>
                  </a:solidFill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b="1" dirty="0">
                  <a:solidFill>
                    <a:srgbClr val="FF0000"/>
                  </a:solidFill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r>
                <a:rPr lang="en-US" sz="3200" b="1" dirty="0" smtClean="0">
                  <a:solidFill>
                    <a:srgbClr val="FF0000"/>
                  </a:solidFill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en-US" sz="3200" b="1" dirty="0" err="1">
                  <a:solidFill>
                    <a:srgbClr val="FF0000"/>
                  </a:solidFill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</a:t>
              </a:r>
              <a:r>
                <a:rPr lang="en-US" sz="3200" b="1" dirty="0" smtClean="0">
                  <a:solidFill>
                    <a:srgbClr val="FF0000"/>
                  </a:solidFill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tính</a:t>
              </a:r>
              <a:r>
                <a:rPr lang="en-US" sz="3200" b="1" dirty="0" smtClean="0">
                  <a:solidFill>
                    <a:srgbClr val="FF0000"/>
                  </a:solidFill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ta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cần</a:t>
              </a:r>
              <a:r>
                <a:rPr lang="en-US" sz="3200" b="1" dirty="0" smtClean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tính</a:t>
              </a:r>
              <a:r>
                <a:rPr lang="en-US" sz="3200" b="1" dirty="0" smtClean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từ</a:t>
              </a:r>
              <a:r>
                <a:rPr lang="en-US" sz="3200" b="1" dirty="0" smtClean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phải</a:t>
              </a:r>
              <a:r>
                <a:rPr lang="en-US" sz="3200" b="1" dirty="0" smtClean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sang </a:t>
              </a:r>
              <a:r>
                <a:rPr lang="en-US" sz="3200" b="1" dirty="0" err="1" smtClean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trái</a:t>
              </a:r>
              <a:r>
                <a:rPr lang="en-US" sz="3200" b="1" dirty="0" smtClean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từ</a:t>
              </a:r>
              <a:r>
                <a:rPr lang="en-US" sz="3200" b="1" dirty="0" smtClean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b="1" dirty="0" smtClean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đơn</a:t>
              </a:r>
              <a:r>
                <a:rPr lang="en-US" sz="3200" b="1" dirty="0" smtClean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vị</a:t>
              </a:r>
              <a:r>
                <a:rPr lang="en-US" sz="3200" b="1" dirty="0" smtClean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đến</a:t>
              </a:r>
              <a:r>
                <a:rPr lang="en-US" sz="3200" b="1" dirty="0" smtClean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b="1" dirty="0" smtClean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chục</a:t>
              </a:r>
              <a:r>
                <a:rPr lang="en-US" sz="3200" b="1" dirty="0" smtClean="0"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Nhớ</a:t>
              </a:r>
              <a:r>
                <a:rPr lang="en-US" sz="3200" b="1" dirty="0" smtClean="0">
                  <a:solidFill>
                    <a:srgbClr val="FF000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1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chục</a:t>
              </a:r>
              <a:r>
                <a:rPr lang="en-US" sz="3200" b="1" dirty="0" smtClean="0">
                  <a:solidFill>
                    <a:srgbClr val="FF000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vào</a:t>
              </a:r>
              <a:r>
                <a:rPr lang="en-US" sz="3200" b="1" dirty="0" smtClean="0">
                  <a:solidFill>
                    <a:srgbClr val="FF000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 smtClean="0">
                  <a:solidFill>
                    <a:srgbClr val="FF000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chục</a:t>
              </a:r>
              <a:r>
                <a:rPr lang="en-US" sz="3200" b="1" dirty="0" smtClean="0">
                  <a:solidFill>
                    <a:srgbClr val="FF000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b="1" dirty="0" smtClean="0">
                  <a:solidFill>
                    <a:srgbClr val="FF000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 smtClean="0">
                  <a:solidFill>
                    <a:srgbClr val="FF000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hạng</a:t>
              </a:r>
              <a:r>
                <a:rPr lang="en-US" sz="3200" b="1" dirty="0" smtClean="0">
                  <a:solidFill>
                    <a:srgbClr val="FF000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</a:t>
              </a:r>
              <a:r>
                <a:rPr lang="en-US" sz="3200" b="1" dirty="0" smtClean="0">
                  <a:solidFill>
                    <a:srgbClr val="FF000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nhất</a:t>
              </a:r>
              <a:r>
                <a:rPr lang="en-US" sz="3200" b="1" dirty="0" smtClean="0">
                  <a:solidFill>
                    <a:srgbClr val="FF000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US" sz="3200" b="1" dirty="0">
                <a:solidFill>
                  <a:srgbClr val="FF000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4372" y="586740"/>
            <a:ext cx="726118" cy="7315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9109" y="352337"/>
            <a:ext cx="11096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solidFill>
                  <a:srgbClr val="002060"/>
                </a:solidFill>
              </a:rPr>
              <a:t>Mỗi chum đựng số lít nước là kết quả của phép tính ghi trên chum. Hỏi chum nào đựng nhiều nước nhất?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650"/>
          <a:stretch>
            <a:fillRect/>
          </a:stretch>
        </p:blipFill>
        <p:spPr>
          <a:xfrm>
            <a:off x="1772741" y="1727837"/>
            <a:ext cx="7922803" cy="513016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039108" y="348875"/>
            <a:ext cx="11096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solidFill>
                  <a:srgbClr val="002060"/>
                </a:solidFill>
              </a:rPr>
              <a:t>Mỗi chum đựng số lít nước là kết quả của phép tính ghi trên chum. Hỏi chum nào đựng </a:t>
            </a:r>
            <a:r>
              <a:rPr lang="vi-VN" sz="3600" dirty="0">
                <a:solidFill>
                  <a:srgbClr val="FF0000"/>
                </a:solidFill>
              </a:rPr>
              <a:t>nhiều nước nhất</a:t>
            </a:r>
            <a:r>
              <a:rPr lang="vi-VN" sz="3600" dirty="0">
                <a:solidFill>
                  <a:srgbClr val="002060"/>
                </a:solidFill>
              </a:rPr>
              <a:t>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128011" y="952500"/>
            <a:ext cx="107156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154992" y="1526422"/>
            <a:ext cx="264775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72551" y="1499818"/>
            <a:ext cx="6568989" cy="233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5203" t="1738" r="30925" b="22979"/>
          <a:stretch>
            <a:fillRect/>
          </a:stretch>
        </p:blipFill>
        <p:spPr>
          <a:xfrm>
            <a:off x="3937536" y="1557134"/>
            <a:ext cx="2322528" cy="339859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25343" y="104271"/>
            <a:ext cx="726118" cy="7315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8906" y="30923"/>
            <a:ext cx="11213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solidFill>
                  <a:srgbClr val="002060"/>
                </a:solidFill>
              </a:rPr>
              <a:t>Mỗi chum đựng số lít nước là kết quả của phép tính ghi trên chum. Hỏi chum nào đựng nhiều nước nhất?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8760" r="66128" b="23202"/>
          <a:stretch>
            <a:fillRect/>
          </a:stretch>
        </p:blipFill>
        <p:spPr>
          <a:xfrm>
            <a:off x="725285" y="1821776"/>
            <a:ext cx="2278417" cy="301315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100374" y="4791404"/>
            <a:ext cx="3449982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atin typeface="HP001 4 hàng" panose="020B0603050302020204" pitchFamily="34" charset="0"/>
              </a:rPr>
              <a:t>  </a:t>
            </a:r>
            <a:r>
              <a:rPr lang="vi-VN" sz="2800" b="1" dirty="0" smtClean="0">
                <a:latin typeface="HP001 4 hàng" panose="020B0603050302020204" pitchFamily="34" charset="0"/>
              </a:rPr>
              <a:t>59</a:t>
            </a:r>
            <a:r>
              <a:rPr lang="en-US" sz="2800" b="1" dirty="0">
                <a:latin typeface="HP001 4 hàng" panose="020B0603050302020204" pitchFamily="34" charset="0"/>
              </a:rPr>
              <a:t>l</a:t>
            </a:r>
            <a:r>
              <a:rPr lang="vi-VN" sz="2800" b="1" i="1" dirty="0" smtClean="0">
                <a:latin typeface="HP001 4 hàng" panose="020B0603050302020204" pitchFamily="34" charset="0"/>
              </a:rPr>
              <a:t>+ </a:t>
            </a:r>
            <a:r>
              <a:rPr lang="vi-VN" sz="2800" b="1" dirty="0" smtClean="0">
                <a:latin typeface="HP001 4 hàng" panose="020B0603050302020204" pitchFamily="34" charset="0"/>
              </a:rPr>
              <a:t>9l</a:t>
            </a:r>
            <a:r>
              <a:rPr lang="vi-VN" sz="2800" b="1" i="1" dirty="0" smtClean="0">
                <a:latin typeface="HP001 4 hàng" panose="020B0603050302020204" pitchFamily="34" charset="0"/>
              </a:rPr>
              <a:t> </a:t>
            </a:r>
            <a:r>
              <a:rPr lang="vi-VN" sz="2800" b="1" dirty="0">
                <a:latin typeface="HP001 4 hàng" panose="020B0603050302020204" pitchFamily="34" charset="0"/>
              </a:rPr>
              <a:t>=        </a:t>
            </a:r>
            <a:r>
              <a:rPr lang="vi-VN" sz="2800" b="1" i="1" dirty="0">
                <a:latin typeface="HP001 4 hàng" panose="020B0603050302020204" pitchFamily="34" charset="0"/>
              </a:rPr>
              <a:t> </a:t>
            </a:r>
            <a:endParaRPr lang="vi-VN" sz="2800" b="1" dirty="0">
              <a:latin typeface="HP001 4 hàng" panose="020B06030503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52678" y="4967612"/>
            <a:ext cx="841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68l</a:t>
            </a:r>
            <a:endParaRPr lang="vi-VN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84884" y="4791404"/>
            <a:ext cx="3506088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atin typeface="HP001 4 hàng" panose="020B0603050302020204" pitchFamily="34" charset="0"/>
              </a:rPr>
              <a:t>  </a:t>
            </a:r>
            <a:r>
              <a:rPr lang="vi-VN" sz="2800" b="1" dirty="0" smtClean="0">
                <a:latin typeface="HP001 4 hàng" panose="020B0603050302020204" pitchFamily="34" charset="0"/>
              </a:rPr>
              <a:t>61</a:t>
            </a:r>
            <a:r>
              <a:rPr lang="en-US" sz="2800" b="1" dirty="0">
                <a:latin typeface="HP001 4 hàng" panose="020B0603050302020204" pitchFamily="34" charset="0"/>
              </a:rPr>
              <a:t>l</a:t>
            </a:r>
            <a:r>
              <a:rPr lang="vi-VN" sz="2800" b="1" dirty="0" smtClean="0">
                <a:latin typeface="HP001 4 hàng" panose="020B0603050302020204" pitchFamily="34" charset="0"/>
              </a:rPr>
              <a:t> </a:t>
            </a:r>
            <a:r>
              <a:rPr lang="vi-VN" sz="2800" b="1" dirty="0">
                <a:latin typeface="HP001 4 hàng" panose="020B0603050302020204" pitchFamily="34" charset="0"/>
              </a:rPr>
              <a:t>+ </a:t>
            </a:r>
            <a:r>
              <a:rPr lang="vi-VN" sz="2800" b="1" dirty="0" smtClean="0">
                <a:latin typeface="HP001 4 hàng" panose="020B0603050302020204" pitchFamily="34" charset="0"/>
              </a:rPr>
              <a:t>9l </a:t>
            </a:r>
            <a:r>
              <a:rPr lang="vi-VN" sz="2800" b="1" dirty="0">
                <a:latin typeface="HP001 4 hàng" panose="020B0603050302020204" pitchFamily="34" charset="0"/>
              </a:rPr>
              <a:t>=      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33302" y="4981059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70l</a:t>
            </a:r>
            <a:endParaRPr lang="vi-VN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8839" t="7246" r="1298" b="24716"/>
          <a:stretch>
            <a:fillRect/>
          </a:stretch>
        </p:blipFill>
        <p:spPr>
          <a:xfrm>
            <a:off x="7627060" y="1858597"/>
            <a:ext cx="2105545" cy="315834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149786" y="4791404"/>
            <a:ext cx="3296094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atin typeface="HP001 4 hàng" panose="020B0603050302020204" pitchFamily="34" charset="0"/>
              </a:rPr>
              <a:t>  </a:t>
            </a:r>
            <a:r>
              <a:rPr lang="vi-VN" sz="2800" b="1" dirty="0" smtClean="0">
                <a:latin typeface="HP001 4 hàng" panose="020B0603050302020204" pitchFamily="34" charset="0"/>
              </a:rPr>
              <a:t>57</a:t>
            </a:r>
            <a:r>
              <a:rPr lang="en-US" sz="2800" b="1" dirty="0">
                <a:latin typeface="HP001 4 hàng" panose="020B0603050302020204" pitchFamily="34" charset="0"/>
              </a:rPr>
              <a:t>l</a:t>
            </a:r>
            <a:r>
              <a:rPr lang="vi-VN" sz="2800" b="1" dirty="0" smtClean="0">
                <a:latin typeface="HP001 4 hàng" panose="020B0603050302020204" pitchFamily="34" charset="0"/>
              </a:rPr>
              <a:t>+ 4l </a:t>
            </a:r>
            <a:r>
              <a:rPr lang="vi-VN" sz="2800" b="1" dirty="0">
                <a:latin typeface="HP001 4 hàng" panose="020B0603050302020204" pitchFamily="34" charset="0"/>
              </a:rPr>
              <a:t>=     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82858" y="495416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61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l</a:t>
            </a:r>
            <a:endParaRPr lang="vi-VN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3" name="Arrow: Right 5"/>
          <p:cNvSpPr/>
          <p:nvPr/>
        </p:nvSpPr>
        <p:spPr>
          <a:xfrm>
            <a:off x="2114042" y="5853862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TextBox 33"/>
          <p:cNvSpPr txBox="1"/>
          <p:nvPr/>
        </p:nvSpPr>
        <p:spPr>
          <a:xfrm>
            <a:off x="3345496" y="5740861"/>
            <a:ext cx="763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đựng nhiều nước nhất.</a:t>
            </a:r>
          </a:p>
        </p:txBody>
      </p:sp>
      <p:sp>
        <p:nvSpPr>
          <p:cNvPr id="16" name="Oval 15"/>
          <p:cNvSpPr/>
          <p:nvPr/>
        </p:nvSpPr>
        <p:spPr>
          <a:xfrm>
            <a:off x="4716604" y="4337167"/>
            <a:ext cx="550215" cy="5300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4" grpId="0" animBg="1"/>
      <p:bldP spid="25" grpId="0"/>
      <p:bldP spid="27" grpId="0" animBg="1"/>
      <p:bldP spid="28" grpId="0"/>
      <p:bldP spid="33" grpId="0" animBg="1"/>
      <p:bldP spid="34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5203" t="1738" r="30925" b="22979"/>
          <a:stretch>
            <a:fillRect/>
          </a:stretch>
        </p:blipFill>
        <p:spPr>
          <a:xfrm>
            <a:off x="4078522" y="1552738"/>
            <a:ext cx="2322528" cy="339859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25343" y="104271"/>
            <a:ext cx="726118" cy="7315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8907" y="224810"/>
            <a:ext cx="7860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 smtClean="0">
                <a:solidFill>
                  <a:srgbClr val="002060"/>
                </a:solidFill>
              </a:rPr>
              <a:t>Hỏi </a:t>
            </a:r>
            <a:r>
              <a:rPr lang="vi-VN" sz="3600" dirty="0">
                <a:solidFill>
                  <a:srgbClr val="002060"/>
                </a:solidFill>
              </a:rPr>
              <a:t>chum nào đựng </a:t>
            </a:r>
            <a:r>
              <a:rPr lang="en-US" sz="3600" dirty="0" err="1" smtClean="0">
                <a:solidFill>
                  <a:srgbClr val="FF0000"/>
                </a:solidFill>
              </a:rPr>
              <a:t>ít</a:t>
            </a:r>
            <a:r>
              <a:rPr lang="vi-VN" sz="3600" dirty="0" smtClean="0">
                <a:solidFill>
                  <a:srgbClr val="FF0000"/>
                </a:solidFill>
              </a:rPr>
              <a:t> </a:t>
            </a:r>
            <a:r>
              <a:rPr lang="vi-VN" sz="3600" dirty="0">
                <a:solidFill>
                  <a:srgbClr val="FF0000"/>
                </a:solidFill>
              </a:rPr>
              <a:t>nước </a:t>
            </a:r>
            <a:r>
              <a:rPr lang="vi-VN" sz="3600" dirty="0">
                <a:solidFill>
                  <a:srgbClr val="002060"/>
                </a:solidFill>
              </a:rPr>
              <a:t>nhất?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8760" r="66128" b="23202"/>
          <a:stretch>
            <a:fillRect/>
          </a:stretch>
        </p:blipFill>
        <p:spPr>
          <a:xfrm>
            <a:off x="652713" y="1756170"/>
            <a:ext cx="2278417" cy="30131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8839" t="7246" r="1298" b="24716"/>
          <a:stretch>
            <a:fillRect/>
          </a:stretch>
        </p:blipFill>
        <p:spPr>
          <a:xfrm>
            <a:off x="7554488" y="1792991"/>
            <a:ext cx="2105545" cy="3158344"/>
          </a:xfrm>
          <a:prstGeom prst="rect">
            <a:avLst/>
          </a:prstGeom>
        </p:spPr>
      </p:pic>
      <p:sp>
        <p:nvSpPr>
          <p:cNvPr id="33" name="Arrow: Right 5"/>
          <p:cNvSpPr/>
          <p:nvPr/>
        </p:nvSpPr>
        <p:spPr>
          <a:xfrm>
            <a:off x="2110006" y="5935990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TextBox 33"/>
          <p:cNvSpPr txBox="1"/>
          <p:nvPr/>
        </p:nvSpPr>
        <p:spPr>
          <a:xfrm>
            <a:off x="3331901" y="5785247"/>
            <a:ext cx="7631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Chum C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nhất.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5343" y="4764950"/>
            <a:ext cx="3449982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atin typeface="HP001 4 hàng" panose="020B0603050302020204" pitchFamily="34" charset="0"/>
              </a:rPr>
              <a:t>  </a:t>
            </a:r>
            <a:r>
              <a:rPr lang="vi-VN" sz="2800" b="1" dirty="0" smtClean="0">
                <a:latin typeface="HP001 4 hàng" panose="020B0603050302020204" pitchFamily="34" charset="0"/>
              </a:rPr>
              <a:t>59</a:t>
            </a:r>
            <a:r>
              <a:rPr lang="en-US" sz="2800" b="1" dirty="0">
                <a:latin typeface="HP001 4 hàng" panose="020B0603050302020204" pitchFamily="34" charset="0"/>
              </a:rPr>
              <a:t>l</a:t>
            </a:r>
            <a:r>
              <a:rPr lang="vi-VN" sz="2800" b="1" i="1" dirty="0" smtClean="0">
                <a:latin typeface="HP001 4 hàng" panose="020B0603050302020204" pitchFamily="34" charset="0"/>
              </a:rPr>
              <a:t>+ </a:t>
            </a:r>
            <a:r>
              <a:rPr lang="vi-VN" sz="2800" b="1" dirty="0" smtClean="0">
                <a:latin typeface="HP001 4 hàng" panose="020B0603050302020204" pitchFamily="34" charset="0"/>
              </a:rPr>
              <a:t>9l</a:t>
            </a:r>
            <a:r>
              <a:rPr lang="vi-VN" sz="2800" b="1" i="1" dirty="0" smtClean="0">
                <a:latin typeface="HP001 4 hàng" panose="020B0603050302020204" pitchFamily="34" charset="0"/>
              </a:rPr>
              <a:t> </a:t>
            </a:r>
            <a:r>
              <a:rPr lang="vi-VN" sz="2800" b="1" dirty="0">
                <a:latin typeface="HP001 4 hàng" panose="020B0603050302020204" pitchFamily="34" charset="0"/>
              </a:rPr>
              <a:t>=        </a:t>
            </a:r>
            <a:r>
              <a:rPr lang="vi-VN" sz="2800" b="1" i="1" dirty="0">
                <a:latin typeface="HP001 4 hàng" panose="020B0603050302020204" pitchFamily="34" charset="0"/>
              </a:rPr>
              <a:t> </a:t>
            </a:r>
            <a:endParaRPr lang="vi-VN" sz="2800" b="1" dirty="0">
              <a:latin typeface="HP001 4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8395" y="4941158"/>
            <a:ext cx="841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68l</a:t>
            </a:r>
            <a:endParaRPr lang="vi-VN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10601" y="4764950"/>
            <a:ext cx="3506088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atin typeface="HP001 4 hàng" panose="020B0603050302020204" pitchFamily="34" charset="0"/>
              </a:rPr>
              <a:t>  </a:t>
            </a:r>
            <a:r>
              <a:rPr lang="vi-VN" sz="2800" b="1" dirty="0" smtClean="0">
                <a:latin typeface="HP001 4 hàng" panose="020B0603050302020204" pitchFamily="34" charset="0"/>
              </a:rPr>
              <a:t>61</a:t>
            </a:r>
            <a:r>
              <a:rPr lang="en-US" sz="2800" b="1" dirty="0">
                <a:latin typeface="HP001 4 hàng" panose="020B0603050302020204" pitchFamily="34" charset="0"/>
              </a:rPr>
              <a:t>l</a:t>
            </a:r>
            <a:r>
              <a:rPr lang="vi-VN" sz="2800" b="1" dirty="0" smtClean="0">
                <a:latin typeface="HP001 4 hàng" panose="020B0603050302020204" pitchFamily="34" charset="0"/>
              </a:rPr>
              <a:t> </a:t>
            </a:r>
            <a:r>
              <a:rPr lang="vi-VN" sz="2800" b="1" dirty="0">
                <a:latin typeface="HP001 4 hàng" panose="020B0603050302020204" pitchFamily="34" charset="0"/>
              </a:rPr>
              <a:t>+ </a:t>
            </a:r>
            <a:r>
              <a:rPr lang="vi-VN" sz="2800" b="1" dirty="0" smtClean="0">
                <a:latin typeface="HP001 4 hàng" panose="020B0603050302020204" pitchFamily="34" charset="0"/>
              </a:rPr>
              <a:t>9l </a:t>
            </a:r>
            <a:r>
              <a:rPr lang="vi-VN" sz="2800" b="1" dirty="0">
                <a:latin typeface="HP001 4 hàng" panose="020B0603050302020204" pitchFamily="34" charset="0"/>
              </a:rPr>
              <a:t>=       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59019" y="4954605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70l</a:t>
            </a:r>
            <a:endParaRPr lang="vi-VN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75503" y="4764950"/>
            <a:ext cx="3296094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atin typeface="HP001 4 hàng" panose="020B0603050302020204" pitchFamily="34" charset="0"/>
              </a:rPr>
              <a:t>  </a:t>
            </a:r>
            <a:r>
              <a:rPr lang="vi-VN" sz="2800" b="1" dirty="0" smtClean="0">
                <a:latin typeface="HP001 4 hàng" panose="020B0603050302020204" pitchFamily="34" charset="0"/>
              </a:rPr>
              <a:t>57</a:t>
            </a:r>
            <a:r>
              <a:rPr lang="en-US" sz="2800" b="1" dirty="0">
                <a:latin typeface="HP001 4 hàng" panose="020B0603050302020204" pitchFamily="34" charset="0"/>
              </a:rPr>
              <a:t>l</a:t>
            </a:r>
            <a:r>
              <a:rPr lang="vi-VN" sz="2800" b="1" dirty="0" smtClean="0">
                <a:latin typeface="HP001 4 hàng" panose="020B0603050302020204" pitchFamily="34" charset="0"/>
              </a:rPr>
              <a:t>+ 4l </a:t>
            </a:r>
            <a:r>
              <a:rPr lang="vi-VN" sz="2800" b="1" dirty="0">
                <a:latin typeface="HP001 4 hàng" panose="020B0603050302020204" pitchFamily="34" charset="0"/>
              </a:rPr>
              <a:t>=     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08575" y="4927711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61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l</a:t>
            </a:r>
            <a:endParaRPr lang="vi-VN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283968" y="4306484"/>
            <a:ext cx="646583" cy="592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2249714" y="114632"/>
            <a:ext cx="10183898" cy="67904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>
            <a:fillRect/>
          </a:stretch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9865484" y="-130888"/>
            <a:ext cx="3308804" cy="255792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9276157" y="500668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9260772" y="42245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4182134" y="120978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3209661" y="1640859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0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>
            <a:fillRect/>
          </a:stretch>
        </p:blipFill>
        <p:spPr>
          <a:xfrm rot="20722940">
            <a:off x="-884725" y="3892292"/>
            <a:ext cx="5257922" cy="3611669"/>
          </a:xfrm>
          <a:prstGeom prst="rect">
            <a:avLst/>
          </a:prstGeom>
        </p:spPr>
      </p:pic>
      <p:pic>
        <p:nvPicPr>
          <p:cNvPr id="21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>
            <a:fillRect/>
          </a:stretch>
        </p:blipFill>
        <p:spPr>
          <a:xfrm>
            <a:off x="10795961" y="3971141"/>
            <a:ext cx="992777" cy="122790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893578" y="1656530"/>
            <a:ext cx="7513803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Ghi</a:t>
            </a:r>
            <a:r>
              <a:rPr kumimoji="0" lang="en-US" altLang="zh-CN" sz="48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nhớ</a:t>
            </a:r>
            <a:endParaRPr kumimoji="0" lang="en-US" altLang="zh-CN" sz="4800" b="1" i="1" u="none" strike="noStrike" kern="0" cap="none" spc="0" normalizeH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i="1" kern="0" noProof="0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- </a:t>
            </a:r>
            <a:r>
              <a:rPr lang="en-US" altLang="zh-CN" sz="3200" b="1" i="1" kern="0" noProof="0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Đặt</a:t>
            </a:r>
            <a:r>
              <a:rPr lang="en-US" altLang="zh-CN" sz="3200" b="1" i="1" kern="0" noProof="0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b="1" i="1" kern="0" noProof="0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tính</a:t>
            </a:r>
            <a:r>
              <a:rPr lang="en-US" altLang="zh-CN" sz="3200" b="1" i="1" kern="0" noProof="0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theo</a:t>
            </a:r>
            <a:r>
              <a:rPr lang="en-US" altLang="zh-CN" sz="3200" b="1" i="1" kern="0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cột</a:t>
            </a:r>
            <a:r>
              <a:rPr lang="en-US" altLang="zh-CN" sz="3200" b="1" i="1" kern="0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dọc</a:t>
            </a:r>
            <a:r>
              <a:rPr lang="en-US" altLang="zh-CN" sz="3200" b="1" i="1" kern="0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zh-CN" sz="32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thẳng</a:t>
            </a:r>
            <a:r>
              <a:rPr lang="en-US" altLang="zh-CN" sz="3200" b="1" i="1" kern="0" dirty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hàng</a:t>
            </a:r>
            <a:r>
              <a:rPr lang="en-US" altLang="zh-CN" sz="3200" b="1" i="1" kern="0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.</a:t>
            </a:r>
            <a:endParaRPr lang="en-US" altLang="zh-CN" sz="3200" b="1" i="1" kern="0" noProof="0" dirty="0" smtClean="0">
              <a:ln w="9525">
                <a:solidFill>
                  <a:prstClr val="white"/>
                </a:solidFill>
                <a:prstDash val="solid"/>
              </a:ln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3200" b="1" i="1" u="none" strike="noStrike" kern="0" cap="none" spc="0" normalizeH="0" baseline="0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- </a:t>
            </a:r>
            <a:r>
              <a:rPr kumimoji="0" lang="en-US" altLang="zh-CN" sz="3200" b="1" i="1" u="none" strike="noStrike" kern="0" cap="none" spc="0" normalizeH="0" baseline="0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Thực</a:t>
            </a:r>
            <a:r>
              <a:rPr kumimoji="0" lang="en-US" altLang="zh-CN" sz="3200" b="1" i="1" u="none" strike="noStrike" kern="0" cap="none" spc="0" normalizeH="0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200" b="1" i="1" u="none" strike="noStrike" kern="0" cap="none" spc="0" normalizeH="0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hiện</a:t>
            </a:r>
            <a:r>
              <a:rPr kumimoji="0" lang="en-US" altLang="zh-CN" sz="3200" b="1" i="1" u="none" strike="noStrike" kern="0" cap="none" spc="0" normalizeH="0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200" b="1" i="1" u="none" strike="noStrike" kern="0" cap="none" spc="0" normalizeH="0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tính</a:t>
            </a:r>
            <a:r>
              <a:rPr kumimoji="0" lang="en-US" altLang="zh-CN" sz="3200" b="1" i="1" u="none" strike="noStrike" kern="0" cap="none" spc="0" normalizeH="0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200" b="1" i="1" u="none" strike="noStrike" kern="0" cap="none" spc="0" normalizeH="0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từ</a:t>
            </a:r>
            <a:r>
              <a:rPr lang="en-US" altLang="zh-CN" sz="3200" b="1" i="1" kern="0" dirty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phải</a:t>
            </a:r>
            <a:r>
              <a:rPr lang="en-US" altLang="zh-CN" sz="3200" b="1" i="1" kern="0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sang </a:t>
            </a:r>
            <a:r>
              <a:rPr lang="en-US" altLang="zh-CN" sz="32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trái</a:t>
            </a:r>
            <a:r>
              <a:rPr lang="en-US" altLang="zh-CN" sz="3200" b="1" i="1" kern="0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zh-CN" sz="32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từ</a:t>
            </a:r>
            <a:r>
              <a:rPr lang="en-US" altLang="zh-CN" sz="3200" b="1" i="1" kern="0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hàng</a:t>
            </a:r>
            <a:r>
              <a:rPr lang="en-US" altLang="zh-CN" sz="3200" b="1" i="1" kern="0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đơn</a:t>
            </a:r>
            <a:r>
              <a:rPr lang="en-US" altLang="zh-CN" sz="3200" b="1" i="1" kern="0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vị</a:t>
            </a:r>
            <a:r>
              <a:rPr lang="en-US" altLang="zh-CN" sz="3200" b="1" i="1" kern="0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3200" b="1" i="1" kern="0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hàng</a:t>
            </a:r>
            <a:r>
              <a:rPr lang="en-US" altLang="zh-CN" sz="3200" b="1" i="1" kern="0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chục</a:t>
            </a:r>
            <a:r>
              <a:rPr lang="en-US" altLang="zh-CN" sz="3200" b="1" i="1" kern="0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3200" b="1" i="1" kern="0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- </a:t>
            </a:r>
            <a:r>
              <a:rPr lang="en-US" altLang="zh-CN" sz="32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Nhớ</a:t>
            </a:r>
            <a:r>
              <a:rPr lang="en-US" altLang="zh-CN" sz="3200" b="1" i="1" kern="0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1 </a:t>
            </a:r>
            <a:r>
              <a:rPr lang="en-US" altLang="zh-CN" sz="32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chục</a:t>
            </a:r>
            <a:r>
              <a:rPr lang="en-US" altLang="zh-CN" sz="3200" b="1" i="1" kern="0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vào</a:t>
            </a:r>
            <a:r>
              <a:rPr lang="en-US" altLang="zh-CN" sz="3200" b="1" i="1" kern="0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số</a:t>
            </a:r>
            <a:r>
              <a:rPr lang="en-US" altLang="zh-CN" sz="3200" b="1" i="1" kern="0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chục</a:t>
            </a:r>
            <a:r>
              <a:rPr lang="en-US" altLang="zh-CN" sz="3200" b="1" i="1" kern="0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của</a:t>
            </a:r>
            <a:r>
              <a:rPr lang="en-US" altLang="zh-CN" sz="3200" b="1" i="1" kern="0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số</a:t>
            </a:r>
            <a:r>
              <a:rPr lang="en-US" altLang="zh-CN" sz="3200" b="1" i="1" kern="0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hạng</a:t>
            </a:r>
            <a:r>
              <a:rPr lang="en-US" altLang="zh-CN" sz="3200" b="1" i="1" kern="0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thứ</a:t>
            </a:r>
            <a:r>
              <a:rPr lang="en-US" altLang="zh-CN" sz="3200" b="1" i="1" kern="0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nhất</a:t>
            </a:r>
            <a:r>
              <a:rPr lang="en-US" altLang="zh-CN" sz="3200" b="1" i="1" kern="0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.</a:t>
            </a:r>
            <a:endParaRPr kumimoji="0" lang="en-US" altLang="zh-CN" sz="32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2249714" y="114632"/>
            <a:ext cx="10183898" cy="6790475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>
            <a:off x="2766595" y="1235911"/>
            <a:ext cx="961840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spc="300" dirty="0" err="1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Định</a:t>
            </a:r>
            <a:r>
              <a:rPr lang="en-US" altLang="zh-CN" sz="6000" b="1" spc="300" dirty="0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6000" b="1" spc="300" dirty="0" err="1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hướng</a:t>
            </a:r>
            <a:endParaRPr lang="en-US" altLang="zh-CN" sz="6000" b="1" spc="300" dirty="0">
              <a:ln w="60325" cmpd="dbl">
                <a:solidFill>
                  <a:srgbClr val="1C4082"/>
                </a:solidFill>
              </a:ln>
              <a:solidFill>
                <a:srgbClr val="1C4082"/>
              </a:solidFill>
              <a:latin typeface="+mj-lt"/>
              <a:ea typeface="义启嘟嘟体" pitchFamily="2" charset="-128"/>
              <a:cs typeface="义启嘟嘟体" pitchFamily="2" charset="-128"/>
              <a:sym typeface="+mn-lt"/>
            </a:endParaRPr>
          </a:p>
          <a:p>
            <a:pPr marL="857250" indent="-857250">
              <a:buFontTx/>
              <a:buChar char="-"/>
            </a:pPr>
            <a:r>
              <a:rPr lang="en-US" altLang="zh-CN" sz="3200" b="1" spc="300" dirty="0" err="1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Đọc</a:t>
            </a:r>
            <a:r>
              <a:rPr lang="en-US" altLang="zh-CN" sz="3200" b="1" spc="300" dirty="0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3200" b="1" spc="300" dirty="0" err="1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lại</a:t>
            </a:r>
            <a:r>
              <a:rPr lang="en-US" altLang="zh-CN" sz="3200" b="1" spc="300" dirty="0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3200" b="1" spc="300" dirty="0" err="1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toàn</a:t>
            </a:r>
            <a:r>
              <a:rPr lang="en-US" altLang="zh-CN" sz="3200" b="1" spc="300" dirty="0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3200" b="1" spc="300" dirty="0" err="1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bài</a:t>
            </a:r>
            <a:r>
              <a:rPr lang="en-US" altLang="zh-CN" sz="3200" b="1" spc="300" dirty="0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.</a:t>
            </a:r>
          </a:p>
          <a:p>
            <a:pPr marL="857250" indent="-857250">
              <a:buFontTx/>
              <a:buChar char="-"/>
            </a:pPr>
            <a:r>
              <a:rPr lang="en-US" altLang="zh-CN" sz="3200" b="1" spc="300" dirty="0" err="1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Đọc</a:t>
            </a:r>
            <a:r>
              <a:rPr lang="en-US" altLang="zh-CN" sz="3200" b="1" spc="300" dirty="0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3200" b="1" spc="300" dirty="0" err="1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trước</a:t>
            </a:r>
            <a:r>
              <a:rPr lang="en-US" altLang="zh-CN" sz="32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3200" b="1" spc="300" dirty="0" err="1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Tiết</a:t>
            </a:r>
            <a:r>
              <a:rPr lang="en-US" altLang="zh-CN" sz="3200" b="1" spc="300" dirty="0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 2 – </a:t>
            </a:r>
            <a:r>
              <a:rPr lang="en-US" altLang="zh-CN" sz="3200" b="1" spc="300" dirty="0" err="1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Luyện</a:t>
            </a:r>
            <a:r>
              <a:rPr lang="en-US" altLang="zh-CN" sz="3200" b="1" spc="300" dirty="0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3200" b="1" spc="300" dirty="0" err="1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tập</a:t>
            </a:r>
            <a:r>
              <a:rPr lang="en-US" altLang="zh-CN" sz="3200" b="1" spc="300" dirty="0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 (73, 74)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>
            <a:fillRect/>
          </a:stretch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9865484" y="-130888"/>
            <a:ext cx="3308804" cy="255792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7575796" y="4792434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9260772" y="42245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4182134" y="120978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0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>
            <a:fillRect/>
          </a:stretch>
        </p:blipFill>
        <p:spPr>
          <a:xfrm rot="20722940">
            <a:off x="-884725" y="3892292"/>
            <a:ext cx="5257922" cy="3611669"/>
          </a:xfrm>
          <a:prstGeom prst="rect">
            <a:avLst/>
          </a:prstGeom>
        </p:spPr>
      </p:pic>
      <p:pic>
        <p:nvPicPr>
          <p:cNvPr id="21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>
            <a:fillRect/>
          </a:stretch>
        </p:blipFill>
        <p:spPr>
          <a:xfrm>
            <a:off x="10795961" y="3971141"/>
            <a:ext cx="992777" cy="12279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965052"/>
            <a:ext cx="73298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H</a:t>
            </a:r>
            <a:r>
              <a:rPr kumimoji="0" lang="en-US" altLang="zh-CN" sz="4800" b="1" i="1" u="none" strike="noStrike" kern="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ẹn</a:t>
            </a:r>
            <a:r>
              <a:rPr kumimoji="0" lang="en-US" altLang="zh-CN" sz="4800" b="1" i="1" u="none" strike="noStrike" kern="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gặp</a:t>
            </a:r>
            <a:r>
              <a:rPr kumimoji="0" lang="en-US" altLang="zh-CN" sz="4800" b="1" i="1" u="none" strike="noStrike" kern="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lại</a:t>
            </a:r>
            <a:r>
              <a:rPr kumimoji="0" lang="en-US" altLang="zh-CN" sz="4800" b="1" i="1" u="none" strike="noStrike" kern="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con!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4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5c40741ee208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885482" y="5191258"/>
            <a:ext cx="609600" cy="609600"/>
          </a:xfrm>
          <a:prstGeom prst="rect">
            <a:avLst/>
          </a:prstGeom>
        </p:spPr>
      </p:pic>
      <p:sp>
        <p:nvSpPr>
          <p:cNvPr id="28" name="Rectangle 3"/>
          <p:cNvSpPr/>
          <p:nvPr/>
        </p:nvSpPr>
        <p:spPr>
          <a:xfrm>
            <a:off x="-122074" y="0"/>
            <a:ext cx="12314074" cy="1903408"/>
          </a:xfrm>
          <a:custGeom>
            <a:avLst/>
            <a:gdLst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2209800 h 2209800"/>
              <a:gd name="connsiteX3" fmla="*/ 0 w 12252325"/>
              <a:gd name="connsiteY3" fmla="*/ 2209800 h 2209800"/>
              <a:gd name="connsiteX4" fmla="*/ 0 w 12252325"/>
              <a:gd name="connsiteY4" fmla="*/ 0 h 2209800"/>
              <a:gd name="connsiteX0-1" fmla="*/ 0 w 12252325"/>
              <a:gd name="connsiteY0-2" fmla="*/ 0 h 2209800"/>
              <a:gd name="connsiteX1-3" fmla="*/ 12252325 w 12252325"/>
              <a:gd name="connsiteY1-4" fmla="*/ 0 h 2209800"/>
              <a:gd name="connsiteX2-5" fmla="*/ 12252325 w 12252325"/>
              <a:gd name="connsiteY2-6" fmla="*/ 1087582 h 2209800"/>
              <a:gd name="connsiteX3-7" fmla="*/ 0 w 12252325"/>
              <a:gd name="connsiteY3-8" fmla="*/ 2209800 h 2209800"/>
              <a:gd name="connsiteX4-9" fmla="*/ 0 w 12252325"/>
              <a:gd name="connsiteY4-10" fmla="*/ 0 h 2209800"/>
              <a:gd name="connsiteX0-11" fmla="*/ 0 w 12252325"/>
              <a:gd name="connsiteY0-12" fmla="*/ 0 h 2209800"/>
              <a:gd name="connsiteX1-13" fmla="*/ 12252325 w 12252325"/>
              <a:gd name="connsiteY1-14" fmla="*/ 0 h 2209800"/>
              <a:gd name="connsiteX2-15" fmla="*/ 12252325 w 12252325"/>
              <a:gd name="connsiteY2-16" fmla="*/ 1087582 h 2209800"/>
              <a:gd name="connsiteX3-17" fmla="*/ 10972800 w 12252325"/>
              <a:gd name="connsiteY3-18" fmla="*/ 1330036 h 2209800"/>
              <a:gd name="connsiteX4-19" fmla="*/ 0 w 12252325"/>
              <a:gd name="connsiteY4-20" fmla="*/ 2209800 h 2209800"/>
              <a:gd name="connsiteX5" fmla="*/ 0 w 12252325"/>
              <a:gd name="connsiteY5" fmla="*/ 0 h 2209800"/>
              <a:gd name="connsiteX0-21" fmla="*/ 0 w 12252325"/>
              <a:gd name="connsiteY0-22" fmla="*/ 0 h 2209800"/>
              <a:gd name="connsiteX1-23" fmla="*/ 12252325 w 12252325"/>
              <a:gd name="connsiteY1-24" fmla="*/ 0 h 2209800"/>
              <a:gd name="connsiteX2-25" fmla="*/ 12252325 w 12252325"/>
              <a:gd name="connsiteY2-26" fmla="*/ 1087582 h 2209800"/>
              <a:gd name="connsiteX3-27" fmla="*/ 10972800 w 12252325"/>
              <a:gd name="connsiteY3-28" fmla="*/ 1330036 h 2209800"/>
              <a:gd name="connsiteX4-29" fmla="*/ 0 w 12252325"/>
              <a:gd name="connsiteY4-30" fmla="*/ 2209800 h 2209800"/>
              <a:gd name="connsiteX5-31" fmla="*/ 0 w 12252325"/>
              <a:gd name="connsiteY5-32" fmla="*/ 0 h 2209800"/>
              <a:gd name="connsiteX0-33" fmla="*/ 0 w 12252325"/>
              <a:gd name="connsiteY0-34" fmla="*/ 0 h 2209800"/>
              <a:gd name="connsiteX1-35" fmla="*/ 12252325 w 12252325"/>
              <a:gd name="connsiteY1-36" fmla="*/ 0 h 2209800"/>
              <a:gd name="connsiteX2-37" fmla="*/ 12252325 w 12252325"/>
              <a:gd name="connsiteY2-38" fmla="*/ 1087582 h 2209800"/>
              <a:gd name="connsiteX3-39" fmla="*/ 10972800 w 12252325"/>
              <a:gd name="connsiteY3-40" fmla="*/ 1330036 h 2209800"/>
              <a:gd name="connsiteX4-41" fmla="*/ 0 w 12252325"/>
              <a:gd name="connsiteY4-42" fmla="*/ 2209800 h 2209800"/>
              <a:gd name="connsiteX5-43" fmla="*/ 0 w 12252325"/>
              <a:gd name="connsiteY5-44" fmla="*/ 0 h 2209800"/>
              <a:gd name="connsiteX0-45" fmla="*/ 0 w 12252325"/>
              <a:gd name="connsiteY0-46" fmla="*/ 0 h 2209800"/>
              <a:gd name="connsiteX1-47" fmla="*/ 12252325 w 12252325"/>
              <a:gd name="connsiteY1-48" fmla="*/ 0 h 2209800"/>
              <a:gd name="connsiteX2-49" fmla="*/ 12252325 w 12252325"/>
              <a:gd name="connsiteY2-50" fmla="*/ 1087582 h 2209800"/>
              <a:gd name="connsiteX3-51" fmla="*/ 10972800 w 12252325"/>
              <a:gd name="connsiteY3-52" fmla="*/ 1330036 h 2209800"/>
              <a:gd name="connsiteX4-53" fmla="*/ 0 w 12252325"/>
              <a:gd name="connsiteY4-54" fmla="*/ 2209800 h 2209800"/>
              <a:gd name="connsiteX5-55" fmla="*/ 0 w 12252325"/>
              <a:gd name="connsiteY5-56" fmla="*/ 0 h 2209800"/>
              <a:gd name="connsiteX0-57" fmla="*/ 0 w 12252325"/>
              <a:gd name="connsiteY0-58" fmla="*/ 0 h 2262771"/>
              <a:gd name="connsiteX1-59" fmla="*/ 12252325 w 12252325"/>
              <a:gd name="connsiteY1-60" fmla="*/ 0 h 2262771"/>
              <a:gd name="connsiteX2-61" fmla="*/ 12252325 w 12252325"/>
              <a:gd name="connsiteY2-62" fmla="*/ 1087582 h 2262771"/>
              <a:gd name="connsiteX3-63" fmla="*/ 10972800 w 12252325"/>
              <a:gd name="connsiteY3-64" fmla="*/ 1330036 h 2262771"/>
              <a:gd name="connsiteX4-65" fmla="*/ 7536873 w 12252325"/>
              <a:gd name="connsiteY4-66" fmla="*/ 1620982 h 2262771"/>
              <a:gd name="connsiteX5-67" fmla="*/ 0 w 12252325"/>
              <a:gd name="connsiteY5-68" fmla="*/ 2209800 h 2262771"/>
              <a:gd name="connsiteX6" fmla="*/ 0 w 12252325"/>
              <a:gd name="connsiteY6" fmla="*/ 0 h 2262771"/>
              <a:gd name="connsiteX0-69" fmla="*/ 0 w 12252325"/>
              <a:gd name="connsiteY0-70" fmla="*/ 0 h 2262771"/>
              <a:gd name="connsiteX1-71" fmla="*/ 12252325 w 12252325"/>
              <a:gd name="connsiteY1-72" fmla="*/ 0 h 2262771"/>
              <a:gd name="connsiteX2-73" fmla="*/ 12252325 w 12252325"/>
              <a:gd name="connsiteY2-74" fmla="*/ 1087582 h 2262771"/>
              <a:gd name="connsiteX3-75" fmla="*/ 10972800 w 12252325"/>
              <a:gd name="connsiteY3-76" fmla="*/ 1330036 h 2262771"/>
              <a:gd name="connsiteX4-77" fmla="*/ 7536873 w 12252325"/>
              <a:gd name="connsiteY4-78" fmla="*/ 1620982 h 2262771"/>
              <a:gd name="connsiteX5-79" fmla="*/ 0 w 12252325"/>
              <a:gd name="connsiteY5-80" fmla="*/ 2209800 h 2262771"/>
              <a:gd name="connsiteX6-81" fmla="*/ 0 w 12252325"/>
              <a:gd name="connsiteY6-82" fmla="*/ 0 h 2262771"/>
              <a:gd name="connsiteX0-83" fmla="*/ 0 w 12252325"/>
              <a:gd name="connsiteY0-84" fmla="*/ 0 h 2262771"/>
              <a:gd name="connsiteX1-85" fmla="*/ 12252325 w 12252325"/>
              <a:gd name="connsiteY1-86" fmla="*/ 0 h 2262771"/>
              <a:gd name="connsiteX2-87" fmla="*/ 12252325 w 12252325"/>
              <a:gd name="connsiteY2-88" fmla="*/ 1087582 h 2262771"/>
              <a:gd name="connsiteX3-89" fmla="*/ 10972800 w 12252325"/>
              <a:gd name="connsiteY3-90" fmla="*/ 1330036 h 2262771"/>
              <a:gd name="connsiteX4-91" fmla="*/ 7536873 w 12252325"/>
              <a:gd name="connsiteY4-92" fmla="*/ 1620982 h 2262771"/>
              <a:gd name="connsiteX5-93" fmla="*/ 0 w 12252325"/>
              <a:gd name="connsiteY5-94" fmla="*/ 2209800 h 2262771"/>
              <a:gd name="connsiteX6-95" fmla="*/ 0 w 12252325"/>
              <a:gd name="connsiteY6-96" fmla="*/ 0 h 2262771"/>
              <a:gd name="connsiteX0-97" fmla="*/ 0 w 12252325"/>
              <a:gd name="connsiteY0-98" fmla="*/ 0 h 2272022"/>
              <a:gd name="connsiteX1-99" fmla="*/ 12252325 w 12252325"/>
              <a:gd name="connsiteY1-100" fmla="*/ 0 h 2272022"/>
              <a:gd name="connsiteX2-101" fmla="*/ 12252325 w 12252325"/>
              <a:gd name="connsiteY2-102" fmla="*/ 1087582 h 2272022"/>
              <a:gd name="connsiteX3-103" fmla="*/ 10972800 w 12252325"/>
              <a:gd name="connsiteY3-104" fmla="*/ 1330036 h 2272022"/>
              <a:gd name="connsiteX4-105" fmla="*/ 7551388 w 12252325"/>
              <a:gd name="connsiteY4-106" fmla="*/ 1751610 h 2272022"/>
              <a:gd name="connsiteX5-107" fmla="*/ 0 w 12252325"/>
              <a:gd name="connsiteY5-108" fmla="*/ 2209800 h 2272022"/>
              <a:gd name="connsiteX6-109" fmla="*/ 0 w 12252325"/>
              <a:gd name="connsiteY6-110" fmla="*/ 0 h 2272022"/>
              <a:gd name="connsiteX0-111" fmla="*/ 0 w 12252325"/>
              <a:gd name="connsiteY0-112" fmla="*/ 0 h 2272022"/>
              <a:gd name="connsiteX1-113" fmla="*/ 12252325 w 12252325"/>
              <a:gd name="connsiteY1-114" fmla="*/ 0 h 2272022"/>
              <a:gd name="connsiteX2-115" fmla="*/ 12252325 w 12252325"/>
              <a:gd name="connsiteY2-116" fmla="*/ 1087582 h 2272022"/>
              <a:gd name="connsiteX3-117" fmla="*/ 10972800 w 12252325"/>
              <a:gd name="connsiteY3-118" fmla="*/ 1330036 h 2272022"/>
              <a:gd name="connsiteX4-119" fmla="*/ 7551388 w 12252325"/>
              <a:gd name="connsiteY4-120" fmla="*/ 1751610 h 2272022"/>
              <a:gd name="connsiteX5-121" fmla="*/ 0 w 12252325"/>
              <a:gd name="connsiteY5-122" fmla="*/ 2209800 h 2272022"/>
              <a:gd name="connsiteX6-123" fmla="*/ 0 w 12252325"/>
              <a:gd name="connsiteY6-124" fmla="*/ 0 h 2272022"/>
              <a:gd name="connsiteX0-125" fmla="*/ 0 w 12252325"/>
              <a:gd name="connsiteY0-126" fmla="*/ 0 h 2281721"/>
              <a:gd name="connsiteX1-127" fmla="*/ 12252325 w 12252325"/>
              <a:gd name="connsiteY1-128" fmla="*/ 0 h 2281721"/>
              <a:gd name="connsiteX2-129" fmla="*/ 12252325 w 12252325"/>
              <a:gd name="connsiteY2-130" fmla="*/ 1087582 h 2281721"/>
              <a:gd name="connsiteX3-131" fmla="*/ 10972800 w 12252325"/>
              <a:gd name="connsiteY3-132" fmla="*/ 1330036 h 2281721"/>
              <a:gd name="connsiteX4-133" fmla="*/ 7551388 w 12252325"/>
              <a:gd name="connsiteY4-134" fmla="*/ 1853210 h 2281721"/>
              <a:gd name="connsiteX5-135" fmla="*/ 0 w 12252325"/>
              <a:gd name="connsiteY5-136" fmla="*/ 2209800 h 2281721"/>
              <a:gd name="connsiteX6-137" fmla="*/ 0 w 12252325"/>
              <a:gd name="connsiteY6-138" fmla="*/ 0 h 2281721"/>
              <a:gd name="connsiteX0-139" fmla="*/ 0 w 12252325"/>
              <a:gd name="connsiteY0-140" fmla="*/ 0 h 2281721"/>
              <a:gd name="connsiteX1-141" fmla="*/ 12252325 w 12252325"/>
              <a:gd name="connsiteY1-142" fmla="*/ 0 h 2281721"/>
              <a:gd name="connsiteX2-143" fmla="*/ 12252325 w 12252325"/>
              <a:gd name="connsiteY2-144" fmla="*/ 1087582 h 2281721"/>
              <a:gd name="connsiteX3-145" fmla="*/ 10972800 w 12252325"/>
              <a:gd name="connsiteY3-146" fmla="*/ 1431636 h 2281721"/>
              <a:gd name="connsiteX4-147" fmla="*/ 7551388 w 12252325"/>
              <a:gd name="connsiteY4-148" fmla="*/ 1853210 h 2281721"/>
              <a:gd name="connsiteX5-149" fmla="*/ 0 w 12252325"/>
              <a:gd name="connsiteY5-150" fmla="*/ 2209800 h 2281721"/>
              <a:gd name="connsiteX6-151" fmla="*/ 0 w 12252325"/>
              <a:gd name="connsiteY6-152" fmla="*/ 0 h 2281721"/>
              <a:gd name="connsiteX0-153" fmla="*/ 0 w 12252325"/>
              <a:gd name="connsiteY0-154" fmla="*/ 0 h 2294833"/>
              <a:gd name="connsiteX1-155" fmla="*/ 12252325 w 12252325"/>
              <a:gd name="connsiteY1-156" fmla="*/ 0 h 2294833"/>
              <a:gd name="connsiteX2-157" fmla="*/ 12252325 w 12252325"/>
              <a:gd name="connsiteY2-158" fmla="*/ 1087582 h 2294833"/>
              <a:gd name="connsiteX3-159" fmla="*/ 10972800 w 12252325"/>
              <a:gd name="connsiteY3-160" fmla="*/ 1431636 h 2294833"/>
              <a:gd name="connsiteX4-161" fmla="*/ 7551388 w 12252325"/>
              <a:gd name="connsiteY4-162" fmla="*/ 1954810 h 2294833"/>
              <a:gd name="connsiteX5-163" fmla="*/ 0 w 12252325"/>
              <a:gd name="connsiteY5-164" fmla="*/ 2209800 h 2294833"/>
              <a:gd name="connsiteX6-165" fmla="*/ 0 w 12252325"/>
              <a:gd name="connsiteY6-166" fmla="*/ 0 h 2294833"/>
              <a:gd name="connsiteX0-167" fmla="*/ 0 w 12252325"/>
              <a:gd name="connsiteY0-168" fmla="*/ 0 h 2294833"/>
              <a:gd name="connsiteX1-169" fmla="*/ 12252325 w 12252325"/>
              <a:gd name="connsiteY1-170" fmla="*/ 0 h 2294833"/>
              <a:gd name="connsiteX2-171" fmla="*/ 12252325 w 12252325"/>
              <a:gd name="connsiteY2-172" fmla="*/ 1087582 h 2294833"/>
              <a:gd name="connsiteX3-173" fmla="*/ 10972800 w 12252325"/>
              <a:gd name="connsiteY3-174" fmla="*/ 1431636 h 2294833"/>
              <a:gd name="connsiteX4-175" fmla="*/ 7551388 w 12252325"/>
              <a:gd name="connsiteY4-176" fmla="*/ 1954810 h 2294833"/>
              <a:gd name="connsiteX5-177" fmla="*/ 0 w 12252325"/>
              <a:gd name="connsiteY5-178" fmla="*/ 2209800 h 2294833"/>
              <a:gd name="connsiteX6-179" fmla="*/ 0 w 12252325"/>
              <a:gd name="connsiteY6-180" fmla="*/ 0 h 2294833"/>
              <a:gd name="connsiteX0-181" fmla="*/ 0 w 12252325"/>
              <a:gd name="connsiteY0-182" fmla="*/ 0 h 2299454"/>
              <a:gd name="connsiteX1-183" fmla="*/ 12252325 w 12252325"/>
              <a:gd name="connsiteY1-184" fmla="*/ 0 h 2299454"/>
              <a:gd name="connsiteX2-185" fmla="*/ 12252325 w 12252325"/>
              <a:gd name="connsiteY2-186" fmla="*/ 1087582 h 2299454"/>
              <a:gd name="connsiteX3-187" fmla="*/ 10972800 w 12252325"/>
              <a:gd name="connsiteY3-188" fmla="*/ 1431636 h 2299454"/>
              <a:gd name="connsiteX4-189" fmla="*/ 7565903 w 12252325"/>
              <a:gd name="connsiteY4-190" fmla="*/ 1983839 h 2299454"/>
              <a:gd name="connsiteX5-191" fmla="*/ 0 w 12252325"/>
              <a:gd name="connsiteY5-192" fmla="*/ 2209800 h 2299454"/>
              <a:gd name="connsiteX6-193" fmla="*/ 0 w 12252325"/>
              <a:gd name="connsiteY6-194" fmla="*/ 0 h 2299454"/>
              <a:gd name="connsiteX0-195" fmla="*/ 0 w 12281353"/>
              <a:gd name="connsiteY0-196" fmla="*/ 0 h 2299454"/>
              <a:gd name="connsiteX1-197" fmla="*/ 12252325 w 12281353"/>
              <a:gd name="connsiteY1-198" fmla="*/ 0 h 2299454"/>
              <a:gd name="connsiteX2-199" fmla="*/ 12281353 w 12281353"/>
              <a:gd name="connsiteY2-200" fmla="*/ 1523010 h 2299454"/>
              <a:gd name="connsiteX3-201" fmla="*/ 10972800 w 12281353"/>
              <a:gd name="connsiteY3-202" fmla="*/ 1431636 h 2299454"/>
              <a:gd name="connsiteX4-203" fmla="*/ 7565903 w 12281353"/>
              <a:gd name="connsiteY4-204" fmla="*/ 1983839 h 2299454"/>
              <a:gd name="connsiteX5-205" fmla="*/ 0 w 12281353"/>
              <a:gd name="connsiteY5-206" fmla="*/ 2209800 h 2299454"/>
              <a:gd name="connsiteX6-207" fmla="*/ 0 w 12281353"/>
              <a:gd name="connsiteY6-208" fmla="*/ 0 h 2299454"/>
              <a:gd name="connsiteX0-209" fmla="*/ 0 w 12281353"/>
              <a:gd name="connsiteY0-210" fmla="*/ 0 h 2299454"/>
              <a:gd name="connsiteX1-211" fmla="*/ 12252325 w 12281353"/>
              <a:gd name="connsiteY1-212" fmla="*/ 0 h 2299454"/>
              <a:gd name="connsiteX2-213" fmla="*/ 12281353 w 12281353"/>
              <a:gd name="connsiteY2-214" fmla="*/ 1523010 h 2299454"/>
              <a:gd name="connsiteX3-215" fmla="*/ 10972800 w 12281353"/>
              <a:gd name="connsiteY3-216" fmla="*/ 1605808 h 2299454"/>
              <a:gd name="connsiteX4-217" fmla="*/ 7565903 w 12281353"/>
              <a:gd name="connsiteY4-218" fmla="*/ 1983839 h 2299454"/>
              <a:gd name="connsiteX5-219" fmla="*/ 0 w 12281353"/>
              <a:gd name="connsiteY5-220" fmla="*/ 2209800 h 2299454"/>
              <a:gd name="connsiteX6-221" fmla="*/ 0 w 12281353"/>
              <a:gd name="connsiteY6-222" fmla="*/ 0 h 2299454"/>
              <a:gd name="connsiteX0-223" fmla="*/ 0 w 12281353"/>
              <a:gd name="connsiteY0-224" fmla="*/ 0 h 2299454"/>
              <a:gd name="connsiteX1-225" fmla="*/ 12252325 w 12281353"/>
              <a:gd name="connsiteY1-226" fmla="*/ 0 h 2299454"/>
              <a:gd name="connsiteX2-227" fmla="*/ 12281353 w 12281353"/>
              <a:gd name="connsiteY2-228" fmla="*/ 1523010 h 2299454"/>
              <a:gd name="connsiteX3-229" fmla="*/ 10958285 w 12281353"/>
              <a:gd name="connsiteY3-230" fmla="*/ 1736437 h 2299454"/>
              <a:gd name="connsiteX4-231" fmla="*/ 7565903 w 12281353"/>
              <a:gd name="connsiteY4-232" fmla="*/ 1983839 h 2299454"/>
              <a:gd name="connsiteX5-233" fmla="*/ 0 w 12281353"/>
              <a:gd name="connsiteY5-234" fmla="*/ 2209800 h 2299454"/>
              <a:gd name="connsiteX6-235" fmla="*/ 0 w 12281353"/>
              <a:gd name="connsiteY6-236" fmla="*/ 0 h 2299454"/>
              <a:gd name="connsiteX0-237" fmla="*/ 0 w 12281353"/>
              <a:gd name="connsiteY0-238" fmla="*/ 0 h 2299454"/>
              <a:gd name="connsiteX1-239" fmla="*/ 12252325 w 12281353"/>
              <a:gd name="connsiteY1-240" fmla="*/ 0 h 2299454"/>
              <a:gd name="connsiteX2-241" fmla="*/ 12281353 w 12281353"/>
              <a:gd name="connsiteY2-242" fmla="*/ 1523010 h 2299454"/>
              <a:gd name="connsiteX3-243" fmla="*/ 10958285 w 12281353"/>
              <a:gd name="connsiteY3-244" fmla="*/ 1736437 h 2299454"/>
              <a:gd name="connsiteX4-245" fmla="*/ 7565903 w 12281353"/>
              <a:gd name="connsiteY4-246" fmla="*/ 1983839 h 2299454"/>
              <a:gd name="connsiteX5-247" fmla="*/ 0 w 12281353"/>
              <a:gd name="connsiteY5-248" fmla="*/ 2209800 h 2299454"/>
              <a:gd name="connsiteX6-249" fmla="*/ 0 w 12281353"/>
              <a:gd name="connsiteY6-250" fmla="*/ 0 h 2299454"/>
              <a:gd name="connsiteX0-251" fmla="*/ 0 w 12266839"/>
              <a:gd name="connsiteY0-252" fmla="*/ 0 h 2299454"/>
              <a:gd name="connsiteX1-253" fmla="*/ 12252325 w 12266839"/>
              <a:gd name="connsiteY1-254" fmla="*/ 0 h 2299454"/>
              <a:gd name="connsiteX2-255" fmla="*/ 12266839 w 12266839"/>
              <a:gd name="connsiteY2-256" fmla="*/ 1972953 h 2299454"/>
              <a:gd name="connsiteX3-257" fmla="*/ 10958285 w 12266839"/>
              <a:gd name="connsiteY3-258" fmla="*/ 1736437 h 2299454"/>
              <a:gd name="connsiteX4-259" fmla="*/ 7565903 w 12266839"/>
              <a:gd name="connsiteY4-260" fmla="*/ 1983839 h 2299454"/>
              <a:gd name="connsiteX5-261" fmla="*/ 0 w 12266839"/>
              <a:gd name="connsiteY5-262" fmla="*/ 2209800 h 2299454"/>
              <a:gd name="connsiteX6-263" fmla="*/ 0 w 12266839"/>
              <a:gd name="connsiteY6-264" fmla="*/ 0 h 2299454"/>
              <a:gd name="connsiteX0-265" fmla="*/ 0 w 12266839"/>
              <a:gd name="connsiteY0-266" fmla="*/ 0 h 2299454"/>
              <a:gd name="connsiteX1-267" fmla="*/ 12252325 w 12266839"/>
              <a:gd name="connsiteY1-268" fmla="*/ 0 h 2299454"/>
              <a:gd name="connsiteX2-269" fmla="*/ 12266839 w 12266839"/>
              <a:gd name="connsiteY2-270" fmla="*/ 1972953 h 2299454"/>
              <a:gd name="connsiteX3-271" fmla="*/ 11016342 w 12266839"/>
              <a:gd name="connsiteY3-272" fmla="*/ 2113808 h 2299454"/>
              <a:gd name="connsiteX4-273" fmla="*/ 7565903 w 12266839"/>
              <a:gd name="connsiteY4-274" fmla="*/ 1983839 h 2299454"/>
              <a:gd name="connsiteX5-275" fmla="*/ 0 w 12266839"/>
              <a:gd name="connsiteY5-276" fmla="*/ 2209800 h 2299454"/>
              <a:gd name="connsiteX6-277" fmla="*/ 0 w 12266839"/>
              <a:gd name="connsiteY6-278" fmla="*/ 0 h 2299454"/>
              <a:gd name="connsiteX0-279" fmla="*/ 0 w 12266839"/>
              <a:gd name="connsiteY0-280" fmla="*/ 0 h 2423631"/>
              <a:gd name="connsiteX1-281" fmla="*/ 12252325 w 12266839"/>
              <a:gd name="connsiteY1-282" fmla="*/ 0 h 2423631"/>
              <a:gd name="connsiteX2-283" fmla="*/ 12266839 w 12266839"/>
              <a:gd name="connsiteY2-284" fmla="*/ 1972953 h 2423631"/>
              <a:gd name="connsiteX3-285" fmla="*/ 11016342 w 12266839"/>
              <a:gd name="connsiteY3-286" fmla="*/ 2113808 h 2423631"/>
              <a:gd name="connsiteX4-287" fmla="*/ 7522360 w 12266839"/>
              <a:gd name="connsiteY4-288" fmla="*/ 2332181 h 2423631"/>
              <a:gd name="connsiteX5-289" fmla="*/ 0 w 12266839"/>
              <a:gd name="connsiteY5-290" fmla="*/ 2209800 h 2423631"/>
              <a:gd name="connsiteX6-291" fmla="*/ 0 w 12266839"/>
              <a:gd name="connsiteY6-292" fmla="*/ 0 h 2423631"/>
              <a:gd name="connsiteX0-293" fmla="*/ 0 w 12266839"/>
              <a:gd name="connsiteY0-294" fmla="*/ 0 h 2392967"/>
              <a:gd name="connsiteX1-295" fmla="*/ 12252325 w 12266839"/>
              <a:gd name="connsiteY1-296" fmla="*/ 0 h 2392967"/>
              <a:gd name="connsiteX2-297" fmla="*/ 12266839 w 12266839"/>
              <a:gd name="connsiteY2-298" fmla="*/ 1972953 h 2392967"/>
              <a:gd name="connsiteX3-299" fmla="*/ 11016342 w 12266839"/>
              <a:gd name="connsiteY3-300" fmla="*/ 2113808 h 2392967"/>
              <a:gd name="connsiteX4-301" fmla="*/ 7522360 w 12266839"/>
              <a:gd name="connsiteY4-302" fmla="*/ 2332181 h 2392967"/>
              <a:gd name="connsiteX5-303" fmla="*/ 0 w 12266839"/>
              <a:gd name="connsiteY5-304" fmla="*/ 2209800 h 2392967"/>
              <a:gd name="connsiteX6-305" fmla="*/ 0 w 12266839"/>
              <a:gd name="connsiteY6-306" fmla="*/ 0 h 2392967"/>
              <a:gd name="connsiteX0-307" fmla="*/ 0 w 12266839"/>
              <a:gd name="connsiteY0-308" fmla="*/ 0 h 2392967"/>
              <a:gd name="connsiteX1-309" fmla="*/ 12252325 w 12266839"/>
              <a:gd name="connsiteY1-310" fmla="*/ 0 h 2392967"/>
              <a:gd name="connsiteX2-311" fmla="*/ 12266839 w 12266839"/>
              <a:gd name="connsiteY2-312" fmla="*/ 1972953 h 2392967"/>
              <a:gd name="connsiteX3-313" fmla="*/ 11016342 w 12266839"/>
              <a:gd name="connsiteY3-314" fmla="*/ 2113808 h 2392967"/>
              <a:gd name="connsiteX4-315" fmla="*/ 7522360 w 12266839"/>
              <a:gd name="connsiteY4-316" fmla="*/ 2332181 h 2392967"/>
              <a:gd name="connsiteX5-317" fmla="*/ 0 w 12266839"/>
              <a:gd name="connsiteY5-318" fmla="*/ 2209800 h 2392967"/>
              <a:gd name="connsiteX6-319" fmla="*/ 0 w 12266839"/>
              <a:gd name="connsiteY6-320" fmla="*/ 0 h 2392967"/>
              <a:gd name="connsiteX0-321" fmla="*/ 0 w 12266839"/>
              <a:gd name="connsiteY0-322" fmla="*/ 0 h 2392967"/>
              <a:gd name="connsiteX1-323" fmla="*/ 12252325 w 12266839"/>
              <a:gd name="connsiteY1-324" fmla="*/ 0 h 2392967"/>
              <a:gd name="connsiteX2-325" fmla="*/ 12266839 w 12266839"/>
              <a:gd name="connsiteY2-326" fmla="*/ 1972953 h 2392967"/>
              <a:gd name="connsiteX3-327" fmla="*/ 11030856 w 12266839"/>
              <a:gd name="connsiteY3-328" fmla="*/ 2186380 h 2392967"/>
              <a:gd name="connsiteX4-329" fmla="*/ 7522360 w 12266839"/>
              <a:gd name="connsiteY4-330" fmla="*/ 2332181 h 2392967"/>
              <a:gd name="connsiteX5-331" fmla="*/ 0 w 12266839"/>
              <a:gd name="connsiteY5-332" fmla="*/ 2209800 h 2392967"/>
              <a:gd name="connsiteX6-333" fmla="*/ 0 w 12266839"/>
              <a:gd name="connsiteY6-334" fmla="*/ 0 h 2392967"/>
              <a:gd name="connsiteX0-335" fmla="*/ 0 w 12266839"/>
              <a:gd name="connsiteY0-336" fmla="*/ 0 h 2392967"/>
              <a:gd name="connsiteX1-337" fmla="*/ 12252325 w 12266839"/>
              <a:gd name="connsiteY1-338" fmla="*/ 0 h 2392967"/>
              <a:gd name="connsiteX2-339" fmla="*/ 12266839 w 12266839"/>
              <a:gd name="connsiteY2-340" fmla="*/ 1972953 h 2392967"/>
              <a:gd name="connsiteX3-341" fmla="*/ 11030856 w 12266839"/>
              <a:gd name="connsiteY3-342" fmla="*/ 2186380 h 2392967"/>
              <a:gd name="connsiteX4-343" fmla="*/ 7522360 w 12266839"/>
              <a:gd name="connsiteY4-344" fmla="*/ 2332181 h 2392967"/>
              <a:gd name="connsiteX5-345" fmla="*/ 0 w 12266839"/>
              <a:gd name="connsiteY5-346" fmla="*/ 2209800 h 2392967"/>
              <a:gd name="connsiteX6-347" fmla="*/ 0 w 12266839"/>
              <a:gd name="connsiteY6-348" fmla="*/ 0 h 2392967"/>
              <a:gd name="connsiteX0-349" fmla="*/ 0 w 12266839"/>
              <a:gd name="connsiteY0-350" fmla="*/ 0 h 2392967"/>
              <a:gd name="connsiteX1-351" fmla="*/ 12252325 w 12266839"/>
              <a:gd name="connsiteY1-352" fmla="*/ 0 h 2392967"/>
              <a:gd name="connsiteX2-353" fmla="*/ 12266839 w 12266839"/>
              <a:gd name="connsiteY2-354" fmla="*/ 1972953 h 2392967"/>
              <a:gd name="connsiteX3-355" fmla="*/ 11030856 w 12266839"/>
              <a:gd name="connsiteY3-356" fmla="*/ 2186380 h 2392967"/>
              <a:gd name="connsiteX4-357" fmla="*/ 7522360 w 12266839"/>
              <a:gd name="connsiteY4-358" fmla="*/ 2332181 h 2392967"/>
              <a:gd name="connsiteX5-359" fmla="*/ 0 w 12266839"/>
              <a:gd name="connsiteY5-360" fmla="*/ 2209800 h 2392967"/>
              <a:gd name="connsiteX6-361" fmla="*/ 0 w 12266839"/>
              <a:gd name="connsiteY6-362" fmla="*/ 0 h 23929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81" y="connsiteY6-82"/>
              </a:cxn>
            </a:cxnLst>
            <a:rect l="l" t="t" r="r" b="b"/>
            <a:pathLst>
              <a:path w="12266839" h="2392967">
                <a:moveTo>
                  <a:pt x="0" y="0"/>
                </a:moveTo>
                <a:lnTo>
                  <a:pt x="12252325" y="0"/>
                </a:lnTo>
                <a:lnTo>
                  <a:pt x="12266839" y="1972953"/>
                </a:lnTo>
                <a:cubicBezTo>
                  <a:pt x="11850007" y="2077962"/>
                  <a:pt x="11723459" y="2081371"/>
                  <a:pt x="11030856" y="2186380"/>
                </a:cubicBezTo>
                <a:cubicBezTo>
                  <a:pt x="10577456" y="2252189"/>
                  <a:pt x="9438247" y="2243611"/>
                  <a:pt x="7522360" y="2332181"/>
                </a:cubicBezTo>
                <a:cubicBezTo>
                  <a:pt x="5679045" y="2406236"/>
                  <a:pt x="1602509" y="2456873"/>
                  <a:pt x="0" y="22098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1" tIns="34180" rIns="68361" bIns="341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 rot="20989192">
            <a:off x="331268" y="39711"/>
            <a:ext cx="2537440" cy="1775942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610808">
              <a:off x="3129391" y="21203"/>
              <a:ext cx="1846681" cy="1570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Ciel Cucho Bold" pitchFamily="50" charset="0"/>
                  <a:ea typeface="+mn-ea"/>
                  <a:cs typeface="iCiel Cucho Bold" pitchFamily="50" charset="0"/>
                </a:rPr>
                <a:t>Chủ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Ciel Cucho Bold" pitchFamily="50" charset="0"/>
                  <a:ea typeface="+mn-ea"/>
                  <a:cs typeface="iCiel Cucho Bold" pitchFamily="50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Ciel Cucho Bold" pitchFamily="50" charset="0"/>
                  <a:ea typeface="+mn-ea"/>
                  <a:cs typeface="iCiel Cucho Bold" pitchFamily="50" charset="0"/>
                </a:rPr>
                <a:t>đề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Ciel Cucho Bold" pitchFamily="50" charset="0"/>
                  <a:ea typeface="+mn-ea"/>
                  <a:cs typeface="iCiel Cucho Bold" pitchFamily="50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24277" y="1817486"/>
            <a:ext cx="8465434" cy="2418159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tangle 10"/>
          <p:cNvSpPr/>
          <p:nvPr/>
        </p:nvSpPr>
        <p:spPr>
          <a:xfrm rot="21134311">
            <a:off x="874106" y="2031229"/>
            <a:ext cx="2076388" cy="958103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-1" fmla="*/ 0 w 3001962"/>
              <a:gd name="connsiteY0-2" fmla="*/ 0 h 814421"/>
              <a:gd name="connsiteX1-3" fmla="*/ 3001962 w 3001962"/>
              <a:gd name="connsiteY1-4" fmla="*/ 0 h 814421"/>
              <a:gd name="connsiteX2-5" fmla="*/ 3001962 w 3001962"/>
              <a:gd name="connsiteY2-6" fmla="*/ 762000 h 814421"/>
              <a:gd name="connsiteX3-7" fmla="*/ 1100138 w 3001962"/>
              <a:gd name="connsiteY3-8" fmla="*/ 814388 h 814421"/>
              <a:gd name="connsiteX4-9" fmla="*/ 0 w 3001962"/>
              <a:gd name="connsiteY4-10" fmla="*/ 762000 h 814421"/>
              <a:gd name="connsiteX5" fmla="*/ 0 w 3001962"/>
              <a:gd name="connsiteY5" fmla="*/ 0 h 814421"/>
              <a:gd name="connsiteX0-11" fmla="*/ 0 w 3001962"/>
              <a:gd name="connsiteY0-12" fmla="*/ 0 h 814421"/>
              <a:gd name="connsiteX1-13" fmla="*/ 3001962 w 3001962"/>
              <a:gd name="connsiteY1-14" fmla="*/ 0 h 814421"/>
              <a:gd name="connsiteX2-15" fmla="*/ 3001962 w 3001962"/>
              <a:gd name="connsiteY2-16" fmla="*/ 762000 h 814421"/>
              <a:gd name="connsiteX3-17" fmla="*/ 1100138 w 3001962"/>
              <a:gd name="connsiteY3-18" fmla="*/ 814388 h 814421"/>
              <a:gd name="connsiteX4-19" fmla="*/ 0 w 3001962"/>
              <a:gd name="connsiteY4-20" fmla="*/ 762000 h 814421"/>
              <a:gd name="connsiteX5-21" fmla="*/ 0 w 3001962"/>
              <a:gd name="connsiteY5-22" fmla="*/ 0 h 814421"/>
              <a:gd name="connsiteX0-23" fmla="*/ 0 w 3001962"/>
              <a:gd name="connsiteY0-24" fmla="*/ 0 h 814388"/>
              <a:gd name="connsiteX1-25" fmla="*/ 3001962 w 3001962"/>
              <a:gd name="connsiteY1-26" fmla="*/ 0 h 814388"/>
              <a:gd name="connsiteX2-27" fmla="*/ 3001962 w 3001962"/>
              <a:gd name="connsiteY2-28" fmla="*/ 762000 h 814388"/>
              <a:gd name="connsiteX3-29" fmla="*/ 1100138 w 3001962"/>
              <a:gd name="connsiteY3-30" fmla="*/ 814388 h 814388"/>
              <a:gd name="connsiteX4-31" fmla="*/ 0 w 3001962"/>
              <a:gd name="connsiteY4-32" fmla="*/ 762000 h 814388"/>
              <a:gd name="connsiteX5-33" fmla="*/ 0 w 3001962"/>
              <a:gd name="connsiteY5-34" fmla="*/ 0 h 814388"/>
              <a:gd name="connsiteX0-35" fmla="*/ 0 w 3001962"/>
              <a:gd name="connsiteY0-36" fmla="*/ 0 h 814388"/>
              <a:gd name="connsiteX1-37" fmla="*/ 3001962 w 3001962"/>
              <a:gd name="connsiteY1-38" fmla="*/ 0 h 814388"/>
              <a:gd name="connsiteX2-39" fmla="*/ 3001962 w 3001962"/>
              <a:gd name="connsiteY2-40" fmla="*/ 762000 h 814388"/>
              <a:gd name="connsiteX3-41" fmla="*/ 1100138 w 3001962"/>
              <a:gd name="connsiteY3-42" fmla="*/ 814388 h 814388"/>
              <a:gd name="connsiteX4-43" fmla="*/ 0 w 3001962"/>
              <a:gd name="connsiteY4-44" fmla="*/ 762000 h 814388"/>
              <a:gd name="connsiteX5-45" fmla="*/ 0 w 3001962"/>
              <a:gd name="connsiteY5-46" fmla="*/ 0 h 814388"/>
              <a:gd name="connsiteX0-47" fmla="*/ 0 w 3001962"/>
              <a:gd name="connsiteY0-48" fmla="*/ 0 h 814388"/>
              <a:gd name="connsiteX1-49" fmla="*/ 3001962 w 3001962"/>
              <a:gd name="connsiteY1-50" fmla="*/ 0 h 814388"/>
              <a:gd name="connsiteX2-51" fmla="*/ 3001962 w 3001962"/>
              <a:gd name="connsiteY2-52" fmla="*/ 762000 h 814388"/>
              <a:gd name="connsiteX3-53" fmla="*/ 1100138 w 3001962"/>
              <a:gd name="connsiteY3-54" fmla="*/ 814388 h 814388"/>
              <a:gd name="connsiteX4-55" fmla="*/ 0 w 3001962"/>
              <a:gd name="connsiteY4-56" fmla="*/ 762000 h 814388"/>
              <a:gd name="connsiteX5-57" fmla="*/ 0 w 3001962"/>
              <a:gd name="connsiteY5-58" fmla="*/ 0 h 814388"/>
              <a:gd name="connsiteX0-59" fmla="*/ 0 w 3001962"/>
              <a:gd name="connsiteY0-60" fmla="*/ 0 h 814388"/>
              <a:gd name="connsiteX1-61" fmla="*/ 3001962 w 3001962"/>
              <a:gd name="connsiteY1-62" fmla="*/ 0 h 814388"/>
              <a:gd name="connsiteX2-63" fmla="*/ 3001962 w 3001962"/>
              <a:gd name="connsiteY2-64" fmla="*/ 762000 h 814388"/>
              <a:gd name="connsiteX3-65" fmla="*/ 1100138 w 3001962"/>
              <a:gd name="connsiteY3-66" fmla="*/ 814388 h 814388"/>
              <a:gd name="connsiteX4-67" fmla="*/ 0 w 3001962"/>
              <a:gd name="connsiteY4-68" fmla="*/ 762000 h 814388"/>
              <a:gd name="connsiteX5-69" fmla="*/ 0 w 3001962"/>
              <a:gd name="connsiteY5-70" fmla="*/ 0 h 814388"/>
              <a:gd name="connsiteX0-71" fmla="*/ 0 w 3001962"/>
              <a:gd name="connsiteY0-72" fmla="*/ 0 h 814388"/>
              <a:gd name="connsiteX1-73" fmla="*/ 3001962 w 3001962"/>
              <a:gd name="connsiteY1-74" fmla="*/ 0 h 814388"/>
              <a:gd name="connsiteX2-75" fmla="*/ 3001962 w 3001962"/>
              <a:gd name="connsiteY2-76" fmla="*/ 762000 h 814388"/>
              <a:gd name="connsiteX3-77" fmla="*/ 1100138 w 3001962"/>
              <a:gd name="connsiteY3-78" fmla="*/ 814388 h 814388"/>
              <a:gd name="connsiteX4-79" fmla="*/ 0 w 3001962"/>
              <a:gd name="connsiteY4-80" fmla="*/ 762000 h 814388"/>
              <a:gd name="connsiteX5-81" fmla="*/ 0 w 3001962"/>
              <a:gd name="connsiteY5-82" fmla="*/ 0 h 814388"/>
              <a:gd name="connsiteX0-83" fmla="*/ 0 w 3001962"/>
              <a:gd name="connsiteY0-84" fmla="*/ 0 h 814388"/>
              <a:gd name="connsiteX1-85" fmla="*/ 3001962 w 3001962"/>
              <a:gd name="connsiteY1-86" fmla="*/ 0 h 814388"/>
              <a:gd name="connsiteX2-87" fmla="*/ 3001962 w 3001962"/>
              <a:gd name="connsiteY2-88" fmla="*/ 762000 h 814388"/>
              <a:gd name="connsiteX3-89" fmla="*/ 1100138 w 3001962"/>
              <a:gd name="connsiteY3-90" fmla="*/ 814388 h 814388"/>
              <a:gd name="connsiteX4-91" fmla="*/ 0 w 3001962"/>
              <a:gd name="connsiteY4-92" fmla="*/ 762000 h 814388"/>
              <a:gd name="connsiteX5-93" fmla="*/ 0 w 3001962"/>
              <a:gd name="connsiteY5-94" fmla="*/ 0 h 814388"/>
              <a:gd name="connsiteX0-95" fmla="*/ 0 w 3001962"/>
              <a:gd name="connsiteY0-96" fmla="*/ 14 h 814402"/>
              <a:gd name="connsiteX1-97" fmla="*/ 1047750 w 3001962"/>
              <a:gd name="connsiteY1-98" fmla="*/ 123839 h 814402"/>
              <a:gd name="connsiteX2-99" fmla="*/ 3001962 w 3001962"/>
              <a:gd name="connsiteY2-100" fmla="*/ 14 h 814402"/>
              <a:gd name="connsiteX3-101" fmla="*/ 3001962 w 3001962"/>
              <a:gd name="connsiteY3-102" fmla="*/ 762014 h 814402"/>
              <a:gd name="connsiteX4-103" fmla="*/ 1100138 w 3001962"/>
              <a:gd name="connsiteY4-104" fmla="*/ 814402 h 814402"/>
              <a:gd name="connsiteX5-105" fmla="*/ 0 w 3001962"/>
              <a:gd name="connsiteY5-106" fmla="*/ 762014 h 814402"/>
              <a:gd name="connsiteX6" fmla="*/ 0 w 3001962"/>
              <a:gd name="connsiteY6" fmla="*/ 14 h 814402"/>
              <a:gd name="connsiteX0-107" fmla="*/ 0 w 3001962"/>
              <a:gd name="connsiteY0-108" fmla="*/ 45263 h 859651"/>
              <a:gd name="connsiteX1-109" fmla="*/ 1047750 w 3001962"/>
              <a:gd name="connsiteY1-110" fmla="*/ 169088 h 859651"/>
              <a:gd name="connsiteX2-111" fmla="*/ 3001962 w 3001962"/>
              <a:gd name="connsiteY2-112" fmla="*/ 45263 h 859651"/>
              <a:gd name="connsiteX3-113" fmla="*/ 3001962 w 3001962"/>
              <a:gd name="connsiteY3-114" fmla="*/ 807263 h 859651"/>
              <a:gd name="connsiteX4-115" fmla="*/ 1100138 w 3001962"/>
              <a:gd name="connsiteY4-116" fmla="*/ 859651 h 859651"/>
              <a:gd name="connsiteX5-117" fmla="*/ 0 w 3001962"/>
              <a:gd name="connsiteY5-118" fmla="*/ 807263 h 859651"/>
              <a:gd name="connsiteX6-119" fmla="*/ 0 w 3001962"/>
              <a:gd name="connsiteY6-120" fmla="*/ 45263 h 859651"/>
              <a:gd name="connsiteX0-121" fmla="*/ 0 w 3001962"/>
              <a:gd name="connsiteY0-122" fmla="*/ 79206 h 893594"/>
              <a:gd name="connsiteX1-123" fmla="*/ 1047750 w 3001962"/>
              <a:gd name="connsiteY1-124" fmla="*/ 203031 h 893594"/>
              <a:gd name="connsiteX2-125" fmla="*/ 3001962 w 3001962"/>
              <a:gd name="connsiteY2-126" fmla="*/ 79206 h 893594"/>
              <a:gd name="connsiteX3-127" fmla="*/ 3001962 w 3001962"/>
              <a:gd name="connsiteY3-128" fmla="*/ 841206 h 893594"/>
              <a:gd name="connsiteX4-129" fmla="*/ 1100138 w 3001962"/>
              <a:gd name="connsiteY4-130" fmla="*/ 893594 h 893594"/>
              <a:gd name="connsiteX5-131" fmla="*/ 0 w 3001962"/>
              <a:gd name="connsiteY5-132" fmla="*/ 841206 h 893594"/>
              <a:gd name="connsiteX6-133" fmla="*/ 0 w 3001962"/>
              <a:gd name="connsiteY6-134" fmla="*/ 79206 h 893594"/>
              <a:gd name="connsiteX0-135" fmla="*/ 0 w 3001962"/>
              <a:gd name="connsiteY0-136" fmla="*/ 88885 h 903273"/>
              <a:gd name="connsiteX1-137" fmla="*/ 1047750 w 3001962"/>
              <a:gd name="connsiteY1-138" fmla="*/ 212710 h 903273"/>
              <a:gd name="connsiteX2-139" fmla="*/ 3001962 w 3001962"/>
              <a:gd name="connsiteY2-140" fmla="*/ 69835 h 903273"/>
              <a:gd name="connsiteX3-141" fmla="*/ 3001962 w 3001962"/>
              <a:gd name="connsiteY3-142" fmla="*/ 850885 h 903273"/>
              <a:gd name="connsiteX4-143" fmla="*/ 1100138 w 3001962"/>
              <a:gd name="connsiteY4-144" fmla="*/ 903273 h 903273"/>
              <a:gd name="connsiteX5-145" fmla="*/ 0 w 3001962"/>
              <a:gd name="connsiteY5-146" fmla="*/ 850885 h 903273"/>
              <a:gd name="connsiteX6-147" fmla="*/ 0 w 3001962"/>
              <a:gd name="connsiteY6-148" fmla="*/ 88885 h 903273"/>
              <a:gd name="connsiteX0-149" fmla="*/ 0 w 3001962"/>
              <a:gd name="connsiteY0-150" fmla="*/ 58269 h 872657"/>
              <a:gd name="connsiteX1-151" fmla="*/ 1047750 w 3001962"/>
              <a:gd name="connsiteY1-152" fmla="*/ 182094 h 872657"/>
              <a:gd name="connsiteX2-153" fmla="*/ 3001962 w 3001962"/>
              <a:gd name="connsiteY2-154" fmla="*/ 39219 h 872657"/>
              <a:gd name="connsiteX3-155" fmla="*/ 3001962 w 3001962"/>
              <a:gd name="connsiteY3-156" fmla="*/ 820269 h 872657"/>
              <a:gd name="connsiteX4-157" fmla="*/ 1100138 w 3001962"/>
              <a:gd name="connsiteY4-158" fmla="*/ 872657 h 872657"/>
              <a:gd name="connsiteX5-159" fmla="*/ 0 w 3001962"/>
              <a:gd name="connsiteY5-160" fmla="*/ 820269 h 872657"/>
              <a:gd name="connsiteX6-161" fmla="*/ 0 w 3001962"/>
              <a:gd name="connsiteY6-162" fmla="*/ 58269 h 872657"/>
              <a:gd name="connsiteX0-163" fmla="*/ 0 w 3001962"/>
              <a:gd name="connsiteY0-164" fmla="*/ 58269 h 872657"/>
              <a:gd name="connsiteX1-165" fmla="*/ 1047750 w 3001962"/>
              <a:gd name="connsiteY1-166" fmla="*/ 182094 h 872657"/>
              <a:gd name="connsiteX2-167" fmla="*/ 3001962 w 3001962"/>
              <a:gd name="connsiteY2-168" fmla="*/ 39219 h 872657"/>
              <a:gd name="connsiteX3-169" fmla="*/ 3001962 w 3001962"/>
              <a:gd name="connsiteY3-170" fmla="*/ 820269 h 872657"/>
              <a:gd name="connsiteX4-171" fmla="*/ 1100138 w 3001962"/>
              <a:gd name="connsiteY4-172" fmla="*/ 872657 h 872657"/>
              <a:gd name="connsiteX5-173" fmla="*/ 0 w 3001962"/>
              <a:gd name="connsiteY5-174" fmla="*/ 820269 h 872657"/>
              <a:gd name="connsiteX6-175" fmla="*/ 0 w 3001962"/>
              <a:gd name="connsiteY6-176" fmla="*/ 58269 h 872657"/>
              <a:gd name="connsiteX0-177" fmla="*/ 0 w 3001962"/>
              <a:gd name="connsiteY0-178" fmla="*/ 58269 h 872657"/>
              <a:gd name="connsiteX1-179" fmla="*/ 1047750 w 3001962"/>
              <a:gd name="connsiteY1-180" fmla="*/ 182094 h 872657"/>
              <a:gd name="connsiteX2-181" fmla="*/ 3001962 w 3001962"/>
              <a:gd name="connsiteY2-182" fmla="*/ 39219 h 872657"/>
              <a:gd name="connsiteX3-183" fmla="*/ 3001962 w 3001962"/>
              <a:gd name="connsiteY3-184" fmla="*/ 820269 h 872657"/>
              <a:gd name="connsiteX4-185" fmla="*/ 1100138 w 3001962"/>
              <a:gd name="connsiteY4-186" fmla="*/ 872657 h 872657"/>
              <a:gd name="connsiteX5-187" fmla="*/ 0 w 3001962"/>
              <a:gd name="connsiteY5-188" fmla="*/ 820269 h 872657"/>
              <a:gd name="connsiteX6-189" fmla="*/ 0 w 3001962"/>
              <a:gd name="connsiteY6-190" fmla="*/ 58269 h 872657"/>
              <a:gd name="connsiteX0-191" fmla="*/ 0 w 3001962"/>
              <a:gd name="connsiteY0-192" fmla="*/ 58269 h 872657"/>
              <a:gd name="connsiteX1-193" fmla="*/ 1047750 w 3001962"/>
              <a:gd name="connsiteY1-194" fmla="*/ 182094 h 872657"/>
              <a:gd name="connsiteX2-195" fmla="*/ 3001962 w 3001962"/>
              <a:gd name="connsiteY2-196" fmla="*/ 39219 h 872657"/>
              <a:gd name="connsiteX3-197" fmla="*/ 3001962 w 3001962"/>
              <a:gd name="connsiteY3-198" fmla="*/ 820269 h 872657"/>
              <a:gd name="connsiteX4-199" fmla="*/ 1100138 w 3001962"/>
              <a:gd name="connsiteY4-200" fmla="*/ 872657 h 872657"/>
              <a:gd name="connsiteX5-201" fmla="*/ 0 w 3001962"/>
              <a:gd name="connsiteY5-202" fmla="*/ 820269 h 872657"/>
              <a:gd name="connsiteX6-203" fmla="*/ 0 w 3001962"/>
              <a:gd name="connsiteY6-204" fmla="*/ 58269 h 8726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119" y="connsiteY6-120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1" tIns="34180" rIns="68361" bIns="341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2667" y="2209440"/>
            <a:ext cx="2304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19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73566" y="308812"/>
            <a:ext cx="7305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iCiel Cadena" panose="02000503000000020004" pitchFamily="2" charset="0"/>
              </a:rPr>
              <a:t>PHÉP CỘNG, PHÉP TRỪ (</a:t>
            </a:r>
            <a:r>
              <a:rPr lang="en-US" sz="4000" b="1" dirty="0" err="1">
                <a:solidFill>
                  <a:schemeClr val="bg1"/>
                </a:solidFill>
                <a:latin typeface="iCiel Cadena" panose="02000503000000020004" pitchFamily="2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iCiel Cadena" panose="02000503000000020004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iCiel Cadena" panose="02000503000000020004" pitchFamily="2" charset="0"/>
              </a:rPr>
              <a:t>nhớ</a:t>
            </a:r>
            <a:r>
              <a:rPr lang="en-US" sz="4000" b="1" dirty="0">
                <a:solidFill>
                  <a:schemeClr val="bg1"/>
                </a:solidFill>
                <a:latin typeface="iCiel Cadena" panose="02000503000000020004" pitchFamily="2" charset="0"/>
              </a:rPr>
              <a:t>) TRONG PHẠM VI 100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79846" y="2495845"/>
            <a:ext cx="795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PHÉP CỘNG (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nhớ</a:t>
            </a:r>
            <a:r>
              <a:rPr lang="en-US" sz="3200" b="1" dirty="0"/>
              <a:t>) </a:t>
            </a:r>
          </a:p>
          <a:p>
            <a:pPr algn="ctr"/>
            <a:r>
              <a:rPr lang="en-US" sz="3200" b="1" dirty="0"/>
              <a:t>SỐ CÓ HAI CHỮ SỐ VỚI SỐ CÓ MỘT CHỮ SỐ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 bwMode="auto">
          <a:xfrm>
            <a:off x="19985" y="5069887"/>
            <a:ext cx="12159315" cy="1649547"/>
            <a:chOff x="844" y="1324"/>
            <a:chExt cx="10343" cy="1143"/>
          </a:xfrm>
        </p:grpSpPr>
        <p:grpSp>
          <p:nvGrpSpPr>
            <p:cNvPr id="545" name="Group 4"/>
            <p:cNvGrpSpPr/>
            <p:nvPr/>
          </p:nvGrpSpPr>
          <p:grpSpPr bwMode="auto">
            <a:xfrm>
              <a:off x="844" y="1324"/>
              <a:ext cx="10338" cy="570"/>
              <a:chOff x="1251" y="315"/>
              <a:chExt cx="10338" cy="570"/>
            </a:xfrm>
          </p:grpSpPr>
          <p:sp>
            <p:nvSpPr>
              <p:cNvPr id="636" name="Rectangle 5"/>
              <p:cNvSpPr>
                <a:spLocks noChangeArrowheads="1"/>
              </p:cNvSpPr>
              <p:nvPr/>
            </p:nvSpPr>
            <p:spPr bwMode="auto">
              <a:xfrm>
                <a:off x="1251" y="315"/>
                <a:ext cx="10332" cy="5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666699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7" name="Line 6"/>
              <p:cNvSpPr>
                <a:spLocks noChangeShapeType="1"/>
              </p:cNvSpPr>
              <p:nvPr/>
            </p:nvSpPr>
            <p:spPr bwMode="auto">
              <a:xfrm>
                <a:off x="1257" y="599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8" name="Line 7"/>
              <p:cNvSpPr>
                <a:spLocks noChangeShapeType="1"/>
              </p:cNvSpPr>
              <p:nvPr/>
            </p:nvSpPr>
            <p:spPr bwMode="auto">
              <a:xfrm>
                <a:off x="1257" y="463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9" name="Line 8"/>
              <p:cNvSpPr>
                <a:spLocks noChangeShapeType="1"/>
              </p:cNvSpPr>
              <p:nvPr/>
            </p:nvSpPr>
            <p:spPr bwMode="auto">
              <a:xfrm>
                <a:off x="1257" y="740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40" name="Group 9"/>
              <p:cNvGrpSpPr/>
              <p:nvPr/>
            </p:nvGrpSpPr>
            <p:grpSpPr bwMode="auto">
              <a:xfrm>
                <a:off x="1380" y="327"/>
                <a:ext cx="459" cy="543"/>
                <a:chOff x="1384" y="327"/>
                <a:chExt cx="459" cy="543"/>
              </a:xfrm>
            </p:grpSpPr>
            <p:sp>
              <p:nvSpPr>
                <p:cNvPr id="721" name="Line 1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2" name="Line 1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3" name="Line 1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4" name="Line 1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1" name="Group 14"/>
              <p:cNvGrpSpPr/>
              <p:nvPr/>
            </p:nvGrpSpPr>
            <p:grpSpPr bwMode="auto">
              <a:xfrm>
                <a:off x="1984" y="333"/>
                <a:ext cx="459" cy="543"/>
                <a:chOff x="1384" y="327"/>
                <a:chExt cx="459" cy="543"/>
              </a:xfrm>
            </p:grpSpPr>
            <p:sp>
              <p:nvSpPr>
                <p:cNvPr id="717" name="Line 1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8" name="Line 1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9" name="Line 1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0" name="Line 1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2" name="Group 19"/>
              <p:cNvGrpSpPr/>
              <p:nvPr/>
            </p:nvGrpSpPr>
            <p:grpSpPr bwMode="auto">
              <a:xfrm>
                <a:off x="2598" y="327"/>
                <a:ext cx="459" cy="543"/>
                <a:chOff x="1384" y="327"/>
                <a:chExt cx="459" cy="543"/>
              </a:xfrm>
            </p:grpSpPr>
            <p:sp>
              <p:nvSpPr>
                <p:cNvPr id="713" name="Line 2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4" name="Line 2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5" name="Line 2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6" name="Line 2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3" name="Group 24"/>
              <p:cNvGrpSpPr/>
              <p:nvPr/>
            </p:nvGrpSpPr>
            <p:grpSpPr bwMode="auto">
              <a:xfrm>
                <a:off x="3202" y="333"/>
                <a:ext cx="459" cy="543"/>
                <a:chOff x="1384" y="327"/>
                <a:chExt cx="459" cy="543"/>
              </a:xfrm>
            </p:grpSpPr>
            <p:sp>
              <p:nvSpPr>
                <p:cNvPr id="709" name="Line 2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0" name="Line 2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1" name="Line 2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2" name="Line 2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4" name="Group 29"/>
              <p:cNvGrpSpPr/>
              <p:nvPr/>
            </p:nvGrpSpPr>
            <p:grpSpPr bwMode="auto">
              <a:xfrm>
                <a:off x="3814" y="327"/>
                <a:ext cx="459" cy="543"/>
                <a:chOff x="1384" y="327"/>
                <a:chExt cx="459" cy="543"/>
              </a:xfrm>
            </p:grpSpPr>
            <p:sp>
              <p:nvSpPr>
                <p:cNvPr id="705" name="Line 3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6" name="Line 3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7" name="Line 3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8" name="Line 3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5" name="Group 34"/>
              <p:cNvGrpSpPr/>
              <p:nvPr/>
            </p:nvGrpSpPr>
            <p:grpSpPr bwMode="auto">
              <a:xfrm>
                <a:off x="4418" y="333"/>
                <a:ext cx="459" cy="543"/>
                <a:chOff x="1384" y="327"/>
                <a:chExt cx="459" cy="543"/>
              </a:xfrm>
            </p:grpSpPr>
            <p:sp>
              <p:nvSpPr>
                <p:cNvPr id="701" name="Line 3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2" name="Line 3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3" name="Line 3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4" name="Line 3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6" name="Group 39"/>
              <p:cNvGrpSpPr/>
              <p:nvPr/>
            </p:nvGrpSpPr>
            <p:grpSpPr bwMode="auto">
              <a:xfrm>
                <a:off x="5029" y="327"/>
                <a:ext cx="459" cy="543"/>
                <a:chOff x="1384" y="327"/>
                <a:chExt cx="459" cy="543"/>
              </a:xfrm>
            </p:grpSpPr>
            <p:sp>
              <p:nvSpPr>
                <p:cNvPr id="697" name="Line 4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8" name="Line 4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9" name="Line 4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0" name="Line 4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7" name="Group 44"/>
              <p:cNvGrpSpPr/>
              <p:nvPr/>
            </p:nvGrpSpPr>
            <p:grpSpPr bwMode="auto">
              <a:xfrm>
                <a:off x="5633" y="333"/>
                <a:ext cx="459" cy="543"/>
                <a:chOff x="1384" y="327"/>
                <a:chExt cx="459" cy="543"/>
              </a:xfrm>
            </p:grpSpPr>
            <p:sp>
              <p:nvSpPr>
                <p:cNvPr id="693" name="Line 4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4" name="Line 4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5" name="Line 4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6" name="Line 4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8" name="Group 49"/>
              <p:cNvGrpSpPr/>
              <p:nvPr/>
            </p:nvGrpSpPr>
            <p:grpSpPr bwMode="auto">
              <a:xfrm>
                <a:off x="6247" y="327"/>
                <a:ext cx="459" cy="543"/>
                <a:chOff x="1384" y="327"/>
                <a:chExt cx="459" cy="543"/>
              </a:xfrm>
            </p:grpSpPr>
            <p:sp>
              <p:nvSpPr>
                <p:cNvPr id="689" name="Line 5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0" name="Line 5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1" name="Line 5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2" name="Line 5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9" name="Group 54"/>
              <p:cNvGrpSpPr/>
              <p:nvPr/>
            </p:nvGrpSpPr>
            <p:grpSpPr bwMode="auto">
              <a:xfrm>
                <a:off x="6851" y="333"/>
                <a:ext cx="459" cy="543"/>
                <a:chOff x="1384" y="327"/>
                <a:chExt cx="459" cy="543"/>
              </a:xfrm>
            </p:grpSpPr>
            <p:sp>
              <p:nvSpPr>
                <p:cNvPr id="685" name="Line 5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6" name="Line 5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7" name="Line 5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8" name="Line 5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50" name="Group 59"/>
              <p:cNvGrpSpPr/>
              <p:nvPr/>
            </p:nvGrpSpPr>
            <p:grpSpPr bwMode="auto">
              <a:xfrm>
                <a:off x="7463" y="327"/>
                <a:ext cx="459" cy="543"/>
                <a:chOff x="1384" y="327"/>
                <a:chExt cx="459" cy="543"/>
              </a:xfrm>
            </p:grpSpPr>
            <p:sp>
              <p:nvSpPr>
                <p:cNvPr id="681" name="Line 6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2" name="Line 6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3" name="Line 6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4" name="Line 6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51" name="Group 64"/>
              <p:cNvGrpSpPr/>
              <p:nvPr/>
            </p:nvGrpSpPr>
            <p:grpSpPr bwMode="auto">
              <a:xfrm>
                <a:off x="8067" y="333"/>
                <a:ext cx="459" cy="543"/>
                <a:chOff x="1384" y="327"/>
                <a:chExt cx="459" cy="543"/>
              </a:xfrm>
            </p:grpSpPr>
            <p:sp>
              <p:nvSpPr>
                <p:cNvPr id="677" name="Line 6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8" name="Line 6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9" name="Line 6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0" name="Line 6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52" name="Group 69"/>
              <p:cNvGrpSpPr/>
              <p:nvPr/>
            </p:nvGrpSpPr>
            <p:grpSpPr bwMode="auto">
              <a:xfrm>
                <a:off x="8677" y="333"/>
                <a:ext cx="459" cy="543"/>
                <a:chOff x="1384" y="327"/>
                <a:chExt cx="459" cy="543"/>
              </a:xfrm>
            </p:grpSpPr>
            <p:sp>
              <p:nvSpPr>
                <p:cNvPr id="673" name="Line 7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4" name="Line 7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" name="Line 7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6" name="Line 7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53" name="Group 74"/>
              <p:cNvGrpSpPr/>
              <p:nvPr/>
            </p:nvGrpSpPr>
            <p:grpSpPr bwMode="auto">
              <a:xfrm>
                <a:off x="9291" y="327"/>
                <a:ext cx="459" cy="543"/>
                <a:chOff x="1384" y="327"/>
                <a:chExt cx="459" cy="543"/>
              </a:xfrm>
            </p:grpSpPr>
            <p:sp>
              <p:nvSpPr>
                <p:cNvPr id="669" name="Line 7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0" name="Line 7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1" name="Line 7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2" name="Line 7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54" name="Group 79"/>
              <p:cNvGrpSpPr/>
              <p:nvPr/>
            </p:nvGrpSpPr>
            <p:grpSpPr bwMode="auto">
              <a:xfrm>
                <a:off x="9895" y="333"/>
                <a:ext cx="459" cy="543"/>
                <a:chOff x="1384" y="327"/>
                <a:chExt cx="459" cy="543"/>
              </a:xfrm>
            </p:grpSpPr>
            <p:sp>
              <p:nvSpPr>
                <p:cNvPr id="665" name="Line 8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6" name="Line 8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7" name="Line 8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8" name="Line 8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55" name="Group 84"/>
              <p:cNvGrpSpPr/>
              <p:nvPr/>
            </p:nvGrpSpPr>
            <p:grpSpPr bwMode="auto">
              <a:xfrm>
                <a:off x="10507" y="327"/>
                <a:ext cx="459" cy="543"/>
                <a:chOff x="1384" y="327"/>
                <a:chExt cx="459" cy="543"/>
              </a:xfrm>
            </p:grpSpPr>
            <p:sp>
              <p:nvSpPr>
                <p:cNvPr id="661" name="Line 8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2" name="Line 8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3" name="Line 8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4" name="Line 8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56" name="Group 89"/>
              <p:cNvGrpSpPr/>
              <p:nvPr/>
            </p:nvGrpSpPr>
            <p:grpSpPr bwMode="auto">
              <a:xfrm>
                <a:off x="11111" y="333"/>
                <a:ext cx="473" cy="543"/>
                <a:chOff x="1384" y="327"/>
                <a:chExt cx="459" cy="543"/>
              </a:xfrm>
            </p:grpSpPr>
            <p:sp>
              <p:nvSpPr>
                <p:cNvPr id="657" name="Line 9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8" name="Line 9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9" name="Line 9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0" name="Line 9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546" name="Group 94"/>
            <p:cNvGrpSpPr/>
            <p:nvPr/>
          </p:nvGrpSpPr>
          <p:grpSpPr bwMode="auto">
            <a:xfrm>
              <a:off x="849" y="1897"/>
              <a:ext cx="10338" cy="570"/>
              <a:chOff x="1251" y="315"/>
              <a:chExt cx="10338" cy="570"/>
            </a:xfrm>
          </p:grpSpPr>
          <p:sp>
            <p:nvSpPr>
              <p:cNvPr id="547" name="Rectangle 95"/>
              <p:cNvSpPr>
                <a:spLocks noChangeArrowheads="1"/>
              </p:cNvSpPr>
              <p:nvPr/>
            </p:nvSpPr>
            <p:spPr bwMode="auto">
              <a:xfrm>
                <a:off x="1251" y="315"/>
                <a:ext cx="10332" cy="5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666699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8" name="Line 96"/>
              <p:cNvSpPr>
                <a:spLocks noChangeShapeType="1"/>
              </p:cNvSpPr>
              <p:nvPr/>
            </p:nvSpPr>
            <p:spPr bwMode="auto">
              <a:xfrm>
                <a:off x="1257" y="599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9" name="Line 97"/>
              <p:cNvSpPr>
                <a:spLocks noChangeShapeType="1"/>
              </p:cNvSpPr>
              <p:nvPr/>
            </p:nvSpPr>
            <p:spPr bwMode="auto">
              <a:xfrm>
                <a:off x="1257" y="463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0" name="Line 98"/>
              <p:cNvSpPr>
                <a:spLocks noChangeShapeType="1"/>
              </p:cNvSpPr>
              <p:nvPr/>
            </p:nvSpPr>
            <p:spPr bwMode="auto">
              <a:xfrm>
                <a:off x="1257" y="740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51" name="Group 99"/>
              <p:cNvGrpSpPr/>
              <p:nvPr/>
            </p:nvGrpSpPr>
            <p:grpSpPr bwMode="auto">
              <a:xfrm>
                <a:off x="1380" y="327"/>
                <a:ext cx="459" cy="543"/>
                <a:chOff x="1384" y="327"/>
                <a:chExt cx="459" cy="543"/>
              </a:xfrm>
            </p:grpSpPr>
            <p:sp>
              <p:nvSpPr>
                <p:cNvPr id="632" name="Line 10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3" name="Line 10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4" name="Line 10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5" name="Line 10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2" name="Group 104"/>
              <p:cNvGrpSpPr/>
              <p:nvPr/>
            </p:nvGrpSpPr>
            <p:grpSpPr bwMode="auto">
              <a:xfrm>
                <a:off x="1984" y="333"/>
                <a:ext cx="459" cy="543"/>
                <a:chOff x="1384" y="327"/>
                <a:chExt cx="459" cy="543"/>
              </a:xfrm>
            </p:grpSpPr>
            <p:sp>
              <p:nvSpPr>
                <p:cNvPr id="628" name="Line 10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9" name="Line 10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0" name="Line 10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1" name="Line 10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3" name="Group 109"/>
              <p:cNvGrpSpPr/>
              <p:nvPr/>
            </p:nvGrpSpPr>
            <p:grpSpPr bwMode="auto">
              <a:xfrm>
                <a:off x="2598" y="327"/>
                <a:ext cx="459" cy="543"/>
                <a:chOff x="1384" y="327"/>
                <a:chExt cx="459" cy="543"/>
              </a:xfrm>
            </p:grpSpPr>
            <p:sp>
              <p:nvSpPr>
                <p:cNvPr id="624" name="Line 11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5" name="Line 11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6" name="Line 11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7" name="Line 11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4" name="Group 114"/>
              <p:cNvGrpSpPr/>
              <p:nvPr/>
            </p:nvGrpSpPr>
            <p:grpSpPr bwMode="auto">
              <a:xfrm>
                <a:off x="3202" y="333"/>
                <a:ext cx="459" cy="543"/>
                <a:chOff x="1384" y="327"/>
                <a:chExt cx="459" cy="543"/>
              </a:xfrm>
            </p:grpSpPr>
            <p:sp>
              <p:nvSpPr>
                <p:cNvPr id="620" name="Line 11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1" name="Line 11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2" name="Line 11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3" name="Line 11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5" name="Group 119"/>
              <p:cNvGrpSpPr/>
              <p:nvPr/>
            </p:nvGrpSpPr>
            <p:grpSpPr bwMode="auto">
              <a:xfrm>
                <a:off x="3814" y="327"/>
                <a:ext cx="459" cy="543"/>
                <a:chOff x="1384" y="327"/>
                <a:chExt cx="459" cy="543"/>
              </a:xfrm>
            </p:grpSpPr>
            <p:sp>
              <p:nvSpPr>
                <p:cNvPr id="616" name="Line 12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7" name="Line 12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8" name="Line 12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9" name="Line 12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6" name="Group 124"/>
              <p:cNvGrpSpPr/>
              <p:nvPr/>
            </p:nvGrpSpPr>
            <p:grpSpPr bwMode="auto">
              <a:xfrm>
                <a:off x="4418" y="333"/>
                <a:ext cx="459" cy="543"/>
                <a:chOff x="1384" y="327"/>
                <a:chExt cx="459" cy="543"/>
              </a:xfrm>
            </p:grpSpPr>
            <p:sp>
              <p:nvSpPr>
                <p:cNvPr id="612" name="Line 12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3" name="Line 12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4" name="Line 12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5" name="Line 12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7" name="Group 129"/>
              <p:cNvGrpSpPr/>
              <p:nvPr/>
            </p:nvGrpSpPr>
            <p:grpSpPr bwMode="auto">
              <a:xfrm>
                <a:off x="5029" y="327"/>
                <a:ext cx="459" cy="543"/>
                <a:chOff x="1384" y="327"/>
                <a:chExt cx="459" cy="543"/>
              </a:xfrm>
            </p:grpSpPr>
            <p:sp>
              <p:nvSpPr>
                <p:cNvPr id="608" name="Line 13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9" name="Line 13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0" name="Line 13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1" name="Line 13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8" name="Group 134"/>
              <p:cNvGrpSpPr/>
              <p:nvPr/>
            </p:nvGrpSpPr>
            <p:grpSpPr bwMode="auto">
              <a:xfrm>
                <a:off x="5633" y="333"/>
                <a:ext cx="459" cy="543"/>
                <a:chOff x="1384" y="327"/>
                <a:chExt cx="459" cy="543"/>
              </a:xfrm>
            </p:grpSpPr>
            <p:sp>
              <p:nvSpPr>
                <p:cNvPr id="604" name="Line 13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5" name="Line 13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6" name="Line 13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7" name="Line 13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9" name="Group 139"/>
              <p:cNvGrpSpPr/>
              <p:nvPr/>
            </p:nvGrpSpPr>
            <p:grpSpPr bwMode="auto">
              <a:xfrm>
                <a:off x="6247" y="327"/>
                <a:ext cx="459" cy="543"/>
                <a:chOff x="1384" y="327"/>
                <a:chExt cx="459" cy="543"/>
              </a:xfrm>
            </p:grpSpPr>
            <p:sp>
              <p:nvSpPr>
                <p:cNvPr id="600" name="Line 14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1" name="Line 14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2" name="Line 14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3" name="Line 14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0" name="Group 144"/>
              <p:cNvGrpSpPr/>
              <p:nvPr/>
            </p:nvGrpSpPr>
            <p:grpSpPr bwMode="auto">
              <a:xfrm>
                <a:off x="6851" y="333"/>
                <a:ext cx="459" cy="543"/>
                <a:chOff x="1384" y="327"/>
                <a:chExt cx="459" cy="543"/>
              </a:xfrm>
            </p:grpSpPr>
            <p:sp>
              <p:nvSpPr>
                <p:cNvPr id="596" name="Line 14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7" name="Line 14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8" name="Line 14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9" name="Line 14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1" name="Group 149"/>
              <p:cNvGrpSpPr/>
              <p:nvPr/>
            </p:nvGrpSpPr>
            <p:grpSpPr bwMode="auto">
              <a:xfrm>
                <a:off x="7463" y="327"/>
                <a:ext cx="459" cy="543"/>
                <a:chOff x="1384" y="327"/>
                <a:chExt cx="459" cy="543"/>
              </a:xfrm>
            </p:grpSpPr>
            <p:sp>
              <p:nvSpPr>
                <p:cNvPr id="592" name="Line 15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3" name="Line 15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4" name="Line 15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5" name="Line 15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2" name="Group 154"/>
              <p:cNvGrpSpPr/>
              <p:nvPr/>
            </p:nvGrpSpPr>
            <p:grpSpPr bwMode="auto">
              <a:xfrm>
                <a:off x="8067" y="333"/>
                <a:ext cx="459" cy="543"/>
                <a:chOff x="1384" y="327"/>
                <a:chExt cx="459" cy="543"/>
              </a:xfrm>
            </p:grpSpPr>
            <p:sp>
              <p:nvSpPr>
                <p:cNvPr id="588" name="Line 15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9" name="Line 15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0" name="Line 15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1" name="Line 15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3" name="Group 159"/>
              <p:cNvGrpSpPr/>
              <p:nvPr/>
            </p:nvGrpSpPr>
            <p:grpSpPr bwMode="auto">
              <a:xfrm>
                <a:off x="8677" y="333"/>
                <a:ext cx="459" cy="543"/>
                <a:chOff x="1384" y="327"/>
                <a:chExt cx="459" cy="543"/>
              </a:xfrm>
            </p:grpSpPr>
            <p:sp>
              <p:nvSpPr>
                <p:cNvPr id="584" name="Line 16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5" name="Line 16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6" name="Line 16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7" name="Line 16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4" name="Group 164"/>
              <p:cNvGrpSpPr/>
              <p:nvPr/>
            </p:nvGrpSpPr>
            <p:grpSpPr bwMode="auto">
              <a:xfrm>
                <a:off x="9291" y="327"/>
                <a:ext cx="459" cy="543"/>
                <a:chOff x="1384" y="327"/>
                <a:chExt cx="459" cy="543"/>
              </a:xfrm>
            </p:grpSpPr>
            <p:sp>
              <p:nvSpPr>
                <p:cNvPr id="580" name="Line 16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1" name="Line 16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2" name="Line 16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3" name="Line 16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5" name="Group 169"/>
              <p:cNvGrpSpPr/>
              <p:nvPr/>
            </p:nvGrpSpPr>
            <p:grpSpPr bwMode="auto">
              <a:xfrm>
                <a:off x="9895" y="333"/>
                <a:ext cx="459" cy="543"/>
                <a:chOff x="1384" y="327"/>
                <a:chExt cx="459" cy="543"/>
              </a:xfrm>
            </p:grpSpPr>
            <p:sp>
              <p:nvSpPr>
                <p:cNvPr id="576" name="Line 17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7" name="Line 17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8" name="Line 17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9" name="Line 17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6" name="Group 174"/>
              <p:cNvGrpSpPr/>
              <p:nvPr/>
            </p:nvGrpSpPr>
            <p:grpSpPr bwMode="auto">
              <a:xfrm>
                <a:off x="10507" y="327"/>
                <a:ext cx="459" cy="543"/>
                <a:chOff x="1384" y="327"/>
                <a:chExt cx="459" cy="543"/>
              </a:xfrm>
            </p:grpSpPr>
            <p:sp>
              <p:nvSpPr>
                <p:cNvPr id="572" name="Line 175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3" name="Line 176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4" name="Line 177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5" name="Line 178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7" name="Group 179"/>
              <p:cNvGrpSpPr/>
              <p:nvPr/>
            </p:nvGrpSpPr>
            <p:grpSpPr bwMode="auto">
              <a:xfrm>
                <a:off x="11111" y="333"/>
                <a:ext cx="473" cy="543"/>
                <a:chOff x="1384" y="327"/>
                <a:chExt cx="459" cy="543"/>
              </a:xfrm>
            </p:grpSpPr>
            <p:sp>
              <p:nvSpPr>
                <p:cNvPr id="568" name="Line 180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9" name="Line 181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0" name="Line 182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1" name="Line 183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" name="Group 184"/>
          <p:cNvGrpSpPr/>
          <p:nvPr/>
        </p:nvGrpSpPr>
        <p:grpSpPr bwMode="auto">
          <a:xfrm>
            <a:off x="25400" y="138566"/>
            <a:ext cx="12159315" cy="1649547"/>
            <a:chOff x="844" y="1324"/>
            <a:chExt cx="10343" cy="1143"/>
          </a:xfrm>
        </p:grpSpPr>
        <p:grpSp>
          <p:nvGrpSpPr>
            <p:cNvPr id="365" name="Group 185"/>
            <p:cNvGrpSpPr/>
            <p:nvPr/>
          </p:nvGrpSpPr>
          <p:grpSpPr bwMode="auto">
            <a:xfrm>
              <a:off x="844" y="1324"/>
              <a:ext cx="10338" cy="570"/>
              <a:chOff x="1251" y="315"/>
              <a:chExt cx="10338" cy="570"/>
            </a:xfrm>
          </p:grpSpPr>
          <p:sp>
            <p:nvSpPr>
              <p:cNvPr id="456" name="Rectangle 186"/>
              <p:cNvSpPr>
                <a:spLocks noChangeArrowheads="1"/>
              </p:cNvSpPr>
              <p:nvPr/>
            </p:nvSpPr>
            <p:spPr bwMode="auto">
              <a:xfrm>
                <a:off x="1251" y="315"/>
                <a:ext cx="10332" cy="5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666699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Line 187"/>
              <p:cNvSpPr>
                <a:spLocks noChangeShapeType="1"/>
              </p:cNvSpPr>
              <p:nvPr/>
            </p:nvSpPr>
            <p:spPr bwMode="auto">
              <a:xfrm>
                <a:off x="1257" y="599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Line 188"/>
              <p:cNvSpPr>
                <a:spLocks noChangeShapeType="1"/>
              </p:cNvSpPr>
              <p:nvPr/>
            </p:nvSpPr>
            <p:spPr bwMode="auto">
              <a:xfrm>
                <a:off x="1257" y="463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Line 189"/>
              <p:cNvSpPr>
                <a:spLocks noChangeShapeType="1"/>
              </p:cNvSpPr>
              <p:nvPr/>
            </p:nvSpPr>
            <p:spPr bwMode="auto">
              <a:xfrm>
                <a:off x="1257" y="740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60" name="Group 190"/>
              <p:cNvGrpSpPr/>
              <p:nvPr/>
            </p:nvGrpSpPr>
            <p:grpSpPr bwMode="auto">
              <a:xfrm>
                <a:off x="1380" y="327"/>
                <a:ext cx="459" cy="543"/>
                <a:chOff x="1384" y="327"/>
                <a:chExt cx="459" cy="543"/>
              </a:xfrm>
            </p:grpSpPr>
            <p:sp>
              <p:nvSpPr>
                <p:cNvPr id="541" name="Line 191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2" name="Line 192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3" name="Line 193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4" name="Line 194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61" name="Group 195"/>
              <p:cNvGrpSpPr/>
              <p:nvPr/>
            </p:nvGrpSpPr>
            <p:grpSpPr bwMode="auto">
              <a:xfrm>
                <a:off x="1984" y="333"/>
                <a:ext cx="459" cy="543"/>
                <a:chOff x="1384" y="327"/>
                <a:chExt cx="459" cy="543"/>
              </a:xfrm>
            </p:grpSpPr>
            <p:sp>
              <p:nvSpPr>
                <p:cNvPr id="537" name="Line 196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8" name="Line 197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9" name="Line 198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0" name="Line 199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62" name="Group 200"/>
              <p:cNvGrpSpPr/>
              <p:nvPr/>
            </p:nvGrpSpPr>
            <p:grpSpPr bwMode="auto">
              <a:xfrm>
                <a:off x="2598" y="327"/>
                <a:ext cx="459" cy="543"/>
                <a:chOff x="1384" y="327"/>
                <a:chExt cx="459" cy="543"/>
              </a:xfrm>
            </p:grpSpPr>
            <p:sp>
              <p:nvSpPr>
                <p:cNvPr id="533" name="Line 201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4" name="Line 202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5" name="Line 203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6" name="Line 204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63" name="Group 205"/>
              <p:cNvGrpSpPr/>
              <p:nvPr/>
            </p:nvGrpSpPr>
            <p:grpSpPr bwMode="auto">
              <a:xfrm>
                <a:off x="3202" y="333"/>
                <a:ext cx="459" cy="543"/>
                <a:chOff x="1384" y="327"/>
                <a:chExt cx="459" cy="543"/>
              </a:xfrm>
            </p:grpSpPr>
            <p:sp>
              <p:nvSpPr>
                <p:cNvPr id="529" name="Line 206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0" name="Line 207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1" name="Line 208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2" name="Line 209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64" name="Group 210"/>
              <p:cNvGrpSpPr/>
              <p:nvPr/>
            </p:nvGrpSpPr>
            <p:grpSpPr bwMode="auto">
              <a:xfrm>
                <a:off x="3814" y="327"/>
                <a:ext cx="459" cy="543"/>
                <a:chOff x="1384" y="327"/>
                <a:chExt cx="459" cy="543"/>
              </a:xfrm>
            </p:grpSpPr>
            <p:sp>
              <p:nvSpPr>
                <p:cNvPr id="525" name="Line 211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6" name="Line 212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7" name="Line 213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8" name="Line 214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65" name="Group 215"/>
              <p:cNvGrpSpPr/>
              <p:nvPr/>
            </p:nvGrpSpPr>
            <p:grpSpPr bwMode="auto">
              <a:xfrm>
                <a:off x="4418" y="333"/>
                <a:ext cx="459" cy="543"/>
                <a:chOff x="1384" y="327"/>
                <a:chExt cx="459" cy="543"/>
              </a:xfrm>
            </p:grpSpPr>
            <p:sp>
              <p:nvSpPr>
                <p:cNvPr id="521" name="Line 216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2" name="Line 217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3" name="Line 218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4" name="Line 219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66" name="Group 220"/>
              <p:cNvGrpSpPr/>
              <p:nvPr/>
            </p:nvGrpSpPr>
            <p:grpSpPr bwMode="auto">
              <a:xfrm>
                <a:off x="5029" y="327"/>
                <a:ext cx="459" cy="543"/>
                <a:chOff x="1384" y="327"/>
                <a:chExt cx="459" cy="543"/>
              </a:xfrm>
            </p:grpSpPr>
            <p:sp>
              <p:nvSpPr>
                <p:cNvPr id="517" name="Line 221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8" name="Line 222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9" name="Line 223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0" name="Line 224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67" name="Group 225"/>
              <p:cNvGrpSpPr/>
              <p:nvPr/>
            </p:nvGrpSpPr>
            <p:grpSpPr bwMode="auto">
              <a:xfrm>
                <a:off x="5633" y="333"/>
                <a:ext cx="459" cy="543"/>
                <a:chOff x="1384" y="327"/>
                <a:chExt cx="459" cy="543"/>
              </a:xfrm>
            </p:grpSpPr>
            <p:sp>
              <p:nvSpPr>
                <p:cNvPr id="513" name="Line 226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4" name="Line 227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5" name="Line 228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6" name="Line 229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68" name="Group 230"/>
              <p:cNvGrpSpPr/>
              <p:nvPr/>
            </p:nvGrpSpPr>
            <p:grpSpPr bwMode="auto">
              <a:xfrm>
                <a:off x="6247" y="327"/>
                <a:ext cx="459" cy="543"/>
                <a:chOff x="1384" y="327"/>
                <a:chExt cx="459" cy="543"/>
              </a:xfrm>
            </p:grpSpPr>
            <p:sp>
              <p:nvSpPr>
                <p:cNvPr id="509" name="Line 231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0" name="Line 232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1" name="Line 233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2" name="Line 234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69" name="Group 235"/>
              <p:cNvGrpSpPr/>
              <p:nvPr/>
            </p:nvGrpSpPr>
            <p:grpSpPr bwMode="auto">
              <a:xfrm>
                <a:off x="6851" y="333"/>
                <a:ext cx="459" cy="543"/>
                <a:chOff x="1384" y="327"/>
                <a:chExt cx="459" cy="543"/>
              </a:xfrm>
            </p:grpSpPr>
            <p:sp>
              <p:nvSpPr>
                <p:cNvPr id="505" name="Line 236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6" name="Line 237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7" name="Line 238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8" name="Line 239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70" name="Group 240"/>
              <p:cNvGrpSpPr/>
              <p:nvPr/>
            </p:nvGrpSpPr>
            <p:grpSpPr bwMode="auto">
              <a:xfrm>
                <a:off x="7463" y="327"/>
                <a:ext cx="459" cy="543"/>
                <a:chOff x="1384" y="327"/>
                <a:chExt cx="459" cy="543"/>
              </a:xfrm>
            </p:grpSpPr>
            <p:sp>
              <p:nvSpPr>
                <p:cNvPr id="501" name="Line 241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" name="Line 242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" name="Line 243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4" name="Line 244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71" name="Group 245"/>
              <p:cNvGrpSpPr/>
              <p:nvPr/>
            </p:nvGrpSpPr>
            <p:grpSpPr bwMode="auto">
              <a:xfrm>
                <a:off x="8067" y="333"/>
                <a:ext cx="459" cy="543"/>
                <a:chOff x="1384" y="327"/>
                <a:chExt cx="459" cy="543"/>
              </a:xfrm>
            </p:grpSpPr>
            <p:sp>
              <p:nvSpPr>
                <p:cNvPr id="497" name="Line 246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8" name="Line 247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9" name="Line 248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0" name="Line 249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72" name="Group 250"/>
              <p:cNvGrpSpPr/>
              <p:nvPr/>
            </p:nvGrpSpPr>
            <p:grpSpPr bwMode="auto">
              <a:xfrm>
                <a:off x="8677" y="333"/>
                <a:ext cx="459" cy="543"/>
                <a:chOff x="1384" y="327"/>
                <a:chExt cx="459" cy="543"/>
              </a:xfrm>
            </p:grpSpPr>
            <p:sp>
              <p:nvSpPr>
                <p:cNvPr id="493" name="Line 251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4" name="Line 252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5" name="Line 253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6" name="Line 254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73" name="Group 255"/>
              <p:cNvGrpSpPr/>
              <p:nvPr/>
            </p:nvGrpSpPr>
            <p:grpSpPr bwMode="auto">
              <a:xfrm>
                <a:off x="9291" y="327"/>
                <a:ext cx="459" cy="543"/>
                <a:chOff x="1384" y="327"/>
                <a:chExt cx="459" cy="543"/>
              </a:xfrm>
            </p:grpSpPr>
            <p:sp>
              <p:nvSpPr>
                <p:cNvPr id="489" name="Line 256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0" name="Line 257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1" name="Line 258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2" name="Line 259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74" name="Group 260"/>
              <p:cNvGrpSpPr/>
              <p:nvPr/>
            </p:nvGrpSpPr>
            <p:grpSpPr bwMode="auto">
              <a:xfrm>
                <a:off x="9895" y="333"/>
                <a:ext cx="459" cy="543"/>
                <a:chOff x="1384" y="327"/>
                <a:chExt cx="459" cy="543"/>
              </a:xfrm>
            </p:grpSpPr>
            <p:sp>
              <p:nvSpPr>
                <p:cNvPr id="485" name="Line 261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6" name="Line 262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7" name="Line 263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8" name="Line 264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75" name="Group 265"/>
              <p:cNvGrpSpPr/>
              <p:nvPr/>
            </p:nvGrpSpPr>
            <p:grpSpPr bwMode="auto">
              <a:xfrm>
                <a:off x="10507" y="327"/>
                <a:ext cx="459" cy="543"/>
                <a:chOff x="1384" y="327"/>
                <a:chExt cx="459" cy="543"/>
              </a:xfrm>
            </p:grpSpPr>
            <p:sp>
              <p:nvSpPr>
                <p:cNvPr id="481" name="Line 266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2" name="Line 267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" name="Line 268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4" name="Line 269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76" name="Group 270"/>
              <p:cNvGrpSpPr/>
              <p:nvPr/>
            </p:nvGrpSpPr>
            <p:grpSpPr bwMode="auto">
              <a:xfrm>
                <a:off x="11111" y="333"/>
                <a:ext cx="473" cy="543"/>
                <a:chOff x="1384" y="327"/>
                <a:chExt cx="459" cy="543"/>
              </a:xfrm>
            </p:grpSpPr>
            <p:sp>
              <p:nvSpPr>
                <p:cNvPr id="477" name="Line 271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8" name="Line 272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9" name="Line 273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0" name="Line 274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366" name="Group 275"/>
            <p:cNvGrpSpPr/>
            <p:nvPr/>
          </p:nvGrpSpPr>
          <p:grpSpPr bwMode="auto">
            <a:xfrm>
              <a:off x="849" y="1897"/>
              <a:ext cx="10338" cy="570"/>
              <a:chOff x="1251" y="315"/>
              <a:chExt cx="10338" cy="570"/>
            </a:xfrm>
          </p:grpSpPr>
          <p:sp>
            <p:nvSpPr>
              <p:cNvPr id="367" name="Rectangle 276"/>
              <p:cNvSpPr>
                <a:spLocks noChangeArrowheads="1"/>
              </p:cNvSpPr>
              <p:nvPr/>
            </p:nvSpPr>
            <p:spPr bwMode="auto">
              <a:xfrm>
                <a:off x="1251" y="315"/>
                <a:ext cx="10332" cy="5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666699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Line 277"/>
              <p:cNvSpPr>
                <a:spLocks noChangeShapeType="1"/>
              </p:cNvSpPr>
              <p:nvPr/>
            </p:nvSpPr>
            <p:spPr bwMode="auto">
              <a:xfrm>
                <a:off x="1257" y="599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Line 278"/>
              <p:cNvSpPr>
                <a:spLocks noChangeShapeType="1"/>
              </p:cNvSpPr>
              <p:nvPr/>
            </p:nvSpPr>
            <p:spPr bwMode="auto">
              <a:xfrm>
                <a:off x="1257" y="463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Line 279"/>
              <p:cNvSpPr>
                <a:spLocks noChangeShapeType="1"/>
              </p:cNvSpPr>
              <p:nvPr/>
            </p:nvSpPr>
            <p:spPr bwMode="auto">
              <a:xfrm>
                <a:off x="1257" y="740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71" name="Group 280"/>
              <p:cNvGrpSpPr/>
              <p:nvPr/>
            </p:nvGrpSpPr>
            <p:grpSpPr bwMode="auto">
              <a:xfrm>
                <a:off x="1380" y="327"/>
                <a:ext cx="459" cy="543"/>
                <a:chOff x="1384" y="327"/>
                <a:chExt cx="459" cy="543"/>
              </a:xfrm>
            </p:grpSpPr>
            <p:sp>
              <p:nvSpPr>
                <p:cNvPr id="452" name="Line 281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3" name="Line 282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4" name="Line 283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5" name="Line 284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72" name="Group 285"/>
              <p:cNvGrpSpPr/>
              <p:nvPr/>
            </p:nvGrpSpPr>
            <p:grpSpPr bwMode="auto">
              <a:xfrm>
                <a:off x="1984" y="333"/>
                <a:ext cx="459" cy="543"/>
                <a:chOff x="1384" y="327"/>
                <a:chExt cx="459" cy="543"/>
              </a:xfrm>
            </p:grpSpPr>
            <p:sp>
              <p:nvSpPr>
                <p:cNvPr id="448" name="Line 286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9" name="Line 287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0" name="Line 288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1" name="Line 289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73" name="Group 290"/>
              <p:cNvGrpSpPr/>
              <p:nvPr/>
            </p:nvGrpSpPr>
            <p:grpSpPr bwMode="auto">
              <a:xfrm>
                <a:off x="2598" y="327"/>
                <a:ext cx="459" cy="543"/>
                <a:chOff x="1384" y="327"/>
                <a:chExt cx="459" cy="543"/>
              </a:xfrm>
            </p:grpSpPr>
            <p:sp>
              <p:nvSpPr>
                <p:cNvPr id="444" name="Line 291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5" name="Line 292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6" name="Line 293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7" name="Line 294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74" name="Group 295"/>
              <p:cNvGrpSpPr/>
              <p:nvPr/>
            </p:nvGrpSpPr>
            <p:grpSpPr bwMode="auto">
              <a:xfrm>
                <a:off x="3202" y="333"/>
                <a:ext cx="459" cy="543"/>
                <a:chOff x="1384" y="327"/>
                <a:chExt cx="459" cy="543"/>
              </a:xfrm>
            </p:grpSpPr>
            <p:sp>
              <p:nvSpPr>
                <p:cNvPr id="440" name="Line 296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1" name="Line 297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2" name="Line 298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3" name="Line 299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75" name="Group 300"/>
              <p:cNvGrpSpPr/>
              <p:nvPr/>
            </p:nvGrpSpPr>
            <p:grpSpPr bwMode="auto">
              <a:xfrm>
                <a:off x="3814" y="327"/>
                <a:ext cx="459" cy="543"/>
                <a:chOff x="1384" y="327"/>
                <a:chExt cx="459" cy="543"/>
              </a:xfrm>
            </p:grpSpPr>
            <p:sp>
              <p:nvSpPr>
                <p:cNvPr id="436" name="Line 301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7" name="Line 302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8" name="Line 303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9" name="Line 304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76" name="Group 305"/>
              <p:cNvGrpSpPr/>
              <p:nvPr/>
            </p:nvGrpSpPr>
            <p:grpSpPr bwMode="auto">
              <a:xfrm>
                <a:off x="4418" y="333"/>
                <a:ext cx="459" cy="543"/>
                <a:chOff x="1384" y="327"/>
                <a:chExt cx="459" cy="543"/>
              </a:xfrm>
            </p:grpSpPr>
            <p:sp>
              <p:nvSpPr>
                <p:cNvPr id="432" name="Line 306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3" name="Line 307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4" name="Line 308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5" name="Line 309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77" name="Group 310"/>
              <p:cNvGrpSpPr/>
              <p:nvPr/>
            </p:nvGrpSpPr>
            <p:grpSpPr bwMode="auto">
              <a:xfrm>
                <a:off x="5029" y="327"/>
                <a:ext cx="459" cy="543"/>
                <a:chOff x="1384" y="327"/>
                <a:chExt cx="459" cy="543"/>
              </a:xfrm>
            </p:grpSpPr>
            <p:sp>
              <p:nvSpPr>
                <p:cNvPr id="428" name="Line 311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9" name="Line 312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0" name="Line 313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1" name="Line 314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78" name="Group 315"/>
              <p:cNvGrpSpPr/>
              <p:nvPr/>
            </p:nvGrpSpPr>
            <p:grpSpPr bwMode="auto">
              <a:xfrm>
                <a:off x="5633" y="333"/>
                <a:ext cx="459" cy="543"/>
                <a:chOff x="1384" y="327"/>
                <a:chExt cx="459" cy="543"/>
              </a:xfrm>
            </p:grpSpPr>
            <p:sp>
              <p:nvSpPr>
                <p:cNvPr id="424" name="Line 316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5" name="Line 317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6" name="Line 318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7" name="Line 319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79" name="Group 320"/>
              <p:cNvGrpSpPr/>
              <p:nvPr/>
            </p:nvGrpSpPr>
            <p:grpSpPr bwMode="auto">
              <a:xfrm>
                <a:off x="6247" y="327"/>
                <a:ext cx="459" cy="543"/>
                <a:chOff x="1384" y="327"/>
                <a:chExt cx="459" cy="543"/>
              </a:xfrm>
            </p:grpSpPr>
            <p:sp>
              <p:nvSpPr>
                <p:cNvPr id="420" name="Line 321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1" name="Line 322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2" name="Line 323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3" name="Line 324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80" name="Group 325"/>
              <p:cNvGrpSpPr/>
              <p:nvPr/>
            </p:nvGrpSpPr>
            <p:grpSpPr bwMode="auto">
              <a:xfrm>
                <a:off x="6851" y="333"/>
                <a:ext cx="459" cy="543"/>
                <a:chOff x="1384" y="327"/>
                <a:chExt cx="459" cy="543"/>
              </a:xfrm>
            </p:grpSpPr>
            <p:sp>
              <p:nvSpPr>
                <p:cNvPr id="416" name="Line 326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7" name="Line 327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8" name="Line 328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9" name="Line 329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81" name="Group 330"/>
              <p:cNvGrpSpPr/>
              <p:nvPr/>
            </p:nvGrpSpPr>
            <p:grpSpPr bwMode="auto">
              <a:xfrm>
                <a:off x="7463" y="327"/>
                <a:ext cx="459" cy="543"/>
                <a:chOff x="1384" y="327"/>
                <a:chExt cx="459" cy="543"/>
              </a:xfrm>
            </p:grpSpPr>
            <p:sp>
              <p:nvSpPr>
                <p:cNvPr id="412" name="Line 331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3" name="Line 332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4" name="Line 333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5" name="Line 334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82" name="Group 335"/>
              <p:cNvGrpSpPr/>
              <p:nvPr/>
            </p:nvGrpSpPr>
            <p:grpSpPr bwMode="auto">
              <a:xfrm>
                <a:off x="8067" y="333"/>
                <a:ext cx="459" cy="543"/>
                <a:chOff x="1384" y="327"/>
                <a:chExt cx="459" cy="543"/>
              </a:xfrm>
            </p:grpSpPr>
            <p:sp>
              <p:nvSpPr>
                <p:cNvPr id="408" name="Line 336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9" name="Line 337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0" name="Line 338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1" name="Line 339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83" name="Group 340"/>
              <p:cNvGrpSpPr/>
              <p:nvPr/>
            </p:nvGrpSpPr>
            <p:grpSpPr bwMode="auto">
              <a:xfrm>
                <a:off x="8677" y="333"/>
                <a:ext cx="459" cy="543"/>
                <a:chOff x="1384" y="327"/>
                <a:chExt cx="459" cy="543"/>
              </a:xfrm>
            </p:grpSpPr>
            <p:sp>
              <p:nvSpPr>
                <p:cNvPr id="404" name="Line 341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5" name="Line 342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6" name="Line 343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7" name="Line 344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84" name="Group 345"/>
              <p:cNvGrpSpPr/>
              <p:nvPr/>
            </p:nvGrpSpPr>
            <p:grpSpPr bwMode="auto">
              <a:xfrm>
                <a:off x="9291" y="327"/>
                <a:ext cx="459" cy="543"/>
                <a:chOff x="1384" y="327"/>
                <a:chExt cx="459" cy="543"/>
              </a:xfrm>
            </p:grpSpPr>
            <p:sp>
              <p:nvSpPr>
                <p:cNvPr id="400" name="Line 346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1" name="Line 347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2" name="Line 348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3" name="Line 349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85" name="Group 350"/>
              <p:cNvGrpSpPr/>
              <p:nvPr/>
            </p:nvGrpSpPr>
            <p:grpSpPr bwMode="auto">
              <a:xfrm>
                <a:off x="9895" y="333"/>
                <a:ext cx="459" cy="543"/>
                <a:chOff x="1384" y="327"/>
                <a:chExt cx="459" cy="543"/>
              </a:xfrm>
            </p:grpSpPr>
            <p:sp>
              <p:nvSpPr>
                <p:cNvPr id="396" name="Line 351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7" name="Line 352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8" name="Line 353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9" name="Line 354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86" name="Group 355"/>
              <p:cNvGrpSpPr/>
              <p:nvPr/>
            </p:nvGrpSpPr>
            <p:grpSpPr bwMode="auto">
              <a:xfrm>
                <a:off x="10507" y="327"/>
                <a:ext cx="459" cy="543"/>
                <a:chOff x="1384" y="327"/>
                <a:chExt cx="459" cy="543"/>
              </a:xfrm>
            </p:grpSpPr>
            <p:sp>
              <p:nvSpPr>
                <p:cNvPr id="392" name="Line 356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3" name="Line 357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4" name="Line 358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5" name="Line 359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87" name="Group 360"/>
              <p:cNvGrpSpPr/>
              <p:nvPr/>
            </p:nvGrpSpPr>
            <p:grpSpPr bwMode="auto">
              <a:xfrm>
                <a:off x="11111" y="333"/>
                <a:ext cx="473" cy="543"/>
                <a:chOff x="1384" y="327"/>
                <a:chExt cx="459" cy="543"/>
              </a:xfrm>
            </p:grpSpPr>
            <p:sp>
              <p:nvSpPr>
                <p:cNvPr id="388" name="Line 361"/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9" name="Line 362"/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0" name="Line 363"/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1" name="Line 364"/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" name="Group 365"/>
          <p:cNvGrpSpPr/>
          <p:nvPr/>
        </p:nvGrpSpPr>
        <p:grpSpPr bwMode="auto">
          <a:xfrm>
            <a:off x="19754" y="1795328"/>
            <a:ext cx="12153437" cy="822609"/>
            <a:chOff x="1251" y="315"/>
            <a:chExt cx="10338" cy="570"/>
          </a:xfrm>
        </p:grpSpPr>
        <p:sp>
          <p:nvSpPr>
            <p:cNvPr id="276" name="Rectangle 366"/>
            <p:cNvSpPr>
              <a:spLocks noChangeArrowheads="1"/>
            </p:cNvSpPr>
            <p:nvPr/>
          </p:nvSpPr>
          <p:spPr bwMode="auto">
            <a:xfrm>
              <a:off x="1251" y="315"/>
              <a:ext cx="10332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666699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Line 367"/>
            <p:cNvSpPr>
              <a:spLocks noChangeShapeType="1"/>
            </p:cNvSpPr>
            <p:nvPr/>
          </p:nvSpPr>
          <p:spPr bwMode="auto">
            <a:xfrm>
              <a:off x="1257" y="599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8" name="Line 368"/>
            <p:cNvSpPr>
              <a:spLocks noChangeShapeType="1"/>
            </p:cNvSpPr>
            <p:nvPr/>
          </p:nvSpPr>
          <p:spPr bwMode="auto">
            <a:xfrm>
              <a:off x="1257" y="463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Line 369"/>
            <p:cNvSpPr>
              <a:spLocks noChangeShapeType="1"/>
            </p:cNvSpPr>
            <p:nvPr/>
          </p:nvSpPr>
          <p:spPr bwMode="auto">
            <a:xfrm>
              <a:off x="1257" y="740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80" name="Group 370"/>
            <p:cNvGrpSpPr/>
            <p:nvPr/>
          </p:nvGrpSpPr>
          <p:grpSpPr bwMode="auto">
            <a:xfrm>
              <a:off x="1380" y="327"/>
              <a:ext cx="459" cy="543"/>
              <a:chOff x="1384" y="327"/>
              <a:chExt cx="459" cy="543"/>
            </a:xfrm>
          </p:grpSpPr>
          <p:sp>
            <p:nvSpPr>
              <p:cNvPr id="361" name="Line 37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Line 37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Line 37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Line 37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1" name="Group 375"/>
            <p:cNvGrpSpPr/>
            <p:nvPr/>
          </p:nvGrpSpPr>
          <p:grpSpPr bwMode="auto">
            <a:xfrm>
              <a:off x="1984" y="333"/>
              <a:ext cx="459" cy="543"/>
              <a:chOff x="1384" y="327"/>
              <a:chExt cx="459" cy="543"/>
            </a:xfrm>
          </p:grpSpPr>
          <p:sp>
            <p:nvSpPr>
              <p:cNvPr id="357" name="Line 37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Line 37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Line 37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Line 37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2" name="Group 380"/>
            <p:cNvGrpSpPr/>
            <p:nvPr/>
          </p:nvGrpSpPr>
          <p:grpSpPr bwMode="auto">
            <a:xfrm>
              <a:off x="2598" y="327"/>
              <a:ext cx="459" cy="543"/>
              <a:chOff x="1384" y="327"/>
              <a:chExt cx="459" cy="543"/>
            </a:xfrm>
          </p:grpSpPr>
          <p:sp>
            <p:nvSpPr>
              <p:cNvPr id="353" name="Line 38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Line 38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Line 38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Line 38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3" name="Group 385"/>
            <p:cNvGrpSpPr/>
            <p:nvPr/>
          </p:nvGrpSpPr>
          <p:grpSpPr bwMode="auto">
            <a:xfrm>
              <a:off x="3202" y="333"/>
              <a:ext cx="459" cy="543"/>
              <a:chOff x="1384" y="327"/>
              <a:chExt cx="459" cy="543"/>
            </a:xfrm>
          </p:grpSpPr>
          <p:sp>
            <p:nvSpPr>
              <p:cNvPr id="349" name="Line 38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Line 38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Line 38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Line 38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4" name="Group 390"/>
            <p:cNvGrpSpPr/>
            <p:nvPr/>
          </p:nvGrpSpPr>
          <p:grpSpPr bwMode="auto">
            <a:xfrm>
              <a:off x="3814" y="327"/>
              <a:ext cx="459" cy="543"/>
              <a:chOff x="1384" y="327"/>
              <a:chExt cx="459" cy="543"/>
            </a:xfrm>
          </p:grpSpPr>
          <p:sp>
            <p:nvSpPr>
              <p:cNvPr id="345" name="Line 39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Line 39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Line 39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Line 39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5" name="Group 395"/>
            <p:cNvGrpSpPr/>
            <p:nvPr/>
          </p:nvGrpSpPr>
          <p:grpSpPr bwMode="auto">
            <a:xfrm>
              <a:off x="4418" y="333"/>
              <a:ext cx="459" cy="543"/>
              <a:chOff x="1384" y="327"/>
              <a:chExt cx="459" cy="543"/>
            </a:xfrm>
          </p:grpSpPr>
          <p:sp>
            <p:nvSpPr>
              <p:cNvPr id="341" name="Line 39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Line 39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Line 39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Line 39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6" name="Group 400"/>
            <p:cNvGrpSpPr/>
            <p:nvPr/>
          </p:nvGrpSpPr>
          <p:grpSpPr bwMode="auto">
            <a:xfrm>
              <a:off x="5029" y="327"/>
              <a:ext cx="459" cy="543"/>
              <a:chOff x="1384" y="327"/>
              <a:chExt cx="459" cy="543"/>
            </a:xfrm>
          </p:grpSpPr>
          <p:sp>
            <p:nvSpPr>
              <p:cNvPr id="337" name="Line 40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Line 40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Line 40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Line 40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7" name="Group 405"/>
            <p:cNvGrpSpPr/>
            <p:nvPr/>
          </p:nvGrpSpPr>
          <p:grpSpPr bwMode="auto">
            <a:xfrm>
              <a:off x="5633" y="333"/>
              <a:ext cx="459" cy="543"/>
              <a:chOff x="1384" y="327"/>
              <a:chExt cx="459" cy="543"/>
            </a:xfrm>
          </p:grpSpPr>
          <p:sp>
            <p:nvSpPr>
              <p:cNvPr id="333" name="Line 40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Line 40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Line 40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Line 40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8" name="Group 410"/>
            <p:cNvGrpSpPr/>
            <p:nvPr/>
          </p:nvGrpSpPr>
          <p:grpSpPr bwMode="auto">
            <a:xfrm>
              <a:off x="6247" y="327"/>
              <a:ext cx="459" cy="543"/>
              <a:chOff x="1384" y="327"/>
              <a:chExt cx="459" cy="543"/>
            </a:xfrm>
          </p:grpSpPr>
          <p:sp>
            <p:nvSpPr>
              <p:cNvPr id="329" name="Line 41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Line 41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Line 41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Line 41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9" name="Group 415"/>
            <p:cNvGrpSpPr/>
            <p:nvPr/>
          </p:nvGrpSpPr>
          <p:grpSpPr bwMode="auto">
            <a:xfrm>
              <a:off x="6851" y="333"/>
              <a:ext cx="459" cy="543"/>
              <a:chOff x="1384" y="327"/>
              <a:chExt cx="459" cy="543"/>
            </a:xfrm>
          </p:grpSpPr>
          <p:sp>
            <p:nvSpPr>
              <p:cNvPr id="325" name="Line 41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Line 41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Line 41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Line 41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0" name="Group 420"/>
            <p:cNvGrpSpPr/>
            <p:nvPr/>
          </p:nvGrpSpPr>
          <p:grpSpPr bwMode="auto">
            <a:xfrm>
              <a:off x="7463" y="327"/>
              <a:ext cx="459" cy="543"/>
              <a:chOff x="1384" y="327"/>
              <a:chExt cx="459" cy="543"/>
            </a:xfrm>
          </p:grpSpPr>
          <p:sp>
            <p:nvSpPr>
              <p:cNvPr id="321" name="Line 42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Line 42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Line 42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Line 42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1" name="Group 425"/>
            <p:cNvGrpSpPr/>
            <p:nvPr/>
          </p:nvGrpSpPr>
          <p:grpSpPr bwMode="auto">
            <a:xfrm>
              <a:off x="8067" y="333"/>
              <a:ext cx="459" cy="543"/>
              <a:chOff x="1384" y="327"/>
              <a:chExt cx="459" cy="543"/>
            </a:xfrm>
          </p:grpSpPr>
          <p:sp>
            <p:nvSpPr>
              <p:cNvPr id="317" name="Line 42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Line 42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Line 42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Line 42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2" name="Group 430"/>
            <p:cNvGrpSpPr/>
            <p:nvPr/>
          </p:nvGrpSpPr>
          <p:grpSpPr bwMode="auto">
            <a:xfrm>
              <a:off x="8677" y="333"/>
              <a:ext cx="459" cy="543"/>
              <a:chOff x="1384" y="327"/>
              <a:chExt cx="459" cy="543"/>
            </a:xfrm>
          </p:grpSpPr>
          <p:sp>
            <p:nvSpPr>
              <p:cNvPr id="313" name="Line 43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Line 43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Line 43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Line 43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3" name="Group 435"/>
            <p:cNvGrpSpPr/>
            <p:nvPr/>
          </p:nvGrpSpPr>
          <p:grpSpPr bwMode="auto">
            <a:xfrm>
              <a:off x="9291" y="327"/>
              <a:ext cx="459" cy="543"/>
              <a:chOff x="1384" y="327"/>
              <a:chExt cx="459" cy="543"/>
            </a:xfrm>
          </p:grpSpPr>
          <p:sp>
            <p:nvSpPr>
              <p:cNvPr id="309" name="Line 43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Line 43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Line 43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Line 43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4" name="Group 440"/>
            <p:cNvGrpSpPr/>
            <p:nvPr/>
          </p:nvGrpSpPr>
          <p:grpSpPr bwMode="auto">
            <a:xfrm>
              <a:off x="9895" y="333"/>
              <a:ext cx="459" cy="543"/>
              <a:chOff x="1384" y="327"/>
              <a:chExt cx="459" cy="543"/>
            </a:xfrm>
          </p:grpSpPr>
          <p:sp>
            <p:nvSpPr>
              <p:cNvPr id="305" name="Line 44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Line 44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Line 44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Line 44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5" name="Group 445"/>
            <p:cNvGrpSpPr/>
            <p:nvPr/>
          </p:nvGrpSpPr>
          <p:grpSpPr bwMode="auto">
            <a:xfrm>
              <a:off x="10507" y="327"/>
              <a:ext cx="459" cy="543"/>
              <a:chOff x="1384" y="327"/>
              <a:chExt cx="459" cy="543"/>
            </a:xfrm>
          </p:grpSpPr>
          <p:sp>
            <p:nvSpPr>
              <p:cNvPr id="301" name="Line 44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Line 44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3" name="Line 44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Line 44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6" name="Group 450"/>
            <p:cNvGrpSpPr/>
            <p:nvPr/>
          </p:nvGrpSpPr>
          <p:grpSpPr bwMode="auto">
            <a:xfrm>
              <a:off x="11111" y="333"/>
              <a:ext cx="473" cy="543"/>
              <a:chOff x="1384" y="327"/>
              <a:chExt cx="459" cy="543"/>
            </a:xfrm>
          </p:grpSpPr>
          <p:sp>
            <p:nvSpPr>
              <p:cNvPr id="297" name="Line 45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Line 45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9" name="Line 45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Line 45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" name="Group 455"/>
          <p:cNvGrpSpPr/>
          <p:nvPr/>
        </p:nvGrpSpPr>
        <p:grpSpPr bwMode="auto">
          <a:xfrm>
            <a:off x="25632" y="2604948"/>
            <a:ext cx="12153437" cy="822609"/>
            <a:chOff x="1251" y="315"/>
            <a:chExt cx="10338" cy="570"/>
          </a:xfrm>
        </p:grpSpPr>
        <p:sp>
          <p:nvSpPr>
            <p:cNvPr id="187" name="Rectangle 456"/>
            <p:cNvSpPr>
              <a:spLocks noChangeArrowheads="1"/>
            </p:cNvSpPr>
            <p:nvPr/>
          </p:nvSpPr>
          <p:spPr bwMode="auto">
            <a:xfrm>
              <a:off x="1251" y="315"/>
              <a:ext cx="10332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666699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Line 457"/>
            <p:cNvSpPr>
              <a:spLocks noChangeShapeType="1"/>
            </p:cNvSpPr>
            <p:nvPr/>
          </p:nvSpPr>
          <p:spPr bwMode="auto">
            <a:xfrm>
              <a:off x="1257" y="599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Line 458"/>
            <p:cNvSpPr>
              <a:spLocks noChangeShapeType="1"/>
            </p:cNvSpPr>
            <p:nvPr/>
          </p:nvSpPr>
          <p:spPr bwMode="auto">
            <a:xfrm>
              <a:off x="1257" y="463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Line 459"/>
            <p:cNvSpPr>
              <a:spLocks noChangeShapeType="1"/>
            </p:cNvSpPr>
            <p:nvPr/>
          </p:nvSpPr>
          <p:spPr bwMode="auto">
            <a:xfrm>
              <a:off x="1257" y="740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91" name="Group 460"/>
            <p:cNvGrpSpPr/>
            <p:nvPr/>
          </p:nvGrpSpPr>
          <p:grpSpPr bwMode="auto">
            <a:xfrm>
              <a:off x="1380" y="327"/>
              <a:ext cx="459" cy="543"/>
              <a:chOff x="1384" y="327"/>
              <a:chExt cx="459" cy="543"/>
            </a:xfrm>
          </p:grpSpPr>
          <p:sp>
            <p:nvSpPr>
              <p:cNvPr id="272" name="Line 46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Line 46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Line 46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Line 46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2" name="Group 465"/>
            <p:cNvGrpSpPr/>
            <p:nvPr/>
          </p:nvGrpSpPr>
          <p:grpSpPr bwMode="auto">
            <a:xfrm>
              <a:off x="1984" y="333"/>
              <a:ext cx="459" cy="543"/>
              <a:chOff x="1384" y="327"/>
              <a:chExt cx="459" cy="543"/>
            </a:xfrm>
          </p:grpSpPr>
          <p:sp>
            <p:nvSpPr>
              <p:cNvPr id="268" name="Line 46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Line 46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Line 46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Line 46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3" name="Group 470"/>
            <p:cNvGrpSpPr/>
            <p:nvPr/>
          </p:nvGrpSpPr>
          <p:grpSpPr bwMode="auto">
            <a:xfrm>
              <a:off x="2598" y="327"/>
              <a:ext cx="459" cy="543"/>
              <a:chOff x="1384" y="327"/>
              <a:chExt cx="459" cy="543"/>
            </a:xfrm>
          </p:grpSpPr>
          <p:sp>
            <p:nvSpPr>
              <p:cNvPr id="264" name="Line 47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Line 47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Line 47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Line 47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4" name="Group 475"/>
            <p:cNvGrpSpPr/>
            <p:nvPr/>
          </p:nvGrpSpPr>
          <p:grpSpPr bwMode="auto">
            <a:xfrm>
              <a:off x="3202" y="333"/>
              <a:ext cx="459" cy="543"/>
              <a:chOff x="1384" y="327"/>
              <a:chExt cx="459" cy="543"/>
            </a:xfrm>
          </p:grpSpPr>
          <p:sp>
            <p:nvSpPr>
              <p:cNvPr id="260" name="Line 47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Line 47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Line 47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Line 47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5" name="Group 480"/>
            <p:cNvGrpSpPr/>
            <p:nvPr/>
          </p:nvGrpSpPr>
          <p:grpSpPr bwMode="auto">
            <a:xfrm>
              <a:off x="3814" y="327"/>
              <a:ext cx="459" cy="543"/>
              <a:chOff x="1384" y="327"/>
              <a:chExt cx="459" cy="543"/>
            </a:xfrm>
          </p:grpSpPr>
          <p:sp>
            <p:nvSpPr>
              <p:cNvPr id="256" name="Line 48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Line 48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Line 48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Line 48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6" name="Group 485"/>
            <p:cNvGrpSpPr/>
            <p:nvPr/>
          </p:nvGrpSpPr>
          <p:grpSpPr bwMode="auto">
            <a:xfrm>
              <a:off x="4418" y="333"/>
              <a:ext cx="459" cy="543"/>
              <a:chOff x="1384" y="327"/>
              <a:chExt cx="459" cy="543"/>
            </a:xfrm>
          </p:grpSpPr>
          <p:sp>
            <p:nvSpPr>
              <p:cNvPr id="252" name="Line 48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Line 48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Line 48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Line 48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7" name="Group 490"/>
            <p:cNvGrpSpPr/>
            <p:nvPr/>
          </p:nvGrpSpPr>
          <p:grpSpPr bwMode="auto">
            <a:xfrm>
              <a:off x="5029" y="327"/>
              <a:ext cx="459" cy="543"/>
              <a:chOff x="1384" y="327"/>
              <a:chExt cx="459" cy="543"/>
            </a:xfrm>
          </p:grpSpPr>
          <p:sp>
            <p:nvSpPr>
              <p:cNvPr id="248" name="Line 49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Line 49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Line 49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Line 49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8" name="Group 495"/>
            <p:cNvGrpSpPr/>
            <p:nvPr/>
          </p:nvGrpSpPr>
          <p:grpSpPr bwMode="auto">
            <a:xfrm>
              <a:off x="5633" y="333"/>
              <a:ext cx="459" cy="543"/>
              <a:chOff x="1384" y="327"/>
              <a:chExt cx="459" cy="543"/>
            </a:xfrm>
          </p:grpSpPr>
          <p:sp>
            <p:nvSpPr>
              <p:cNvPr id="244" name="Line 49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Line 49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Line 49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Line 49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9" name="Group 500"/>
            <p:cNvGrpSpPr/>
            <p:nvPr/>
          </p:nvGrpSpPr>
          <p:grpSpPr bwMode="auto">
            <a:xfrm>
              <a:off x="6247" y="327"/>
              <a:ext cx="459" cy="543"/>
              <a:chOff x="1384" y="327"/>
              <a:chExt cx="459" cy="543"/>
            </a:xfrm>
          </p:grpSpPr>
          <p:sp>
            <p:nvSpPr>
              <p:cNvPr id="240" name="Line 50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Line 50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Line 50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Line 50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0" name="Group 505"/>
            <p:cNvGrpSpPr/>
            <p:nvPr/>
          </p:nvGrpSpPr>
          <p:grpSpPr bwMode="auto">
            <a:xfrm>
              <a:off x="6851" y="333"/>
              <a:ext cx="459" cy="543"/>
              <a:chOff x="1384" y="327"/>
              <a:chExt cx="459" cy="543"/>
            </a:xfrm>
          </p:grpSpPr>
          <p:sp>
            <p:nvSpPr>
              <p:cNvPr id="236" name="Line 50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Line 50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Line 50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Line 50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1" name="Group 510"/>
            <p:cNvGrpSpPr/>
            <p:nvPr/>
          </p:nvGrpSpPr>
          <p:grpSpPr bwMode="auto">
            <a:xfrm>
              <a:off x="7463" y="327"/>
              <a:ext cx="459" cy="543"/>
              <a:chOff x="1384" y="327"/>
              <a:chExt cx="459" cy="543"/>
            </a:xfrm>
          </p:grpSpPr>
          <p:sp>
            <p:nvSpPr>
              <p:cNvPr id="232" name="Line 51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Line 51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Line 51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Line 51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2" name="Group 515"/>
            <p:cNvGrpSpPr/>
            <p:nvPr/>
          </p:nvGrpSpPr>
          <p:grpSpPr bwMode="auto">
            <a:xfrm>
              <a:off x="8067" y="333"/>
              <a:ext cx="459" cy="543"/>
              <a:chOff x="1384" y="327"/>
              <a:chExt cx="459" cy="543"/>
            </a:xfrm>
          </p:grpSpPr>
          <p:sp>
            <p:nvSpPr>
              <p:cNvPr id="228" name="Line 51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Line 51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Line 51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Line 51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3" name="Group 520"/>
            <p:cNvGrpSpPr/>
            <p:nvPr/>
          </p:nvGrpSpPr>
          <p:grpSpPr bwMode="auto">
            <a:xfrm>
              <a:off x="8677" y="333"/>
              <a:ext cx="459" cy="543"/>
              <a:chOff x="1384" y="327"/>
              <a:chExt cx="459" cy="543"/>
            </a:xfrm>
          </p:grpSpPr>
          <p:sp>
            <p:nvSpPr>
              <p:cNvPr id="224" name="Line 52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Line 52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Line 52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Line 52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4" name="Group 525"/>
            <p:cNvGrpSpPr/>
            <p:nvPr/>
          </p:nvGrpSpPr>
          <p:grpSpPr bwMode="auto">
            <a:xfrm>
              <a:off x="9291" y="327"/>
              <a:ext cx="459" cy="543"/>
              <a:chOff x="1384" y="327"/>
              <a:chExt cx="459" cy="543"/>
            </a:xfrm>
          </p:grpSpPr>
          <p:sp>
            <p:nvSpPr>
              <p:cNvPr id="220" name="Line 52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Line 52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Line 52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Line 52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5" name="Group 530"/>
            <p:cNvGrpSpPr/>
            <p:nvPr/>
          </p:nvGrpSpPr>
          <p:grpSpPr bwMode="auto">
            <a:xfrm>
              <a:off x="9895" y="333"/>
              <a:ext cx="459" cy="543"/>
              <a:chOff x="1384" y="327"/>
              <a:chExt cx="459" cy="543"/>
            </a:xfrm>
          </p:grpSpPr>
          <p:sp>
            <p:nvSpPr>
              <p:cNvPr id="216" name="Line 53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Line 53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Line 53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Line 53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6" name="Group 535"/>
            <p:cNvGrpSpPr/>
            <p:nvPr/>
          </p:nvGrpSpPr>
          <p:grpSpPr bwMode="auto">
            <a:xfrm>
              <a:off x="10507" y="327"/>
              <a:ext cx="459" cy="543"/>
              <a:chOff x="1384" y="327"/>
              <a:chExt cx="459" cy="543"/>
            </a:xfrm>
          </p:grpSpPr>
          <p:sp>
            <p:nvSpPr>
              <p:cNvPr id="212" name="Line 53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Line 53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Line 53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Line 53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7" name="Group 540"/>
            <p:cNvGrpSpPr/>
            <p:nvPr/>
          </p:nvGrpSpPr>
          <p:grpSpPr bwMode="auto">
            <a:xfrm>
              <a:off x="11111" y="333"/>
              <a:ext cx="473" cy="543"/>
              <a:chOff x="1384" y="327"/>
              <a:chExt cx="459" cy="543"/>
            </a:xfrm>
          </p:grpSpPr>
          <p:sp>
            <p:nvSpPr>
              <p:cNvPr id="208" name="Line 54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Line 54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Line 54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Line 54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" name="Group 545"/>
          <p:cNvGrpSpPr/>
          <p:nvPr/>
        </p:nvGrpSpPr>
        <p:grpSpPr bwMode="auto">
          <a:xfrm>
            <a:off x="27983" y="3427557"/>
            <a:ext cx="12153437" cy="822609"/>
            <a:chOff x="1251" y="315"/>
            <a:chExt cx="10338" cy="570"/>
          </a:xfrm>
        </p:grpSpPr>
        <p:sp>
          <p:nvSpPr>
            <p:cNvPr id="98" name="Rectangle 546"/>
            <p:cNvSpPr>
              <a:spLocks noChangeArrowheads="1"/>
            </p:cNvSpPr>
            <p:nvPr/>
          </p:nvSpPr>
          <p:spPr bwMode="auto">
            <a:xfrm>
              <a:off x="1251" y="315"/>
              <a:ext cx="10332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666699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Line 547"/>
            <p:cNvSpPr>
              <a:spLocks noChangeShapeType="1"/>
            </p:cNvSpPr>
            <p:nvPr/>
          </p:nvSpPr>
          <p:spPr bwMode="auto">
            <a:xfrm>
              <a:off x="1257" y="599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Line 548"/>
            <p:cNvSpPr>
              <a:spLocks noChangeShapeType="1"/>
            </p:cNvSpPr>
            <p:nvPr/>
          </p:nvSpPr>
          <p:spPr bwMode="auto">
            <a:xfrm>
              <a:off x="1257" y="463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Line 549"/>
            <p:cNvSpPr>
              <a:spLocks noChangeShapeType="1"/>
            </p:cNvSpPr>
            <p:nvPr/>
          </p:nvSpPr>
          <p:spPr bwMode="auto">
            <a:xfrm>
              <a:off x="1257" y="740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02" name="Group 550"/>
            <p:cNvGrpSpPr/>
            <p:nvPr/>
          </p:nvGrpSpPr>
          <p:grpSpPr bwMode="auto">
            <a:xfrm>
              <a:off x="1380" y="327"/>
              <a:ext cx="459" cy="543"/>
              <a:chOff x="1384" y="327"/>
              <a:chExt cx="459" cy="543"/>
            </a:xfrm>
          </p:grpSpPr>
          <p:sp>
            <p:nvSpPr>
              <p:cNvPr id="183" name="Line 55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Line 55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Line 55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Line 55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3" name="Group 555"/>
            <p:cNvGrpSpPr/>
            <p:nvPr/>
          </p:nvGrpSpPr>
          <p:grpSpPr bwMode="auto">
            <a:xfrm>
              <a:off x="1984" y="333"/>
              <a:ext cx="459" cy="543"/>
              <a:chOff x="1384" y="327"/>
              <a:chExt cx="459" cy="543"/>
            </a:xfrm>
          </p:grpSpPr>
          <p:sp>
            <p:nvSpPr>
              <p:cNvPr id="179" name="Line 55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Line 55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Line 55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Line 55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4" name="Group 560"/>
            <p:cNvGrpSpPr/>
            <p:nvPr/>
          </p:nvGrpSpPr>
          <p:grpSpPr bwMode="auto">
            <a:xfrm>
              <a:off x="2598" y="327"/>
              <a:ext cx="459" cy="543"/>
              <a:chOff x="1384" y="327"/>
              <a:chExt cx="459" cy="543"/>
            </a:xfrm>
          </p:grpSpPr>
          <p:sp>
            <p:nvSpPr>
              <p:cNvPr id="175" name="Line 56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Line 56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Line 56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Line 56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5" name="Group 565"/>
            <p:cNvGrpSpPr/>
            <p:nvPr/>
          </p:nvGrpSpPr>
          <p:grpSpPr bwMode="auto">
            <a:xfrm>
              <a:off x="3202" y="333"/>
              <a:ext cx="459" cy="543"/>
              <a:chOff x="1384" y="327"/>
              <a:chExt cx="459" cy="543"/>
            </a:xfrm>
          </p:grpSpPr>
          <p:sp>
            <p:nvSpPr>
              <p:cNvPr id="171" name="Line 56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Line 56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Line 56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Line 56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6" name="Group 570"/>
            <p:cNvGrpSpPr/>
            <p:nvPr/>
          </p:nvGrpSpPr>
          <p:grpSpPr bwMode="auto">
            <a:xfrm>
              <a:off x="3814" y="327"/>
              <a:ext cx="459" cy="543"/>
              <a:chOff x="1384" y="327"/>
              <a:chExt cx="459" cy="543"/>
            </a:xfrm>
          </p:grpSpPr>
          <p:sp>
            <p:nvSpPr>
              <p:cNvPr id="167" name="Line 57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Line 57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Line 57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Line 57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7" name="Group 575"/>
            <p:cNvGrpSpPr/>
            <p:nvPr/>
          </p:nvGrpSpPr>
          <p:grpSpPr bwMode="auto">
            <a:xfrm>
              <a:off x="4418" y="333"/>
              <a:ext cx="459" cy="543"/>
              <a:chOff x="1384" y="327"/>
              <a:chExt cx="459" cy="543"/>
            </a:xfrm>
          </p:grpSpPr>
          <p:sp>
            <p:nvSpPr>
              <p:cNvPr id="163" name="Line 57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Line 57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Line 57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Line 57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8" name="Group 580"/>
            <p:cNvGrpSpPr/>
            <p:nvPr/>
          </p:nvGrpSpPr>
          <p:grpSpPr bwMode="auto">
            <a:xfrm>
              <a:off x="5029" y="327"/>
              <a:ext cx="459" cy="543"/>
              <a:chOff x="1384" y="327"/>
              <a:chExt cx="459" cy="543"/>
            </a:xfrm>
          </p:grpSpPr>
          <p:sp>
            <p:nvSpPr>
              <p:cNvPr id="159" name="Line 58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Line 58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Line 58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Line 58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9" name="Group 585"/>
            <p:cNvGrpSpPr/>
            <p:nvPr/>
          </p:nvGrpSpPr>
          <p:grpSpPr bwMode="auto">
            <a:xfrm>
              <a:off x="5633" y="333"/>
              <a:ext cx="459" cy="543"/>
              <a:chOff x="1384" y="327"/>
              <a:chExt cx="459" cy="543"/>
            </a:xfrm>
          </p:grpSpPr>
          <p:sp>
            <p:nvSpPr>
              <p:cNvPr id="155" name="Line 58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Line 58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Line 58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Line 58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0" name="Group 590"/>
            <p:cNvGrpSpPr/>
            <p:nvPr/>
          </p:nvGrpSpPr>
          <p:grpSpPr bwMode="auto">
            <a:xfrm>
              <a:off x="6247" y="327"/>
              <a:ext cx="459" cy="543"/>
              <a:chOff x="1384" y="327"/>
              <a:chExt cx="459" cy="543"/>
            </a:xfrm>
          </p:grpSpPr>
          <p:sp>
            <p:nvSpPr>
              <p:cNvPr id="151" name="Line 59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Line 59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Line 59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Line 59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1" name="Group 595"/>
            <p:cNvGrpSpPr/>
            <p:nvPr/>
          </p:nvGrpSpPr>
          <p:grpSpPr bwMode="auto">
            <a:xfrm>
              <a:off x="6851" y="333"/>
              <a:ext cx="459" cy="543"/>
              <a:chOff x="1384" y="327"/>
              <a:chExt cx="459" cy="543"/>
            </a:xfrm>
          </p:grpSpPr>
          <p:sp>
            <p:nvSpPr>
              <p:cNvPr id="147" name="Line 59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Line 59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Line 59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Line 59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2" name="Group 600"/>
            <p:cNvGrpSpPr/>
            <p:nvPr/>
          </p:nvGrpSpPr>
          <p:grpSpPr bwMode="auto">
            <a:xfrm>
              <a:off x="7463" y="327"/>
              <a:ext cx="459" cy="543"/>
              <a:chOff x="1384" y="327"/>
              <a:chExt cx="459" cy="543"/>
            </a:xfrm>
          </p:grpSpPr>
          <p:sp>
            <p:nvSpPr>
              <p:cNvPr id="143" name="Line 60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Line 60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Line 60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Line 60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3" name="Group 605"/>
            <p:cNvGrpSpPr/>
            <p:nvPr/>
          </p:nvGrpSpPr>
          <p:grpSpPr bwMode="auto">
            <a:xfrm>
              <a:off x="8067" y="333"/>
              <a:ext cx="459" cy="543"/>
              <a:chOff x="1384" y="327"/>
              <a:chExt cx="459" cy="543"/>
            </a:xfrm>
          </p:grpSpPr>
          <p:sp>
            <p:nvSpPr>
              <p:cNvPr id="139" name="Line 60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Line 60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Line 60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Line 60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4" name="Group 610"/>
            <p:cNvGrpSpPr/>
            <p:nvPr/>
          </p:nvGrpSpPr>
          <p:grpSpPr bwMode="auto">
            <a:xfrm>
              <a:off x="8677" y="333"/>
              <a:ext cx="459" cy="543"/>
              <a:chOff x="1384" y="327"/>
              <a:chExt cx="459" cy="543"/>
            </a:xfrm>
          </p:grpSpPr>
          <p:sp>
            <p:nvSpPr>
              <p:cNvPr id="135" name="Line 61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Line 61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Line 61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Line 61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5" name="Group 615"/>
            <p:cNvGrpSpPr/>
            <p:nvPr/>
          </p:nvGrpSpPr>
          <p:grpSpPr bwMode="auto">
            <a:xfrm>
              <a:off x="9291" y="327"/>
              <a:ext cx="459" cy="543"/>
              <a:chOff x="1384" y="327"/>
              <a:chExt cx="459" cy="543"/>
            </a:xfrm>
          </p:grpSpPr>
          <p:sp>
            <p:nvSpPr>
              <p:cNvPr id="131" name="Line 61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Line 61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Line 61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Line 61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6" name="Group 620"/>
            <p:cNvGrpSpPr/>
            <p:nvPr/>
          </p:nvGrpSpPr>
          <p:grpSpPr bwMode="auto">
            <a:xfrm>
              <a:off x="9895" y="333"/>
              <a:ext cx="459" cy="543"/>
              <a:chOff x="1384" y="327"/>
              <a:chExt cx="459" cy="543"/>
            </a:xfrm>
          </p:grpSpPr>
          <p:sp>
            <p:nvSpPr>
              <p:cNvPr id="127" name="Line 62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Line 62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Line 62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Line 62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7" name="Group 625"/>
            <p:cNvGrpSpPr/>
            <p:nvPr/>
          </p:nvGrpSpPr>
          <p:grpSpPr bwMode="auto">
            <a:xfrm>
              <a:off x="10507" y="327"/>
              <a:ext cx="459" cy="543"/>
              <a:chOff x="1384" y="327"/>
              <a:chExt cx="459" cy="543"/>
            </a:xfrm>
          </p:grpSpPr>
          <p:sp>
            <p:nvSpPr>
              <p:cNvPr id="123" name="Line 62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Line 62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Line 62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Line 62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8" name="Group 630"/>
            <p:cNvGrpSpPr/>
            <p:nvPr/>
          </p:nvGrpSpPr>
          <p:grpSpPr bwMode="auto">
            <a:xfrm>
              <a:off x="11111" y="333"/>
              <a:ext cx="473" cy="543"/>
              <a:chOff x="1384" y="327"/>
              <a:chExt cx="459" cy="543"/>
            </a:xfrm>
          </p:grpSpPr>
          <p:sp>
            <p:nvSpPr>
              <p:cNvPr id="119" name="Line 63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Line 63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Line 63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Line 63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" name="Group 635"/>
          <p:cNvGrpSpPr/>
          <p:nvPr/>
        </p:nvGrpSpPr>
        <p:grpSpPr bwMode="auto">
          <a:xfrm>
            <a:off x="21161" y="4248722"/>
            <a:ext cx="12153437" cy="822609"/>
            <a:chOff x="1251" y="315"/>
            <a:chExt cx="10338" cy="570"/>
          </a:xfrm>
        </p:grpSpPr>
        <p:sp>
          <p:nvSpPr>
            <p:cNvPr id="9" name="Rectangle 636"/>
            <p:cNvSpPr>
              <a:spLocks noChangeArrowheads="1"/>
            </p:cNvSpPr>
            <p:nvPr/>
          </p:nvSpPr>
          <p:spPr bwMode="auto">
            <a:xfrm>
              <a:off x="1251" y="315"/>
              <a:ext cx="10332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666699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Line 637"/>
            <p:cNvSpPr>
              <a:spLocks noChangeShapeType="1"/>
            </p:cNvSpPr>
            <p:nvPr/>
          </p:nvSpPr>
          <p:spPr bwMode="auto">
            <a:xfrm>
              <a:off x="1257" y="599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Line 638"/>
            <p:cNvSpPr>
              <a:spLocks noChangeShapeType="1"/>
            </p:cNvSpPr>
            <p:nvPr/>
          </p:nvSpPr>
          <p:spPr bwMode="auto">
            <a:xfrm>
              <a:off x="1257" y="463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Line 639"/>
            <p:cNvSpPr>
              <a:spLocks noChangeShapeType="1"/>
            </p:cNvSpPr>
            <p:nvPr/>
          </p:nvSpPr>
          <p:spPr bwMode="auto">
            <a:xfrm>
              <a:off x="1257" y="740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3" name="Group 640"/>
            <p:cNvGrpSpPr/>
            <p:nvPr/>
          </p:nvGrpSpPr>
          <p:grpSpPr bwMode="auto">
            <a:xfrm>
              <a:off x="1380" y="327"/>
              <a:ext cx="459" cy="543"/>
              <a:chOff x="1384" y="327"/>
              <a:chExt cx="459" cy="543"/>
            </a:xfrm>
          </p:grpSpPr>
          <p:sp>
            <p:nvSpPr>
              <p:cNvPr id="94" name="Line 64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Line 64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Line 64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Line 64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roup 645"/>
            <p:cNvGrpSpPr/>
            <p:nvPr/>
          </p:nvGrpSpPr>
          <p:grpSpPr bwMode="auto">
            <a:xfrm>
              <a:off x="1984" y="333"/>
              <a:ext cx="459" cy="543"/>
              <a:chOff x="1384" y="327"/>
              <a:chExt cx="459" cy="543"/>
            </a:xfrm>
          </p:grpSpPr>
          <p:sp>
            <p:nvSpPr>
              <p:cNvPr id="90" name="Line 64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Line 64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Line 64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Line 64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oup 650"/>
            <p:cNvGrpSpPr/>
            <p:nvPr/>
          </p:nvGrpSpPr>
          <p:grpSpPr bwMode="auto">
            <a:xfrm>
              <a:off x="2598" y="327"/>
              <a:ext cx="459" cy="543"/>
              <a:chOff x="1384" y="327"/>
              <a:chExt cx="459" cy="543"/>
            </a:xfrm>
          </p:grpSpPr>
          <p:sp>
            <p:nvSpPr>
              <p:cNvPr id="86" name="Line 65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Line 65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Line 65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Line 65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" name="Group 655"/>
            <p:cNvGrpSpPr/>
            <p:nvPr/>
          </p:nvGrpSpPr>
          <p:grpSpPr bwMode="auto">
            <a:xfrm>
              <a:off x="3202" y="333"/>
              <a:ext cx="459" cy="543"/>
              <a:chOff x="1384" y="327"/>
              <a:chExt cx="459" cy="543"/>
            </a:xfrm>
          </p:grpSpPr>
          <p:sp>
            <p:nvSpPr>
              <p:cNvPr id="82" name="Line 65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Line 65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Line 65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Line 65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" name="Group 660"/>
            <p:cNvGrpSpPr/>
            <p:nvPr/>
          </p:nvGrpSpPr>
          <p:grpSpPr bwMode="auto">
            <a:xfrm>
              <a:off x="3814" y="327"/>
              <a:ext cx="459" cy="543"/>
              <a:chOff x="1384" y="327"/>
              <a:chExt cx="459" cy="543"/>
            </a:xfrm>
          </p:grpSpPr>
          <p:sp>
            <p:nvSpPr>
              <p:cNvPr id="78" name="Line 66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Line 66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Line 66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Line 66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oup 665"/>
            <p:cNvGrpSpPr/>
            <p:nvPr/>
          </p:nvGrpSpPr>
          <p:grpSpPr bwMode="auto">
            <a:xfrm>
              <a:off x="4418" y="333"/>
              <a:ext cx="459" cy="543"/>
              <a:chOff x="1384" y="327"/>
              <a:chExt cx="459" cy="543"/>
            </a:xfrm>
          </p:grpSpPr>
          <p:sp>
            <p:nvSpPr>
              <p:cNvPr id="74" name="Line 66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Line 66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Line 66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Line 66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" name="Group 670"/>
            <p:cNvGrpSpPr/>
            <p:nvPr/>
          </p:nvGrpSpPr>
          <p:grpSpPr bwMode="auto">
            <a:xfrm>
              <a:off x="5029" y="327"/>
              <a:ext cx="459" cy="543"/>
              <a:chOff x="1384" y="327"/>
              <a:chExt cx="459" cy="543"/>
            </a:xfrm>
          </p:grpSpPr>
          <p:sp>
            <p:nvSpPr>
              <p:cNvPr id="70" name="Line 67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Line 67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Line 67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Line 67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" name="Group 675"/>
            <p:cNvGrpSpPr/>
            <p:nvPr/>
          </p:nvGrpSpPr>
          <p:grpSpPr bwMode="auto">
            <a:xfrm>
              <a:off x="5633" y="333"/>
              <a:ext cx="459" cy="543"/>
              <a:chOff x="1384" y="327"/>
              <a:chExt cx="459" cy="543"/>
            </a:xfrm>
          </p:grpSpPr>
          <p:sp>
            <p:nvSpPr>
              <p:cNvPr id="66" name="Line 67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Line 67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Line 67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Line 67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" name="Group 680"/>
            <p:cNvGrpSpPr/>
            <p:nvPr/>
          </p:nvGrpSpPr>
          <p:grpSpPr bwMode="auto">
            <a:xfrm>
              <a:off x="6247" y="327"/>
              <a:ext cx="459" cy="543"/>
              <a:chOff x="1384" y="327"/>
              <a:chExt cx="459" cy="543"/>
            </a:xfrm>
          </p:grpSpPr>
          <p:sp>
            <p:nvSpPr>
              <p:cNvPr id="62" name="Line 68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Line 68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Line 68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Line 68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" name="Group 685"/>
            <p:cNvGrpSpPr/>
            <p:nvPr/>
          </p:nvGrpSpPr>
          <p:grpSpPr bwMode="auto">
            <a:xfrm>
              <a:off x="6851" y="333"/>
              <a:ext cx="459" cy="543"/>
              <a:chOff x="1384" y="327"/>
              <a:chExt cx="459" cy="543"/>
            </a:xfrm>
          </p:grpSpPr>
          <p:sp>
            <p:nvSpPr>
              <p:cNvPr id="58" name="Line 68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Line 68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Line 68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Line 68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" name="Group 690"/>
            <p:cNvGrpSpPr/>
            <p:nvPr/>
          </p:nvGrpSpPr>
          <p:grpSpPr bwMode="auto">
            <a:xfrm>
              <a:off x="7463" y="327"/>
              <a:ext cx="459" cy="543"/>
              <a:chOff x="1384" y="327"/>
              <a:chExt cx="459" cy="543"/>
            </a:xfrm>
          </p:grpSpPr>
          <p:sp>
            <p:nvSpPr>
              <p:cNvPr id="54" name="Line 69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Line 69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Line 69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Line 69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" name="Group 695"/>
            <p:cNvGrpSpPr/>
            <p:nvPr/>
          </p:nvGrpSpPr>
          <p:grpSpPr bwMode="auto">
            <a:xfrm>
              <a:off x="8067" y="333"/>
              <a:ext cx="459" cy="543"/>
              <a:chOff x="1384" y="327"/>
              <a:chExt cx="459" cy="543"/>
            </a:xfrm>
          </p:grpSpPr>
          <p:sp>
            <p:nvSpPr>
              <p:cNvPr id="50" name="Line 69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Line 69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Line 69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Line 69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5" name="Group 700"/>
            <p:cNvGrpSpPr/>
            <p:nvPr/>
          </p:nvGrpSpPr>
          <p:grpSpPr bwMode="auto">
            <a:xfrm>
              <a:off x="8677" y="333"/>
              <a:ext cx="459" cy="543"/>
              <a:chOff x="1384" y="327"/>
              <a:chExt cx="459" cy="543"/>
            </a:xfrm>
          </p:grpSpPr>
          <p:sp>
            <p:nvSpPr>
              <p:cNvPr id="46" name="Line 70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Line 70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Line 70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Line 70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6" name="Group 705"/>
            <p:cNvGrpSpPr/>
            <p:nvPr/>
          </p:nvGrpSpPr>
          <p:grpSpPr bwMode="auto">
            <a:xfrm>
              <a:off x="9291" y="327"/>
              <a:ext cx="459" cy="543"/>
              <a:chOff x="1384" y="327"/>
              <a:chExt cx="459" cy="543"/>
            </a:xfrm>
          </p:grpSpPr>
          <p:sp>
            <p:nvSpPr>
              <p:cNvPr id="42" name="Line 70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Line 70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Line 70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Line 70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" name="Group 710"/>
            <p:cNvGrpSpPr/>
            <p:nvPr/>
          </p:nvGrpSpPr>
          <p:grpSpPr bwMode="auto">
            <a:xfrm>
              <a:off x="9895" y="333"/>
              <a:ext cx="459" cy="543"/>
              <a:chOff x="1384" y="327"/>
              <a:chExt cx="459" cy="543"/>
            </a:xfrm>
          </p:grpSpPr>
          <p:sp>
            <p:nvSpPr>
              <p:cNvPr id="38" name="Line 71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Line 71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Line 71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Line 71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" name="Group 715"/>
            <p:cNvGrpSpPr/>
            <p:nvPr/>
          </p:nvGrpSpPr>
          <p:grpSpPr bwMode="auto">
            <a:xfrm>
              <a:off x="10507" y="327"/>
              <a:ext cx="459" cy="543"/>
              <a:chOff x="1384" y="327"/>
              <a:chExt cx="459" cy="543"/>
            </a:xfrm>
          </p:grpSpPr>
          <p:sp>
            <p:nvSpPr>
              <p:cNvPr id="34" name="Line 716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Line 717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Line 718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Line 719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" name="Group 720"/>
            <p:cNvGrpSpPr/>
            <p:nvPr/>
          </p:nvGrpSpPr>
          <p:grpSpPr bwMode="auto">
            <a:xfrm>
              <a:off x="11111" y="333"/>
              <a:ext cx="473" cy="543"/>
              <a:chOff x="1384" y="327"/>
              <a:chExt cx="459" cy="543"/>
            </a:xfrm>
          </p:grpSpPr>
          <p:sp>
            <p:nvSpPr>
              <p:cNvPr id="30" name="Line 721"/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Line 722"/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Line 723"/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Line 724"/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25" name="TextBox 724"/>
          <p:cNvSpPr txBox="1"/>
          <p:nvPr/>
        </p:nvSpPr>
        <p:spPr>
          <a:xfrm>
            <a:off x="494691" y="362401"/>
            <a:ext cx="9301703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sz="39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wgày</a:t>
            </a:r>
            <a:r>
              <a:rPr lang="en-US" sz="3900" b="1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9 </a:t>
            </a:r>
            <a:r>
              <a:rPr lang="el-GR" sz="39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κ</a:t>
            </a:r>
            <a:r>
              <a:rPr lang="en-US" sz="39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áng</a:t>
            </a:r>
            <a:r>
              <a:rPr lang="en-US" sz="39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11 </a:t>
            </a:r>
            <a:r>
              <a:rPr lang="en-US" sz="39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wăm</a:t>
            </a:r>
            <a:r>
              <a:rPr lang="en-US" sz="39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2021</a:t>
            </a:r>
          </a:p>
        </p:txBody>
      </p:sp>
      <p:sp>
        <p:nvSpPr>
          <p:cNvPr id="726" name="TextBox 725"/>
          <p:cNvSpPr txBox="1"/>
          <p:nvPr/>
        </p:nvSpPr>
        <p:spPr>
          <a:xfrm>
            <a:off x="3366043" y="1195107"/>
            <a:ext cx="2940286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TǨn</a:t>
            </a:r>
            <a:endParaRPr lang="en-US" sz="39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7" name="TextBox 726"/>
          <p:cNvSpPr txBox="1"/>
          <p:nvPr/>
        </p:nvSpPr>
        <p:spPr>
          <a:xfrm>
            <a:off x="2040933" y="2050919"/>
            <a:ext cx="6901412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39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39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39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39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nhớ</a:t>
            </a:r>
            <a:r>
              <a:rPr lang="en-US" sz="39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)</a:t>
            </a:r>
            <a:endParaRPr lang="en-US" sz="39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8" name="TextBox 727"/>
          <p:cNvSpPr txBox="1"/>
          <p:nvPr/>
        </p:nvSpPr>
        <p:spPr>
          <a:xfrm>
            <a:off x="673906" y="2860290"/>
            <a:ext cx="10157256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9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39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39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39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9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9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9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39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9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39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9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39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9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1)</a:t>
            </a:r>
            <a:endParaRPr lang="en-US" sz="39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>
            <a:fillRect/>
          </a:stretch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6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8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>
            <a:fillRect/>
          </a:stretch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89488" y="2314516"/>
            <a:ext cx="10668000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4542" y="1124494"/>
            <a:ext cx="3526971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CẦU CẦN ĐẠT:</a:t>
            </a:r>
            <a:endParaRPr lang="en-US" sz="27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>
            <a:fillRect/>
          </a:stretch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4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>
            <a:fillRect/>
          </a:stretch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977" b="98450" l="627" r="96552">
                        <a14:foregroundMark x1="15987" y1="9302" x2="13793" y2="9302"/>
                        <a14:foregroundMark x1="17868" y1="9302" x2="15987" y2="6977"/>
                        <a14:foregroundMark x1="10031" y1="26357" x2="8403" y2="33790"/>
                        <a14:foregroundMark x1="5075" y1="74095" x2="9088" y2="87328"/>
                        <a14:foregroundMark x1="13145" y1="84040" x2="15047" y2="55814"/>
                        <a14:foregroundMark x1="15047" y1="55814" x2="9718" y2="24806"/>
                        <a14:foregroundMark x1="30408" y1="48062" x2="34613" y2="84461"/>
                        <a14:foregroundMark x1="67869" y1="84620" x2="68339" y2="84496"/>
                        <a14:foregroundMark x1="65097" y1="75830" x2="57499" y2="55516"/>
                        <a14:foregroundMark x1="68339" y1="84496" x2="68044" y2="83707"/>
                        <a14:foregroundMark x1="35654" y1="49143" x2="34169" y2="48837"/>
                        <a14:foregroundMark x1="54176" y1="52960" x2="53559" y2="52833"/>
                        <a14:foregroundMark x1="40944" y1="61045" x2="38871" y2="60465"/>
                        <a14:foregroundMark x1="42882" y1="61588" x2="42481" y2="61476"/>
                        <a14:foregroundMark x1="54006" y1="64702" x2="47527" y2="62888"/>
                        <a14:foregroundMark x1="55486" y1="65116" x2="54085" y2="64724"/>
                        <a14:foregroundMark x1="38871" y1="60465" x2="51804" y2="79801"/>
                        <a14:foregroundMark x1="52417" y1="79994" x2="54545" y2="59690"/>
                        <a14:foregroundMark x1="83594" y1="58057" x2="71787" y2="63566"/>
                        <a14:foregroundMark x1="71787" y1="63566" x2="87461" y2="83721"/>
                        <a14:foregroundMark x1="87461" y1="83721" x2="85938" y2="66305"/>
                        <a14:foregroundMark x1="90909" y1="59690" x2="92790" y2="53488"/>
                        <a14:foregroundMark x1="93730" y1="72093" x2="90909" y2="66667"/>
                        <a14:foregroundMark x1="96552" y1="67442" x2="94671" y2="62791"/>
                        <a14:foregroundMark x1="11173" y1="94362" x2="11265" y2="94384"/>
                        <a14:foregroundMark x1="8777" y1="93798" x2="9839" y2="94048"/>
                        <a14:foregroundMark x1="38245" y1="51163" x2="42320" y2="55039"/>
                        <a14:foregroundMark x1="42947" y1="52713" x2="43887" y2="57364"/>
                        <a14:foregroundMark x1="52038" y1="57364" x2="51097" y2="58140"/>
                        <a14:foregroundMark x1="42320" y1="21705" x2="41379" y2="20155"/>
                        <a14:foregroundMark x1="41066" y1="18605" x2="41066" y2="19380"/>
                        <a14:foregroundMark x1="41066" y1="18605" x2="40125" y2="20155"/>
                        <a14:foregroundMark x1="40125" y1="21705" x2="38871" y2="21705"/>
                        <a14:foregroundMark x1="41379" y1="18605" x2="42006" y2="18605"/>
                        <a14:foregroundMark x1="40125" y1="18605" x2="39185" y2="19380"/>
                        <a14:foregroundMark x1="40439" y1="24031" x2="42006" y2="22481"/>
                        <a14:foregroundMark x1="11725" y1="96506" x2="20415" y2="98159"/>
                        <a14:foregroundMark x1="9718" y1="96124" x2="10407" y2="96255"/>
                        <a14:backgroundMark x1="5956" y1="28682" x2="313" y2="41085"/>
                        <a14:backgroundMark x1="535" y1="66667" x2="627" y2="74419"/>
                        <a14:backgroundMark x1="34169" y1="86047" x2="51411" y2="91473"/>
                        <a14:backgroundMark x1="51411" y1="91473" x2="65517" y2="86047"/>
                        <a14:backgroundMark x1="43887" y1="50388" x2="44333" y2="51124"/>
                        <a14:backgroundMark x1="39166" y1="48419" x2="34483" y2="43411"/>
                        <a14:backgroundMark x1="46082" y1="55814" x2="45646" y2="55348"/>
                        <a14:backgroundMark x1="38245" y1="48062" x2="37931" y2="48837"/>
                        <a14:backgroundMark x1="39027" y1="48834" x2="38245" y2="46512"/>
                        <a14:backgroundMark x1="54859" y1="51163" x2="57680" y2="55039"/>
                        <a14:backgroundMark x1="49006" y1="51682" x2="48589" y2="53488"/>
                        <a14:backgroundMark x1="49843" y1="48062" x2="49503" y2="49535"/>
                        <a14:backgroundMark x1="84953" y1="53488" x2="89342" y2="55814"/>
                        <a14:backgroundMark x1="65204" y1="86822" x2="68339" y2="82171"/>
                        <a14:backgroundMark x1="68025" y1="86822" x2="68025" y2="86822"/>
                        <a14:backgroundMark x1="22884" y1="96899" x2="22363" y2="96899"/>
                        <a14:backgroundMark x1="627" y1="44186" x2="0" y2="67442"/>
                        <a14:backgroundMark x1="9718" y1="99225" x2="9718" y2="99225"/>
                        <a14:backgroundMark x1="21003" y1="99225" x2="21003" y2="99225"/>
                        <a14:backgroundMark x1="10031" y1="98450" x2="10031" y2="98450"/>
                        <a14:backgroundMark x1="12226" y1="98450" x2="10972" y2="98450"/>
                        <a14:backgroundMark x1="21944" y1="98450" x2="21944" y2="98450"/>
                        <a14:backgroundMark x1="20690" y1="99225" x2="20690" y2="99225"/>
                        <a14:backgroundMark x1="22571" y1="99225" x2="20690" y2="99225"/>
                      </a14:backgroundRemoval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6002" y="1668135"/>
            <a:ext cx="6948718" cy="28748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>
            <a:fillRect/>
          </a:stretch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9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1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>
            <a:fillRect/>
          </a:stretch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591" y="107386"/>
            <a:ext cx="2360182" cy="916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704" b="64722" l="72188" r="82396">
                        <a14:foregroundMark x1="77969" y1="54352" x2="77969" y2="54352"/>
                        <a14:foregroundMark x1="76406" y1="53981" x2="76406" y2="53981"/>
                        <a14:foregroundMark x1="76719" y1="54074" x2="76719" y2="54074"/>
                      </a14:backgroundRemoval>
                    </a14:imgEffect>
                  </a14:imgLayer>
                </a14:imgProps>
              </a:ext>
            </a:extLst>
          </a:blip>
          <a:srcRect l="72406" t="48506" r="17170" b="35323"/>
          <a:stretch>
            <a:fillRect/>
          </a:stretch>
        </p:blipFill>
        <p:spPr>
          <a:xfrm>
            <a:off x="9758077" y="927635"/>
            <a:ext cx="1906390" cy="1663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9815" b="66204" l="25156" r="34583">
                        <a14:foregroundMark x1="29896" y1="52130" x2="29896" y2="52130"/>
                        <a14:foregroundMark x1="31927" y1="58056" x2="31927" y2="58056"/>
                        <a14:foregroundMark x1="29115" y1="48981" x2="29115" y2="48981"/>
                        <a14:foregroundMark x1="28906" y1="49259" x2="29844" y2="50278"/>
                        <a14:foregroundMark x1="31198" y1="47778" x2="30677" y2="49630"/>
                        <a14:foregroundMark x1="31146" y1="47222" x2="30781" y2="49352"/>
                      </a14:backgroundRemoval>
                    </a14:imgEffect>
                  </a14:imgLayer>
                </a14:imgProps>
              </a:ext>
            </a:extLst>
          </a:blip>
          <a:srcRect l="23769" t="40260" r="65290" b="26665"/>
          <a:stretch>
            <a:fillRect/>
          </a:stretch>
        </p:blipFill>
        <p:spPr>
          <a:xfrm>
            <a:off x="707175" y="1318346"/>
            <a:ext cx="2662648" cy="45275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148" b="66852" l="52604" r="64583">
                        <a14:backgroundMark x1="54479" y1="59722" x2="54479" y2="59722"/>
                        <a14:backgroundMark x1="56979" y1="60000" x2="56979" y2="60000"/>
                        <a14:backgroundMark x1="54531" y1="59352" x2="56979" y2="60185"/>
                        <a14:backgroundMark x1="53125" y1="56204" x2="54688" y2="57222"/>
                        <a14:backgroundMark x1="59062" y1="54167" x2="62240" y2="56111"/>
                        <a14:backgroundMark x1="61979" y1="56204" x2="63750" y2="60278"/>
                        <a14:backgroundMark x1="61719" y1="65278" x2="60052" y2="62222"/>
                        <a14:backgroundMark x1="59271" y1="64352" x2="57708" y2="61944"/>
                      </a14:backgroundRemoval>
                    </a14:imgEffect>
                  </a14:imgLayer>
                </a14:imgProps>
              </a:ext>
            </a:extLst>
          </a:blip>
          <a:srcRect l="52684" t="49862" r="34545" b="32611"/>
          <a:stretch>
            <a:fillRect/>
          </a:stretch>
        </p:blipFill>
        <p:spPr>
          <a:xfrm>
            <a:off x="7123029" y="4011630"/>
            <a:ext cx="2335576" cy="180306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584734" y="1316264"/>
            <a:ext cx="2021003" cy="1185219"/>
            <a:chOff x="3183008" y="1845720"/>
            <a:chExt cx="2021003" cy="1185219"/>
          </a:xfrm>
        </p:grpSpPr>
        <p:sp>
          <p:nvSpPr>
            <p:cNvPr id="12" name="Oval Callout 11"/>
            <p:cNvSpPr/>
            <p:nvPr/>
          </p:nvSpPr>
          <p:spPr>
            <a:xfrm>
              <a:off x="3183008" y="1845720"/>
              <a:ext cx="2007556" cy="1185219"/>
            </a:xfrm>
            <a:prstGeom prst="wedgeEllipseCallout">
              <a:avLst>
                <a:gd name="adj1" fmla="val -40135"/>
                <a:gd name="adj2" fmla="val 62936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3196455" y="1988269"/>
              <a:ext cx="2007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35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24287" y="3064527"/>
            <a:ext cx="3690654" cy="1185219"/>
            <a:chOff x="886553" y="1594114"/>
            <a:chExt cx="3690654" cy="1185219"/>
          </a:xfrm>
        </p:grpSpPr>
        <p:sp>
          <p:nvSpPr>
            <p:cNvPr id="16" name="Oval Callout 15"/>
            <p:cNvSpPr/>
            <p:nvPr/>
          </p:nvSpPr>
          <p:spPr>
            <a:xfrm>
              <a:off x="886553" y="1594114"/>
              <a:ext cx="3659307" cy="1185219"/>
            </a:xfrm>
            <a:prstGeom prst="wedgeEllipseCallout">
              <a:avLst>
                <a:gd name="adj1" fmla="val 52058"/>
                <a:gd name="adj2" fmla="val 48993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 flipH="1">
              <a:off x="931347" y="1838751"/>
              <a:ext cx="36458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iến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04434" y="394566"/>
            <a:ext cx="4399670" cy="2232359"/>
            <a:chOff x="7624481" y="537882"/>
            <a:chExt cx="3011989" cy="1344706"/>
          </a:xfrm>
        </p:grpSpPr>
        <p:sp>
          <p:nvSpPr>
            <p:cNvPr id="24" name="Oval Callout 23"/>
            <p:cNvSpPr/>
            <p:nvPr/>
          </p:nvSpPr>
          <p:spPr>
            <a:xfrm>
              <a:off x="7624481" y="537882"/>
              <a:ext cx="2958353" cy="1344706"/>
            </a:xfrm>
            <a:prstGeom prst="wedgeEllipseCallout">
              <a:avLst>
                <a:gd name="adj1" fmla="val 54658"/>
                <a:gd name="adj2" fmla="val 3459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flipH="1">
              <a:off x="7666882" y="766813"/>
              <a:ext cx="2969588" cy="660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tất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?</a:t>
              </a:r>
              <a:endPara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6459981" y="1720979"/>
            <a:ext cx="2385952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+ 7 =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A_圆角矩形 10"/>
          <p:cNvSpPr/>
          <p:nvPr>
            <p:custDataLst>
              <p:tags r:id="rId1"/>
            </p:custDataLst>
          </p:nvPr>
        </p:nvSpPr>
        <p:spPr>
          <a:xfrm>
            <a:off x="0" y="107576"/>
            <a:ext cx="12192000" cy="6750424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09465" y="1089199"/>
          <a:ext cx="4107544" cy="3634378"/>
        </p:xfrm>
        <a:graphic>
          <a:graphicData uri="http://schemas.openxmlformats.org/drawingml/2006/table">
            <a:tbl>
              <a:tblPr/>
              <a:tblGrid>
                <a:gridCol w="2053772"/>
                <a:gridCol w="2053772"/>
              </a:tblGrid>
              <a:tr h="566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</a:p>
                  </a:txBody>
                  <a:tcPr>
                    <a:lnL w="28575" cmpd="sng">
                      <a:solidFill>
                        <a:srgbClr val="FFC000"/>
                      </a:solidFill>
                      <a:prstDash val="soli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rgbClr val="FFC000"/>
                      </a:solidFill>
                      <a:prstDash val="soli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VỊ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rgbClr val="FFC000"/>
                      </a:solidFill>
                      <a:prstDash val="soli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096472" y="291446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+ 7 = ?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25343" y="2114892"/>
            <a:ext cx="1005814" cy="852787"/>
            <a:chOff x="1231737" y="2393711"/>
            <a:chExt cx="1005814" cy="852787"/>
          </a:xfrm>
          <a:solidFill>
            <a:srgbClr val="00B0F0"/>
          </a:solidFill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1737" y="2393711"/>
              <a:ext cx="271129" cy="852787"/>
            </a:xfrm>
            <a:prstGeom prst="rect">
              <a:avLst/>
            </a:prstGeom>
            <a:grpFill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6669" y="2393711"/>
              <a:ext cx="271129" cy="852787"/>
            </a:xfrm>
            <a:prstGeom prst="rect">
              <a:avLst/>
            </a:prstGeom>
            <a:grpFill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6422" y="2393711"/>
              <a:ext cx="271129" cy="852787"/>
            </a:xfrm>
            <a:prstGeom prst="rect">
              <a:avLst/>
            </a:prstGeom>
            <a:grpFill/>
          </p:spPr>
        </p:pic>
      </p:grpSp>
      <p:grpSp>
        <p:nvGrpSpPr>
          <p:cNvPr id="9" name="Group 8"/>
          <p:cNvGrpSpPr/>
          <p:nvPr/>
        </p:nvGrpSpPr>
        <p:grpSpPr>
          <a:xfrm>
            <a:off x="2909525" y="2105155"/>
            <a:ext cx="907035" cy="860047"/>
            <a:chOff x="3411379" y="2393711"/>
            <a:chExt cx="773686" cy="860047"/>
          </a:xfrm>
        </p:grpSpPr>
        <p:sp>
          <p:nvSpPr>
            <p:cNvPr id="10" name="Can 9"/>
            <p:cNvSpPr/>
            <p:nvPr/>
          </p:nvSpPr>
          <p:spPr>
            <a:xfrm>
              <a:off x="3411379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n 10"/>
            <p:cNvSpPr/>
            <p:nvPr/>
          </p:nvSpPr>
          <p:spPr>
            <a:xfrm>
              <a:off x="3584967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n 11"/>
            <p:cNvSpPr/>
            <p:nvPr/>
          </p:nvSpPr>
          <p:spPr>
            <a:xfrm>
              <a:off x="3762513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n 12"/>
            <p:cNvSpPr/>
            <p:nvPr/>
          </p:nvSpPr>
          <p:spPr>
            <a:xfrm>
              <a:off x="3940059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n 13"/>
            <p:cNvSpPr/>
            <p:nvPr/>
          </p:nvSpPr>
          <p:spPr>
            <a:xfrm>
              <a:off x="4132623" y="240097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17055" y="3349793"/>
            <a:ext cx="888422" cy="860047"/>
            <a:chOff x="3418639" y="3634661"/>
            <a:chExt cx="773686" cy="860047"/>
          </a:xfrm>
        </p:grpSpPr>
        <p:sp>
          <p:nvSpPr>
            <p:cNvPr id="18" name="Can 17"/>
            <p:cNvSpPr/>
            <p:nvPr/>
          </p:nvSpPr>
          <p:spPr>
            <a:xfrm>
              <a:off x="3418639" y="363466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n 18"/>
            <p:cNvSpPr/>
            <p:nvPr/>
          </p:nvSpPr>
          <p:spPr>
            <a:xfrm>
              <a:off x="3592227" y="363466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n 19"/>
            <p:cNvSpPr/>
            <p:nvPr/>
          </p:nvSpPr>
          <p:spPr>
            <a:xfrm>
              <a:off x="3769773" y="363466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n 20"/>
            <p:cNvSpPr/>
            <p:nvPr/>
          </p:nvSpPr>
          <p:spPr>
            <a:xfrm>
              <a:off x="3947319" y="363466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n 21"/>
            <p:cNvSpPr/>
            <p:nvPr/>
          </p:nvSpPr>
          <p:spPr>
            <a:xfrm>
              <a:off x="4139883" y="364192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flipH="1" flipV="1">
            <a:off x="2394869" y="2507935"/>
            <a:ext cx="383736" cy="78531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578" y="2122152"/>
            <a:ext cx="271129" cy="852787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27" name="Rounded Rectangle 26"/>
          <p:cNvSpPr/>
          <p:nvPr/>
        </p:nvSpPr>
        <p:spPr>
          <a:xfrm>
            <a:off x="1956849" y="2032259"/>
            <a:ext cx="457200" cy="1005840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889428" y="1047180"/>
            <a:ext cx="1280160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492620" y="1013730"/>
            <a:ext cx="5298236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12, 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258909" y="2293446"/>
            <a:ext cx="62411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07792" y="150013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87949" y="111017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91145" y="17923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91145" y="251805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69596" y="251805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2822801" y="2004418"/>
            <a:ext cx="1088233" cy="2254706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an 47"/>
          <p:cNvSpPr/>
          <p:nvPr/>
        </p:nvSpPr>
        <p:spPr>
          <a:xfrm>
            <a:off x="3982187" y="3357053"/>
            <a:ext cx="60219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an 48"/>
          <p:cNvSpPr/>
          <p:nvPr/>
        </p:nvSpPr>
        <p:spPr>
          <a:xfrm>
            <a:off x="4154401" y="3361946"/>
            <a:ext cx="60219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7774950" y="3620578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+ 7 =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103520" y="2132222"/>
            <a:ext cx="842239" cy="798651"/>
          </a:xfrm>
          <a:prstGeom prst="roundRect">
            <a:avLst/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008066" y="2121702"/>
            <a:ext cx="842239" cy="798651"/>
          </a:xfrm>
          <a:prstGeom prst="roundRect">
            <a:avLst/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984663" y="3469760"/>
            <a:ext cx="842239" cy="798651"/>
          </a:xfrm>
          <a:prstGeom prst="roundRect">
            <a:avLst/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987073" y="4166075"/>
            <a:ext cx="768006" cy="79865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973923" y="4166075"/>
            <a:ext cx="768006" cy="79865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79974" y="5113818"/>
            <a:ext cx="4578368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+ 7 =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(que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196966" y="4723577"/>
            <a:ext cx="3540953" cy="1344706"/>
            <a:chOff x="7624481" y="537882"/>
            <a:chExt cx="2958353" cy="1344706"/>
          </a:xfrm>
        </p:grpSpPr>
        <p:sp>
          <p:nvSpPr>
            <p:cNvPr id="51" name="Oval Callout 50"/>
            <p:cNvSpPr/>
            <p:nvPr/>
          </p:nvSpPr>
          <p:spPr>
            <a:xfrm>
              <a:off x="7624481" y="537882"/>
              <a:ext cx="2958353" cy="1344706"/>
            </a:xfrm>
            <a:prstGeom prst="wedgeEllipseCallout">
              <a:avLst>
                <a:gd name="adj1" fmla="val 54658"/>
                <a:gd name="adj2" fmla="val 3459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 flipH="1">
              <a:off x="7772399" y="761113"/>
              <a:ext cx="2810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nhỉ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6210116" y="3601703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+ 7 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704" b="64722" l="72188" r="82396">
                        <a14:foregroundMark x1="77969" y1="54352" x2="77969" y2="54352"/>
                        <a14:foregroundMark x1="76406" y1="53981" x2="76406" y2="53981"/>
                        <a14:foregroundMark x1="76719" y1="54074" x2="76719" y2="54074"/>
                      </a14:backgroundRemoval>
                    </a14:imgEffect>
                  </a14:imgLayer>
                </a14:imgProps>
              </a:ext>
            </a:extLst>
          </a:blip>
          <a:srcRect l="72406" t="48506" r="17170" b="35323"/>
          <a:stretch>
            <a:fillRect/>
          </a:stretch>
        </p:blipFill>
        <p:spPr>
          <a:xfrm>
            <a:off x="10066509" y="5194452"/>
            <a:ext cx="1906390" cy="1663548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6210116" y="4723577"/>
            <a:ext cx="3540953" cy="1344706"/>
            <a:chOff x="7624481" y="537882"/>
            <a:chExt cx="2958353" cy="1344706"/>
          </a:xfrm>
        </p:grpSpPr>
        <p:sp>
          <p:nvSpPr>
            <p:cNvPr id="55" name="Oval Callout 54"/>
            <p:cNvSpPr/>
            <p:nvPr/>
          </p:nvSpPr>
          <p:spPr>
            <a:xfrm>
              <a:off x="7624481" y="537882"/>
              <a:ext cx="2958353" cy="1344706"/>
            </a:xfrm>
            <a:prstGeom prst="wedgeEllipseCallout">
              <a:avLst>
                <a:gd name="adj1" fmla="val 54658"/>
                <a:gd name="adj2" fmla="val 3459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 flipH="1">
              <a:off x="7772399" y="761113"/>
              <a:ext cx="281043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iến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tất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endPara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42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endPara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5437357" y="1101504"/>
            <a:ext cx="74593" cy="1006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7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/>
      <p:bldP spid="32" grpId="0"/>
      <p:bldP spid="33" grpId="0"/>
      <p:bldP spid="35" grpId="0"/>
      <p:bldP spid="36" grpId="0"/>
      <p:bldP spid="45" grpId="0" animBg="1"/>
      <p:bldP spid="45" grpId="1" animBg="1"/>
      <p:bldP spid="48" grpId="0" animBg="1"/>
      <p:bldP spid="49" grpId="0" animBg="1"/>
      <p:bldP spid="46" grpId="0" animBg="1"/>
      <p:bldP spid="37" grpId="0" animBg="1"/>
      <p:bldP spid="37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3" grpId="1"/>
      <p:bldP spid="44" grpId="0" animBg="1"/>
      <p:bldP spid="58" grpId="0" animBg="1"/>
      <p:bldP spid="58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965839" y="1028017"/>
            <a:ext cx="1280160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335320" y="2274283"/>
            <a:ext cx="62411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84203" y="148097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64360" y="109100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67556" y="17731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67556" y="249889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46007" y="249889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10226" y="3433810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+ 7 =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92085" y="208440"/>
            <a:ext cx="795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PHÉP CỘNG (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nhớ</a:t>
            </a:r>
            <a:r>
              <a:rPr lang="en-US" sz="3200" b="1" dirty="0">
                <a:solidFill>
                  <a:srgbClr val="FF0000"/>
                </a:solidFill>
              </a:rPr>
              <a:t>)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SỐ CÓ HAI CHỮ SỐ VỚI SỐ CÓ MỘT CHỮ SỐ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448525" y="1622971"/>
            <a:ext cx="82414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rgbClr val="00B050"/>
                </a:solidFill>
                <a:latin typeface="HP001 4 hàng" panose="020B0603050302020204" pitchFamily="34" charset="0"/>
              </a:rPr>
              <a:t>Thực</a:t>
            </a:r>
            <a:r>
              <a:rPr lang="en-US" sz="32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HP001 4 hàng" panose="020B0603050302020204" pitchFamily="34" charset="0"/>
              </a:rPr>
              <a:t>hiện</a:t>
            </a:r>
            <a:r>
              <a:rPr lang="en-US" sz="32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HP001 4 hàng" panose="020B0603050302020204" pitchFamily="34" charset="0"/>
              </a:rPr>
              <a:t>tính</a:t>
            </a:r>
            <a:r>
              <a:rPr lang="en-US" sz="32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HP001 4 hàng" panose="020B0603050302020204" pitchFamily="34" charset="0"/>
              </a:rPr>
              <a:t>từ</a:t>
            </a:r>
            <a:r>
              <a:rPr lang="en-US" sz="32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HP001 4 hàng" panose="020B0603050302020204" pitchFamily="34" charset="0"/>
              </a:rPr>
              <a:t>phải</a:t>
            </a:r>
            <a:r>
              <a:rPr lang="en-US" sz="32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 sang </a:t>
            </a:r>
            <a:r>
              <a:rPr lang="en-US" sz="3200" b="1" dirty="0" err="1" smtClean="0">
                <a:solidFill>
                  <a:srgbClr val="00B050"/>
                </a:solidFill>
                <a:latin typeface="HP001 4 hàng" panose="020B0603050302020204" pitchFamily="34" charset="0"/>
              </a:rPr>
              <a:t>trái</a:t>
            </a:r>
            <a:r>
              <a:rPr lang="en-US" sz="32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HP001 4 hàng" panose="020B0603050302020204" pitchFamily="34" charset="0"/>
              </a:rPr>
              <a:t>từ</a:t>
            </a:r>
            <a:r>
              <a:rPr lang="en-US" sz="32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HP001 4 hàng" panose="020B0603050302020204" pitchFamily="34" charset="0"/>
              </a:rPr>
              <a:t>hàng</a:t>
            </a:r>
            <a:r>
              <a:rPr lang="en-US" sz="32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HP001 4 hàng" panose="020B0603050302020204" pitchFamily="34" charset="0"/>
              </a:rPr>
              <a:t>đơn</a:t>
            </a:r>
            <a:r>
              <a:rPr lang="en-US" sz="32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HP001 4 hàng" panose="020B0603050302020204" pitchFamily="34" charset="0"/>
              </a:rPr>
              <a:t>vị</a:t>
            </a:r>
            <a:r>
              <a:rPr lang="en-US" sz="32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HP001 4 hàng" panose="020B0603050302020204" pitchFamily="34" charset="0"/>
              </a:rPr>
              <a:t>đến</a:t>
            </a:r>
            <a:r>
              <a:rPr lang="en-US" sz="32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HP001 4 hàng" panose="020B0603050302020204" pitchFamily="34" charset="0"/>
              </a:rPr>
              <a:t>hàng</a:t>
            </a:r>
            <a:r>
              <a:rPr lang="en-US" sz="32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HP001 4 hàng" panose="020B0603050302020204" pitchFamily="34" charset="0"/>
              </a:rPr>
              <a:t>chục</a:t>
            </a:r>
            <a:r>
              <a:rPr lang="en-US" sz="3200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3200" b="1" dirty="0" smtClean="0">
              <a:solidFill>
                <a:srgbClr val="00B050"/>
              </a:solidFill>
              <a:latin typeface="HP001 4 hàng" panose="020B0603050302020204" pitchFamily="34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Lưu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ý: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Nhớ</a:t>
            </a:r>
            <a:r>
              <a:rPr lang="en-US" sz="32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1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chục</a:t>
            </a:r>
            <a:r>
              <a:rPr lang="en-US" sz="32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vào</a:t>
            </a:r>
            <a:r>
              <a:rPr lang="en-US" sz="32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chục</a:t>
            </a:r>
            <a:r>
              <a:rPr lang="en-US" sz="32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hạng</a:t>
            </a:r>
            <a:r>
              <a:rPr lang="en-US" sz="32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488697" y="1084013"/>
            <a:ext cx="165441" cy="793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704" b="64722" l="72188" r="82396">
                        <a14:foregroundMark x1="77969" y1="54352" x2="77969" y2="54352"/>
                        <a14:foregroundMark x1="76406" y1="53981" x2="76406" y2="53981"/>
                        <a14:foregroundMark x1="76719" y1="54074" x2="76719" y2="54074"/>
                      </a14:backgroundRemoval>
                    </a14:imgEffect>
                  </a14:imgLayer>
                </a14:imgProps>
              </a:ext>
            </a:extLst>
          </a:blip>
          <a:srcRect l="72406" t="48506" r="17170" b="35323"/>
          <a:stretch>
            <a:fillRect/>
          </a:stretch>
        </p:blipFill>
        <p:spPr>
          <a:xfrm>
            <a:off x="10285610" y="5340763"/>
            <a:ext cx="1906390" cy="1663548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5372101" y="3629220"/>
            <a:ext cx="4725070" cy="2793376"/>
            <a:chOff x="8130177" y="537882"/>
            <a:chExt cx="2452657" cy="1344706"/>
          </a:xfrm>
        </p:grpSpPr>
        <p:sp>
          <p:nvSpPr>
            <p:cNvPr id="55" name="Oval Callout 54"/>
            <p:cNvSpPr/>
            <p:nvPr/>
          </p:nvSpPr>
          <p:spPr>
            <a:xfrm>
              <a:off x="8130177" y="537882"/>
              <a:ext cx="2452657" cy="1344706"/>
            </a:xfrm>
            <a:prstGeom prst="wedgeEllipseCallout">
              <a:avLst>
                <a:gd name="adj1" fmla="val 54658"/>
                <a:gd name="adj2" fmla="val 3459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 flipH="1">
              <a:off x="9217547" y="786796"/>
              <a:ext cx="1282646" cy="93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hóc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búa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tớ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865" y="4022387"/>
            <a:ext cx="1609369" cy="1751056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1673189" y="679311"/>
            <a:ext cx="173564" cy="48401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480774" y="680571"/>
            <a:ext cx="173564" cy="48401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 animBg="1"/>
      <p:bldP spid="52" grpId="1" animBg="1"/>
      <p:bldP spid="2" grpId="0" animBg="1"/>
      <p:bldP spid="2" grpId="1" animBg="1"/>
      <p:bldP spid="19" grpId="0" animBg="1"/>
      <p:bldP spid="1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372241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1140</Words>
  <Application>Microsoft Office PowerPoint</Application>
  <PresentationFormat>Widescreen</PresentationFormat>
  <Paragraphs>341</Paragraphs>
  <Slides>27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Arial</vt:lpstr>
      <vt:lpstr>Arial Black</vt:lpstr>
      <vt:lpstr>Arial-Rounded</vt:lpstr>
      <vt:lpstr>Calibri</vt:lpstr>
      <vt:lpstr>Calibri Light</vt:lpstr>
      <vt:lpstr>HP001 4 hàng</vt:lpstr>
      <vt:lpstr>HP001 4H</vt:lpstr>
      <vt:lpstr>iCiel Cadena</vt:lpstr>
      <vt:lpstr>iCiel Cucho Bold</vt:lpstr>
      <vt:lpstr>Times New Roman</vt:lpstr>
      <vt:lpstr>义启嘟嘟体</vt:lpstr>
      <vt:lpstr>字魂59号-创粗黑</vt:lpstr>
      <vt:lpstr>等线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ThaoPC</cp:lastModifiedBy>
  <cp:revision>512</cp:revision>
  <cp:lastPrinted>2021-10-31T09:34:00Z</cp:lastPrinted>
  <dcterms:created xsi:type="dcterms:W3CDTF">2021-05-26T03:43:00Z</dcterms:created>
  <dcterms:modified xsi:type="dcterms:W3CDTF">2021-11-10T03:21:09Z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D04B8CB8681442CE95AF097E569F67F3</vt:lpwstr>
  </property>
  <property fmtid="{D5CDD505-2E9C-101B-9397-08002B2CF9AE}" pid="3" name="KSOProductBuildVer">
    <vt:lpwstr>1033-11.2.0.10351</vt:lpwstr>
  </property>
</Properties>
</file>