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23" r:id="rId3"/>
    <p:sldMasterId id="2147483735" r:id="rId4"/>
    <p:sldMasterId id="2147483747" r:id="rId5"/>
    <p:sldMasterId id="2147483759" r:id="rId6"/>
    <p:sldMasterId id="2147483771" r:id="rId7"/>
    <p:sldMasterId id="2147483783" r:id="rId8"/>
  </p:sldMasterIdLst>
  <p:notesMasterIdLst>
    <p:notesMasterId r:id="rId22"/>
  </p:notesMasterIdLst>
  <p:sldIdLst>
    <p:sldId id="282" r:id="rId9"/>
    <p:sldId id="283" r:id="rId10"/>
    <p:sldId id="285" r:id="rId11"/>
    <p:sldId id="286" r:id="rId12"/>
    <p:sldId id="287" r:id="rId13"/>
    <p:sldId id="256" r:id="rId14"/>
    <p:sldId id="257" r:id="rId15"/>
    <p:sldId id="262" r:id="rId16"/>
    <p:sldId id="258" r:id="rId17"/>
    <p:sldId id="280" r:id="rId18"/>
    <p:sldId id="281" r:id="rId19"/>
    <p:sldId id="266" r:id="rId20"/>
    <p:sldId id="28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048"/>
    <a:srgbClr val="6D6E72"/>
    <a:srgbClr val="007DC9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8401B-E311-4FBA-80DA-C69477EC2607}" type="datetimeFigureOut">
              <a:rPr lang="vi-VN" smtClean="0"/>
              <a:t>12/11/2021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9CACC-549A-488F-9F8C-6FC1AB56E9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73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5D56-0574-431F-98E9-37135410459E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15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5D56-0574-431F-98E9-37135410459E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360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81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809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56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926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630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66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671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64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04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5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356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966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098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58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7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768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175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56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978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85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08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46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2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17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072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64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57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05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67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4929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320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3089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73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09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128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26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2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68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63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006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5643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3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66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309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945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830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80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9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/>
                </a:solidFill>
              </a:rPr>
              <a:pPr/>
              <a:t>11/12/2021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5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95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/>
                </a:solidFill>
              </a:rPr>
              <a:pPr/>
              <a:t>11/12/2021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2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86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4567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9" y="202027"/>
            <a:ext cx="11738345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11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55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55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64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8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73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524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36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25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06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7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835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02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3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341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04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130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164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22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546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75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937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725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5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519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995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46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48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406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850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63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15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153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3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46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194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63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46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406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072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51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68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15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7619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9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4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2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5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365"/>
          <p:cNvGrpSpPr/>
          <p:nvPr/>
        </p:nvGrpSpPr>
        <p:grpSpPr bwMode="auto">
          <a:xfrm>
            <a:off x="356985" y="2402804"/>
            <a:ext cx="11403503" cy="822609"/>
            <a:chOff x="1251" y="315"/>
            <a:chExt cx="10338" cy="570"/>
          </a:xfrm>
        </p:grpSpPr>
        <p:sp>
          <p:nvSpPr>
            <p:cNvPr id="212" name="Rectangle 36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Line 36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4" name="Line 36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5" name="Line 36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6" name="Group 37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297" name="Line 3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Line 3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Line 3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Line 3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7" name="Group 37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293" name="Line 3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Line 3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ine 3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ine 3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8" name="Group 38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289" name="Line 3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Line 3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Line 3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Line 3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roup 38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285" name="Line 3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ine 3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Line 3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Line 3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0" name="Group 39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281" name="Line 3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Line 3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Line 3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Line 3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1" name="Group 39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277" name="Line 3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Line 3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Line 3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Line 3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2" name="Group 40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273" name="Line 4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Line 4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Line 4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Line 4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3" name="Group 40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269" name="Line 4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ine 4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Line 4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Line 4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4" name="Group 41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265" name="Line 4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Line 4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Line 4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Line 4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5" name="Group 41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261" name="Line 4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Line 4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Line 4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Line 4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6" name="Group 42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257" name="Line 4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Line 4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Line 4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ine 4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7" name="Group 42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253" name="Line 4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Line 4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Line 4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Line 4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8" name="Group 43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249" name="Line 4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Line 4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Line 4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Line 4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9" name="Group 43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245" name="Line 4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Line 4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Line 4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Line 4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0" name="Group 44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241" name="Line 4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Line 4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Line 4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Line 4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1" name="Group 44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237" name="Line 4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Line 4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Line 4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Line 4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2" name="Group 45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233" name="Line 4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Line 4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Line 4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Line 4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01" name="Group 455"/>
          <p:cNvGrpSpPr/>
          <p:nvPr/>
        </p:nvGrpSpPr>
        <p:grpSpPr bwMode="auto">
          <a:xfrm>
            <a:off x="362864" y="3212424"/>
            <a:ext cx="11393214" cy="822609"/>
            <a:chOff x="1251" y="315"/>
            <a:chExt cx="10338" cy="570"/>
          </a:xfrm>
        </p:grpSpPr>
        <p:sp>
          <p:nvSpPr>
            <p:cNvPr id="302" name="Rectangle 45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Line 45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4" name="Line 45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5" name="Line 45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06" name="Group 46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387" name="Line 4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Line 4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Line 4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Line 4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7" name="Group 46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383" name="Line 4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Line 4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Line 4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Line 4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8" name="Group 47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379" name="Line 4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Line 4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Line 4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Line 4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9" name="Group 47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375" name="Line 4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Line 4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Line 4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Line 4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" name="Group 48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371" name="Line 4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Line 4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Line 4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Line 4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" name="Group 48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367" name="Line 4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Line 4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Line 4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Line 4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" name="Group 49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363" name="Line 4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Line 4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Line 4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Line 4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3" name="Group 49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359" name="Line 4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Line 4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Line 4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Line 4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4" name="Group 50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355" name="Line 5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Line 5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Line 5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Line 5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5" name="Group 50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351" name="Line 5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Line 5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Line 5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Line 5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6" name="Group 51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347" name="Line 5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Line 5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Line 5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Line 5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Group 51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343" name="Line 5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Line 5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Line 5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Line 5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Group 52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339" name="Line 5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Line 5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Line 5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Line 5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9" name="Group 52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335" name="Line 5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Line 5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Line 5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Line 5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Group 53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31" name="Line 5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Line 5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Line 5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Line 5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1" name="Group 53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27" name="Line 5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Line 5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Line 5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Line 5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2" name="Group 54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323" name="Line 5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Line 5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Line 5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Line 5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1" name="Group 545"/>
          <p:cNvGrpSpPr/>
          <p:nvPr/>
        </p:nvGrpSpPr>
        <p:grpSpPr bwMode="auto">
          <a:xfrm>
            <a:off x="365214" y="4035033"/>
            <a:ext cx="11414211" cy="822609"/>
            <a:chOff x="1251" y="315"/>
            <a:chExt cx="10338" cy="570"/>
          </a:xfrm>
        </p:grpSpPr>
        <p:sp>
          <p:nvSpPr>
            <p:cNvPr id="392" name="Rectangle 54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" name="Line 54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4" name="Line 54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5" name="Line 54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96" name="Group 55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477" name="Line 5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Line 5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Line 5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Line 5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7" name="Group 55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473" name="Line 5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Line 5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Line 5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Line 5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8" name="Group 56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469" name="Line 5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Line 5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Line 5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Line 5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9" name="Group 56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465" name="Line 5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Line 5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Line 5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Line 5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0" name="Group 57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461" name="Line 5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Line 5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Line 5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Line 5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1" name="Group 57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457" name="Line 5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Line 5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Line 5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Line 5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2" name="Group 58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453" name="Line 5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Line 5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Line 5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Line 5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3" name="Group 58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449" name="Line 5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Line 5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Line 5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Line 5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4" name="Group 59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445" name="Line 5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Line 5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Line 5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Line 5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5" name="Group 59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441" name="Line 5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Line 5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Line 5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Line 5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roup 60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437" name="Line 6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Line 6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Line 6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Line 6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7" name="Group 60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433" name="Line 6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Line 6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Line 6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Line 6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8" name="Group 61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429" name="Line 6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Line 6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Line 6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6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9" name="Group 61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425" name="Line 6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6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Line 6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6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0" name="Group 62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421" name="Line 6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Line 6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Line 6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Line 6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1" name="Group 62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417" name="Line 6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Line 6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Line 6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Line 6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2" name="Group 63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413" name="Line 6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Line 6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Line 6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Line 6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1" name="Group 635"/>
          <p:cNvGrpSpPr/>
          <p:nvPr/>
        </p:nvGrpSpPr>
        <p:grpSpPr bwMode="auto">
          <a:xfrm>
            <a:off x="372907" y="4856198"/>
            <a:ext cx="11414408" cy="822609"/>
            <a:chOff x="1251" y="315"/>
            <a:chExt cx="10338" cy="570"/>
          </a:xfrm>
        </p:grpSpPr>
        <p:sp>
          <p:nvSpPr>
            <p:cNvPr id="482" name="Rectangle 63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3" name="Line 63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" name="Line 63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5" name="Line 63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86" name="Group 64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567" name="Line 6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Line 6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Line 6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Line 6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7" name="Group 64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563" name="Line 6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Line 6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Line 6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Line 6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8" name="Group 65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559" name="Line 6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Line 6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Line 6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Line 6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9" name="Group 65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555" name="Line 6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Line 6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Line 6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Line 6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0" name="Group 66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551" name="Line 6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Line 6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Line 6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Line 6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1" name="Group 66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547" name="Line 6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Line 6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Line 6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Line 6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2" name="Group 67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543" name="Line 6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Line 6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Line 6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Line 6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3" name="Group 67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539" name="Line 6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Line 6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Line 6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Line 6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4" name="Group 68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535" name="Line 6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Line 6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Line 6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Line 6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5" name="Group 68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531" name="Line 6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Line 6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Line 6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Line 6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6" name="Group 69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527" name="Line 6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Line 6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Line 6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Line 6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7" name="Group 69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523" name="Line 6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Line 6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Line 6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Line 6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8" name="Group 70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519" name="Line 7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Line 7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Line 7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Line 7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9" name="Group 70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515" name="Line 7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Line 7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Line 7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Line 7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0" name="Group 71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511" name="Line 7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Line 7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Line 7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Line 7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1" name="Group 71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507" name="Line 7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Line 7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Line 7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Line 7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2" name="Group 72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503" name="Line 7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Line 7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Line 7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Line 7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56985" y="1364974"/>
            <a:ext cx="11450320" cy="4838590"/>
          </a:xfrm>
          <a:prstGeom prst="roundRect">
            <a:avLst/>
          </a:prstGeom>
          <a:noFill/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30950" y="5043055"/>
            <a:ext cx="5342613" cy="18149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3753" y="3300621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5551" y="4110134"/>
            <a:ext cx="107918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0210" y="371253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2099" y="4324089"/>
            <a:ext cx="1138732" cy="90505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00835" y="5069639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800857" y="2612413"/>
            <a:ext cx="4568412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 :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1367895" y="5009537"/>
            <a:ext cx="52123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3" name="Oval 572"/>
          <p:cNvSpPr/>
          <p:nvPr/>
        </p:nvSpPr>
        <p:spPr>
          <a:xfrm>
            <a:off x="1210619" y="3523828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1014794" y="5107989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5" name="Rectangle 574"/>
          <p:cNvSpPr/>
          <p:nvPr/>
        </p:nvSpPr>
        <p:spPr>
          <a:xfrm>
            <a:off x="3019319" y="3327751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37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6" name="Rectangle 575"/>
          <p:cNvSpPr/>
          <p:nvPr/>
        </p:nvSpPr>
        <p:spPr>
          <a:xfrm>
            <a:off x="2816934" y="4137264"/>
            <a:ext cx="1130203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36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7" name="Rectangle 576"/>
          <p:cNvSpPr/>
          <p:nvPr/>
        </p:nvSpPr>
        <p:spPr>
          <a:xfrm>
            <a:off x="2775044" y="373966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8" name="Straight Connector 577"/>
          <p:cNvCxnSpPr/>
          <p:nvPr/>
        </p:nvCxnSpPr>
        <p:spPr>
          <a:xfrm>
            <a:off x="2835039" y="5085974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9" name="TextBox 578"/>
          <p:cNvSpPr txBox="1"/>
          <p:nvPr/>
        </p:nvSpPr>
        <p:spPr>
          <a:xfrm>
            <a:off x="3322435" y="5105027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0" name="Oval 579"/>
          <p:cNvSpPr/>
          <p:nvPr/>
        </p:nvSpPr>
        <p:spPr>
          <a:xfrm>
            <a:off x="3205453" y="3550958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3009628" y="5120605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7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2" name="Rectangle 581"/>
          <p:cNvSpPr/>
          <p:nvPr/>
        </p:nvSpPr>
        <p:spPr>
          <a:xfrm>
            <a:off x="5014581" y="3322447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42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" name="Rectangle 582"/>
          <p:cNvSpPr/>
          <p:nvPr/>
        </p:nvSpPr>
        <p:spPr>
          <a:xfrm>
            <a:off x="5047577" y="4131960"/>
            <a:ext cx="931160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48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4" name="Rectangle 583"/>
          <p:cNvSpPr/>
          <p:nvPr/>
        </p:nvSpPr>
        <p:spPr>
          <a:xfrm>
            <a:off x="4823314" y="3734364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5" name="Straight Connector 584"/>
          <p:cNvCxnSpPr/>
          <p:nvPr/>
        </p:nvCxnSpPr>
        <p:spPr>
          <a:xfrm>
            <a:off x="4823619" y="5069875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TextBox 585"/>
          <p:cNvSpPr txBox="1"/>
          <p:nvPr/>
        </p:nvSpPr>
        <p:spPr>
          <a:xfrm>
            <a:off x="5346395" y="4379633"/>
            <a:ext cx="521231" cy="159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7" name="Oval 586"/>
          <p:cNvSpPr/>
          <p:nvPr/>
        </p:nvSpPr>
        <p:spPr>
          <a:xfrm>
            <a:off x="5253723" y="3545654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5057898" y="5129815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9" name="Rectangle 588"/>
          <p:cNvSpPr/>
          <p:nvPr/>
        </p:nvSpPr>
        <p:spPr>
          <a:xfrm>
            <a:off x="7040797" y="3308426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59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0" name="Rectangle 589"/>
          <p:cNvSpPr/>
          <p:nvPr/>
        </p:nvSpPr>
        <p:spPr>
          <a:xfrm>
            <a:off x="6794870" y="4117939"/>
            <a:ext cx="1159349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25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1" name="Rectangle 590"/>
          <p:cNvSpPr/>
          <p:nvPr/>
        </p:nvSpPr>
        <p:spPr>
          <a:xfrm>
            <a:off x="6796522" y="3720343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92" name="Straight Connector 591"/>
          <p:cNvCxnSpPr/>
          <p:nvPr/>
        </p:nvCxnSpPr>
        <p:spPr>
          <a:xfrm>
            <a:off x="6808257" y="5069824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TextBox 592"/>
          <p:cNvSpPr txBox="1"/>
          <p:nvPr/>
        </p:nvSpPr>
        <p:spPr>
          <a:xfrm>
            <a:off x="7387455" y="5112206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4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7226931" y="3531633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7043806" y="5123082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8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4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/>
      <p:bldP spid="573" grpId="0" bldLvl="0" animBg="1"/>
      <p:bldP spid="573" grpId="1" bldLvl="0" animBg="1"/>
      <p:bldP spid="574" grpId="0"/>
      <p:bldP spid="579" grpId="0"/>
      <p:bldP spid="580" grpId="0" bldLvl="0" animBg="1"/>
      <p:bldP spid="580" grpId="1" bldLvl="0" animBg="1"/>
      <p:bldP spid="581" grpId="0"/>
      <p:bldP spid="586" grpId="0"/>
      <p:bldP spid="587" grpId="0" bldLvl="0" animBg="1"/>
      <p:bldP spid="587" grpId="1" bldLvl="0" animBg="1"/>
      <p:bldP spid="588" grpId="0"/>
      <p:bldP spid="593" grpId="0"/>
      <p:bldP spid="594" grpId="0" bldLvl="0" animBg="1"/>
      <p:bldP spid="594" grpId="1" bldLvl="0" animBg="1"/>
      <p:bldP spid="5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365"/>
          <p:cNvGrpSpPr/>
          <p:nvPr/>
        </p:nvGrpSpPr>
        <p:grpSpPr bwMode="auto">
          <a:xfrm>
            <a:off x="356985" y="2402804"/>
            <a:ext cx="11403503" cy="822609"/>
            <a:chOff x="1251" y="315"/>
            <a:chExt cx="10338" cy="570"/>
          </a:xfrm>
        </p:grpSpPr>
        <p:sp>
          <p:nvSpPr>
            <p:cNvPr id="212" name="Rectangle 36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Line 36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4" name="Line 36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5" name="Line 36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6" name="Group 37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297" name="Line 3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Line 3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Line 3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Line 3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7" name="Group 37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293" name="Line 3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Line 3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ine 3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ine 3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8" name="Group 38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289" name="Line 3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Line 3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Line 3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Line 3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roup 38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285" name="Line 3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ine 3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Line 3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Line 3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0" name="Group 39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281" name="Line 3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Line 3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Line 3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Line 3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1" name="Group 39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277" name="Line 3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Line 3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Line 3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Line 3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2" name="Group 40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273" name="Line 4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Line 4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Line 4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Line 4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3" name="Group 40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269" name="Line 4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ine 4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Line 4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Line 4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4" name="Group 41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265" name="Line 4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Line 4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Line 4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Line 4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5" name="Group 41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261" name="Line 4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Line 4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Line 4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Line 4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6" name="Group 42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257" name="Line 4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Line 4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Line 4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ine 4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7" name="Group 42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253" name="Line 4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Line 4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Line 4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Line 4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8" name="Group 43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249" name="Line 4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Line 4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Line 4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Line 4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9" name="Group 43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245" name="Line 4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Line 4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Line 4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Line 4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0" name="Group 44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241" name="Line 4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Line 4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Line 4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Line 4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1" name="Group 44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237" name="Line 4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Line 4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Line 4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Line 4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2" name="Group 45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233" name="Line 4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Line 4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Line 4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Line 4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01" name="Group 455"/>
          <p:cNvGrpSpPr/>
          <p:nvPr/>
        </p:nvGrpSpPr>
        <p:grpSpPr bwMode="auto">
          <a:xfrm>
            <a:off x="362864" y="3212424"/>
            <a:ext cx="11393214" cy="822609"/>
            <a:chOff x="1251" y="315"/>
            <a:chExt cx="10338" cy="570"/>
          </a:xfrm>
        </p:grpSpPr>
        <p:sp>
          <p:nvSpPr>
            <p:cNvPr id="302" name="Rectangle 45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Line 45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4" name="Line 45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5" name="Line 45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06" name="Group 46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387" name="Line 4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Line 4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Line 4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Line 4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7" name="Group 46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383" name="Line 4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Line 4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Line 4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Line 4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8" name="Group 47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379" name="Line 4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Line 4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Line 4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Line 4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9" name="Group 47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375" name="Line 4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Line 4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Line 4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Line 4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" name="Group 48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371" name="Line 4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Line 4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Line 4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Line 4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" name="Group 48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367" name="Line 4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Line 4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Line 4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Line 4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" name="Group 49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363" name="Line 4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Line 4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Line 4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Line 4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3" name="Group 49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359" name="Line 4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Line 4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Line 4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Line 4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4" name="Group 50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355" name="Line 5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Line 5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Line 5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Line 5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5" name="Group 50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351" name="Line 5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Line 5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Line 5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Line 5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6" name="Group 51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347" name="Line 5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Line 5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Line 5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Line 5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Group 51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343" name="Line 5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Line 5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Line 5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Line 5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Group 52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339" name="Line 5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Line 5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Line 5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Line 5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9" name="Group 52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335" name="Line 5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Line 5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Line 5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Line 5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Group 53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31" name="Line 5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Line 5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Line 5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Line 5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1" name="Group 53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27" name="Line 5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Line 5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Line 5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Line 5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2" name="Group 54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323" name="Line 5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Line 5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Line 5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Line 5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1" name="Group 545"/>
          <p:cNvGrpSpPr/>
          <p:nvPr/>
        </p:nvGrpSpPr>
        <p:grpSpPr bwMode="auto">
          <a:xfrm>
            <a:off x="365214" y="4035033"/>
            <a:ext cx="11414211" cy="822609"/>
            <a:chOff x="1251" y="315"/>
            <a:chExt cx="10338" cy="570"/>
          </a:xfrm>
        </p:grpSpPr>
        <p:sp>
          <p:nvSpPr>
            <p:cNvPr id="392" name="Rectangle 54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" name="Line 54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4" name="Line 54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5" name="Line 54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96" name="Group 55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477" name="Line 5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Line 5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Line 5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Line 5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7" name="Group 55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473" name="Line 5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Line 5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Line 5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Line 5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8" name="Group 56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469" name="Line 5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Line 5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Line 5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Line 5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9" name="Group 56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465" name="Line 5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Line 5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Line 5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Line 5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0" name="Group 57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461" name="Line 5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Line 5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Line 5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Line 5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1" name="Group 57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457" name="Line 5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Line 5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Line 5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Line 5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2" name="Group 58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453" name="Line 5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Line 5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Line 5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Line 5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3" name="Group 58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449" name="Line 5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Line 5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Line 5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Line 5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4" name="Group 59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445" name="Line 5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Line 5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Line 5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Line 5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5" name="Group 59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441" name="Line 5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Line 5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Line 5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Line 5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roup 60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437" name="Line 6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Line 6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Line 6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Line 6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7" name="Group 60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433" name="Line 6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Line 6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Line 6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Line 6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8" name="Group 61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429" name="Line 6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Line 6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Line 6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6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9" name="Group 61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425" name="Line 6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6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Line 6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6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0" name="Group 62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421" name="Line 6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Line 6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Line 6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Line 6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1" name="Group 62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417" name="Line 6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Line 6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Line 6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Line 6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2" name="Group 63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413" name="Line 6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Line 6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Line 6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Line 6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1" name="Group 635"/>
          <p:cNvGrpSpPr/>
          <p:nvPr/>
        </p:nvGrpSpPr>
        <p:grpSpPr bwMode="auto">
          <a:xfrm>
            <a:off x="372907" y="4856198"/>
            <a:ext cx="11414408" cy="822609"/>
            <a:chOff x="1251" y="315"/>
            <a:chExt cx="10338" cy="570"/>
          </a:xfrm>
        </p:grpSpPr>
        <p:sp>
          <p:nvSpPr>
            <p:cNvPr id="482" name="Rectangle 63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3" name="Line 63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" name="Line 63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5" name="Line 63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86" name="Group 64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567" name="Line 6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Line 6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Line 6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Line 6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7" name="Group 64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563" name="Line 6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Line 6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Line 6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Line 6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8" name="Group 65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559" name="Line 6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Line 6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Line 6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Line 6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9" name="Group 65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555" name="Line 6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Line 6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Line 6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Line 6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0" name="Group 66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551" name="Line 6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Line 6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Line 6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Line 6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1" name="Group 66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547" name="Line 6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Line 6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Line 6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Line 6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2" name="Group 67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543" name="Line 6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Line 6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Line 6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Line 6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3" name="Group 67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539" name="Line 6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Line 6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Line 6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Line 6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4" name="Group 68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535" name="Line 6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Line 6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Line 6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Line 6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5" name="Group 68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531" name="Line 6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Line 6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Line 6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Line 6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6" name="Group 69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527" name="Line 6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Line 6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Line 6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Line 6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7" name="Group 69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523" name="Line 6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Line 6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Line 6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Line 6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8" name="Group 70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519" name="Line 7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Line 7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Line 7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Line 7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9" name="Group 70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515" name="Line 7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Line 7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Line 7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Line 7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0" name="Group 71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511" name="Line 7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Line 7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Line 7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Line 7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1" name="Group 71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507" name="Line 7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Line 7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Line 7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Line 7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2" name="Group 72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503" name="Line 7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Line 7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Line 7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Line 7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56985" y="305709"/>
            <a:ext cx="11450320" cy="5897855"/>
          </a:xfrm>
          <a:prstGeom prst="roundRect">
            <a:avLst/>
          </a:prstGeom>
          <a:noFill/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30950" y="5043055"/>
            <a:ext cx="5342613" cy="18149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83087" y="639511"/>
            <a:ext cx="4742644" cy="687610"/>
            <a:chOff x="4115164" y="4732269"/>
            <a:chExt cx="4742644" cy="899496"/>
          </a:xfrm>
        </p:grpSpPr>
        <p:sp>
          <p:nvSpPr>
            <p:cNvPr id="19" name="Rounded Rectangular Callout 4"/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TextBox 37"/>
            <p:cNvSpPr txBox="1"/>
            <p:nvPr/>
          </p:nvSpPr>
          <p:spPr>
            <a:xfrm>
              <a:off x="4485608" y="4796807"/>
              <a:ext cx="4372200" cy="763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32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  <a:r>
                <a:rPr lang="es-ES" sz="3200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. </a:t>
              </a:r>
              <a:r>
                <a:rPr lang="es-E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Đặt</a:t>
              </a:r>
              <a:r>
                <a:rPr lang="es-ES" sz="32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tính</a:t>
              </a:r>
              <a:r>
                <a:rPr lang="es-ES" sz="32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rồi</a:t>
              </a:r>
              <a:r>
                <a:rPr lang="es-ES" sz="32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tính</a:t>
              </a:r>
              <a:endParaRPr lang="es-ES" sz="32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23239" y="1394068"/>
            <a:ext cx="9896604" cy="920643"/>
            <a:chOff x="1654410" y="3918823"/>
            <a:chExt cx="8115641" cy="920643"/>
          </a:xfrm>
        </p:grpSpPr>
        <p:sp>
          <p:nvSpPr>
            <p:cNvPr id="22" name="Rectangle 21"/>
            <p:cNvSpPr/>
            <p:nvPr/>
          </p:nvSpPr>
          <p:spPr>
            <a:xfrm>
              <a:off x="1654410" y="3937873"/>
              <a:ext cx="219155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vi-VN" sz="4000" dirty="0" smtClean="0">
                  <a:solidFill>
                    <a:prstClr val="black"/>
                  </a:solidFill>
                </a:rPr>
                <a:t>23 + 67</a:t>
              </a:r>
              <a:endParaRPr lang="en-US" alt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1137" y="3918825"/>
              <a:ext cx="1971690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vi-VN" sz="4000" dirty="0" smtClean="0">
                  <a:solidFill>
                    <a:prstClr val="black"/>
                  </a:solidFill>
                </a:rPr>
                <a:t>46 + 18</a:t>
              </a:r>
              <a:endParaRPr lang="en-US" alt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78047" y="3918825"/>
              <a:ext cx="1768433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vi-VN" sz="4000" dirty="0" smtClean="0">
                  <a:solidFill>
                    <a:prstClr val="black"/>
                  </a:solidFill>
                </a:rPr>
                <a:t>59 + 21</a:t>
              </a:r>
              <a:endParaRPr lang="en-US" alt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001618" y="3918823"/>
              <a:ext cx="1768433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vi-VN" sz="4000" dirty="0" smtClean="0">
                  <a:solidFill>
                    <a:prstClr val="black"/>
                  </a:solidFill>
                </a:rPr>
                <a:t>64 + 19</a:t>
              </a:r>
              <a:endParaRPr lang="en-US" altLang="vi-VN" sz="40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2092036" y="1185206"/>
            <a:ext cx="14824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17598" y="1185206"/>
            <a:ext cx="767020" cy="9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24485" y="3300621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4575" y="4110134"/>
            <a:ext cx="107918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67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0210" y="371253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2099" y="4324089"/>
            <a:ext cx="1138732" cy="90505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00835" y="5069639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800857" y="2612413"/>
            <a:ext cx="2940286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: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1367895" y="5009537"/>
            <a:ext cx="52123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" name="Oval 572"/>
          <p:cNvSpPr/>
          <p:nvPr/>
        </p:nvSpPr>
        <p:spPr>
          <a:xfrm>
            <a:off x="1210619" y="3523828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1014794" y="5107989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9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5" name="Rectangle 574"/>
          <p:cNvSpPr/>
          <p:nvPr/>
        </p:nvSpPr>
        <p:spPr>
          <a:xfrm>
            <a:off x="3019319" y="3327751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46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6" name="Rectangle 575"/>
          <p:cNvSpPr/>
          <p:nvPr/>
        </p:nvSpPr>
        <p:spPr>
          <a:xfrm>
            <a:off x="2936203" y="4137264"/>
            <a:ext cx="931160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7" name="Rectangle 576"/>
          <p:cNvSpPr/>
          <p:nvPr/>
        </p:nvSpPr>
        <p:spPr>
          <a:xfrm>
            <a:off x="2775044" y="373966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8" name="Straight Connector 577"/>
          <p:cNvCxnSpPr/>
          <p:nvPr/>
        </p:nvCxnSpPr>
        <p:spPr>
          <a:xfrm>
            <a:off x="2835039" y="5085974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9" name="TextBox 578"/>
          <p:cNvSpPr txBox="1"/>
          <p:nvPr/>
        </p:nvSpPr>
        <p:spPr>
          <a:xfrm>
            <a:off x="3322435" y="5105027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80" name="Oval 579"/>
          <p:cNvSpPr/>
          <p:nvPr/>
        </p:nvSpPr>
        <p:spPr>
          <a:xfrm>
            <a:off x="3205453" y="3550958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3009628" y="5120605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2" name="Rectangle 581"/>
          <p:cNvSpPr/>
          <p:nvPr/>
        </p:nvSpPr>
        <p:spPr>
          <a:xfrm>
            <a:off x="5067589" y="3322447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59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" name="Rectangle 582"/>
          <p:cNvSpPr/>
          <p:nvPr/>
        </p:nvSpPr>
        <p:spPr>
          <a:xfrm>
            <a:off x="5100585" y="4131960"/>
            <a:ext cx="931160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21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4" name="Rectangle 583"/>
          <p:cNvSpPr/>
          <p:nvPr/>
        </p:nvSpPr>
        <p:spPr>
          <a:xfrm>
            <a:off x="4823314" y="3734364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5" name="Straight Connector 584"/>
          <p:cNvCxnSpPr/>
          <p:nvPr/>
        </p:nvCxnSpPr>
        <p:spPr>
          <a:xfrm>
            <a:off x="4823619" y="5069875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TextBox 585"/>
          <p:cNvSpPr txBox="1"/>
          <p:nvPr/>
        </p:nvSpPr>
        <p:spPr>
          <a:xfrm>
            <a:off x="5346395" y="4379633"/>
            <a:ext cx="521231" cy="159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0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7" name="Oval 586"/>
          <p:cNvSpPr/>
          <p:nvPr/>
        </p:nvSpPr>
        <p:spPr>
          <a:xfrm>
            <a:off x="5253723" y="3545654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5057898" y="5129815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8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9" name="Rectangle 588"/>
          <p:cNvSpPr/>
          <p:nvPr/>
        </p:nvSpPr>
        <p:spPr>
          <a:xfrm>
            <a:off x="7040797" y="3308426"/>
            <a:ext cx="1138732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64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0" name="Rectangle 589"/>
          <p:cNvSpPr/>
          <p:nvPr/>
        </p:nvSpPr>
        <p:spPr>
          <a:xfrm>
            <a:off x="6914139" y="4117939"/>
            <a:ext cx="931160" cy="10147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19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1" name="Rectangle 590"/>
          <p:cNvSpPr/>
          <p:nvPr/>
        </p:nvSpPr>
        <p:spPr>
          <a:xfrm>
            <a:off x="6796522" y="3720343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92" name="Straight Connector 591"/>
          <p:cNvCxnSpPr/>
          <p:nvPr/>
        </p:nvCxnSpPr>
        <p:spPr>
          <a:xfrm>
            <a:off x="6808257" y="5069824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TextBox 592"/>
          <p:cNvSpPr txBox="1"/>
          <p:nvPr/>
        </p:nvSpPr>
        <p:spPr>
          <a:xfrm>
            <a:off x="7387455" y="5112206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4" name="Oval 593"/>
          <p:cNvSpPr/>
          <p:nvPr/>
        </p:nvSpPr>
        <p:spPr>
          <a:xfrm>
            <a:off x="7226931" y="3531633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7043806" y="5123082"/>
            <a:ext cx="521231" cy="841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8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4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0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9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0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1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autoRev="1" fill="remove"/>
                                        <p:tgtEl>
                                          <p:spTgt spid="5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7" grpId="0" bldLvl="0" animBg="1"/>
      <p:bldP spid="28" grpId="0" bldLvl="0" animBg="1"/>
      <p:bldP spid="572" grpId="0"/>
      <p:bldP spid="573" grpId="0" bldLvl="0" animBg="1"/>
      <p:bldP spid="573" grpId="1" bldLvl="0" animBg="1"/>
      <p:bldP spid="574" grpId="0"/>
      <p:bldP spid="575" grpId="0" bldLvl="0" animBg="1"/>
      <p:bldP spid="576" grpId="0" bldLvl="0" animBg="1"/>
      <p:bldP spid="577" grpId="0" bldLvl="0" animBg="1"/>
      <p:bldP spid="579" grpId="0"/>
      <p:bldP spid="580" grpId="0" bldLvl="0" animBg="1"/>
      <p:bldP spid="580" grpId="1" bldLvl="0" animBg="1"/>
      <p:bldP spid="581" grpId="0"/>
      <p:bldP spid="582" grpId="0" bldLvl="0" animBg="1"/>
      <p:bldP spid="583" grpId="0" bldLvl="0" animBg="1"/>
      <p:bldP spid="584" grpId="0" bldLvl="0" animBg="1"/>
      <p:bldP spid="586" grpId="0"/>
      <p:bldP spid="587" grpId="0" bldLvl="0" animBg="1"/>
      <p:bldP spid="587" grpId="1" bldLvl="0" animBg="1"/>
      <p:bldP spid="588" grpId="0"/>
      <p:bldP spid="589" grpId="0" bldLvl="0" animBg="1"/>
      <p:bldP spid="590" grpId="0" bldLvl="0" animBg="1"/>
      <p:bldP spid="591" grpId="0" bldLvl="0" animBg="1"/>
      <p:bldP spid="593" grpId="0"/>
      <p:bldP spid="594" grpId="0" bldLvl="0" animBg="1"/>
      <p:bldP spid="594" grpId="1" bldLvl="0" animBg="1"/>
      <p:bldP spid="5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E776C8-3B66-4C64-B8FB-913A909D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665482" y="194081"/>
            <a:ext cx="2771775" cy="1285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799DDC1-950D-4175-8ED8-ADF907678EFE}"/>
              </a:ext>
            </a:extLst>
          </p:cNvPr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20CA2FA-5DB3-457C-9406-739EA78B2FB5}"/>
              </a:ext>
            </a:extLst>
          </p:cNvPr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4EBAFABD-4391-41CB-9233-ED24B8C8C258}"/>
              </a:ext>
            </a:extLst>
          </p:cNvPr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9FC1DAC-2C9F-40D5-B009-2D4B1909CDEB}"/>
              </a:ext>
            </a:extLst>
          </p:cNvPr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9B326A36-3EDD-4183-9F25-14C4EEB5130F}"/>
              </a:ext>
            </a:extLst>
          </p:cNvPr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</a:t>
            </a:r>
            <a:r>
              <a:rPr lang="vi-VN" sz="2400"/>
              <a:t>) Que tính ở số hạng thứ hai đặt sai.</a:t>
            </a:r>
            <a:endParaRPr lang="vi-VN" sz="2400" dirty="0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="" xmlns:a16="http://schemas.microsoft.com/office/drawing/2014/main" id="{1B7EFF40-2656-48EB-AED7-58CB0DBD7B24}"/>
              </a:ext>
            </a:extLst>
          </p:cNvPr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="" xmlns:a16="http://schemas.microsoft.com/office/drawing/2014/main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84E389C-48F0-43A5-BB5C-8CE6097D3A58}"/>
              </a:ext>
            </a:extLst>
          </p:cNvPr>
          <p:cNvGrpSpPr/>
          <p:nvPr/>
        </p:nvGrpSpPr>
        <p:grpSpPr>
          <a:xfrm>
            <a:off x="6378119" y="2642523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="" xmlns:a16="http://schemas.microsoft.com/office/drawing/2014/main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="" xmlns:a16="http://schemas.microsoft.com/office/drawing/2014/main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="" xmlns:a16="http://schemas.microsoft.com/office/drawing/2014/main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="" xmlns:a16="http://schemas.microsoft.com/office/drawing/2014/main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="" xmlns:a16="http://schemas.microsoft.com/office/drawing/2014/main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="" xmlns:a16="http://schemas.microsoft.com/office/drawing/2014/main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="" xmlns:a16="http://schemas.microsoft.com/office/drawing/2014/main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="" xmlns:a16="http://schemas.microsoft.com/office/drawing/2014/main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="" xmlns:a16="http://schemas.microsoft.com/office/drawing/2014/main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="" xmlns:a16="http://schemas.microsoft.com/office/drawing/2014/main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="" xmlns:a16="http://schemas.microsoft.com/office/drawing/2014/main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="" xmlns:a16="http://schemas.microsoft.com/office/drawing/2014/main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="" xmlns:a16="http://schemas.microsoft.com/office/drawing/2014/main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="" xmlns:a16="http://schemas.microsoft.com/office/drawing/2014/main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="" xmlns:a16="http://schemas.microsoft.com/office/drawing/2014/main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="" xmlns:a16="http://schemas.microsoft.com/office/drawing/2014/main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="" xmlns:a16="http://schemas.microsoft.com/office/drawing/2014/main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="" xmlns:a16="http://schemas.microsoft.com/office/drawing/2014/main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="" xmlns:a16="http://schemas.microsoft.com/office/drawing/2014/main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="" xmlns:a16="http://schemas.microsoft.com/office/drawing/2014/main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="" xmlns:a16="http://schemas.microsoft.com/office/drawing/2014/main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="" xmlns:a16="http://schemas.microsoft.com/office/drawing/2014/main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="" xmlns:a16="http://schemas.microsoft.com/office/drawing/2014/main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="" xmlns:a16="http://schemas.microsoft.com/office/drawing/2014/main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="" xmlns:a16="http://schemas.microsoft.com/office/drawing/2014/main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="" xmlns:a16="http://schemas.microsoft.com/office/drawing/2014/main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="" xmlns:a16="http://schemas.microsoft.com/office/drawing/2014/main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="" xmlns:a16="http://schemas.microsoft.com/office/drawing/2014/main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="" xmlns:a16="http://schemas.microsoft.com/office/drawing/2014/main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="" xmlns:a16="http://schemas.microsoft.com/office/drawing/2014/main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="" xmlns:a16="http://schemas.microsoft.com/office/drawing/2014/main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="" xmlns:a16="http://schemas.microsoft.com/office/drawing/2014/main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="" xmlns:a16="http://schemas.microsoft.com/office/drawing/2014/main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="" xmlns:a16="http://schemas.microsoft.com/office/drawing/2014/main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="" xmlns:a16="http://schemas.microsoft.com/office/drawing/2014/main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="" xmlns:a16="http://schemas.microsoft.com/office/drawing/2014/main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="" xmlns:a16="http://schemas.microsoft.com/office/drawing/2014/main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="" xmlns:a16="http://schemas.microsoft.com/office/drawing/2014/main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="" xmlns:a16="http://schemas.microsoft.com/office/drawing/2014/main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="" xmlns:a16="http://schemas.microsoft.com/office/drawing/2014/main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="" xmlns:a16="http://schemas.microsoft.com/office/drawing/2014/main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="" xmlns:a16="http://schemas.microsoft.com/office/drawing/2014/main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="" xmlns:a16="http://schemas.microsoft.com/office/drawing/2014/main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="" xmlns:a16="http://schemas.microsoft.com/office/drawing/2014/main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="" xmlns:a16="http://schemas.microsoft.com/office/drawing/2014/main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="" xmlns:a16="http://schemas.microsoft.com/office/drawing/2014/main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7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5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2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72735" y="317237"/>
            <a:ext cx="703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(CÓ NHỚ) TRONG PHẠM VI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70" y="1670922"/>
            <a:ext cx="6373860" cy="35161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20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 (CÓ NHỚ)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 VỚI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HAI CHỮ SỐ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17" y="856716"/>
            <a:ext cx="3213258" cy="2317476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39958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=""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=""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=""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=""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=""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=""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5895310" y="4220716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17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6 cộng 7 bằng 13, viết 3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=""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357</Words>
  <Application>Microsoft Office PowerPoint</Application>
  <PresentationFormat>Widescreen</PresentationFormat>
  <Paragraphs>126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HP001 4 hàng</vt:lpstr>
      <vt:lpstr>HP001 4H</vt:lpstr>
      <vt:lpstr>Times New Roman</vt:lpstr>
      <vt:lpstr>UTM Cookies</vt:lpstr>
      <vt:lpstr>Wingdings</vt:lpstr>
      <vt:lpstr>字魂59号-创粗黑</vt:lpstr>
      <vt:lpstr>Office Theme</vt:lpstr>
      <vt:lpstr>4_Office Theme</vt:lpstr>
      <vt:lpstr>3_Office Theme</vt:lpstr>
      <vt:lpstr>5_Office Theme</vt:lpstr>
      <vt:lpstr>6_Office Theme</vt:lpstr>
      <vt:lpstr>7_Office Theme</vt:lpstr>
      <vt:lpstr>8_Office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ThaoPC</cp:lastModifiedBy>
  <cp:revision>59</cp:revision>
  <dcterms:created xsi:type="dcterms:W3CDTF">2021-06-02T01:34:28Z</dcterms:created>
  <dcterms:modified xsi:type="dcterms:W3CDTF">2021-11-12T09:02:39Z</dcterms:modified>
</cp:coreProperties>
</file>