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3"/>
  </p:notesMasterIdLst>
  <p:sldIdLst>
    <p:sldId id="281" r:id="rId3"/>
    <p:sldId id="277" r:id="rId4"/>
    <p:sldId id="341" r:id="rId5"/>
    <p:sldId id="300" r:id="rId6"/>
    <p:sldId id="342" r:id="rId7"/>
    <p:sldId id="304" r:id="rId8"/>
    <p:sldId id="343" r:id="rId9"/>
    <p:sldId id="344" r:id="rId10"/>
    <p:sldId id="345" r:id="rId11"/>
    <p:sldId id="346" r:id="rId12"/>
    <p:sldId id="349" r:id="rId13"/>
    <p:sldId id="352" r:id="rId14"/>
    <p:sldId id="256" r:id="rId15"/>
    <p:sldId id="262" r:id="rId16"/>
    <p:sldId id="350" r:id="rId17"/>
    <p:sldId id="284" r:id="rId18"/>
    <p:sldId id="290" r:id="rId19"/>
    <p:sldId id="285" r:id="rId20"/>
    <p:sldId id="286" r:id="rId21"/>
    <p:sldId id="287" r:id="rId22"/>
    <p:sldId id="355" r:id="rId23"/>
    <p:sldId id="288" r:id="rId24"/>
    <p:sldId id="356" r:id="rId25"/>
    <p:sldId id="366" r:id="rId26"/>
    <p:sldId id="357" r:id="rId27"/>
    <p:sldId id="358" r:id="rId28"/>
    <p:sldId id="359" r:id="rId29"/>
    <p:sldId id="360" r:id="rId30"/>
    <p:sldId id="361" r:id="rId31"/>
    <p:sldId id="362" r:id="rId32"/>
    <p:sldId id="367" r:id="rId33"/>
    <p:sldId id="363" r:id="rId34"/>
    <p:sldId id="364" r:id="rId35"/>
    <p:sldId id="368" r:id="rId36"/>
    <p:sldId id="365" r:id="rId37"/>
    <p:sldId id="291" r:id="rId38"/>
    <p:sldId id="292" r:id="rId39"/>
    <p:sldId id="293" r:id="rId40"/>
    <p:sldId id="294" r:id="rId41"/>
    <p:sldId id="369" r:id="rId42"/>
  </p:sldIdLst>
  <p:sldSz cx="18288000" cy="10287000"/>
  <p:notesSz cx="6858000" cy="9144000"/>
  <p:embeddedFontLst>
    <p:embeddedFont>
      <p:font typeface="Calibri" panose="020F0502020204030204" pitchFamily="34" charset="0"/>
      <p:regular r:id="rId44"/>
      <p:bold r:id="rId45"/>
      <p:italic r:id="rId46"/>
      <p:boldItalic r:id="rId47"/>
    </p:embeddedFont>
    <p:embeddedFont>
      <p:font typeface="Cambria" panose="02040503050406030204" pitchFamily="18" charset="0"/>
      <p:regular r:id="rId48"/>
      <p:bold r:id="rId49"/>
      <p:italic r:id="rId50"/>
      <p:boldItalic r:id="rId51"/>
    </p:embeddedFont>
    <p:embeddedFont>
      <p:font typeface="Georgia" panose="02040502050405020303" pitchFamily="18" charset="0"/>
      <p:regular r:id="rId52"/>
      <p:bold r:id="rId53"/>
      <p:italic r:id="rId54"/>
      <p:boldItalic r:id="rId55"/>
    </p:embeddedFont>
    <p:embeddedFont>
      <p:font typeface="Lifelogo" panose="020B0604020202020204" charset="0"/>
      <p:regular r:id="rId56"/>
    </p:embeddedFont>
    <p:embeddedFont>
      <p:font typeface="Palatino Linotype" panose="02040502050505030304" pitchFamily="18" charset="0"/>
      <p:regular r:id="rId57"/>
      <p:bold r:id="rId58"/>
      <p:italic r:id="rId59"/>
      <p:boldItalic r:id="rId60"/>
    </p:embeddedFont>
    <p:embeddedFont>
      <p:font typeface="Rokkitt Medium" panose="020B0604020202020204" charset="0"/>
      <p:regular r:id="rId61"/>
    </p:embeddedFont>
    <p:embeddedFont>
      <p:font typeface="Rokkitt Medium Bold" panose="020B0604020202020204" charset="0"/>
      <p:regular r:id="rId62"/>
    </p:embeddedFont>
    <p:embeddedFont>
      <p:font typeface="Wingdings 2" panose="05020102010507070707" pitchFamily="18" charset="2"/>
      <p:regular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26" d="100"/>
          <a:sy n="26" d="100"/>
        </p:scale>
        <p:origin x="2142" y="9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font" Target="fonts/font20.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18.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1.fntdata"/><Relationship Id="rId62"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9D01F3-DEC9-4AEF-BDB2-7A299EDF8E0E}" type="datetimeFigureOut">
              <a:rPr lang="en-US" smtClean="0"/>
              <a:t>11/21/2021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D01C31-5C4B-438C-A213-4A16755B597B}" type="slidenum">
              <a:rPr lang="en-US" smtClean="0"/>
              <a:t>‹#›</a:t>
            </a:fld>
            <a:endParaRPr lang="en-US"/>
          </a:p>
        </p:txBody>
      </p:sp>
    </p:spTree>
    <p:extLst>
      <p:ext uri="{BB962C8B-B14F-4D97-AF65-F5344CB8AC3E}">
        <p14:creationId xmlns:p14="http://schemas.microsoft.com/office/powerpoint/2010/main" val="13140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B1478C-ED6A-40B0-AACC-BE1D223FC806}" type="slidenum">
              <a:rPr lang="zh-CN" altLang="en-US" smtClean="0"/>
              <a:t>12</a:t>
            </a:fld>
            <a:endParaRPr lang="zh-CN" altLang="en-US"/>
          </a:p>
        </p:txBody>
      </p:sp>
    </p:spTree>
    <p:extLst>
      <p:ext uri="{BB962C8B-B14F-4D97-AF65-F5344CB8AC3E}">
        <p14:creationId xmlns:p14="http://schemas.microsoft.com/office/powerpoint/2010/main" val="3873354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B1478C-ED6A-40B0-AACC-BE1D223FC806}" type="slidenum">
              <a:rPr lang="zh-CN" altLang="en-US" smtClean="0"/>
              <a:t>25</a:t>
            </a:fld>
            <a:endParaRPr lang="zh-CN" altLang="en-US"/>
          </a:p>
        </p:txBody>
      </p:sp>
    </p:spTree>
    <p:extLst>
      <p:ext uri="{BB962C8B-B14F-4D97-AF65-F5344CB8AC3E}">
        <p14:creationId xmlns:p14="http://schemas.microsoft.com/office/powerpoint/2010/main" val="3245592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B1478C-ED6A-40B0-AACC-BE1D223FC806}" type="slidenum">
              <a:rPr lang="zh-CN" altLang="en-US" smtClean="0"/>
              <a:t>26</a:t>
            </a:fld>
            <a:endParaRPr lang="zh-CN" altLang="en-US"/>
          </a:p>
        </p:txBody>
      </p:sp>
    </p:spTree>
    <p:extLst>
      <p:ext uri="{BB962C8B-B14F-4D97-AF65-F5344CB8AC3E}">
        <p14:creationId xmlns:p14="http://schemas.microsoft.com/office/powerpoint/2010/main" val="3904933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B1478C-ED6A-40B0-AACC-BE1D223FC806}" type="slidenum">
              <a:rPr lang="zh-CN" altLang="en-US" smtClean="0"/>
              <a:t>27</a:t>
            </a:fld>
            <a:endParaRPr lang="zh-CN" altLang="en-US"/>
          </a:p>
        </p:txBody>
      </p:sp>
    </p:spTree>
    <p:extLst>
      <p:ext uri="{BB962C8B-B14F-4D97-AF65-F5344CB8AC3E}">
        <p14:creationId xmlns:p14="http://schemas.microsoft.com/office/powerpoint/2010/main" val="4254707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B1478C-ED6A-40B0-AACC-BE1D223FC806}" type="slidenum">
              <a:rPr lang="zh-CN" altLang="en-US" smtClean="0"/>
              <a:t>28</a:t>
            </a:fld>
            <a:endParaRPr lang="zh-CN" altLang="en-US"/>
          </a:p>
        </p:txBody>
      </p:sp>
    </p:spTree>
    <p:extLst>
      <p:ext uri="{BB962C8B-B14F-4D97-AF65-F5344CB8AC3E}">
        <p14:creationId xmlns:p14="http://schemas.microsoft.com/office/powerpoint/2010/main" val="2366376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B1478C-ED6A-40B0-AACC-BE1D223FC806}" type="slidenum">
              <a:rPr lang="zh-CN" altLang="en-US" smtClean="0"/>
              <a:t>29</a:t>
            </a:fld>
            <a:endParaRPr lang="zh-CN" altLang="en-US"/>
          </a:p>
        </p:txBody>
      </p:sp>
    </p:spTree>
    <p:extLst>
      <p:ext uri="{BB962C8B-B14F-4D97-AF65-F5344CB8AC3E}">
        <p14:creationId xmlns:p14="http://schemas.microsoft.com/office/powerpoint/2010/main" val="1848163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B1478C-ED6A-40B0-AACC-BE1D223FC806}" type="slidenum">
              <a:rPr lang="zh-CN" altLang="en-US" smtClean="0"/>
              <a:t>30</a:t>
            </a:fld>
            <a:endParaRPr lang="zh-CN" altLang="en-US"/>
          </a:p>
        </p:txBody>
      </p:sp>
    </p:spTree>
    <p:extLst>
      <p:ext uri="{BB962C8B-B14F-4D97-AF65-F5344CB8AC3E}">
        <p14:creationId xmlns:p14="http://schemas.microsoft.com/office/powerpoint/2010/main" val="4226588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B1478C-ED6A-40B0-AACC-BE1D223FC806}" type="slidenum">
              <a:rPr lang="zh-CN" altLang="en-US" smtClean="0"/>
              <a:t>32</a:t>
            </a:fld>
            <a:endParaRPr lang="zh-CN" altLang="en-US"/>
          </a:p>
        </p:txBody>
      </p:sp>
    </p:spTree>
    <p:extLst>
      <p:ext uri="{BB962C8B-B14F-4D97-AF65-F5344CB8AC3E}">
        <p14:creationId xmlns:p14="http://schemas.microsoft.com/office/powerpoint/2010/main" val="3994843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B1478C-ED6A-40B0-AACC-BE1D223FC806}" type="slidenum">
              <a:rPr lang="zh-CN" altLang="en-US" smtClean="0"/>
              <a:t>33</a:t>
            </a:fld>
            <a:endParaRPr lang="zh-CN" altLang="en-US"/>
          </a:p>
        </p:txBody>
      </p:sp>
    </p:spTree>
    <p:extLst>
      <p:ext uri="{BB962C8B-B14F-4D97-AF65-F5344CB8AC3E}">
        <p14:creationId xmlns:p14="http://schemas.microsoft.com/office/powerpoint/2010/main" val="4207564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B1478C-ED6A-40B0-AACC-BE1D223FC806}" type="slidenum">
              <a:rPr lang="zh-CN" altLang="en-US" smtClean="0"/>
              <a:t>35</a:t>
            </a:fld>
            <a:endParaRPr lang="zh-CN" altLang="en-US"/>
          </a:p>
        </p:txBody>
      </p:sp>
    </p:spTree>
    <p:extLst>
      <p:ext uri="{BB962C8B-B14F-4D97-AF65-F5344CB8AC3E}">
        <p14:creationId xmlns:p14="http://schemas.microsoft.com/office/powerpoint/2010/main" val="1014649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B1478C-ED6A-40B0-AACC-BE1D223FC806}" type="slidenum">
              <a:rPr lang="zh-CN" altLang="en-US" smtClean="0"/>
              <a:t>16</a:t>
            </a:fld>
            <a:endParaRPr lang="zh-CN" altLang="en-US"/>
          </a:p>
        </p:txBody>
      </p:sp>
    </p:spTree>
    <p:extLst>
      <p:ext uri="{BB962C8B-B14F-4D97-AF65-F5344CB8AC3E}">
        <p14:creationId xmlns:p14="http://schemas.microsoft.com/office/powerpoint/2010/main" val="3939388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B1478C-ED6A-40B0-AACC-BE1D223FC806}" type="slidenum">
              <a:rPr lang="zh-CN" altLang="en-US" smtClean="0"/>
              <a:t>17</a:t>
            </a:fld>
            <a:endParaRPr lang="zh-CN" altLang="en-US"/>
          </a:p>
        </p:txBody>
      </p:sp>
    </p:spTree>
    <p:extLst>
      <p:ext uri="{BB962C8B-B14F-4D97-AF65-F5344CB8AC3E}">
        <p14:creationId xmlns:p14="http://schemas.microsoft.com/office/powerpoint/2010/main" val="2440906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B1478C-ED6A-40B0-AACC-BE1D223FC806}" type="slidenum">
              <a:rPr lang="zh-CN" altLang="en-US" smtClean="0"/>
              <a:t>18</a:t>
            </a:fld>
            <a:endParaRPr lang="zh-CN" altLang="en-US"/>
          </a:p>
        </p:txBody>
      </p:sp>
    </p:spTree>
    <p:extLst>
      <p:ext uri="{BB962C8B-B14F-4D97-AF65-F5344CB8AC3E}">
        <p14:creationId xmlns:p14="http://schemas.microsoft.com/office/powerpoint/2010/main" val="2026676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B1478C-ED6A-40B0-AACC-BE1D223FC806}" type="slidenum">
              <a:rPr lang="zh-CN" altLang="en-US" smtClean="0"/>
              <a:t>19</a:t>
            </a:fld>
            <a:endParaRPr lang="zh-CN" altLang="en-US"/>
          </a:p>
        </p:txBody>
      </p:sp>
    </p:spTree>
    <p:extLst>
      <p:ext uri="{BB962C8B-B14F-4D97-AF65-F5344CB8AC3E}">
        <p14:creationId xmlns:p14="http://schemas.microsoft.com/office/powerpoint/2010/main" val="1497559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B1478C-ED6A-40B0-AACC-BE1D223FC806}" type="slidenum">
              <a:rPr lang="zh-CN" altLang="en-US" smtClean="0"/>
              <a:t>20</a:t>
            </a:fld>
            <a:endParaRPr lang="zh-CN" altLang="en-US"/>
          </a:p>
        </p:txBody>
      </p:sp>
    </p:spTree>
    <p:extLst>
      <p:ext uri="{BB962C8B-B14F-4D97-AF65-F5344CB8AC3E}">
        <p14:creationId xmlns:p14="http://schemas.microsoft.com/office/powerpoint/2010/main" val="2133123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B1478C-ED6A-40B0-AACC-BE1D223FC806}" type="slidenum">
              <a:rPr lang="zh-CN" altLang="en-US" smtClean="0"/>
              <a:t>21</a:t>
            </a:fld>
            <a:endParaRPr lang="zh-CN" altLang="en-US"/>
          </a:p>
        </p:txBody>
      </p:sp>
    </p:spTree>
    <p:extLst>
      <p:ext uri="{BB962C8B-B14F-4D97-AF65-F5344CB8AC3E}">
        <p14:creationId xmlns:p14="http://schemas.microsoft.com/office/powerpoint/2010/main" val="3542425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B1478C-ED6A-40B0-AACC-BE1D223FC806}" type="slidenum">
              <a:rPr lang="zh-CN" altLang="en-US" smtClean="0"/>
              <a:t>22</a:t>
            </a:fld>
            <a:endParaRPr lang="zh-CN" altLang="en-US"/>
          </a:p>
        </p:txBody>
      </p:sp>
    </p:spTree>
    <p:extLst>
      <p:ext uri="{BB962C8B-B14F-4D97-AF65-F5344CB8AC3E}">
        <p14:creationId xmlns:p14="http://schemas.microsoft.com/office/powerpoint/2010/main" val="293137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B1478C-ED6A-40B0-AACC-BE1D223FC806}" type="slidenum">
              <a:rPr lang="zh-CN" altLang="en-US" smtClean="0"/>
              <a:t>23</a:t>
            </a:fld>
            <a:endParaRPr lang="zh-CN" altLang="en-US"/>
          </a:p>
        </p:txBody>
      </p:sp>
    </p:spTree>
    <p:extLst>
      <p:ext uri="{BB962C8B-B14F-4D97-AF65-F5344CB8AC3E}">
        <p14:creationId xmlns:p14="http://schemas.microsoft.com/office/powerpoint/2010/main" val="2740706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容与标题">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319035"/>
      </p:ext>
    </p:extLst>
  </p:cSld>
  <p:clrMapOvr>
    <a:masterClrMapping/>
  </p:clrMapOvr>
  <p:transition spd="med" advClick="0" advTm="5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10058400"/>
            <a:ext cx="18288000" cy="228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9" name="Rectangle 18"/>
          <p:cNvSpPr>
            <a:spLocks noChangeArrowheads="1"/>
          </p:cNvSpPr>
          <p:nvPr/>
        </p:nvSpPr>
        <p:spPr bwMode="white">
          <a:xfrm>
            <a:off x="17983200" y="4572"/>
            <a:ext cx="304800" cy="1028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8" name="Rectangle 17"/>
          <p:cNvSpPr>
            <a:spLocks noChangeArrowheads="1"/>
          </p:cNvSpPr>
          <p:nvPr/>
        </p:nvSpPr>
        <p:spPr bwMode="white">
          <a:xfrm>
            <a:off x="0" y="0"/>
            <a:ext cx="304800" cy="1028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6" name="Rectangle 15"/>
          <p:cNvSpPr>
            <a:spLocks noChangeArrowheads="1"/>
          </p:cNvSpPr>
          <p:nvPr/>
        </p:nvSpPr>
        <p:spPr bwMode="white">
          <a:xfrm>
            <a:off x="0" y="0"/>
            <a:ext cx="18288000" cy="37719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2" name="Rectangle 11"/>
          <p:cNvSpPr>
            <a:spLocks noChangeArrowheads="1"/>
          </p:cNvSpPr>
          <p:nvPr/>
        </p:nvSpPr>
        <p:spPr bwMode="auto">
          <a:xfrm>
            <a:off x="292608" y="9587485"/>
            <a:ext cx="17666208" cy="464345"/>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9" name="Subtitle 8"/>
          <p:cNvSpPr>
            <a:spLocks noGrp="1"/>
          </p:cNvSpPr>
          <p:nvPr>
            <p:ph type="subTitle" idx="1"/>
          </p:nvPr>
        </p:nvSpPr>
        <p:spPr>
          <a:xfrm>
            <a:off x="2743200" y="4229100"/>
            <a:ext cx="12801600" cy="2628900"/>
          </a:xfrm>
        </p:spPr>
        <p:txBody>
          <a:bodyPr/>
          <a:lstStyle>
            <a:lvl1pPr marL="0" indent="0" algn="ctr">
              <a:buNone/>
              <a:defRPr sz="2400" b="1" cap="all" spc="375" baseline="0">
                <a:solidFill>
                  <a:schemeClr val="tx2"/>
                </a:solidFill>
              </a:defRPr>
            </a:lvl1pPr>
            <a:lvl2pPr marL="685800" indent="0" algn="ctr">
              <a:buNone/>
            </a:lvl2pPr>
            <a:lvl3pPr marL="1371600" indent="0" algn="ctr">
              <a:buNone/>
            </a:lvl3pPr>
            <a:lvl4pPr marL="2057400" indent="0" algn="ctr">
              <a:buNone/>
            </a:lvl4pPr>
            <a:lvl5pPr marL="2743200" indent="0" algn="ctr">
              <a:buNone/>
            </a:lvl5pPr>
            <a:lvl6pPr marL="3429000" indent="0" algn="ctr">
              <a:buNone/>
            </a:lvl6pPr>
            <a:lvl7pPr marL="4114800" indent="0" algn="ctr">
              <a:buNone/>
            </a:lvl7pPr>
            <a:lvl8pPr marL="4800600" indent="0" algn="ctr">
              <a:buNone/>
            </a:lvl8pPr>
            <a:lvl9pPr marL="54864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1D8BD707-D9CF-40AE-B4C6-C98DA3205C09}" type="datetimeFigureOut">
              <a:rPr lang="en-US" smtClean="0"/>
              <a:pPr/>
              <a:t>11/21/2021</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310896" y="3630168"/>
            <a:ext cx="17666208"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137160" tIns="68580" rIns="137160" bIns="68580" anchor="ctr" compatLnSpc="1"/>
          <a:lstStyle/>
          <a:p>
            <a:endParaRPr kumimoji="0" lang="en-US" sz="2700"/>
          </a:p>
        </p:txBody>
      </p:sp>
      <p:sp>
        <p:nvSpPr>
          <p:cNvPr id="10" name="Rectangle 9"/>
          <p:cNvSpPr>
            <a:spLocks noChangeArrowheads="1"/>
          </p:cNvSpPr>
          <p:nvPr/>
        </p:nvSpPr>
        <p:spPr bwMode="auto">
          <a:xfrm>
            <a:off x="304800" y="228600"/>
            <a:ext cx="17666208" cy="9820656"/>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37160" tIns="68580" rIns="137160" bIns="68580" anchor="ctr" compatLnSpc="1"/>
          <a:lstStyle/>
          <a:p>
            <a:endParaRPr kumimoji="0" lang="en-US" sz="2700" dirty="0"/>
          </a:p>
        </p:txBody>
      </p:sp>
      <p:sp>
        <p:nvSpPr>
          <p:cNvPr id="13" name="Oval 12"/>
          <p:cNvSpPr/>
          <p:nvPr/>
        </p:nvSpPr>
        <p:spPr>
          <a:xfrm>
            <a:off x="8534400" y="3172968"/>
            <a:ext cx="1219200" cy="9144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700"/>
          </a:p>
        </p:txBody>
      </p:sp>
      <p:sp>
        <p:nvSpPr>
          <p:cNvPr id="14" name="Oval 13"/>
          <p:cNvSpPr/>
          <p:nvPr/>
        </p:nvSpPr>
        <p:spPr>
          <a:xfrm>
            <a:off x="8723376" y="3314700"/>
            <a:ext cx="841248" cy="630936"/>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700"/>
          </a:p>
        </p:txBody>
      </p:sp>
      <p:sp>
        <p:nvSpPr>
          <p:cNvPr id="29" name="Slide Number Placeholder 28"/>
          <p:cNvSpPr>
            <a:spLocks noGrp="1"/>
          </p:cNvSpPr>
          <p:nvPr>
            <p:ph type="sldNum" sz="quarter" idx="12"/>
          </p:nvPr>
        </p:nvSpPr>
        <p:spPr>
          <a:xfrm>
            <a:off x="8686800" y="3299176"/>
            <a:ext cx="914400" cy="661988"/>
          </a:xfrm>
        </p:spPr>
        <p:txBody>
          <a:bodyPr/>
          <a:lstStyle>
            <a:lvl1pPr>
              <a:defRPr>
                <a:solidFill>
                  <a:schemeClr val="accent3">
                    <a:shade val="75000"/>
                  </a:schemeClr>
                </a:solidFill>
              </a:defRPr>
            </a:lvl1pPr>
          </a:lstStyle>
          <a:p>
            <a:fld id="{B6F15528-21DE-4FAA-801E-634DDDAF4B2B}" type="slidenum">
              <a:rPr lang="en-US" smtClean="0"/>
              <a:pPr/>
              <a:t>‹#›</a:t>
            </a:fld>
            <a:endParaRPr lang="en-US"/>
          </a:p>
        </p:txBody>
      </p:sp>
      <p:sp>
        <p:nvSpPr>
          <p:cNvPr id="8" name="Title 7"/>
          <p:cNvSpPr>
            <a:spLocks noGrp="1"/>
          </p:cNvSpPr>
          <p:nvPr>
            <p:ph type="ctrTitle"/>
          </p:nvPr>
        </p:nvSpPr>
        <p:spPr>
          <a:xfrm>
            <a:off x="1371600" y="571500"/>
            <a:ext cx="15544800" cy="2628900"/>
          </a:xfrm>
        </p:spPr>
        <p:txBody>
          <a:bodyPr anchor="b"/>
          <a:lstStyle>
            <a:lvl1pPr>
              <a:defRPr sz="630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492621476"/>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23376" y="1539558"/>
            <a:ext cx="914400" cy="661988"/>
          </a:xfrm>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603504" y="2290572"/>
            <a:ext cx="17007840" cy="685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601925799"/>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304800" cy="1028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5" name="Rectangle 14"/>
          <p:cNvSpPr>
            <a:spLocks noChangeArrowheads="1"/>
          </p:cNvSpPr>
          <p:nvPr/>
        </p:nvSpPr>
        <p:spPr bwMode="white">
          <a:xfrm>
            <a:off x="0" y="10058400"/>
            <a:ext cx="18288000" cy="228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6" name="Rectangle 15"/>
          <p:cNvSpPr>
            <a:spLocks noChangeArrowheads="1"/>
          </p:cNvSpPr>
          <p:nvPr/>
        </p:nvSpPr>
        <p:spPr bwMode="white">
          <a:xfrm>
            <a:off x="0" y="0"/>
            <a:ext cx="18288000" cy="228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8" name="Rectangle 17"/>
          <p:cNvSpPr>
            <a:spLocks noChangeArrowheads="1"/>
          </p:cNvSpPr>
          <p:nvPr/>
        </p:nvSpPr>
        <p:spPr bwMode="white">
          <a:xfrm>
            <a:off x="17983200" y="28575"/>
            <a:ext cx="304800" cy="1028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9" name="Rectangle 18"/>
          <p:cNvSpPr>
            <a:spLocks noChangeArrowheads="1"/>
          </p:cNvSpPr>
          <p:nvPr/>
        </p:nvSpPr>
        <p:spPr bwMode="white">
          <a:xfrm>
            <a:off x="304800" y="3429000"/>
            <a:ext cx="17666208" cy="457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2" name="Rectangle 11"/>
          <p:cNvSpPr>
            <a:spLocks noChangeArrowheads="1"/>
          </p:cNvSpPr>
          <p:nvPr/>
        </p:nvSpPr>
        <p:spPr bwMode="auto">
          <a:xfrm>
            <a:off x="310896" y="213528"/>
            <a:ext cx="17666208" cy="3209544"/>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3" name="Text Placeholder 2"/>
          <p:cNvSpPr>
            <a:spLocks noGrp="1"/>
          </p:cNvSpPr>
          <p:nvPr>
            <p:ph type="body" idx="1"/>
          </p:nvPr>
        </p:nvSpPr>
        <p:spPr>
          <a:xfrm>
            <a:off x="2736852" y="4114800"/>
            <a:ext cx="12960348" cy="2509838"/>
          </a:xfrm>
        </p:spPr>
        <p:txBody>
          <a:bodyPr anchor="t"/>
          <a:lstStyle>
            <a:lvl1pPr marL="0" indent="0" algn="ctr">
              <a:buNone/>
              <a:defRPr sz="2400" b="1" cap="all" spc="375" baseline="0">
                <a:solidFill>
                  <a:schemeClr val="tx2"/>
                </a:solidFill>
              </a:defRPr>
            </a:lvl1pPr>
            <a:lvl2pPr>
              <a:buNone/>
              <a:defRPr sz="2700">
                <a:solidFill>
                  <a:schemeClr val="tx1">
                    <a:tint val="75000"/>
                  </a:schemeClr>
                </a:solidFill>
              </a:defRPr>
            </a:lvl2pPr>
            <a:lvl3pPr>
              <a:buNone/>
              <a:defRPr sz="2400">
                <a:solidFill>
                  <a:schemeClr val="tx1">
                    <a:tint val="75000"/>
                  </a:schemeClr>
                </a:solidFill>
              </a:defRPr>
            </a:lvl3pPr>
            <a:lvl4pPr>
              <a:buNone/>
              <a:defRPr sz="2100">
                <a:solidFill>
                  <a:schemeClr val="tx1">
                    <a:tint val="75000"/>
                  </a:schemeClr>
                </a:solidFill>
              </a:defRPr>
            </a:lvl4pPr>
            <a:lvl5pPr>
              <a:buNone/>
              <a:defRPr sz="21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292608" y="9587485"/>
            <a:ext cx="17666208" cy="464345"/>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4" name="Rectangle 13"/>
          <p:cNvSpPr>
            <a:spLocks noChangeArrowheads="1"/>
          </p:cNvSpPr>
          <p:nvPr/>
        </p:nvSpPr>
        <p:spPr bwMode="auto">
          <a:xfrm>
            <a:off x="304800" y="228600"/>
            <a:ext cx="17666208" cy="9820656"/>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37160" tIns="68580" rIns="137160" bIns="68580" anchor="ctr" compatLnSpc="1"/>
          <a:lstStyle/>
          <a:p>
            <a:endParaRPr kumimoji="0" lang="en-US" sz="2700"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11/21/2021</a:t>
            </a:fld>
            <a:endParaRPr lang="en-US"/>
          </a:p>
        </p:txBody>
      </p:sp>
      <p:sp>
        <p:nvSpPr>
          <p:cNvPr id="8" name="Straight Connector 7"/>
          <p:cNvSpPr>
            <a:spLocks noChangeShapeType="1"/>
          </p:cNvSpPr>
          <p:nvPr/>
        </p:nvSpPr>
        <p:spPr bwMode="auto">
          <a:xfrm>
            <a:off x="304800" y="3657600"/>
            <a:ext cx="17666208"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137160" tIns="68580" rIns="137160" bIns="68580" anchor="ctr" compatLnSpc="1"/>
          <a:lstStyle/>
          <a:p>
            <a:endParaRPr kumimoji="0" lang="en-US" sz="2700"/>
          </a:p>
        </p:txBody>
      </p:sp>
      <p:sp>
        <p:nvSpPr>
          <p:cNvPr id="10" name="Oval 9"/>
          <p:cNvSpPr/>
          <p:nvPr/>
        </p:nvSpPr>
        <p:spPr>
          <a:xfrm>
            <a:off x="8534400" y="3172968"/>
            <a:ext cx="1219200" cy="9144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700"/>
          </a:p>
        </p:txBody>
      </p:sp>
      <p:sp>
        <p:nvSpPr>
          <p:cNvPr id="11" name="Oval 10"/>
          <p:cNvSpPr/>
          <p:nvPr/>
        </p:nvSpPr>
        <p:spPr>
          <a:xfrm>
            <a:off x="8723376" y="3314700"/>
            <a:ext cx="841248" cy="630936"/>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700"/>
          </a:p>
        </p:txBody>
      </p:sp>
      <p:sp>
        <p:nvSpPr>
          <p:cNvPr id="6" name="Slide Number Placeholder 5"/>
          <p:cNvSpPr>
            <a:spLocks noGrp="1"/>
          </p:cNvSpPr>
          <p:nvPr>
            <p:ph type="sldNum" sz="quarter" idx="12"/>
          </p:nvPr>
        </p:nvSpPr>
        <p:spPr>
          <a:xfrm>
            <a:off x="8686800" y="3299176"/>
            <a:ext cx="914400" cy="661988"/>
          </a:xfrm>
        </p:spPr>
        <p:txBody>
          <a:bodyPr/>
          <a:lstStyle>
            <a:lvl1pPr>
              <a:defRPr>
                <a:solidFill>
                  <a:schemeClr val="accent3">
                    <a:shade val="75000"/>
                  </a:schemeClr>
                </a:solidFill>
              </a:defRPr>
            </a:lvl1pPr>
          </a:lstStyle>
          <a:p>
            <a:fld id="{B6F15528-21DE-4FAA-801E-634DDDAF4B2B}" type="slidenum">
              <a:rPr lang="en-US" smtClean="0"/>
              <a:pPr/>
              <a:t>‹#›</a:t>
            </a:fld>
            <a:endParaRPr lang="en-US"/>
          </a:p>
        </p:txBody>
      </p:sp>
      <p:sp>
        <p:nvSpPr>
          <p:cNvPr id="2" name="Title 1"/>
          <p:cNvSpPr>
            <a:spLocks noGrp="1"/>
          </p:cNvSpPr>
          <p:nvPr>
            <p:ph type="title"/>
          </p:nvPr>
        </p:nvSpPr>
        <p:spPr>
          <a:xfrm>
            <a:off x="1444626" y="800100"/>
            <a:ext cx="15544800" cy="2286000"/>
          </a:xfrm>
        </p:spPr>
        <p:txBody>
          <a:bodyPr anchor="b"/>
          <a:lstStyle>
            <a:lvl1pPr algn="ctr">
              <a:buNone/>
              <a:defRPr sz="630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2012746597"/>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3504" y="342900"/>
            <a:ext cx="17068800" cy="1138428"/>
          </a:xfrm>
        </p:spPr>
        <p:txBody>
          <a:bodyPr/>
          <a:lstStyle/>
          <a:p>
            <a:r>
              <a:rPr kumimoji="0" lang="en-US"/>
              <a:t>Click to edit Master title style</a:t>
            </a:r>
          </a:p>
        </p:txBody>
      </p:sp>
      <p:sp>
        <p:nvSpPr>
          <p:cNvPr id="5" name="Date Placeholder 4"/>
          <p:cNvSpPr>
            <a:spLocks noGrp="1"/>
          </p:cNvSpPr>
          <p:nvPr>
            <p:ph type="dt" sz="half" idx="10"/>
          </p:nvPr>
        </p:nvSpPr>
        <p:spPr>
          <a:xfrm>
            <a:off x="11582400" y="9614916"/>
            <a:ext cx="6089904" cy="548640"/>
          </a:xfrm>
        </p:spPr>
        <p:txBody>
          <a:bodyPr/>
          <a:lstStyle/>
          <a:p>
            <a:fld id="{1D8BD707-D9CF-40AE-B4C6-C98DA3205C09}" type="datetimeFigureOut">
              <a:rPr lang="en-US" smtClean="0"/>
              <a:pPr/>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Straight Connector 7"/>
          <p:cNvSpPr>
            <a:spLocks noChangeShapeType="1"/>
          </p:cNvSpPr>
          <p:nvPr/>
        </p:nvSpPr>
        <p:spPr bwMode="auto">
          <a:xfrm flipV="1">
            <a:off x="9126161" y="2363479"/>
            <a:ext cx="17842" cy="7229336"/>
          </a:xfrm>
          <a:prstGeom prst="line">
            <a:avLst/>
          </a:prstGeom>
          <a:noFill/>
          <a:ln w="9525" cap="flat" cmpd="sng" algn="ctr">
            <a:solidFill>
              <a:schemeClr val="tx2"/>
            </a:solidFill>
            <a:prstDash val="sysDash"/>
            <a:round/>
            <a:headEnd type="none" w="med" len="med"/>
            <a:tailEnd type="none" w="med" len="med"/>
          </a:ln>
          <a:effectLst/>
        </p:spPr>
        <p:txBody>
          <a:bodyPr vert="horz" wrap="none" lIns="137160" tIns="68580" rIns="137160" bIns="68580" anchor="ctr" compatLnSpc="1"/>
          <a:lstStyle/>
          <a:p>
            <a:endParaRPr kumimoji="0" lang="en-US" sz="2700"/>
          </a:p>
        </p:txBody>
      </p:sp>
      <p:sp>
        <p:nvSpPr>
          <p:cNvPr id="10" name="Content Placeholder 9"/>
          <p:cNvSpPr>
            <a:spLocks noGrp="1"/>
          </p:cNvSpPr>
          <p:nvPr>
            <p:ph sz="half" idx="1"/>
          </p:nvPr>
        </p:nvSpPr>
        <p:spPr>
          <a:xfrm>
            <a:off x="603504" y="2057400"/>
            <a:ext cx="8077200" cy="7022592"/>
          </a:xfrm>
        </p:spPr>
        <p:txBody>
          <a:bodyPr/>
          <a:lstStyle>
            <a:lvl1pPr>
              <a:defRPr sz="375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9601200" y="2057400"/>
            <a:ext cx="8077200" cy="7022592"/>
          </a:xfrm>
        </p:spPr>
        <p:txBody>
          <a:bodyPr/>
          <a:lstStyle>
            <a:lvl1pPr>
              <a:defRPr sz="375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646841010"/>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9144000" y="3300413"/>
            <a:ext cx="0" cy="6281928"/>
          </a:xfrm>
          <a:prstGeom prst="line">
            <a:avLst/>
          </a:prstGeom>
          <a:noFill/>
          <a:ln w="9525" cap="flat" cmpd="sng" algn="ctr">
            <a:solidFill>
              <a:schemeClr val="tx2"/>
            </a:solidFill>
            <a:prstDash val="sysDash"/>
            <a:round/>
            <a:headEnd type="none" w="med" len="med"/>
            <a:tailEnd type="none" w="med" len="med"/>
          </a:ln>
          <a:effectLst/>
        </p:spPr>
        <p:txBody>
          <a:bodyPr vert="horz" wrap="none" lIns="137160" tIns="68580" rIns="137160" bIns="68580" anchor="ctr" compatLnSpc="1"/>
          <a:lstStyle/>
          <a:p>
            <a:endParaRPr kumimoji="0" lang="en-US" sz="2700"/>
          </a:p>
        </p:txBody>
      </p:sp>
      <p:sp>
        <p:nvSpPr>
          <p:cNvPr id="20" name="Rectangle 19"/>
          <p:cNvSpPr>
            <a:spLocks noChangeArrowheads="1"/>
          </p:cNvSpPr>
          <p:nvPr/>
        </p:nvSpPr>
        <p:spPr bwMode="white">
          <a:xfrm>
            <a:off x="0" y="0"/>
            <a:ext cx="18288000" cy="21717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9" name="Rectangle 18"/>
          <p:cNvSpPr>
            <a:spLocks noChangeArrowheads="1"/>
          </p:cNvSpPr>
          <p:nvPr/>
        </p:nvSpPr>
        <p:spPr bwMode="white">
          <a:xfrm>
            <a:off x="0" y="10058400"/>
            <a:ext cx="18288000" cy="228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21" name="Rectangle 20"/>
          <p:cNvSpPr>
            <a:spLocks noChangeArrowheads="1"/>
          </p:cNvSpPr>
          <p:nvPr/>
        </p:nvSpPr>
        <p:spPr bwMode="white">
          <a:xfrm>
            <a:off x="0" y="0"/>
            <a:ext cx="304800" cy="1028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22" name="Rectangle 21"/>
          <p:cNvSpPr>
            <a:spLocks noChangeArrowheads="1"/>
          </p:cNvSpPr>
          <p:nvPr/>
        </p:nvSpPr>
        <p:spPr bwMode="white">
          <a:xfrm>
            <a:off x="17983200" y="0"/>
            <a:ext cx="304800" cy="1028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1" name="Rectangle 10"/>
          <p:cNvSpPr/>
          <p:nvPr/>
        </p:nvSpPr>
        <p:spPr>
          <a:xfrm>
            <a:off x="304800" y="2057400"/>
            <a:ext cx="17666208" cy="13716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700"/>
          </a:p>
        </p:txBody>
      </p:sp>
      <p:sp>
        <p:nvSpPr>
          <p:cNvPr id="13" name="Rectangle 12"/>
          <p:cNvSpPr>
            <a:spLocks noChangeArrowheads="1"/>
          </p:cNvSpPr>
          <p:nvPr/>
        </p:nvSpPr>
        <p:spPr bwMode="auto">
          <a:xfrm>
            <a:off x="291846" y="9587484"/>
            <a:ext cx="17666208" cy="466344"/>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3" name="Text Placeholder 2"/>
          <p:cNvSpPr>
            <a:spLocks noGrp="1"/>
          </p:cNvSpPr>
          <p:nvPr>
            <p:ph type="body" idx="1"/>
          </p:nvPr>
        </p:nvSpPr>
        <p:spPr>
          <a:xfrm>
            <a:off x="603504" y="2286000"/>
            <a:ext cx="8080376" cy="1099461"/>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3300" b="1" dirty="0" smtClean="0">
                <a:solidFill>
                  <a:srgbClr val="FFFFFF"/>
                </a:solidFill>
              </a:defRPr>
            </a:lvl1pPr>
            <a:lvl2pPr>
              <a:buNone/>
              <a:defRPr sz="3000" b="1"/>
            </a:lvl2pPr>
            <a:lvl3pPr>
              <a:buNone/>
              <a:defRPr sz="2700" b="1"/>
            </a:lvl3pPr>
            <a:lvl4pPr>
              <a:buNone/>
              <a:defRPr sz="2400" b="1"/>
            </a:lvl4pPr>
            <a:lvl5pPr>
              <a:buNone/>
              <a:defRPr sz="24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9582661" y="2286000"/>
            <a:ext cx="8083550" cy="109728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3300" b="1"/>
            </a:lvl1pPr>
            <a:lvl2pPr>
              <a:buNone/>
              <a:defRPr sz="3000" b="1"/>
            </a:lvl2pPr>
            <a:lvl3pPr>
              <a:buNone/>
              <a:defRPr sz="2700" b="1"/>
            </a:lvl3pPr>
            <a:lvl4pPr>
              <a:buNone/>
              <a:defRPr sz="2400" b="1"/>
            </a:lvl4pPr>
            <a:lvl5pPr>
              <a:buNone/>
              <a:defRPr sz="24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pPr/>
              <a:t>11/21/2021</a:t>
            </a:fld>
            <a:endParaRPr lang="en-US"/>
          </a:p>
        </p:txBody>
      </p:sp>
      <p:sp>
        <p:nvSpPr>
          <p:cNvPr id="8" name="Footer Placeholder 7"/>
          <p:cNvSpPr>
            <a:spLocks noGrp="1"/>
          </p:cNvSpPr>
          <p:nvPr>
            <p:ph type="ftr" sz="quarter" idx="11"/>
          </p:nvPr>
        </p:nvSpPr>
        <p:spPr>
          <a:xfrm>
            <a:off x="609600" y="9614916"/>
            <a:ext cx="7162800" cy="548640"/>
          </a:xfrm>
        </p:spPr>
        <p:txBody>
          <a:bodyPr/>
          <a:lstStyle/>
          <a:p>
            <a:endParaRPr lang="en-US"/>
          </a:p>
        </p:txBody>
      </p:sp>
      <p:sp>
        <p:nvSpPr>
          <p:cNvPr id="15" name="Straight Connector 14"/>
          <p:cNvSpPr>
            <a:spLocks noChangeShapeType="1"/>
          </p:cNvSpPr>
          <p:nvPr/>
        </p:nvSpPr>
        <p:spPr bwMode="auto">
          <a:xfrm>
            <a:off x="304800" y="1920240"/>
            <a:ext cx="17666208"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137160" tIns="68580" rIns="137160" bIns="68580" anchor="ctr" compatLnSpc="1"/>
          <a:lstStyle/>
          <a:p>
            <a:endParaRPr kumimoji="0" lang="en-US" sz="2700"/>
          </a:p>
        </p:txBody>
      </p:sp>
      <p:sp>
        <p:nvSpPr>
          <p:cNvPr id="18" name="Rectangle 17"/>
          <p:cNvSpPr>
            <a:spLocks noChangeArrowheads="1"/>
          </p:cNvSpPr>
          <p:nvPr/>
        </p:nvSpPr>
        <p:spPr bwMode="auto">
          <a:xfrm>
            <a:off x="304800" y="233172"/>
            <a:ext cx="17666208" cy="9820656"/>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37160" tIns="68580" rIns="137160" bIns="68580" anchor="ctr" compatLnSpc="1"/>
          <a:lstStyle/>
          <a:p>
            <a:endParaRPr kumimoji="0" lang="en-US" sz="2700" dirty="0"/>
          </a:p>
        </p:txBody>
      </p:sp>
      <p:sp>
        <p:nvSpPr>
          <p:cNvPr id="24" name="Content Placeholder 23"/>
          <p:cNvSpPr>
            <a:spLocks noGrp="1"/>
          </p:cNvSpPr>
          <p:nvPr>
            <p:ph sz="quarter" idx="2"/>
          </p:nvPr>
        </p:nvSpPr>
        <p:spPr>
          <a:xfrm>
            <a:off x="603504" y="3707074"/>
            <a:ext cx="8083296" cy="5727606"/>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9601200" y="3707075"/>
            <a:ext cx="8077200" cy="573328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8534400" y="1434054"/>
            <a:ext cx="1219200" cy="9144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700"/>
          </a:p>
        </p:txBody>
      </p:sp>
      <p:sp>
        <p:nvSpPr>
          <p:cNvPr id="27" name="Oval 26"/>
          <p:cNvSpPr/>
          <p:nvPr/>
        </p:nvSpPr>
        <p:spPr>
          <a:xfrm>
            <a:off x="8723376" y="1575786"/>
            <a:ext cx="841248" cy="630936"/>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700"/>
          </a:p>
        </p:txBody>
      </p:sp>
      <p:sp>
        <p:nvSpPr>
          <p:cNvPr id="9" name="Slide Number Placeholder 8"/>
          <p:cNvSpPr>
            <a:spLocks noGrp="1"/>
          </p:cNvSpPr>
          <p:nvPr>
            <p:ph type="sldNum" sz="quarter" idx="12"/>
          </p:nvPr>
        </p:nvSpPr>
        <p:spPr>
          <a:xfrm>
            <a:off x="8686800" y="1563625"/>
            <a:ext cx="914400" cy="661988"/>
          </a:xfrm>
        </p:spPr>
        <p:txBody>
          <a:bodyPr/>
          <a:lstStyle>
            <a:lvl1pPr algn="ctr">
              <a:defRPr/>
            </a:lvl1pPr>
          </a:lstStyle>
          <a:p>
            <a:fld id="{B6F15528-21DE-4FAA-801E-634DDDAF4B2B}"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1849508555"/>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686800" y="1554031"/>
            <a:ext cx="914400" cy="6619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18718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10058400"/>
            <a:ext cx="18288000" cy="228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8" name="Rectangle 7"/>
          <p:cNvSpPr>
            <a:spLocks noChangeArrowheads="1"/>
          </p:cNvSpPr>
          <p:nvPr/>
        </p:nvSpPr>
        <p:spPr bwMode="white">
          <a:xfrm>
            <a:off x="0" y="0"/>
            <a:ext cx="18288000" cy="2331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0" name="Rectangle 9"/>
          <p:cNvSpPr>
            <a:spLocks noChangeArrowheads="1"/>
          </p:cNvSpPr>
          <p:nvPr/>
        </p:nvSpPr>
        <p:spPr bwMode="white">
          <a:xfrm>
            <a:off x="17983200" y="0"/>
            <a:ext cx="304800" cy="1028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9" name="Rectangle 8"/>
          <p:cNvSpPr>
            <a:spLocks noChangeArrowheads="1"/>
          </p:cNvSpPr>
          <p:nvPr/>
        </p:nvSpPr>
        <p:spPr bwMode="white">
          <a:xfrm>
            <a:off x="0" y="0"/>
            <a:ext cx="304800" cy="1028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5" name="Rectangle 4"/>
          <p:cNvSpPr>
            <a:spLocks noChangeArrowheads="1"/>
          </p:cNvSpPr>
          <p:nvPr/>
        </p:nvSpPr>
        <p:spPr bwMode="auto">
          <a:xfrm>
            <a:off x="292608" y="9587485"/>
            <a:ext cx="17666208" cy="464345"/>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6" name="Rectangle 5"/>
          <p:cNvSpPr>
            <a:spLocks noChangeArrowheads="1"/>
          </p:cNvSpPr>
          <p:nvPr/>
        </p:nvSpPr>
        <p:spPr bwMode="auto">
          <a:xfrm>
            <a:off x="304800" y="237744"/>
            <a:ext cx="17666208" cy="9820656"/>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37160" tIns="68580" rIns="137160" bIns="68580" anchor="ctr" compatLnSpc="1"/>
          <a:lstStyle/>
          <a:p>
            <a:endParaRPr kumimoji="0" lang="en-US" sz="2700" dirty="0"/>
          </a:p>
        </p:txBody>
      </p:sp>
      <p:sp>
        <p:nvSpPr>
          <p:cNvPr id="2" name="Date Placeholder 1"/>
          <p:cNvSpPr>
            <a:spLocks noGrp="1"/>
          </p:cNvSpPr>
          <p:nvPr>
            <p:ph type="dt" sz="half" idx="10"/>
          </p:nvPr>
        </p:nvSpPr>
        <p:spPr/>
        <p:txBody>
          <a:bodyPr/>
          <a:lstStyle/>
          <a:p>
            <a:fld id="{1D8BD707-D9CF-40AE-B4C6-C98DA3205C09}" type="datetimeFigureOut">
              <a:rPr lang="en-US" smtClean="0"/>
              <a:pPr/>
              <a:t>11/21/2021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534400" y="9486900"/>
            <a:ext cx="1219200" cy="661986"/>
          </a:xfrm>
        </p:spPr>
        <p:txBody>
          <a:bodyPr/>
          <a:lstStyle>
            <a:lvl1pPr>
              <a:defRPr>
                <a:solidFill>
                  <a:srgbClr val="FFFFFF"/>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40582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9" name="Rectangle 18"/>
          <p:cNvSpPr>
            <a:spLocks noChangeArrowheads="1"/>
          </p:cNvSpPr>
          <p:nvPr/>
        </p:nvSpPr>
        <p:spPr bwMode="auto">
          <a:xfrm>
            <a:off x="304800" y="228600"/>
            <a:ext cx="17666208" cy="4572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5" name="Rectangle 14"/>
          <p:cNvSpPr>
            <a:spLocks noChangeArrowheads="1"/>
          </p:cNvSpPr>
          <p:nvPr/>
        </p:nvSpPr>
        <p:spPr bwMode="white">
          <a:xfrm>
            <a:off x="0" y="10058400"/>
            <a:ext cx="18288000" cy="228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8" name="Rectangle 17"/>
          <p:cNvSpPr>
            <a:spLocks noChangeArrowheads="1"/>
          </p:cNvSpPr>
          <p:nvPr/>
        </p:nvSpPr>
        <p:spPr bwMode="white">
          <a:xfrm>
            <a:off x="17983200" y="0"/>
            <a:ext cx="304800" cy="1028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6" name="Rectangle 15"/>
          <p:cNvSpPr>
            <a:spLocks noChangeArrowheads="1"/>
          </p:cNvSpPr>
          <p:nvPr/>
        </p:nvSpPr>
        <p:spPr bwMode="white">
          <a:xfrm>
            <a:off x="0" y="0"/>
            <a:ext cx="18288000" cy="17830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7" name="Rectangle 16"/>
          <p:cNvSpPr>
            <a:spLocks noChangeArrowheads="1"/>
          </p:cNvSpPr>
          <p:nvPr/>
        </p:nvSpPr>
        <p:spPr bwMode="white">
          <a:xfrm>
            <a:off x="0" y="0"/>
            <a:ext cx="304800" cy="1028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3" name="Rectangle 12"/>
          <p:cNvSpPr/>
          <p:nvPr/>
        </p:nvSpPr>
        <p:spPr>
          <a:xfrm>
            <a:off x="304800" y="914400"/>
            <a:ext cx="5486400" cy="88011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700"/>
          </a:p>
        </p:txBody>
      </p:sp>
      <p:sp>
        <p:nvSpPr>
          <p:cNvPr id="2" name="Title 1"/>
          <p:cNvSpPr>
            <a:spLocks noGrp="1"/>
          </p:cNvSpPr>
          <p:nvPr>
            <p:ph type="title"/>
          </p:nvPr>
        </p:nvSpPr>
        <p:spPr>
          <a:xfrm>
            <a:off x="762000" y="1371600"/>
            <a:ext cx="4724400" cy="1485900"/>
          </a:xfrm>
        </p:spPr>
        <p:txBody>
          <a:bodyPr anchor="b">
            <a:noAutofit/>
          </a:bodyPr>
          <a:lstStyle>
            <a:lvl1pPr algn="l">
              <a:buNone/>
              <a:defRPr sz="33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762000" y="2971801"/>
            <a:ext cx="4724400" cy="6217445"/>
          </a:xfrm>
        </p:spPr>
        <p:txBody>
          <a:bodyPr/>
          <a:lstStyle>
            <a:lvl1pPr marL="0" indent="0">
              <a:spcAft>
                <a:spcPts val="1500"/>
              </a:spcAft>
              <a:buNone/>
              <a:defRPr sz="2400">
                <a:solidFill>
                  <a:srgbClr val="FFFFFF"/>
                </a:solidFill>
              </a:defRPr>
            </a:lvl1pPr>
            <a:lvl2pPr>
              <a:buNone/>
              <a:defRPr sz="1800"/>
            </a:lvl2pPr>
            <a:lvl3pPr>
              <a:buNone/>
              <a:defRPr sz="1500"/>
            </a:lvl3pPr>
            <a:lvl4pPr>
              <a:buNone/>
              <a:defRPr sz="1350"/>
            </a:lvl4pPr>
            <a:lvl5pPr>
              <a:buNone/>
              <a:defRPr sz="135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304800" y="228600"/>
            <a:ext cx="17666208" cy="9820656"/>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37160" tIns="68580" rIns="137160" bIns="68580" anchor="ctr" compatLnSpc="1"/>
          <a:lstStyle/>
          <a:p>
            <a:endParaRPr kumimoji="0" lang="en-US" sz="2700" dirty="0"/>
          </a:p>
        </p:txBody>
      </p:sp>
      <p:sp>
        <p:nvSpPr>
          <p:cNvPr id="9" name="Straight Connector 8"/>
          <p:cNvSpPr>
            <a:spLocks noChangeShapeType="1"/>
          </p:cNvSpPr>
          <p:nvPr/>
        </p:nvSpPr>
        <p:spPr bwMode="auto">
          <a:xfrm>
            <a:off x="304800" y="800100"/>
            <a:ext cx="17666208"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137160" tIns="68580" rIns="137160" bIns="68580" anchor="ctr" compatLnSpc="1"/>
          <a:lstStyle/>
          <a:p>
            <a:endParaRPr kumimoji="0" lang="en-US" sz="2700"/>
          </a:p>
        </p:txBody>
      </p:sp>
      <p:sp>
        <p:nvSpPr>
          <p:cNvPr id="20" name="Content Placeholder 19"/>
          <p:cNvSpPr>
            <a:spLocks noGrp="1"/>
          </p:cNvSpPr>
          <p:nvPr>
            <p:ph sz="quarter" idx="1"/>
          </p:nvPr>
        </p:nvSpPr>
        <p:spPr>
          <a:xfrm>
            <a:off x="6248400" y="1028700"/>
            <a:ext cx="11277600" cy="81153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2590800" y="342900"/>
            <a:ext cx="1219200" cy="9144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700"/>
          </a:p>
        </p:txBody>
      </p:sp>
      <p:sp>
        <p:nvSpPr>
          <p:cNvPr id="11" name="Oval 10"/>
          <p:cNvSpPr/>
          <p:nvPr/>
        </p:nvSpPr>
        <p:spPr>
          <a:xfrm>
            <a:off x="2779776" y="484632"/>
            <a:ext cx="841248" cy="630936"/>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700"/>
          </a:p>
        </p:txBody>
      </p:sp>
      <p:sp>
        <p:nvSpPr>
          <p:cNvPr id="7" name="Slide Number Placeholder 6"/>
          <p:cNvSpPr>
            <a:spLocks noGrp="1"/>
          </p:cNvSpPr>
          <p:nvPr>
            <p:ph type="sldNum" sz="quarter" idx="12"/>
          </p:nvPr>
        </p:nvSpPr>
        <p:spPr>
          <a:xfrm>
            <a:off x="2743200" y="469108"/>
            <a:ext cx="914400" cy="661988"/>
          </a:xfrm>
        </p:spPr>
        <p:txBody>
          <a:bodyPr/>
          <a:lstStyle>
            <a:lvl1pPr>
              <a:defRPr>
                <a:solidFill>
                  <a:schemeClr val="accent3">
                    <a:shade val="75000"/>
                  </a:schemeClr>
                </a:solidFill>
              </a:defRPr>
            </a:lvl1pPr>
          </a:lstStyle>
          <a:p>
            <a:fld id="{B6F15528-21DE-4FAA-801E-634DDDAF4B2B}" type="slidenum">
              <a:rPr lang="en-US" smtClean="0"/>
              <a:pPr/>
              <a:t>‹#›</a:t>
            </a:fld>
            <a:endParaRPr lang="en-US"/>
          </a:p>
        </p:txBody>
      </p:sp>
      <p:sp>
        <p:nvSpPr>
          <p:cNvPr id="21" name="Rectangle 20"/>
          <p:cNvSpPr>
            <a:spLocks noChangeArrowheads="1"/>
          </p:cNvSpPr>
          <p:nvPr/>
        </p:nvSpPr>
        <p:spPr bwMode="auto">
          <a:xfrm>
            <a:off x="298704" y="9582578"/>
            <a:ext cx="17666208" cy="464345"/>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5" name="Date Placeholder 4"/>
          <p:cNvSpPr>
            <a:spLocks noGrp="1"/>
          </p:cNvSpPr>
          <p:nvPr>
            <p:ph type="dt" sz="half" idx="10"/>
          </p:nvPr>
        </p:nvSpPr>
        <p:spPr/>
        <p:txBody>
          <a:bodyPr/>
          <a:lstStyle/>
          <a:p>
            <a:fld id="{1D8BD707-D9CF-40AE-B4C6-C98DA3205C09}" type="datetimeFigureOut">
              <a:rPr lang="en-US" smtClean="0"/>
              <a:pPr/>
              <a:t>11/21/2021</a:t>
            </a:fld>
            <a:endParaRPr lang="en-US"/>
          </a:p>
        </p:txBody>
      </p:sp>
      <p:sp>
        <p:nvSpPr>
          <p:cNvPr id="6" name="Footer Placeholder 5"/>
          <p:cNvSpPr>
            <a:spLocks noGrp="1"/>
          </p:cNvSpPr>
          <p:nvPr>
            <p:ph type="ftr" sz="quarter" idx="11"/>
          </p:nvPr>
        </p:nvSpPr>
        <p:spPr>
          <a:xfrm>
            <a:off x="603504" y="9616272"/>
            <a:ext cx="6766560" cy="548640"/>
          </a:xfrm>
        </p:spPr>
        <p:txBody>
          <a:bodyPr/>
          <a:lstStyle/>
          <a:p>
            <a:endParaRPr lang="en-US"/>
          </a:p>
        </p:txBody>
      </p:sp>
    </p:spTree>
    <p:extLst>
      <p:ext uri="{BB962C8B-B14F-4D97-AF65-F5344CB8AC3E}">
        <p14:creationId xmlns:p14="http://schemas.microsoft.com/office/powerpoint/2010/main" val="2482865054"/>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304800" y="800100"/>
            <a:ext cx="17666208"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137160" tIns="68580" rIns="137160" bIns="68580" anchor="ctr" compatLnSpc="1"/>
          <a:lstStyle/>
          <a:p>
            <a:endParaRPr kumimoji="0" lang="en-US" sz="2700"/>
          </a:p>
        </p:txBody>
      </p:sp>
      <p:sp>
        <p:nvSpPr>
          <p:cNvPr id="19" name="Rectangle 18"/>
          <p:cNvSpPr>
            <a:spLocks noChangeArrowheads="1"/>
          </p:cNvSpPr>
          <p:nvPr/>
        </p:nvSpPr>
        <p:spPr bwMode="white">
          <a:xfrm>
            <a:off x="0" y="10058400"/>
            <a:ext cx="18288000" cy="228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6" name="Rectangle 15"/>
          <p:cNvSpPr>
            <a:spLocks noChangeArrowheads="1"/>
          </p:cNvSpPr>
          <p:nvPr/>
        </p:nvSpPr>
        <p:spPr bwMode="white">
          <a:xfrm>
            <a:off x="17983200" y="0"/>
            <a:ext cx="304800" cy="1028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7" name="Rectangle 16"/>
          <p:cNvSpPr>
            <a:spLocks noChangeArrowheads="1"/>
          </p:cNvSpPr>
          <p:nvPr/>
        </p:nvSpPr>
        <p:spPr bwMode="white">
          <a:xfrm>
            <a:off x="0" y="0"/>
            <a:ext cx="18288000" cy="228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8" name="Rectangle 17"/>
          <p:cNvSpPr>
            <a:spLocks noChangeArrowheads="1"/>
          </p:cNvSpPr>
          <p:nvPr/>
        </p:nvSpPr>
        <p:spPr bwMode="white">
          <a:xfrm>
            <a:off x="0" y="0"/>
            <a:ext cx="304800" cy="1028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dirty="0"/>
          </a:p>
        </p:txBody>
      </p:sp>
      <p:sp>
        <p:nvSpPr>
          <p:cNvPr id="20" name="Rectangle 19"/>
          <p:cNvSpPr>
            <a:spLocks noChangeArrowheads="1"/>
          </p:cNvSpPr>
          <p:nvPr/>
        </p:nvSpPr>
        <p:spPr bwMode="auto">
          <a:xfrm>
            <a:off x="304800" y="228600"/>
            <a:ext cx="17666208" cy="452628"/>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8" name="Rectangle 7"/>
          <p:cNvSpPr/>
          <p:nvPr/>
        </p:nvSpPr>
        <p:spPr>
          <a:xfrm>
            <a:off x="304800" y="914400"/>
            <a:ext cx="5486400" cy="88011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700"/>
          </a:p>
        </p:txBody>
      </p:sp>
      <p:sp>
        <p:nvSpPr>
          <p:cNvPr id="15" name="Rectangle 14"/>
          <p:cNvSpPr>
            <a:spLocks noChangeArrowheads="1"/>
          </p:cNvSpPr>
          <p:nvPr/>
        </p:nvSpPr>
        <p:spPr bwMode="auto">
          <a:xfrm>
            <a:off x="304800" y="233172"/>
            <a:ext cx="17666208" cy="9820656"/>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37160" tIns="68580" rIns="137160" bIns="68580" anchor="ctr" compatLnSpc="1"/>
          <a:lstStyle/>
          <a:p>
            <a:endParaRPr kumimoji="0" lang="en-US" sz="2700" dirty="0"/>
          </a:p>
        </p:txBody>
      </p:sp>
      <p:sp>
        <p:nvSpPr>
          <p:cNvPr id="12" name="Oval 11"/>
          <p:cNvSpPr/>
          <p:nvPr/>
        </p:nvSpPr>
        <p:spPr>
          <a:xfrm>
            <a:off x="2590800" y="342900"/>
            <a:ext cx="1219200" cy="9144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700"/>
          </a:p>
        </p:txBody>
      </p:sp>
      <p:sp>
        <p:nvSpPr>
          <p:cNvPr id="13" name="Oval 12"/>
          <p:cNvSpPr/>
          <p:nvPr/>
        </p:nvSpPr>
        <p:spPr>
          <a:xfrm>
            <a:off x="2779776" y="484632"/>
            <a:ext cx="841248" cy="630936"/>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700"/>
          </a:p>
        </p:txBody>
      </p:sp>
      <p:sp>
        <p:nvSpPr>
          <p:cNvPr id="7" name="Slide Number Placeholder 6"/>
          <p:cNvSpPr>
            <a:spLocks noGrp="1"/>
          </p:cNvSpPr>
          <p:nvPr>
            <p:ph type="sldNum" sz="quarter" idx="12"/>
          </p:nvPr>
        </p:nvSpPr>
        <p:spPr>
          <a:xfrm>
            <a:off x="2743200" y="469108"/>
            <a:ext cx="914400" cy="661988"/>
          </a:xfrm>
        </p:spPr>
        <p:txBody>
          <a:bodyPr/>
          <a:lstStyle/>
          <a:p>
            <a:fld id="{B6F15528-21DE-4FAA-801E-634DDDAF4B2B}" type="slidenum">
              <a:rPr lang="en-US" smtClean="0"/>
              <a:pPr/>
              <a:t>‹#›</a:t>
            </a:fld>
            <a:endParaRPr lang="en-US"/>
          </a:p>
        </p:txBody>
      </p:sp>
      <p:sp>
        <p:nvSpPr>
          <p:cNvPr id="2" name="Title 1"/>
          <p:cNvSpPr>
            <a:spLocks noGrp="1"/>
          </p:cNvSpPr>
          <p:nvPr>
            <p:ph type="title"/>
          </p:nvPr>
        </p:nvSpPr>
        <p:spPr>
          <a:xfrm>
            <a:off x="6000750" y="7543800"/>
            <a:ext cx="11734800" cy="1828800"/>
          </a:xfrm>
        </p:spPr>
        <p:txBody>
          <a:bodyPr anchor="t">
            <a:noAutofit/>
          </a:bodyPr>
          <a:lstStyle>
            <a:lvl1pPr algn="l">
              <a:buNone/>
              <a:defRPr sz="36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6000750" y="914400"/>
            <a:ext cx="11734800" cy="6400800"/>
          </a:xfrm>
        </p:spPr>
        <p:txBody>
          <a:bodyPr/>
          <a:lstStyle>
            <a:lvl1pPr marL="0" indent="0">
              <a:buNone/>
              <a:defRPr sz="48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762000" y="1485900"/>
            <a:ext cx="4876800" cy="7886700"/>
          </a:xfrm>
        </p:spPr>
        <p:txBody>
          <a:bodyPr/>
          <a:lstStyle>
            <a:lvl1pPr marL="0" indent="0">
              <a:spcAft>
                <a:spcPts val="1500"/>
              </a:spcAft>
              <a:buFontTx/>
              <a:buNone/>
              <a:defRPr sz="2400">
                <a:solidFill>
                  <a:srgbClr val="FFFFFF"/>
                </a:solidFill>
              </a:defRPr>
            </a:lvl1pPr>
            <a:lvl2pPr>
              <a:defRPr sz="1800"/>
            </a:lvl2pPr>
            <a:lvl3pPr>
              <a:defRPr sz="1500"/>
            </a:lvl3pPr>
            <a:lvl4pPr>
              <a:defRPr sz="1350"/>
            </a:lvl4pPr>
            <a:lvl5pPr>
              <a:defRPr sz="135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298704" y="9582578"/>
            <a:ext cx="17666208" cy="464345"/>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5" name="Date Placeholder 4"/>
          <p:cNvSpPr>
            <a:spLocks noGrp="1"/>
          </p:cNvSpPr>
          <p:nvPr>
            <p:ph type="dt" sz="half" idx="10"/>
          </p:nvPr>
        </p:nvSpPr>
        <p:spPr>
          <a:xfrm>
            <a:off x="11576304" y="9607476"/>
            <a:ext cx="6089904" cy="548640"/>
          </a:xfrm>
        </p:spPr>
        <p:txBody>
          <a:bodyPr/>
          <a:lstStyle/>
          <a:p>
            <a:fld id="{1D8BD707-D9CF-40AE-B4C6-C98DA3205C09}" type="datetimeFigureOut">
              <a:rPr lang="en-US" smtClean="0"/>
              <a:pPr/>
              <a:t>11/21/2021</a:t>
            </a:fld>
            <a:endParaRPr lang="en-US"/>
          </a:p>
        </p:txBody>
      </p:sp>
      <p:sp>
        <p:nvSpPr>
          <p:cNvPr id="6" name="Footer Placeholder 5"/>
          <p:cNvSpPr>
            <a:spLocks noGrp="1"/>
          </p:cNvSpPr>
          <p:nvPr>
            <p:ph type="ftr" sz="quarter" idx="11"/>
          </p:nvPr>
        </p:nvSpPr>
        <p:spPr>
          <a:xfrm>
            <a:off x="603504" y="9616272"/>
            <a:ext cx="7168896" cy="548640"/>
          </a:xfrm>
        </p:spPr>
        <p:txBody>
          <a:bodyPr/>
          <a:lstStyle/>
          <a:p>
            <a:endParaRPr lang="en-US"/>
          </a:p>
        </p:txBody>
      </p:sp>
    </p:spTree>
    <p:extLst>
      <p:ext uri="{BB962C8B-B14F-4D97-AF65-F5344CB8AC3E}">
        <p14:creationId xmlns:p14="http://schemas.microsoft.com/office/powerpoint/2010/main" val="1395362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0424700"/>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10058400"/>
            <a:ext cx="18288000" cy="228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8" name="Rectangle 7"/>
          <p:cNvSpPr>
            <a:spLocks noChangeArrowheads="1"/>
          </p:cNvSpPr>
          <p:nvPr/>
        </p:nvSpPr>
        <p:spPr bwMode="white">
          <a:xfrm>
            <a:off x="14020800" y="0"/>
            <a:ext cx="4267200" cy="1028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9" name="Rectangle 8"/>
          <p:cNvSpPr>
            <a:spLocks noChangeArrowheads="1"/>
          </p:cNvSpPr>
          <p:nvPr/>
        </p:nvSpPr>
        <p:spPr bwMode="white">
          <a:xfrm>
            <a:off x="0" y="0"/>
            <a:ext cx="18288000" cy="2331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0" name="Rectangle 9"/>
          <p:cNvSpPr>
            <a:spLocks noChangeArrowheads="1"/>
          </p:cNvSpPr>
          <p:nvPr/>
        </p:nvSpPr>
        <p:spPr bwMode="white">
          <a:xfrm>
            <a:off x="0" y="0"/>
            <a:ext cx="304800" cy="1028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1" name="Rectangle 10"/>
          <p:cNvSpPr>
            <a:spLocks noChangeArrowheads="1"/>
          </p:cNvSpPr>
          <p:nvPr/>
        </p:nvSpPr>
        <p:spPr bwMode="auto">
          <a:xfrm>
            <a:off x="292608" y="9587485"/>
            <a:ext cx="17666208" cy="464345"/>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2" name="Rectangle 11"/>
          <p:cNvSpPr>
            <a:spLocks noChangeArrowheads="1"/>
          </p:cNvSpPr>
          <p:nvPr/>
        </p:nvSpPr>
        <p:spPr bwMode="auto">
          <a:xfrm>
            <a:off x="304800" y="233172"/>
            <a:ext cx="17666208" cy="9820656"/>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37160" tIns="68580" rIns="137160" bIns="68580" anchor="ctr" compatLnSpc="1"/>
          <a:lstStyle/>
          <a:p>
            <a:endParaRPr kumimoji="0" lang="en-US" sz="2700" dirty="0"/>
          </a:p>
        </p:txBody>
      </p:sp>
      <p:sp>
        <p:nvSpPr>
          <p:cNvPr id="13" name="Straight Connector 12"/>
          <p:cNvSpPr>
            <a:spLocks noChangeShapeType="1"/>
          </p:cNvSpPr>
          <p:nvPr/>
        </p:nvSpPr>
        <p:spPr bwMode="auto">
          <a:xfrm rot="5400000">
            <a:off x="9605010" y="4917186"/>
            <a:ext cx="9368028"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137160" tIns="68580" rIns="137160" bIns="68580" anchor="ctr" compatLnSpc="1"/>
          <a:lstStyle/>
          <a:p>
            <a:endParaRPr kumimoji="0" lang="en-US" sz="2700"/>
          </a:p>
        </p:txBody>
      </p:sp>
      <p:sp>
        <p:nvSpPr>
          <p:cNvPr id="14" name="Oval 13"/>
          <p:cNvSpPr/>
          <p:nvPr/>
        </p:nvSpPr>
        <p:spPr>
          <a:xfrm>
            <a:off x="13679424" y="4388645"/>
            <a:ext cx="1219200" cy="9144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700"/>
          </a:p>
        </p:txBody>
      </p:sp>
      <p:sp>
        <p:nvSpPr>
          <p:cNvPr id="15" name="Oval 14"/>
          <p:cNvSpPr/>
          <p:nvPr/>
        </p:nvSpPr>
        <p:spPr>
          <a:xfrm>
            <a:off x="13868400" y="4530377"/>
            <a:ext cx="841248" cy="630936"/>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700"/>
          </a:p>
        </p:txBody>
      </p:sp>
      <p:sp>
        <p:nvSpPr>
          <p:cNvPr id="6" name="Slide Number Placeholder 5"/>
          <p:cNvSpPr>
            <a:spLocks noGrp="1"/>
          </p:cNvSpPr>
          <p:nvPr>
            <p:ph type="sldNum" sz="quarter" idx="12"/>
          </p:nvPr>
        </p:nvSpPr>
        <p:spPr>
          <a:xfrm>
            <a:off x="13831824" y="4514852"/>
            <a:ext cx="914400" cy="661988"/>
          </a:xfrm>
        </p:spPr>
        <p:txBody>
          <a:bodyPr/>
          <a:lstStyle/>
          <a:p>
            <a:fld id="{B6F15528-21DE-4FAA-801E-634DDDAF4B2B}" type="slidenum">
              <a:rPr lang="en-US" smtClean="0"/>
              <a:pPr/>
              <a:t>‹#›</a:t>
            </a:fld>
            <a:endParaRPr lang="en-US"/>
          </a:p>
        </p:txBody>
      </p:sp>
      <p:sp>
        <p:nvSpPr>
          <p:cNvPr id="3" name="Vertical Text Placeholder 2"/>
          <p:cNvSpPr>
            <a:spLocks noGrp="1"/>
          </p:cNvSpPr>
          <p:nvPr>
            <p:ph type="body" orient="vert" idx="1"/>
          </p:nvPr>
        </p:nvSpPr>
        <p:spPr>
          <a:xfrm>
            <a:off x="609600" y="457200"/>
            <a:ext cx="13106400" cy="8732049"/>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11/21/2021</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14782800" y="457202"/>
            <a:ext cx="2895600" cy="8777288"/>
          </a:xfrm>
        </p:spPr>
        <p:txBody>
          <a:bodyPr vert="eaVert"/>
          <a:lstStyle/>
          <a:p>
            <a:r>
              <a:rPr kumimoji="0" lang="en-US"/>
              <a:t>Click to edit Master title style</a:t>
            </a:r>
          </a:p>
        </p:txBody>
      </p:sp>
    </p:spTree>
    <p:extLst>
      <p:ext uri="{BB962C8B-B14F-4D97-AF65-F5344CB8AC3E}">
        <p14:creationId xmlns:p14="http://schemas.microsoft.com/office/powerpoint/2010/main" val="89346159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4.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picture containing logo&#10;&#10;Description automatically generated">
            <a:extLst>
              <a:ext uri="{FF2B5EF4-FFF2-40B4-BE49-F238E27FC236}">
                <a16:creationId xmlns:a16="http://schemas.microsoft.com/office/drawing/2014/main" id="{C99544AE-BAE4-4359-9BD1-7A2DE2A58A4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638800" y="-2106315"/>
            <a:ext cx="4761905" cy="476190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5000"/>
            <a:lum/>
          </a:blip>
          <a:srcRect/>
          <a:stretch>
            <a:fillRect l="-25000" r="-25000"/>
          </a:stretch>
        </a:blipFill>
        <a:effectLst/>
      </p:bgPr>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10058400"/>
            <a:ext cx="18288000" cy="228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6" name="Rectangle 15"/>
          <p:cNvSpPr>
            <a:spLocks noChangeArrowheads="1"/>
          </p:cNvSpPr>
          <p:nvPr/>
        </p:nvSpPr>
        <p:spPr bwMode="white">
          <a:xfrm>
            <a:off x="0" y="1"/>
            <a:ext cx="18288000" cy="2090057"/>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8" name="Rectangle 17"/>
          <p:cNvSpPr>
            <a:spLocks noChangeArrowheads="1"/>
          </p:cNvSpPr>
          <p:nvPr/>
        </p:nvSpPr>
        <p:spPr bwMode="white">
          <a:xfrm>
            <a:off x="0" y="0"/>
            <a:ext cx="304800" cy="1028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9" name="Rectangle 18"/>
          <p:cNvSpPr>
            <a:spLocks noChangeArrowheads="1"/>
          </p:cNvSpPr>
          <p:nvPr/>
        </p:nvSpPr>
        <p:spPr bwMode="white">
          <a:xfrm>
            <a:off x="17983200" y="0"/>
            <a:ext cx="304800" cy="1028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9" name="Rectangle 8"/>
          <p:cNvSpPr>
            <a:spLocks noChangeArrowheads="1"/>
          </p:cNvSpPr>
          <p:nvPr/>
        </p:nvSpPr>
        <p:spPr bwMode="auto">
          <a:xfrm>
            <a:off x="298704" y="9582578"/>
            <a:ext cx="17666208" cy="464345"/>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4" name="Date Placeholder 13"/>
          <p:cNvSpPr>
            <a:spLocks noGrp="1"/>
          </p:cNvSpPr>
          <p:nvPr>
            <p:ph type="dt" sz="half" idx="2"/>
          </p:nvPr>
        </p:nvSpPr>
        <p:spPr>
          <a:xfrm>
            <a:off x="11582400" y="9607476"/>
            <a:ext cx="6089904" cy="548640"/>
          </a:xfrm>
          <a:prstGeom prst="rect">
            <a:avLst/>
          </a:prstGeom>
        </p:spPr>
        <p:txBody>
          <a:bodyPr vert="horz"/>
          <a:lstStyle>
            <a:lvl1pPr algn="r" eaLnBrk="1" latinLnBrk="0" hangingPunct="1">
              <a:defRPr kumimoji="0" sz="2100">
                <a:solidFill>
                  <a:srgbClr val="FFFFFF"/>
                </a:solidFill>
              </a:defRPr>
            </a:lvl1pPr>
          </a:lstStyle>
          <a:p>
            <a:fld id="{1D8BD707-D9CF-40AE-B4C6-C98DA3205C09}" type="datetimeFigureOut">
              <a:rPr lang="en-US" smtClean="0"/>
              <a:pPr/>
              <a:t>11/21/2021</a:t>
            </a:fld>
            <a:endParaRPr lang="en-US"/>
          </a:p>
        </p:txBody>
      </p:sp>
      <p:sp>
        <p:nvSpPr>
          <p:cNvPr id="3" name="Footer Placeholder 2"/>
          <p:cNvSpPr>
            <a:spLocks noGrp="1"/>
          </p:cNvSpPr>
          <p:nvPr>
            <p:ph type="ftr" sz="quarter" idx="3"/>
          </p:nvPr>
        </p:nvSpPr>
        <p:spPr>
          <a:xfrm>
            <a:off x="609600" y="9616272"/>
            <a:ext cx="7162800" cy="548640"/>
          </a:xfrm>
          <a:prstGeom prst="rect">
            <a:avLst/>
          </a:prstGeom>
        </p:spPr>
        <p:txBody>
          <a:bodyPr vert="horz"/>
          <a:lstStyle>
            <a:lvl1pPr algn="l" eaLnBrk="1" latinLnBrk="0" hangingPunct="1">
              <a:defRPr kumimoji="0" sz="1800">
                <a:solidFill>
                  <a:srgbClr val="FFFFFF"/>
                </a:solidFill>
              </a:defRPr>
            </a:lvl1pPr>
          </a:lstStyle>
          <a:p>
            <a:endParaRPr lang="en-US"/>
          </a:p>
        </p:txBody>
      </p:sp>
      <p:sp>
        <p:nvSpPr>
          <p:cNvPr id="8" name="Rectangle 7"/>
          <p:cNvSpPr>
            <a:spLocks noChangeArrowheads="1"/>
          </p:cNvSpPr>
          <p:nvPr/>
        </p:nvSpPr>
        <p:spPr bwMode="auto">
          <a:xfrm>
            <a:off x="304800" y="233172"/>
            <a:ext cx="17666208" cy="9820656"/>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37160" tIns="68580" rIns="137160" bIns="68580" anchor="ctr" compatLnSpc="1"/>
          <a:lstStyle/>
          <a:p>
            <a:endParaRPr kumimoji="0" lang="en-US" sz="2700" dirty="0"/>
          </a:p>
        </p:txBody>
      </p:sp>
      <p:sp>
        <p:nvSpPr>
          <p:cNvPr id="10" name="Straight Connector 9"/>
          <p:cNvSpPr>
            <a:spLocks noChangeShapeType="1"/>
          </p:cNvSpPr>
          <p:nvPr/>
        </p:nvSpPr>
        <p:spPr bwMode="auto">
          <a:xfrm>
            <a:off x="304800" y="1915115"/>
            <a:ext cx="17666208"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137160" tIns="68580" rIns="137160" bIns="68580" anchor="ctr" compatLnSpc="1"/>
          <a:lstStyle/>
          <a:p>
            <a:endParaRPr kumimoji="0" lang="en-US" sz="2700"/>
          </a:p>
        </p:txBody>
      </p:sp>
      <p:sp>
        <p:nvSpPr>
          <p:cNvPr id="12" name="Oval 11"/>
          <p:cNvSpPr/>
          <p:nvPr/>
        </p:nvSpPr>
        <p:spPr>
          <a:xfrm>
            <a:off x="8534400" y="1434054"/>
            <a:ext cx="1219200" cy="9144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700"/>
          </a:p>
        </p:txBody>
      </p:sp>
      <p:sp>
        <p:nvSpPr>
          <p:cNvPr id="15" name="Oval 14"/>
          <p:cNvSpPr/>
          <p:nvPr/>
        </p:nvSpPr>
        <p:spPr>
          <a:xfrm>
            <a:off x="8723376" y="1575786"/>
            <a:ext cx="841248" cy="630936"/>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700"/>
          </a:p>
        </p:txBody>
      </p:sp>
      <p:sp>
        <p:nvSpPr>
          <p:cNvPr id="23" name="Slide Number Placeholder 22"/>
          <p:cNvSpPr>
            <a:spLocks noGrp="1"/>
          </p:cNvSpPr>
          <p:nvPr>
            <p:ph type="sldNum" sz="quarter" idx="4"/>
          </p:nvPr>
        </p:nvSpPr>
        <p:spPr>
          <a:xfrm>
            <a:off x="8686800" y="1560262"/>
            <a:ext cx="914400" cy="661988"/>
          </a:xfrm>
          <a:prstGeom prst="rect">
            <a:avLst/>
          </a:prstGeom>
        </p:spPr>
        <p:txBody>
          <a:bodyPr vert="horz" lIns="45720" rIns="45720" anchor="ctr">
            <a:normAutofit/>
          </a:bodyPr>
          <a:lstStyle>
            <a:lvl1pPr algn="ctr" eaLnBrk="1" latinLnBrk="0" hangingPunct="1">
              <a:defRPr kumimoji="0" sz="2400">
                <a:solidFill>
                  <a:schemeClr val="accent3">
                    <a:shade val="75000"/>
                  </a:schemeClr>
                </a:solidFill>
              </a:defRPr>
            </a:lvl1pPr>
          </a:lstStyle>
          <a:p>
            <a:fld id="{B6F15528-21DE-4FAA-801E-634DDDAF4B2B}" type="slidenum">
              <a:rPr lang="en-US" smtClean="0"/>
              <a:pPr/>
              <a:t>‹#›</a:t>
            </a:fld>
            <a:endParaRPr lang="en-US"/>
          </a:p>
        </p:txBody>
      </p:sp>
      <p:sp>
        <p:nvSpPr>
          <p:cNvPr id="22" name="Title Placeholder 21"/>
          <p:cNvSpPr>
            <a:spLocks noGrp="1"/>
          </p:cNvSpPr>
          <p:nvPr>
            <p:ph type="title"/>
          </p:nvPr>
        </p:nvSpPr>
        <p:spPr>
          <a:xfrm>
            <a:off x="603504" y="342900"/>
            <a:ext cx="17068800" cy="1138428"/>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603504" y="2286000"/>
            <a:ext cx="17068800" cy="689914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2863539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950" kern="1200">
          <a:solidFill>
            <a:schemeClr val="accent3">
              <a:shade val="75000"/>
            </a:schemeClr>
          </a:solidFill>
          <a:latin typeface="+mj-lt"/>
          <a:ea typeface="+mj-ea"/>
          <a:cs typeface="+mj-cs"/>
        </a:defRPr>
      </a:lvl1pPr>
    </p:titleStyle>
    <p:bodyStyle>
      <a:lvl1pPr marL="411480" indent="-411480" algn="l" rtl="0" eaLnBrk="1" latinLnBrk="0" hangingPunct="1">
        <a:spcBef>
          <a:spcPct val="20000"/>
        </a:spcBef>
        <a:buClr>
          <a:schemeClr val="accent1"/>
        </a:buClr>
        <a:buSzPct val="85000"/>
        <a:buFont typeface="Wingdings 2"/>
        <a:buChar char=""/>
        <a:defRPr kumimoji="0" sz="4050" kern="1200">
          <a:solidFill>
            <a:schemeClr val="tx1"/>
          </a:solidFill>
          <a:latin typeface="+mn-lt"/>
          <a:ea typeface="+mn-ea"/>
          <a:cs typeface="+mn-cs"/>
        </a:defRPr>
      </a:lvl1pPr>
      <a:lvl2pPr marL="822960" indent="-411480" algn="l" rtl="0" eaLnBrk="1" latinLnBrk="0" hangingPunct="1">
        <a:spcBef>
          <a:spcPct val="20000"/>
        </a:spcBef>
        <a:buClr>
          <a:schemeClr val="accent2"/>
        </a:buClr>
        <a:buSzPct val="70000"/>
        <a:buFont typeface="Wingdings"/>
        <a:buChar char=""/>
        <a:defRPr kumimoji="0" sz="3300" kern="1200">
          <a:solidFill>
            <a:schemeClr val="tx2"/>
          </a:solidFill>
          <a:latin typeface="+mn-lt"/>
          <a:ea typeface="+mn-ea"/>
          <a:cs typeface="+mn-cs"/>
        </a:defRPr>
      </a:lvl2pPr>
      <a:lvl3pPr marL="1234440" indent="-342900" algn="l" rtl="0" eaLnBrk="1" latinLnBrk="0" hangingPunct="1">
        <a:spcBef>
          <a:spcPct val="20000"/>
        </a:spcBef>
        <a:buClr>
          <a:schemeClr val="accent3"/>
        </a:buClr>
        <a:buSzPct val="75000"/>
        <a:buFont typeface="Wingdings 2"/>
        <a:buChar char=""/>
        <a:defRPr kumimoji="0" sz="3000" kern="1200">
          <a:solidFill>
            <a:schemeClr val="tx1"/>
          </a:solidFill>
          <a:latin typeface="+mn-lt"/>
          <a:ea typeface="+mn-ea"/>
          <a:cs typeface="+mn-cs"/>
        </a:defRPr>
      </a:lvl3pPr>
      <a:lvl4pPr marL="1645920" indent="-342900" algn="l" rtl="0" eaLnBrk="1" latinLnBrk="0" hangingPunct="1">
        <a:spcBef>
          <a:spcPct val="20000"/>
        </a:spcBef>
        <a:buClr>
          <a:schemeClr val="accent4"/>
        </a:buClr>
        <a:buSzPct val="70000"/>
        <a:buFont typeface="Wingdings"/>
        <a:buChar char=""/>
        <a:defRPr kumimoji="0" sz="3000" kern="1200">
          <a:solidFill>
            <a:schemeClr val="tx2"/>
          </a:solidFill>
          <a:latin typeface="+mn-lt"/>
          <a:ea typeface="+mn-ea"/>
          <a:cs typeface="+mn-cs"/>
        </a:defRPr>
      </a:lvl4pPr>
      <a:lvl5pPr marL="2057400" indent="-342900" algn="l" rtl="0" eaLnBrk="1" latinLnBrk="0" hangingPunct="1">
        <a:spcBef>
          <a:spcPct val="20000"/>
        </a:spcBef>
        <a:buClr>
          <a:schemeClr val="accent5"/>
        </a:buClr>
        <a:buFontTx/>
        <a:buChar char="•"/>
        <a:defRPr kumimoji="0" sz="2700" kern="1200">
          <a:solidFill>
            <a:schemeClr val="tx1"/>
          </a:solidFill>
          <a:latin typeface="+mn-lt"/>
          <a:ea typeface="+mn-ea"/>
          <a:cs typeface="+mn-cs"/>
        </a:defRPr>
      </a:lvl5pPr>
      <a:lvl6pPr marL="2468880" indent="-274320" algn="l" rtl="0" eaLnBrk="1" latinLnBrk="0" hangingPunct="1">
        <a:spcBef>
          <a:spcPct val="20000"/>
        </a:spcBef>
        <a:buClr>
          <a:schemeClr val="accent6"/>
        </a:buClr>
        <a:buSzPct val="80000"/>
        <a:buFont typeface="Wingdings 2"/>
        <a:buChar char=""/>
        <a:defRPr kumimoji="0" sz="2700" kern="1200">
          <a:solidFill>
            <a:schemeClr val="tx1"/>
          </a:solidFill>
          <a:latin typeface="+mn-lt"/>
          <a:ea typeface="+mn-ea"/>
          <a:cs typeface="+mn-cs"/>
        </a:defRPr>
      </a:lvl6pPr>
      <a:lvl7pPr marL="2880360" indent="-274320" algn="l" rtl="0" eaLnBrk="1" latinLnBrk="0" hangingPunct="1">
        <a:spcBef>
          <a:spcPct val="20000"/>
        </a:spcBef>
        <a:buClr>
          <a:schemeClr val="accent1">
            <a:shade val="75000"/>
          </a:schemeClr>
        </a:buClr>
        <a:buSzPct val="90000"/>
        <a:buChar char="•"/>
        <a:defRPr kumimoji="0" sz="2400" kern="1200" baseline="0">
          <a:solidFill>
            <a:schemeClr val="tx1"/>
          </a:solidFill>
          <a:latin typeface="+mn-lt"/>
          <a:ea typeface="+mn-ea"/>
          <a:cs typeface="+mn-cs"/>
        </a:defRPr>
      </a:lvl7pPr>
      <a:lvl8pPr marL="3154680" indent="-274320" algn="l" rtl="0" eaLnBrk="1" latinLnBrk="0" hangingPunct="1">
        <a:spcBef>
          <a:spcPct val="20000"/>
        </a:spcBef>
        <a:buClr>
          <a:schemeClr val="accent4">
            <a:shade val="75000"/>
          </a:schemeClr>
        </a:buClr>
        <a:buChar char="•"/>
        <a:defRPr kumimoji="0" sz="2400" kern="1200">
          <a:solidFill>
            <a:schemeClr val="tx1"/>
          </a:solidFill>
          <a:latin typeface="+mn-lt"/>
          <a:ea typeface="+mn-ea"/>
          <a:cs typeface="+mn-cs"/>
        </a:defRPr>
      </a:lvl8pPr>
      <a:lvl9pPr marL="3566160" indent="-274320" algn="l" rtl="0" eaLnBrk="1" latinLnBrk="0" hangingPunct="1">
        <a:spcBef>
          <a:spcPct val="20000"/>
        </a:spcBef>
        <a:buClr>
          <a:schemeClr val="accent2">
            <a:shade val="75000"/>
          </a:schemeClr>
        </a:buClr>
        <a:buSzPct val="90000"/>
        <a:buChar char="•"/>
        <a:defRPr kumimoji="0" sz="21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85800" algn="l" rtl="0" eaLnBrk="1" latinLnBrk="0" hangingPunct="1">
        <a:defRPr kumimoji="0" kern="1200">
          <a:solidFill>
            <a:schemeClr val="tx1"/>
          </a:solidFill>
          <a:latin typeface="+mn-lt"/>
          <a:ea typeface="+mn-ea"/>
          <a:cs typeface="+mn-cs"/>
        </a:defRPr>
      </a:lvl2pPr>
      <a:lvl3pPr marL="1371600" algn="l" rtl="0" eaLnBrk="1" latinLnBrk="0" hangingPunct="1">
        <a:defRPr kumimoji="0" kern="1200">
          <a:solidFill>
            <a:schemeClr val="tx1"/>
          </a:solidFill>
          <a:latin typeface="+mn-lt"/>
          <a:ea typeface="+mn-ea"/>
          <a:cs typeface="+mn-cs"/>
        </a:defRPr>
      </a:lvl3pPr>
      <a:lvl4pPr marL="2057400" algn="l" rtl="0" eaLnBrk="1" latinLnBrk="0" hangingPunct="1">
        <a:defRPr kumimoji="0" kern="1200">
          <a:solidFill>
            <a:schemeClr val="tx1"/>
          </a:solidFill>
          <a:latin typeface="+mn-lt"/>
          <a:ea typeface="+mn-ea"/>
          <a:cs typeface="+mn-cs"/>
        </a:defRPr>
      </a:lvl4pPr>
      <a:lvl5pPr marL="2743200" algn="l" rtl="0" eaLnBrk="1" latinLnBrk="0" hangingPunct="1">
        <a:defRPr kumimoji="0" kern="1200">
          <a:solidFill>
            <a:schemeClr val="tx1"/>
          </a:solidFill>
          <a:latin typeface="+mn-lt"/>
          <a:ea typeface="+mn-ea"/>
          <a:cs typeface="+mn-cs"/>
        </a:defRPr>
      </a:lvl5pPr>
      <a:lvl6pPr marL="3429000" algn="l" rtl="0" eaLnBrk="1" latinLnBrk="0" hangingPunct="1">
        <a:defRPr kumimoji="0" kern="1200">
          <a:solidFill>
            <a:schemeClr val="tx1"/>
          </a:solidFill>
          <a:latin typeface="+mn-lt"/>
          <a:ea typeface="+mn-ea"/>
          <a:cs typeface="+mn-cs"/>
        </a:defRPr>
      </a:lvl6pPr>
      <a:lvl7pPr marL="4114800" algn="l" rtl="0" eaLnBrk="1" latinLnBrk="0" hangingPunct="1">
        <a:defRPr kumimoji="0" kern="1200">
          <a:solidFill>
            <a:schemeClr val="tx1"/>
          </a:solidFill>
          <a:latin typeface="+mn-lt"/>
          <a:ea typeface="+mn-ea"/>
          <a:cs typeface="+mn-cs"/>
        </a:defRPr>
      </a:lvl7pPr>
      <a:lvl8pPr marL="4800600" algn="l" rtl="0" eaLnBrk="1" latinLnBrk="0" hangingPunct="1">
        <a:defRPr kumimoji="0" kern="1200">
          <a:solidFill>
            <a:schemeClr val="tx1"/>
          </a:solidFill>
          <a:latin typeface="+mn-lt"/>
          <a:ea typeface="+mn-ea"/>
          <a:cs typeface="+mn-cs"/>
        </a:defRPr>
      </a:lvl8pPr>
      <a:lvl9pPr marL="54864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 Target="slide5.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 Id="rId5" Type="http://schemas.openxmlformats.org/officeDocument/2006/relationships/image" Target="../media/image19.gif"/><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49.jpeg"/><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9.jpeg"/><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slide" Target="slide4.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65.jpeg"/><Relationship Id="rId4" Type="http://schemas.openxmlformats.org/officeDocument/2006/relationships/image" Target="../media/image64.jpeg"/></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2.xml"/><Relationship Id="rId5" Type="http://schemas.openxmlformats.org/officeDocument/2006/relationships/image" Target="../media/image69.jpeg"/><Relationship Id="rId4" Type="http://schemas.openxmlformats.org/officeDocument/2006/relationships/image" Target="../media/image68.jpeg"/></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2.xml"/><Relationship Id="rId5" Type="http://schemas.openxmlformats.org/officeDocument/2006/relationships/image" Target="../media/image73.jpeg"/><Relationship Id="rId4" Type="http://schemas.openxmlformats.org/officeDocument/2006/relationships/image" Target="../media/image72.jpeg"/></Relationships>
</file>

<file path=ppt/slides/_rels/slide3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2.xml"/><Relationship Id="rId5" Type="http://schemas.openxmlformats.org/officeDocument/2006/relationships/image" Target="../media/image77.jpeg"/><Relationship Id="rId4" Type="http://schemas.openxmlformats.org/officeDocument/2006/relationships/image" Target="../media/image76.jpeg"/></Relationships>
</file>

<file path=ppt/slides/_rels/slide3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 Target="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13.jpg"/><Relationship Id="rId7" Type="http://schemas.openxmlformats.org/officeDocument/2006/relationships/image" Target="../media/image16.png"/><Relationship Id="rId12" Type="http://schemas.openxmlformats.org/officeDocument/2006/relationships/slide" Target="slide11.xml"/><Relationship Id="rId2" Type="http://schemas.openxmlformats.org/officeDocument/2006/relationships/slide" Target="slide10.xml"/><Relationship Id="rId1" Type="http://schemas.openxmlformats.org/officeDocument/2006/relationships/slideLayout" Target="../slideLayouts/slideLayout14.xml"/><Relationship Id="rId6" Type="http://schemas.openxmlformats.org/officeDocument/2006/relationships/image" Target="../media/image15.png"/><Relationship Id="rId11" Type="http://schemas.openxmlformats.org/officeDocument/2006/relationships/slide" Target="slide9.xml"/><Relationship Id="rId5" Type="http://schemas.microsoft.com/office/2007/relationships/hdphoto" Target="../media/hdphoto1.wdp"/><Relationship Id="rId10" Type="http://schemas.openxmlformats.org/officeDocument/2006/relationships/slide" Target="slide8.xml"/><Relationship Id="rId4" Type="http://schemas.openxmlformats.org/officeDocument/2006/relationships/image" Target="../media/image14.png"/><Relationship Id="rId9" Type="http://schemas.openxmlformats.org/officeDocument/2006/relationships/slide" Target="slide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 Target="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 Target="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 Target="slide5.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 Target="slide5.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rcRect l="2384" t="28413" r="2384" b="27928"/>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1028700" y="1028700"/>
            <a:ext cx="16230600" cy="8229600"/>
          </a:xfrm>
          <a:prstGeom prst="rect">
            <a:avLst/>
          </a:prstGeom>
          <a:solidFill>
            <a:srgbClr val="F3F4F0"/>
          </a:solidFill>
        </p:spPr>
      </p:sp>
      <p:grpSp>
        <p:nvGrpSpPr>
          <p:cNvPr id="3" name="Group 3"/>
          <p:cNvGrpSpPr/>
          <p:nvPr/>
        </p:nvGrpSpPr>
        <p:grpSpPr>
          <a:xfrm>
            <a:off x="2302636" y="1943100"/>
            <a:ext cx="13682728" cy="5604353"/>
            <a:chOff x="0" y="-11642"/>
            <a:chExt cx="18243638" cy="6422183"/>
          </a:xfrm>
        </p:grpSpPr>
        <p:sp>
          <p:nvSpPr>
            <p:cNvPr id="4" name="TextBox 4"/>
            <p:cNvSpPr txBox="1"/>
            <p:nvPr/>
          </p:nvSpPr>
          <p:spPr>
            <a:xfrm>
              <a:off x="1739710" y="-11642"/>
              <a:ext cx="14764219" cy="733425"/>
            </a:xfrm>
            <a:prstGeom prst="rect">
              <a:avLst/>
            </a:prstGeom>
          </p:spPr>
          <p:txBody>
            <a:bodyPr lIns="0" tIns="0" rIns="0" bIns="0" rtlCol="0" anchor="t">
              <a:spAutoFit/>
            </a:bodyPr>
            <a:lstStyle/>
            <a:p>
              <a:pPr algn="ctr">
                <a:lnSpc>
                  <a:spcPts val="4320"/>
                </a:lnSpc>
              </a:pPr>
              <a:r>
                <a:rPr lang="en-US" sz="3600" spc="359" dirty="0" err="1">
                  <a:solidFill>
                    <a:srgbClr val="000000"/>
                  </a:solidFill>
                  <a:latin typeface="Rokkitt Medium Bold"/>
                </a:rPr>
                <a:t>Trường</a:t>
              </a:r>
              <a:r>
                <a:rPr lang="en-US" sz="3600" spc="359" dirty="0">
                  <a:solidFill>
                    <a:srgbClr val="000000"/>
                  </a:solidFill>
                  <a:latin typeface="Rokkitt Medium Bold"/>
                </a:rPr>
                <a:t> </a:t>
              </a:r>
              <a:r>
                <a:rPr lang="en-US" sz="3600" spc="359" dirty="0" err="1">
                  <a:solidFill>
                    <a:srgbClr val="000000"/>
                  </a:solidFill>
                  <a:latin typeface="Rokkitt Medium Bold"/>
                </a:rPr>
                <a:t>Tiểu</a:t>
              </a:r>
              <a:r>
                <a:rPr lang="en-US" sz="3600" spc="359" dirty="0">
                  <a:solidFill>
                    <a:srgbClr val="000000"/>
                  </a:solidFill>
                  <a:latin typeface="Rokkitt Medium Bold"/>
                </a:rPr>
                <a:t> </a:t>
              </a:r>
              <a:r>
                <a:rPr lang="en-US" sz="3600" spc="359" dirty="0" err="1">
                  <a:solidFill>
                    <a:srgbClr val="000000"/>
                  </a:solidFill>
                  <a:latin typeface="Rokkitt Medium Bold"/>
                </a:rPr>
                <a:t>học</a:t>
              </a:r>
              <a:r>
                <a:rPr lang="en-US" sz="3600" spc="359" dirty="0">
                  <a:solidFill>
                    <a:srgbClr val="000000"/>
                  </a:solidFill>
                  <a:latin typeface="Rokkitt Medium Bold"/>
                </a:rPr>
                <a:t>……</a:t>
              </a:r>
            </a:p>
          </p:txBody>
        </p:sp>
        <p:sp>
          <p:nvSpPr>
            <p:cNvPr id="5" name="TextBox 5"/>
            <p:cNvSpPr txBox="1"/>
            <p:nvPr/>
          </p:nvSpPr>
          <p:spPr>
            <a:xfrm>
              <a:off x="0" y="2709253"/>
              <a:ext cx="18243638" cy="2992785"/>
            </a:xfrm>
            <a:prstGeom prst="rect">
              <a:avLst/>
            </a:prstGeom>
          </p:spPr>
          <p:txBody>
            <a:bodyPr lIns="0" tIns="0" rIns="0" bIns="0" rtlCol="0" anchor="t">
              <a:spAutoFit/>
            </a:bodyPr>
            <a:lstStyle/>
            <a:p>
              <a:pPr algn="ctr">
                <a:lnSpc>
                  <a:spcPts val="14760"/>
                </a:lnSpc>
              </a:pPr>
              <a:r>
                <a:rPr lang="en-US" sz="21400" dirty="0" err="1">
                  <a:solidFill>
                    <a:srgbClr val="000000"/>
                  </a:solidFill>
                  <a:latin typeface="Lifelogo"/>
                </a:rPr>
                <a:t>Tập</a:t>
              </a:r>
              <a:r>
                <a:rPr lang="en-US" sz="21400" dirty="0">
                  <a:solidFill>
                    <a:srgbClr val="000000"/>
                  </a:solidFill>
                  <a:latin typeface="Lifelogo"/>
                </a:rPr>
                <a:t> </a:t>
              </a:r>
              <a:r>
                <a:rPr lang="en-US" sz="21400" dirty="0" err="1">
                  <a:solidFill>
                    <a:srgbClr val="000000"/>
                  </a:solidFill>
                  <a:latin typeface="Lifelogo"/>
                </a:rPr>
                <a:t>đọc</a:t>
              </a:r>
              <a:endParaRPr lang="en-US" sz="21400" dirty="0">
                <a:solidFill>
                  <a:srgbClr val="000000"/>
                </a:solidFill>
                <a:latin typeface="Lifelogo"/>
              </a:endParaRPr>
            </a:p>
          </p:txBody>
        </p:sp>
        <p:sp>
          <p:nvSpPr>
            <p:cNvPr id="6" name="TextBox 6"/>
            <p:cNvSpPr txBox="1"/>
            <p:nvPr/>
          </p:nvSpPr>
          <p:spPr>
            <a:xfrm>
              <a:off x="1900865" y="5724741"/>
              <a:ext cx="14441908" cy="685800"/>
            </a:xfrm>
            <a:prstGeom prst="rect">
              <a:avLst/>
            </a:prstGeom>
          </p:spPr>
          <p:txBody>
            <a:bodyPr lIns="0" tIns="0" rIns="0" bIns="0" rtlCol="0" anchor="t">
              <a:spAutoFit/>
            </a:bodyPr>
            <a:lstStyle/>
            <a:p>
              <a:pPr algn="ctr">
                <a:lnSpc>
                  <a:spcPts val="4200"/>
                </a:lnSpc>
              </a:pPr>
              <a:r>
                <a:rPr lang="en-US" sz="3000" i="1" dirty="0" err="1">
                  <a:solidFill>
                    <a:srgbClr val="000000"/>
                  </a:solidFill>
                  <a:latin typeface="Rokkitt Medium"/>
                </a:rPr>
                <a:t>Giáo</a:t>
              </a:r>
              <a:r>
                <a:rPr lang="en-US" sz="3000" i="1" dirty="0">
                  <a:solidFill>
                    <a:srgbClr val="000000"/>
                  </a:solidFill>
                  <a:latin typeface="Rokkitt Medium"/>
                </a:rPr>
                <a:t> </a:t>
              </a:r>
              <a:r>
                <a:rPr lang="en-US" sz="3000" i="1" dirty="0" err="1">
                  <a:solidFill>
                    <a:srgbClr val="000000"/>
                  </a:solidFill>
                  <a:latin typeface="Rokkitt Medium"/>
                </a:rPr>
                <a:t>viên</a:t>
              </a:r>
              <a:r>
                <a:rPr lang="en-US" sz="3000" i="1" dirty="0">
                  <a:solidFill>
                    <a:srgbClr val="000000"/>
                  </a:solidFill>
                  <a:latin typeface="Rokkitt Medium"/>
                </a:rPr>
                <a:t>:</a:t>
              </a:r>
            </a:p>
          </p:txBody>
        </p:sp>
      </p:grpSp>
    </p:spTree>
    <p:extLst>
      <p:ext uri="{BB962C8B-B14F-4D97-AF65-F5344CB8AC3E}">
        <p14:creationId xmlns:p14="http://schemas.microsoft.com/office/powerpoint/2010/main" val="2868303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p:cNvGrpSpPr/>
          <p:nvPr/>
        </p:nvGrpSpPr>
        <p:grpSpPr>
          <a:xfrm>
            <a:off x="3599583" y="1610235"/>
            <a:ext cx="12344400" cy="1676399"/>
            <a:chOff x="875722" y="1073489"/>
            <a:chExt cx="8229600" cy="1117599"/>
          </a:xfrm>
        </p:grpSpPr>
        <p:sp>
          <p:nvSpPr>
            <p:cNvPr id="4" name="Rectangle 3"/>
            <p:cNvSpPr/>
            <p:nvPr/>
          </p:nvSpPr>
          <p:spPr>
            <a:xfrm>
              <a:off x="875722" y="1073489"/>
              <a:ext cx="8229600" cy="11175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Georgia"/>
              </a:endParaRPr>
            </a:p>
          </p:txBody>
        </p:sp>
        <p:sp>
          <p:nvSpPr>
            <p:cNvPr id="38" name="TextBox 37"/>
            <p:cNvSpPr txBox="1"/>
            <p:nvPr/>
          </p:nvSpPr>
          <p:spPr>
            <a:xfrm>
              <a:off x="1463386" y="1324512"/>
              <a:ext cx="7467600" cy="615553"/>
            </a:xfrm>
            <a:prstGeom prst="rect">
              <a:avLst/>
            </a:prstGeom>
            <a:noFill/>
          </p:spPr>
          <p:txBody>
            <a:bodyPr wrap="square" rtlCol="0">
              <a:spAutoFit/>
            </a:bodyPr>
            <a:lstStyle/>
            <a:p>
              <a:pPr defTabSz="1371600"/>
              <a:r>
                <a:rPr lang="en-US" sz="5400" dirty="0">
                  <a:solidFill>
                    <a:srgbClr val="CCB400">
                      <a:lumMod val="60000"/>
                      <a:lumOff val="40000"/>
                    </a:srgbClr>
                  </a:solidFill>
                  <a:latin typeface="Georgia"/>
                </a:rPr>
                <a:t>5.  Qua </a:t>
              </a:r>
              <a:r>
                <a:rPr lang="en-US" sz="5400" dirty="0" err="1">
                  <a:solidFill>
                    <a:srgbClr val="CCB400">
                      <a:lumMod val="60000"/>
                      <a:lumOff val="40000"/>
                    </a:srgbClr>
                  </a:solidFill>
                  <a:latin typeface="Georgia"/>
                </a:rPr>
                <a:t>bài</a:t>
              </a:r>
              <a:r>
                <a:rPr lang="en-US" sz="5400" dirty="0">
                  <a:solidFill>
                    <a:srgbClr val="CCB400">
                      <a:lumMod val="60000"/>
                      <a:lumOff val="40000"/>
                    </a:srgbClr>
                  </a:solidFill>
                  <a:latin typeface="Georgia"/>
                </a:rPr>
                <a:t> </a:t>
              </a:r>
              <a:r>
                <a:rPr lang="en-US" sz="5400" dirty="0" err="1">
                  <a:solidFill>
                    <a:srgbClr val="CCB400">
                      <a:lumMod val="60000"/>
                      <a:lumOff val="40000"/>
                    </a:srgbClr>
                  </a:solidFill>
                  <a:latin typeface="Georgia"/>
                </a:rPr>
                <a:t>thơ</a:t>
              </a:r>
              <a:r>
                <a:rPr lang="en-US" sz="5400" dirty="0">
                  <a:solidFill>
                    <a:srgbClr val="CCB400">
                      <a:lumMod val="60000"/>
                      <a:lumOff val="40000"/>
                    </a:srgbClr>
                  </a:solidFill>
                  <a:latin typeface="Georgia"/>
                </a:rPr>
                <a:t>, </a:t>
              </a:r>
              <a:r>
                <a:rPr lang="en-US" sz="5400" dirty="0" err="1">
                  <a:solidFill>
                    <a:srgbClr val="CCB400">
                      <a:lumMod val="60000"/>
                      <a:lumOff val="40000"/>
                    </a:srgbClr>
                  </a:solidFill>
                  <a:latin typeface="Georgia"/>
                </a:rPr>
                <a:t>em</a:t>
              </a:r>
              <a:r>
                <a:rPr lang="en-US" sz="5400" dirty="0">
                  <a:solidFill>
                    <a:srgbClr val="CCB400">
                      <a:lumMod val="60000"/>
                      <a:lumOff val="40000"/>
                    </a:srgbClr>
                  </a:solidFill>
                  <a:latin typeface="Georgia"/>
                </a:rPr>
                <a:t> </a:t>
              </a:r>
              <a:r>
                <a:rPr lang="en-US" sz="5400" dirty="0" err="1">
                  <a:solidFill>
                    <a:srgbClr val="CCB400">
                      <a:lumMod val="60000"/>
                      <a:lumOff val="40000"/>
                    </a:srgbClr>
                  </a:solidFill>
                  <a:latin typeface="Georgia"/>
                </a:rPr>
                <a:t>rút</a:t>
              </a:r>
              <a:r>
                <a:rPr lang="en-US" sz="5400" dirty="0">
                  <a:solidFill>
                    <a:srgbClr val="CCB400">
                      <a:lumMod val="60000"/>
                      <a:lumOff val="40000"/>
                    </a:srgbClr>
                  </a:solidFill>
                  <a:latin typeface="Georgia"/>
                </a:rPr>
                <a:t> ra </a:t>
              </a:r>
              <a:r>
                <a:rPr lang="en-US" sz="5400" dirty="0" err="1">
                  <a:solidFill>
                    <a:srgbClr val="CCB400">
                      <a:lumMod val="60000"/>
                      <a:lumOff val="40000"/>
                    </a:srgbClr>
                  </a:solidFill>
                  <a:latin typeface="Georgia"/>
                </a:rPr>
                <a:t>bài</a:t>
              </a:r>
              <a:r>
                <a:rPr lang="en-US" sz="5400" dirty="0">
                  <a:solidFill>
                    <a:srgbClr val="CCB400">
                      <a:lumMod val="60000"/>
                      <a:lumOff val="40000"/>
                    </a:srgbClr>
                  </a:solidFill>
                  <a:latin typeface="Georgia"/>
                </a:rPr>
                <a:t> </a:t>
              </a:r>
              <a:r>
                <a:rPr lang="en-US" sz="5400" dirty="0" err="1">
                  <a:solidFill>
                    <a:srgbClr val="CCB400">
                      <a:lumMod val="60000"/>
                      <a:lumOff val="40000"/>
                    </a:srgbClr>
                  </a:solidFill>
                  <a:latin typeface="Georgia"/>
                </a:rPr>
                <a:t>học</a:t>
              </a:r>
              <a:r>
                <a:rPr lang="en-US" sz="5400" dirty="0">
                  <a:solidFill>
                    <a:srgbClr val="CCB400">
                      <a:lumMod val="60000"/>
                      <a:lumOff val="40000"/>
                    </a:srgbClr>
                  </a:solidFill>
                  <a:latin typeface="Georgia"/>
                </a:rPr>
                <a:t> </a:t>
              </a:r>
              <a:r>
                <a:rPr lang="en-US" sz="5400" dirty="0" err="1">
                  <a:solidFill>
                    <a:srgbClr val="CCB400">
                      <a:lumMod val="60000"/>
                      <a:lumOff val="40000"/>
                    </a:srgbClr>
                  </a:solidFill>
                  <a:latin typeface="Georgia"/>
                </a:rPr>
                <a:t>gì</a:t>
              </a:r>
              <a:r>
                <a:rPr lang="en-US" sz="5400" dirty="0">
                  <a:solidFill>
                    <a:srgbClr val="CCB400">
                      <a:lumMod val="60000"/>
                      <a:lumOff val="40000"/>
                    </a:srgbClr>
                  </a:solidFill>
                  <a:latin typeface="Georgia"/>
                </a:rPr>
                <a:t>?</a:t>
              </a:r>
              <a:endParaRPr lang="en-US" sz="13800" dirty="0">
                <a:solidFill>
                  <a:srgbClr val="CCB400">
                    <a:lumMod val="60000"/>
                    <a:lumOff val="40000"/>
                  </a:srgbClr>
                </a:solidFill>
                <a:latin typeface="Cambria" panose="02040503050406030204" pitchFamily="18" charset="0"/>
              </a:endParaRPr>
            </a:p>
          </p:txBody>
        </p:sp>
      </p:grpSp>
      <p:pic>
        <p:nvPicPr>
          <p:cNvPr id="2050" name="Picture 2" descr="HÃ¬nh áº£nh cÃ³ liÃªn quan">
            <a:hlinkClick r:id="rId2" action="ppaction://hlinksldjump"/>
          </p:cNvPr>
          <p:cNvPicPr>
            <a:picLocks noChangeAspect="1" noChangeArrowheads="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800100" y="-914400"/>
            <a:ext cx="4457700" cy="12230100"/>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
          <p:cNvSpPr/>
          <p:nvPr/>
        </p:nvSpPr>
        <p:spPr>
          <a:xfrm>
            <a:off x="4219575" y="5600700"/>
            <a:ext cx="11724408" cy="43434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371600"/>
            <a:r>
              <a:rPr lang="en-US" sz="4400" dirty="0" err="1">
                <a:solidFill>
                  <a:prstClr val="black"/>
                </a:solidFill>
                <a:latin typeface="Georgia"/>
              </a:rPr>
              <a:t>Cầu</a:t>
            </a:r>
            <a:r>
              <a:rPr lang="en-US" sz="4400" dirty="0">
                <a:solidFill>
                  <a:prstClr val="black"/>
                </a:solidFill>
                <a:latin typeface="Georgia"/>
              </a:rPr>
              <a:t> </a:t>
            </a:r>
            <a:r>
              <a:rPr lang="en-US" sz="4400" dirty="0" err="1">
                <a:solidFill>
                  <a:prstClr val="black"/>
                </a:solidFill>
                <a:latin typeface="Georgia"/>
              </a:rPr>
              <a:t>biết</a:t>
            </a:r>
            <a:r>
              <a:rPr lang="en-US" sz="4400" dirty="0">
                <a:solidFill>
                  <a:prstClr val="black"/>
                </a:solidFill>
                <a:latin typeface="Georgia"/>
              </a:rPr>
              <a:t> </a:t>
            </a:r>
            <a:r>
              <a:rPr lang="en-US" sz="4400" dirty="0" err="1">
                <a:solidFill>
                  <a:prstClr val="black"/>
                </a:solidFill>
                <a:latin typeface="Georgia"/>
              </a:rPr>
              <a:t>yêu</a:t>
            </a:r>
            <a:r>
              <a:rPr lang="en-US" sz="4400" dirty="0">
                <a:solidFill>
                  <a:prstClr val="black"/>
                </a:solidFill>
                <a:latin typeface="Georgia"/>
              </a:rPr>
              <a:t> </a:t>
            </a:r>
            <a:r>
              <a:rPr lang="en-US" sz="4400" dirty="0" err="1">
                <a:solidFill>
                  <a:prstClr val="black"/>
                </a:solidFill>
                <a:latin typeface="Georgia"/>
              </a:rPr>
              <a:t>thương</a:t>
            </a:r>
            <a:r>
              <a:rPr lang="en-US" sz="4400" dirty="0">
                <a:solidFill>
                  <a:prstClr val="black"/>
                </a:solidFill>
                <a:latin typeface="Georgia"/>
              </a:rPr>
              <a:t> </a:t>
            </a:r>
            <a:r>
              <a:rPr lang="en-US" sz="4400" dirty="0" err="1">
                <a:solidFill>
                  <a:prstClr val="black"/>
                </a:solidFill>
                <a:latin typeface="Georgia"/>
              </a:rPr>
              <a:t>laoif</a:t>
            </a:r>
            <a:r>
              <a:rPr lang="en-US" sz="4400" dirty="0">
                <a:solidFill>
                  <a:prstClr val="black"/>
                </a:solidFill>
                <a:latin typeface="Georgia"/>
              </a:rPr>
              <a:t> </a:t>
            </a:r>
            <a:r>
              <a:rPr lang="en-US" sz="4400" dirty="0" err="1">
                <a:solidFill>
                  <a:prstClr val="black"/>
                </a:solidFill>
                <a:latin typeface="Georgia"/>
              </a:rPr>
              <a:t>vận</a:t>
            </a:r>
            <a:r>
              <a:rPr lang="en-US" sz="4400" dirty="0">
                <a:solidFill>
                  <a:prstClr val="black"/>
                </a:solidFill>
                <a:latin typeface="Georgia"/>
              </a:rPr>
              <a:t>, </a:t>
            </a:r>
            <a:r>
              <a:rPr lang="en-US" sz="4400" dirty="0" err="1">
                <a:solidFill>
                  <a:prstClr val="black"/>
                </a:solidFill>
                <a:latin typeface="Georgia"/>
              </a:rPr>
              <a:t>không</a:t>
            </a:r>
            <a:r>
              <a:rPr lang="en-US" sz="4400" dirty="0">
                <a:solidFill>
                  <a:prstClr val="black"/>
                </a:solidFill>
                <a:latin typeface="Georgia"/>
              </a:rPr>
              <a:t> </a:t>
            </a:r>
            <a:r>
              <a:rPr lang="en-US" sz="4400" dirty="0" err="1">
                <a:solidFill>
                  <a:prstClr val="black"/>
                </a:solidFill>
                <a:latin typeface="Georgia"/>
              </a:rPr>
              <a:t>nên</a:t>
            </a:r>
            <a:r>
              <a:rPr lang="en-US" sz="4400" dirty="0">
                <a:solidFill>
                  <a:prstClr val="black"/>
                </a:solidFill>
                <a:latin typeface="Georgia"/>
              </a:rPr>
              <a:t> </a:t>
            </a:r>
            <a:r>
              <a:rPr lang="en-US" sz="4400" dirty="0" err="1">
                <a:solidFill>
                  <a:prstClr val="black"/>
                </a:solidFill>
                <a:latin typeface="Georgia"/>
              </a:rPr>
              <a:t>vì</a:t>
            </a:r>
            <a:r>
              <a:rPr lang="en-US" sz="4400" dirty="0">
                <a:solidFill>
                  <a:prstClr val="black"/>
                </a:solidFill>
                <a:latin typeface="Georgia"/>
              </a:rPr>
              <a:t> </a:t>
            </a:r>
            <a:r>
              <a:rPr lang="en-US" sz="4400" dirty="0" err="1">
                <a:solidFill>
                  <a:prstClr val="black"/>
                </a:solidFill>
                <a:latin typeface="Georgia"/>
              </a:rPr>
              <a:t>sự</a:t>
            </a:r>
            <a:r>
              <a:rPr lang="en-US" sz="4400" dirty="0">
                <a:solidFill>
                  <a:prstClr val="black"/>
                </a:solidFill>
                <a:latin typeface="Georgia"/>
              </a:rPr>
              <a:t> </a:t>
            </a:r>
            <a:r>
              <a:rPr lang="en-US" sz="4400" dirty="0" err="1">
                <a:solidFill>
                  <a:prstClr val="black"/>
                </a:solidFill>
                <a:latin typeface="Georgia"/>
              </a:rPr>
              <a:t>vô</a:t>
            </a:r>
            <a:r>
              <a:rPr lang="en-US" sz="4400" dirty="0">
                <a:solidFill>
                  <a:prstClr val="black"/>
                </a:solidFill>
                <a:latin typeface="Georgia"/>
              </a:rPr>
              <a:t> </a:t>
            </a:r>
            <a:r>
              <a:rPr lang="en-US" sz="4400" dirty="0" err="1">
                <a:solidFill>
                  <a:prstClr val="black"/>
                </a:solidFill>
                <a:latin typeface="Georgia"/>
              </a:rPr>
              <a:t>tâm</a:t>
            </a:r>
            <a:r>
              <a:rPr lang="en-US" sz="4400" dirty="0">
                <a:solidFill>
                  <a:prstClr val="black"/>
                </a:solidFill>
                <a:latin typeface="Georgia"/>
              </a:rPr>
              <a:t> </a:t>
            </a:r>
            <a:r>
              <a:rPr lang="en-US" sz="4400" dirty="0" err="1">
                <a:solidFill>
                  <a:prstClr val="black"/>
                </a:solidFill>
                <a:latin typeface="Georgia"/>
              </a:rPr>
              <a:t>của</a:t>
            </a:r>
            <a:r>
              <a:rPr lang="en-US" sz="4400" dirty="0">
                <a:solidFill>
                  <a:prstClr val="black"/>
                </a:solidFill>
                <a:latin typeface="Georgia"/>
              </a:rPr>
              <a:t> </a:t>
            </a:r>
            <a:r>
              <a:rPr lang="en-US" sz="4400" dirty="0" err="1">
                <a:solidFill>
                  <a:prstClr val="black"/>
                </a:solidFill>
                <a:latin typeface="Georgia"/>
              </a:rPr>
              <a:t>bản</a:t>
            </a:r>
            <a:r>
              <a:rPr lang="en-US" sz="4400" dirty="0">
                <a:solidFill>
                  <a:prstClr val="black"/>
                </a:solidFill>
                <a:latin typeface="Georgia"/>
              </a:rPr>
              <a:t> </a:t>
            </a:r>
            <a:r>
              <a:rPr lang="en-US" sz="4400" dirty="0" err="1">
                <a:solidFill>
                  <a:prstClr val="black"/>
                </a:solidFill>
                <a:latin typeface="Georgia"/>
              </a:rPr>
              <a:t>thân</a:t>
            </a:r>
            <a:r>
              <a:rPr lang="en-US" sz="4400" dirty="0">
                <a:solidFill>
                  <a:prstClr val="black"/>
                </a:solidFill>
                <a:latin typeface="Georgia"/>
              </a:rPr>
              <a:t> </a:t>
            </a:r>
            <a:r>
              <a:rPr lang="en-US" sz="4400" dirty="0" err="1">
                <a:solidFill>
                  <a:prstClr val="black"/>
                </a:solidFill>
                <a:latin typeface="Georgia"/>
              </a:rPr>
              <a:t>mà</a:t>
            </a:r>
            <a:r>
              <a:rPr lang="en-US" sz="4400" dirty="0">
                <a:solidFill>
                  <a:prstClr val="black"/>
                </a:solidFill>
                <a:latin typeface="Georgia"/>
              </a:rPr>
              <a:t> </a:t>
            </a:r>
            <a:r>
              <a:rPr lang="en-US" sz="4400" dirty="0" err="1">
                <a:solidFill>
                  <a:prstClr val="black"/>
                </a:solidFill>
                <a:latin typeface="Georgia"/>
              </a:rPr>
              <a:t>gây</a:t>
            </a:r>
            <a:r>
              <a:rPr lang="en-US" sz="4400" dirty="0">
                <a:solidFill>
                  <a:prstClr val="black"/>
                </a:solidFill>
                <a:latin typeface="Georgia"/>
              </a:rPr>
              <a:t> </a:t>
            </a:r>
            <a:r>
              <a:rPr lang="en-US" sz="4400" dirty="0" err="1">
                <a:solidFill>
                  <a:prstClr val="black"/>
                </a:solidFill>
                <a:latin typeface="Georgia"/>
              </a:rPr>
              <a:t>ảnh</a:t>
            </a:r>
            <a:r>
              <a:rPr lang="en-US" sz="4400" dirty="0">
                <a:solidFill>
                  <a:prstClr val="black"/>
                </a:solidFill>
                <a:latin typeface="Georgia"/>
              </a:rPr>
              <a:t> </a:t>
            </a:r>
            <a:r>
              <a:rPr lang="en-US" sz="4400" dirty="0" err="1">
                <a:solidFill>
                  <a:prstClr val="black"/>
                </a:solidFill>
                <a:latin typeface="Georgia"/>
              </a:rPr>
              <a:t>hưởng</a:t>
            </a:r>
            <a:r>
              <a:rPr lang="en-US" sz="4400" dirty="0">
                <a:solidFill>
                  <a:prstClr val="black"/>
                </a:solidFill>
                <a:latin typeface="Georgia"/>
              </a:rPr>
              <a:t>, </a:t>
            </a:r>
            <a:r>
              <a:rPr lang="en-US" sz="4400" dirty="0" err="1">
                <a:solidFill>
                  <a:prstClr val="black"/>
                </a:solidFill>
                <a:latin typeface="Georgia"/>
              </a:rPr>
              <a:t>tạo</a:t>
            </a:r>
            <a:r>
              <a:rPr lang="en-US" sz="4400" dirty="0">
                <a:solidFill>
                  <a:prstClr val="black"/>
                </a:solidFill>
                <a:latin typeface="Georgia"/>
              </a:rPr>
              <a:t> </a:t>
            </a:r>
            <a:r>
              <a:rPr lang="en-US" sz="4400" dirty="0" err="1">
                <a:solidFill>
                  <a:prstClr val="black"/>
                </a:solidFill>
                <a:latin typeface="Georgia"/>
              </a:rPr>
              <a:t>nên</a:t>
            </a:r>
            <a:r>
              <a:rPr lang="en-US" sz="4400" dirty="0">
                <a:solidFill>
                  <a:prstClr val="black"/>
                </a:solidFill>
                <a:latin typeface="Georgia"/>
              </a:rPr>
              <a:t> </a:t>
            </a:r>
            <a:r>
              <a:rPr lang="en-US" sz="4400" dirty="0" err="1">
                <a:solidFill>
                  <a:prstClr val="black"/>
                </a:solidFill>
                <a:latin typeface="Georgia"/>
              </a:rPr>
              <a:t>những</a:t>
            </a:r>
            <a:r>
              <a:rPr lang="en-US" sz="4400" dirty="0">
                <a:solidFill>
                  <a:prstClr val="black"/>
                </a:solidFill>
                <a:latin typeface="Georgia"/>
              </a:rPr>
              <a:t> </a:t>
            </a:r>
            <a:r>
              <a:rPr lang="en-US" sz="4400" dirty="0" err="1">
                <a:solidFill>
                  <a:prstClr val="black"/>
                </a:solidFill>
                <a:latin typeface="Georgia"/>
              </a:rPr>
              <a:t>đau</a:t>
            </a:r>
            <a:r>
              <a:rPr lang="en-US" sz="4400" dirty="0">
                <a:solidFill>
                  <a:prstClr val="black"/>
                </a:solidFill>
                <a:latin typeface="Georgia"/>
              </a:rPr>
              <a:t> </a:t>
            </a:r>
            <a:r>
              <a:rPr lang="en-US" sz="4400" dirty="0" err="1">
                <a:solidFill>
                  <a:prstClr val="black"/>
                </a:solidFill>
                <a:latin typeface="Georgia"/>
              </a:rPr>
              <a:t>đớn</a:t>
            </a:r>
            <a:r>
              <a:rPr lang="en-US" sz="4400" dirty="0">
                <a:solidFill>
                  <a:prstClr val="black"/>
                </a:solidFill>
                <a:latin typeface="Georgia"/>
              </a:rPr>
              <a:t> </a:t>
            </a:r>
            <a:r>
              <a:rPr lang="en-US" sz="4400" dirty="0" err="1">
                <a:solidFill>
                  <a:prstClr val="black"/>
                </a:solidFill>
                <a:latin typeface="Georgia"/>
              </a:rPr>
              <a:t>cho</a:t>
            </a:r>
            <a:r>
              <a:rPr lang="en-US" sz="4400" dirty="0">
                <a:solidFill>
                  <a:prstClr val="black"/>
                </a:solidFill>
                <a:latin typeface="Georgia"/>
              </a:rPr>
              <a:t> </a:t>
            </a:r>
            <a:r>
              <a:rPr lang="en-US" sz="4400" dirty="0" err="1">
                <a:solidFill>
                  <a:prstClr val="black"/>
                </a:solidFill>
                <a:latin typeface="Georgia"/>
              </a:rPr>
              <a:t>người</a:t>
            </a:r>
            <a:r>
              <a:rPr lang="en-US" sz="4400" dirty="0">
                <a:solidFill>
                  <a:prstClr val="black"/>
                </a:solidFill>
                <a:latin typeface="Georgia"/>
              </a:rPr>
              <a:t> </a:t>
            </a:r>
            <a:r>
              <a:rPr lang="en-US" sz="4400" dirty="0" err="1">
                <a:solidFill>
                  <a:prstClr val="black"/>
                </a:solidFill>
                <a:latin typeface="Georgia"/>
              </a:rPr>
              <a:t>khác</a:t>
            </a:r>
            <a:endParaRPr lang="en-US" sz="9600" dirty="0">
              <a:solidFill>
                <a:prstClr val="black"/>
              </a:solidFill>
              <a:latin typeface="Georgia"/>
            </a:endParaRPr>
          </a:p>
          <a:p>
            <a:pPr algn="ctr" defTabSz="1371600"/>
            <a:endParaRPr lang="en-US" sz="4400" dirty="0">
              <a:solidFill>
                <a:prstClr val="black"/>
              </a:solidFill>
              <a:latin typeface="Georgia"/>
            </a:endParaRPr>
          </a:p>
        </p:txBody>
      </p:sp>
    </p:spTree>
    <p:extLst>
      <p:ext uri="{BB962C8B-B14F-4D97-AF65-F5344CB8AC3E}">
        <p14:creationId xmlns:p14="http://schemas.microsoft.com/office/powerpoint/2010/main" val="375836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down)">
                                      <p:cBhvr>
                                        <p:cTn id="1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h 3"/>
          <p:cNvPicPr>
            <a:picLocks noChangeAspect="1"/>
          </p:cNvPicPr>
          <p:nvPr/>
        </p:nvPicPr>
        <p:blipFill>
          <a:blip r:embed="rId2"/>
          <a:stretch>
            <a:fillRect/>
          </a:stretch>
        </p:blipFill>
        <p:spPr>
          <a:xfrm>
            <a:off x="2286000" y="0"/>
            <a:ext cx="13716000" cy="10295862"/>
          </a:xfrm>
          <a:prstGeom prst="rect">
            <a:avLst/>
          </a:prstGeom>
        </p:spPr>
      </p:pic>
      <p:pic>
        <p:nvPicPr>
          <p:cNvPr id="5" name="Picture 3" descr="C:\Users\ADMIN\Desktop\Tai nguyen thiet ke tro choi\Bảng gỗ\49f1b87228eb6bdb68e300357ebeb9ca (2).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9927773" y="7679494"/>
            <a:ext cx="5829300" cy="198764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p:cNvSpPr/>
          <p:nvPr/>
        </p:nvSpPr>
        <p:spPr>
          <a:xfrm rot="20861924">
            <a:off x="10804819" y="8121794"/>
            <a:ext cx="4242575" cy="947826"/>
          </a:xfrm>
          <a:prstGeom prst="rect">
            <a:avLst/>
          </a:prstGeom>
          <a:solidFill>
            <a:schemeClr val="accent2">
              <a:lumMod val="40000"/>
              <a:lumOff val="60000"/>
            </a:schemeClr>
          </a:solidFill>
          <a:ln w="57150">
            <a:solidFill>
              <a:srgbClr val="FF0000"/>
            </a:solidFill>
            <a:prstDash val="solid"/>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b="1">
                <a:solidFill>
                  <a:srgbClr val="FF0000"/>
                </a:solidFill>
                <a:latin typeface="Georgia"/>
              </a:rPr>
              <a:t>THE END</a:t>
            </a:r>
          </a:p>
        </p:txBody>
      </p:sp>
      <p:pic>
        <p:nvPicPr>
          <p:cNvPr id="7"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96886" y="0"/>
            <a:ext cx="3314700" cy="39776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043773" y="2618378"/>
            <a:ext cx="3314700" cy="39776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964468" y="3611880"/>
            <a:ext cx="3314700" cy="39776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407476" y="3322332"/>
            <a:ext cx="3314700" cy="39776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314575" y="6769463"/>
            <a:ext cx="3314700" cy="39776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5486" y="3322332"/>
            <a:ext cx="3314700" cy="39776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17821" y="3241766"/>
            <a:ext cx="3314700" cy="39776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269273" y="6010014"/>
            <a:ext cx="3314700" cy="39776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2801600" y="108182"/>
            <a:ext cx="3314700" cy="39776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11115" y="492150"/>
            <a:ext cx="3314700" cy="39776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5486" y="1481546"/>
            <a:ext cx="3314700" cy="39776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5486" y="4575278"/>
            <a:ext cx="3314700" cy="39776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805647" y="3314700"/>
            <a:ext cx="2315750" cy="277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99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hu hoach thao q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6833" y="0"/>
            <a:ext cx="13716000" cy="10287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6094187"/>
      </p:ext>
    </p:extLst>
  </p:cSld>
  <p:clrMapOvr>
    <a:masterClrMapping/>
  </p:clrMapOvr>
  <p:transition spd="med" advClick="0">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rcRect l="2384" t="28413" r="2384" b="27928"/>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1028700" y="1028700"/>
            <a:ext cx="16230600" cy="8229600"/>
          </a:xfrm>
          <a:prstGeom prst="rect">
            <a:avLst/>
          </a:prstGeom>
          <a:solidFill>
            <a:srgbClr val="F3F4F0"/>
          </a:solidFill>
        </p:spPr>
      </p:sp>
      <p:grpSp>
        <p:nvGrpSpPr>
          <p:cNvPr id="3" name="Group 3"/>
          <p:cNvGrpSpPr/>
          <p:nvPr/>
        </p:nvGrpSpPr>
        <p:grpSpPr>
          <a:xfrm>
            <a:off x="2302636" y="2730815"/>
            <a:ext cx="15767795" cy="4303856"/>
            <a:chOff x="0" y="-11642"/>
            <a:chExt cx="21023728" cy="5738474"/>
          </a:xfrm>
        </p:grpSpPr>
        <p:sp>
          <p:nvSpPr>
            <p:cNvPr id="4" name="TextBox 4"/>
            <p:cNvSpPr txBox="1"/>
            <p:nvPr/>
          </p:nvSpPr>
          <p:spPr>
            <a:xfrm>
              <a:off x="1739709" y="-11642"/>
              <a:ext cx="14764220" cy="777136"/>
            </a:xfrm>
            <a:prstGeom prst="rect">
              <a:avLst/>
            </a:prstGeom>
          </p:spPr>
          <p:txBody>
            <a:bodyPr lIns="0" tIns="0" rIns="0" bIns="0" rtlCol="0" anchor="t">
              <a:spAutoFit/>
            </a:bodyPr>
            <a:lstStyle/>
            <a:p>
              <a:pPr algn="ctr">
                <a:lnSpc>
                  <a:spcPts val="4320"/>
                </a:lnSpc>
              </a:pPr>
              <a:r>
                <a:rPr lang="en-US" sz="4400" spc="359" dirty="0">
                  <a:solidFill>
                    <a:srgbClr val="000000"/>
                  </a:solidFill>
                  <a:latin typeface="Rokkitt Medium Bold"/>
                </a:rPr>
                <a:t>TẬP ĐỌC</a:t>
              </a:r>
            </a:p>
          </p:txBody>
        </p:sp>
        <p:sp>
          <p:nvSpPr>
            <p:cNvPr id="5" name="TextBox 5"/>
            <p:cNvSpPr txBox="1"/>
            <p:nvPr/>
          </p:nvSpPr>
          <p:spPr>
            <a:xfrm>
              <a:off x="0" y="1960671"/>
              <a:ext cx="18243638" cy="2655172"/>
            </a:xfrm>
            <a:prstGeom prst="rect">
              <a:avLst/>
            </a:prstGeom>
          </p:spPr>
          <p:txBody>
            <a:bodyPr lIns="0" tIns="0" rIns="0" bIns="0" rtlCol="0" anchor="t">
              <a:spAutoFit/>
            </a:bodyPr>
            <a:lstStyle/>
            <a:p>
              <a:pPr algn="ctr">
                <a:lnSpc>
                  <a:spcPts val="14760"/>
                </a:lnSpc>
              </a:pPr>
              <a:r>
                <a:rPr lang="en-US" sz="14800" dirty="0" err="1">
                  <a:solidFill>
                    <a:srgbClr val="000000"/>
                  </a:solidFill>
                  <a:latin typeface="Lifelogo"/>
                </a:rPr>
                <a:t>Mùa</a:t>
              </a:r>
              <a:r>
                <a:rPr lang="en-US" sz="14800" dirty="0">
                  <a:solidFill>
                    <a:srgbClr val="000000"/>
                  </a:solidFill>
                  <a:latin typeface="Lifelogo"/>
                </a:rPr>
                <a:t> </a:t>
              </a:r>
              <a:r>
                <a:rPr lang="en-US" sz="14800" dirty="0" err="1">
                  <a:solidFill>
                    <a:srgbClr val="000000"/>
                  </a:solidFill>
                  <a:latin typeface="Lifelogo"/>
                </a:rPr>
                <a:t>thảo</a:t>
              </a:r>
              <a:r>
                <a:rPr lang="en-US" sz="14800" dirty="0">
                  <a:solidFill>
                    <a:srgbClr val="000000"/>
                  </a:solidFill>
                  <a:latin typeface="Lifelogo"/>
                </a:rPr>
                <a:t> </a:t>
              </a:r>
              <a:r>
                <a:rPr lang="en-US" sz="14800" dirty="0" err="1">
                  <a:solidFill>
                    <a:srgbClr val="000000"/>
                  </a:solidFill>
                  <a:latin typeface="Lifelogo"/>
                </a:rPr>
                <a:t>quả</a:t>
              </a:r>
              <a:endParaRPr lang="en-US" sz="14800" dirty="0">
                <a:solidFill>
                  <a:srgbClr val="000000"/>
                </a:solidFill>
                <a:latin typeface="Lifelogo"/>
              </a:endParaRPr>
            </a:p>
          </p:txBody>
        </p:sp>
        <p:sp>
          <p:nvSpPr>
            <p:cNvPr id="6" name="TextBox 6"/>
            <p:cNvSpPr txBox="1"/>
            <p:nvPr/>
          </p:nvSpPr>
          <p:spPr>
            <a:xfrm>
              <a:off x="6581819" y="5041032"/>
              <a:ext cx="14441909" cy="685800"/>
            </a:xfrm>
            <a:prstGeom prst="rect">
              <a:avLst/>
            </a:prstGeom>
          </p:spPr>
          <p:txBody>
            <a:bodyPr lIns="0" tIns="0" rIns="0" bIns="0" rtlCol="0" anchor="t">
              <a:spAutoFit/>
            </a:bodyPr>
            <a:lstStyle/>
            <a:p>
              <a:pPr algn="ctr">
                <a:lnSpc>
                  <a:spcPts val="4200"/>
                </a:lnSpc>
              </a:pPr>
              <a:r>
                <a:rPr lang="en-US" sz="3000" i="1" dirty="0" err="1">
                  <a:solidFill>
                    <a:srgbClr val="000000"/>
                  </a:solidFill>
                  <a:latin typeface="Rokkitt Medium"/>
                </a:rPr>
                <a:t>Tác</a:t>
              </a:r>
              <a:r>
                <a:rPr lang="en-US" sz="3000" i="1" dirty="0">
                  <a:solidFill>
                    <a:srgbClr val="000000"/>
                  </a:solidFill>
                  <a:latin typeface="Rokkitt Medium"/>
                </a:rPr>
                <a:t> </a:t>
              </a:r>
              <a:r>
                <a:rPr lang="en-US" sz="3000" i="1" dirty="0" err="1">
                  <a:solidFill>
                    <a:srgbClr val="000000"/>
                  </a:solidFill>
                  <a:latin typeface="Rokkitt Medium"/>
                </a:rPr>
                <a:t>giả</a:t>
              </a:r>
              <a:r>
                <a:rPr lang="en-US" sz="3000" i="1" dirty="0">
                  <a:solidFill>
                    <a:srgbClr val="000000"/>
                  </a:solidFill>
                  <a:latin typeface="Rokkitt Medium"/>
                </a:rPr>
                <a:t>: Theo Ma </a:t>
              </a:r>
              <a:r>
                <a:rPr lang="en-US" sz="3000" i="1" dirty="0" err="1">
                  <a:solidFill>
                    <a:srgbClr val="000000"/>
                  </a:solidFill>
                  <a:latin typeface="Rokkitt Medium"/>
                </a:rPr>
                <a:t>Văn</a:t>
              </a:r>
              <a:r>
                <a:rPr lang="en-US" sz="3000" i="1" dirty="0">
                  <a:solidFill>
                    <a:srgbClr val="000000"/>
                  </a:solidFill>
                  <a:latin typeface="Rokkitt Medium"/>
                </a:rPr>
                <a:t> </a:t>
              </a:r>
              <a:r>
                <a:rPr lang="en-US" sz="3000" i="1" dirty="0" err="1">
                  <a:solidFill>
                    <a:srgbClr val="000000"/>
                  </a:solidFill>
                  <a:latin typeface="Rokkitt Medium"/>
                </a:rPr>
                <a:t>Kháng</a:t>
              </a:r>
              <a:endParaRPr lang="en-US" sz="3000" i="1" dirty="0">
                <a:solidFill>
                  <a:srgbClr val="000000"/>
                </a:solidFill>
                <a:latin typeface="Rokkitt Medium"/>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2" name="AutoShape 2"/>
          <p:cNvSpPr/>
          <p:nvPr/>
        </p:nvSpPr>
        <p:spPr>
          <a:xfrm>
            <a:off x="1028700" y="2526009"/>
            <a:ext cx="7962900" cy="2990850"/>
          </a:xfrm>
          <a:prstGeom prst="rect">
            <a:avLst/>
          </a:prstGeom>
          <a:solidFill>
            <a:srgbClr val="000000">
              <a:alpha val="9804"/>
            </a:srgbClr>
          </a:solidFill>
        </p:spPr>
      </p:sp>
      <p:sp>
        <p:nvSpPr>
          <p:cNvPr id="3" name="TextBox 3"/>
          <p:cNvSpPr txBox="1"/>
          <p:nvPr/>
        </p:nvSpPr>
        <p:spPr>
          <a:xfrm>
            <a:off x="1993287" y="1009650"/>
            <a:ext cx="14301426" cy="866775"/>
          </a:xfrm>
          <a:prstGeom prst="rect">
            <a:avLst/>
          </a:prstGeom>
        </p:spPr>
        <p:txBody>
          <a:bodyPr lIns="0" tIns="0" rIns="0" bIns="0" rtlCol="0" anchor="t">
            <a:spAutoFit/>
          </a:bodyPr>
          <a:lstStyle/>
          <a:p>
            <a:pPr algn="ctr">
              <a:lnSpc>
                <a:spcPts val="6720"/>
              </a:lnSpc>
            </a:pPr>
            <a:r>
              <a:rPr lang="en-US" sz="5600" dirty="0">
                <a:solidFill>
                  <a:srgbClr val="000000"/>
                </a:solidFill>
                <a:latin typeface="Rokkitt Medium Bold"/>
              </a:rPr>
              <a:t>YÊU CẦU CẦN ĐẠT</a:t>
            </a:r>
          </a:p>
        </p:txBody>
      </p:sp>
      <p:grpSp>
        <p:nvGrpSpPr>
          <p:cNvPr id="4" name="Group 4"/>
          <p:cNvGrpSpPr/>
          <p:nvPr/>
        </p:nvGrpSpPr>
        <p:grpSpPr>
          <a:xfrm>
            <a:off x="2880308" y="3106607"/>
            <a:ext cx="5764635" cy="1024878"/>
            <a:chOff x="0" y="28575"/>
            <a:chExt cx="7686179" cy="1366504"/>
          </a:xfrm>
        </p:grpSpPr>
        <p:sp>
          <p:nvSpPr>
            <p:cNvPr id="5" name="TextBox 5"/>
            <p:cNvSpPr txBox="1"/>
            <p:nvPr/>
          </p:nvSpPr>
          <p:spPr>
            <a:xfrm>
              <a:off x="0" y="28575"/>
              <a:ext cx="7663817" cy="609812"/>
            </a:xfrm>
            <a:prstGeom prst="rect">
              <a:avLst/>
            </a:prstGeom>
          </p:spPr>
          <p:txBody>
            <a:bodyPr lIns="0" tIns="0" rIns="0" bIns="0" rtlCol="0" anchor="t">
              <a:spAutoFit/>
            </a:bodyPr>
            <a:lstStyle/>
            <a:p>
              <a:pPr algn="l">
                <a:lnSpc>
                  <a:spcPts val="3520"/>
                </a:lnSpc>
              </a:pPr>
              <a:r>
                <a:rPr lang="en-US" sz="3200" spc="160" dirty="0">
                  <a:solidFill>
                    <a:srgbClr val="000000"/>
                  </a:solidFill>
                  <a:latin typeface="Rokkitt Medium Bold"/>
                </a:rPr>
                <a:t>KHÁM PHÁ</a:t>
              </a:r>
            </a:p>
          </p:txBody>
        </p:sp>
        <p:sp>
          <p:nvSpPr>
            <p:cNvPr id="6" name="TextBox 6"/>
            <p:cNvSpPr txBox="1"/>
            <p:nvPr/>
          </p:nvSpPr>
          <p:spPr>
            <a:xfrm>
              <a:off x="0" y="835951"/>
              <a:ext cx="7686179" cy="559128"/>
            </a:xfrm>
            <a:prstGeom prst="rect">
              <a:avLst/>
            </a:prstGeom>
          </p:spPr>
          <p:txBody>
            <a:bodyPr lIns="0" tIns="0" rIns="0" bIns="0" rtlCol="0" anchor="t">
              <a:spAutoFit/>
            </a:bodyPr>
            <a:lstStyle/>
            <a:p>
              <a:pPr algn="l">
                <a:lnSpc>
                  <a:spcPts val="3359"/>
                </a:lnSpc>
              </a:pPr>
              <a:r>
                <a:rPr lang="en-US" sz="2400" dirty="0" err="1">
                  <a:solidFill>
                    <a:srgbClr val="000000"/>
                  </a:solidFill>
                  <a:latin typeface="Rokkitt Medium"/>
                </a:rPr>
                <a:t>Đọc</a:t>
              </a:r>
              <a:r>
                <a:rPr lang="en-US" sz="2400" dirty="0">
                  <a:solidFill>
                    <a:srgbClr val="000000"/>
                  </a:solidFill>
                  <a:latin typeface="Rokkitt Medium"/>
                </a:rPr>
                <a:t> </a:t>
              </a:r>
              <a:r>
                <a:rPr lang="en-US" sz="2400" dirty="0" err="1">
                  <a:solidFill>
                    <a:srgbClr val="000000"/>
                  </a:solidFill>
                  <a:latin typeface="Rokkitt Medium"/>
                </a:rPr>
                <a:t>đúng</a:t>
              </a:r>
              <a:r>
                <a:rPr lang="en-US" sz="2400" dirty="0">
                  <a:solidFill>
                    <a:srgbClr val="000000"/>
                  </a:solidFill>
                  <a:latin typeface="Rokkitt Medium"/>
                </a:rPr>
                <a:t>, </a:t>
              </a:r>
              <a:r>
                <a:rPr lang="en-US" sz="2400" dirty="0" err="1">
                  <a:solidFill>
                    <a:srgbClr val="000000"/>
                  </a:solidFill>
                  <a:latin typeface="Rokkitt Medium"/>
                </a:rPr>
                <a:t>hiểu</a:t>
              </a:r>
              <a:r>
                <a:rPr lang="en-US" sz="2400" dirty="0">
                  <a:solidFill>
                    <a:srgbClr val="000000"/>
                  </a:solidFill>
                  <a:latin typeface="Rokkitt Medium"/>
                </a:rPr>
                <a:t> </a:t>
              </a:r>
              <a:r>
                <a:rPr lang="en-US" sz="2400" dirty="0" err="1">
                  <a:solidFill>
                    <a:srgbClr val="000000"/>
                  </a:solidFill>
                  <a:latin typeface="Rokkitt Medium"/>
                </a:rPr>
                <a:t>nghĩa</a:t>
              </a:r>
              <a:r>
                <a:rPr lang="en-US" sz="2400" dirty="0">
                  <a:solidFill>
                    <a:srgbClr val="000000"/>
                  </a:solidFill>
                  <a:latin typeface="Rokkitt Medium"/>
                </a:rPr>
                <a:t> </a:t>
              </a:r>
              <a:r>
                <a:rPr lang="en-US" sz="2400" dirty="0" err="1">
                  <a:solidFill>
                    <a:srgbClr val="000000"/>
                  </a:solidFill>
                  <a:latin typeface="Rokkitt Medium"/>
                </a:rPr>
                <a:t>của</a:t>
              </a:r>
              <a:r>
                <a:rPr lang="en-US" sz="2400" dirty="0">
                  <a:solidFill>
                    <a:srgbClr val="000000"/>
                  </a:solidFill>
                  <a:latin typeface="Rokkitt Medium"/>
                </a:rPr>
                <a:t> </a:t>
              </a:r>
              <a:r>
                <a:rPr lang="en-US" sz="2400" dirty="0" err="1">
                  <a:solidFill>
                    <a:srgbClr val="000000"/>
                  </a:solidFill>
                  <a:latin typeface="Rokkitt Medium"/>
                </a:rPr>
                <a:t>từ</a:t>
              </a:r>
              <a:endParaRPr lang="en-US" sz="2400" dirty="0">
                <a:solidFill>
                  <a:srgbClr val="000000"/>
                </a:solidFill>
                <a:latin typeface="Rokkitt Medium"/>
              </a:endParaRPr>
            </a:p>
          </p:txBody>
        </p:sp>
      </p:grpSp>
      <p:sp>
        <p:nvSpPr>
          <p:cNvPr id="7" name="AutoShape 7"/>
          <p:cNvSpPr/>
          <p:nvPr/>
        </p:nvSpPr>
        <p:spPr>
          <a:xfrm>
            <a:off x="1028700" y="2526009"/>
            <a:ext cx="1543050" cy="2990850"/>
          </a:xfrm>
          <a:prstGeom prst="rect">
            <a:avLst/>
          </a:prstGeom>
          <a:solidFill>
            <a:schemeClr val="accent3">
              <a:lumMod val="50000"/>
            </a:schemeClr>
          </a:solidFill>
        </p:spPr>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2545" y="3623754"/>
            <a:ext cx="795360" cy="795360"/>
          </a:xfrm>
          <a:prstGeom prst="rect">
            <a:avLst/>
          </a:prstGeom>
        </p:spPr>
      </p:pic>
      <p:sp>
        <p:nvSpPr>
          <p:cNvPr id="9" name="AutoShape 9"/>
          <p:cNvSpPr/>
          <p:nvPr/>
        </p:nvSpPr>
        <p:spPr>
          <a:xfrm>
            <a:off x="1028700" y="5878809"/>
            <a:ext cx="7962900" cy="2990850"/>
          </a:xfrm>
          <a:prstGeom prst="rect">
            <a:avLst/>
          </a:prstGeom>
          <a:solidFill>
            <a:srgbClr val="000000">
              <a:alpha val="9804"/>
            </a:srgbClr>
          </a:solidFill>
        </p:spPr>
      </p:sp>
      <p:grpSp>
        <p:nvGrpSpPr>
          <p:cNvPr id="10" name="Group 10"/>
          <p:cNvGrpSpPr/>
          <p:nvPr/>
        </p:nvGrpSpPr>
        <p:grpSpPr>
          <a:xfrm>
            <a:off x="2880308" y="6459407"/>
            <a:ext cx="5764635" cy="1024878"/>
            <a:chOff x="0" y="28575"/>
            <a:chExt cx="7686179" cy="1366504"/>
          </a:xfrm>
        </p:grpSpPr>
        <p:sp>
          <p:nvSpPr>
            <p:cNvPr id="11" name="TextBox 11"/>
            <p:cNvSpPr txBox="1"/>
            <p:nvPr/>
          </p:nvSpPr>
          <p:spPr>
            <a:xfrm>
              <a:off x="0" y="28575"/>
              <a:ext cx="7663817" cy="609812"/>
            </a:xfrm>
            <a:prstGeom prst="rect">
              <a:avLst/>
            </a:prstGeom>
          </p:spPr>
          <p:txBody>
            <a:bodyPr lIns="0" tIns="0" rIns="0" bIns="0" rtlCol="0" anchor="t">
              <a:spAutoFit/>
            </a:bodyPr>
            <a:lstStyle/>
            <a:p>
              <a:pPr algn="l">
                <a:lnSpc>
                  <a:spcPts val="3520"/>
                </a:lnSpc>
              </a:pPr>
              <a:r>
                <a:rPr lang="en-US" sz="3200" spc="160" dirty="0">
                  <a:solidFill>
                    <a:srgbClr val="000000"/>
                  </a:solidFill>
                  <a:latin typeface="Rokkitt Medium Bold"/>
                </a:rPr>
                <a:t>THỰC HÀNH</a:t>
              </a:r>
            </a:p>
          </p:txBody>
        </p:sp>
        <p:sp>
          <p:nvSpPr>
            <p:cNvPr id="12" name="TextBox 12"/>
            <p:cNvSpPr txBox="1"/>
            <p:nvPr/>
          </p:nvSpPr>
          <p:spPr>
            <a:xfrm>
              <a:off x="0" y="835951"/>
              <a:ext cx="7686179" cy="559128"/>
            </a:xfrm>
            <a:prstGeom prst="rect">
              <a:avLst/>
            </a:prstGeom>
          </p:spPr>
          <p:txBody>
            <a:bodyPr lIns="0" tIns="0" rIns="0" bIns="0" rtlCol="0" anchor="t">
              <a:spAutoFit/>
            </a:bodyPr>
            <a:lstStyle/>
            <a:p>
              <a:pPr algn="l">
                <a:lnSpc>
                  <a:spcPts val="3359"/>
                </a:lnSpc>
              </a:pPr>
              <a:endParaRPr lang="en-US" sz="2400" dirty="0">
                <a:solidFill>
                  <a:srgbClr val="000000"/>
                </a:solidFill>
                <a:latin typeface="Rokkitt Medium"/>
              </a:endParaRPr>
            </a:p>
          </p:txBody>
        </p:sp>
      </p:grpSp>
      <p:sp>
        <p:nvSpPr>
          <p:cNvPr id="13" name="AutoShape 13"/>
          <p:cNvSpPr/>
          <p:nvPr/>
        </p:nvSpPr>
        <p:spPr>
          <a:xfrm>
            <a:off x="1028700" y="5878809"/>
            <a:ext cx="1543050" cy="2990850"/>
          </a:xfrm>
          <a:prstGeom prst="rect">
            <a:avLst/>
          </a:prstGeom>
          <a:solidFill>
            <a:schemeClr val="accent3">
              <a:lumMod val="50000"/>
            </a:schemeClr>
          </a:solidFill>
        </p:spPr>
      </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81429" y="6955439"/>
            <a:ext cx="837591" cy="837591"/>
          </a:xfrm>
          <a:prstGeom prst="rect">
            <a:avLst/>
          </a:prstGeom>
        </p:spPr>
      </p:pic>
      <p:sp>
        <p:nvSpPr>
          <p:cNvPr id="15" name="AutoShape 15"/>
          <p:cNvSpPr/>
          <p:nvPr/>
        </p:nvSpPr>
        <p:spPr>
          <a:xfrm>
            <a:off x="9296400" y="2526009"/>
            <a:ext cx="7962900" cy="2990850"/>
          </a:xfrm>
          <a:prstGeom prst="rect">
            <a:avLst/>
          </a:prstGeom>
          <a:solidFill>
            <a:srgbClr val="000000">
              <a:alpha val="9804"/>
            </a:srgbClr>
          </a:solidFill>
        </p:spPr>
      </p:sp>
      <p:grpSp>
        <p:nvGrpSpPr>
          <p:cNvPr id="16" name="Group 16"/>
          <p:cNvGrpSpPr/>
          <p:nvPr/>
        </p:nvGrpSpPr>
        <p:grpSpPr>
          <a:xfrm>
            <a:off x="11148008" y="3106607"/>
            <a:ext cx="5764635" cy="1460894"/>
            <a:chOff x="0" y="28575"/>
            <a:chExt cx="7686179" cy="1947859"/>
          </a:xfrm>
        </p:grpSpPr>
        <p:sp>
          <p:nvSpPr>
            <p:cNvPr id="17" name="TextBox 17"/>
            <p:cNvSpPr txBox="1"/>
            <p:nvPr/>
          </p:nvSpPr>
          <p:spPr>
            <a:xfrm>
              <a:off x="0" y="28575"/>
              <a:ext cx="7663817" cy="609812"/>
            </a:xfrm>
            <a:prstGeom prst="rect">
              <a:avLst/>
            </a:prstGeom>
          </p:spPr>
          <p:txBody>
            <a:bodyPr lIns="0" tIns="0" rIns="0" bIns="0" rtlCol="0" anchor="t">
              <a:spAutoFit/>
            </a:bodyPr>
            <a:lstStyle/>
            <a:p>
              <a:pPr algn="l">
                <a:lnSpc>
                  <a:spcPts val="3520"/>
                </a:lnSpc>
              </a:pPr>
              <a:r>
                <a:rPr lang="en-US" sz="3200" spc="160" dirty="0">
                  <a:solidFill>
                    <a:srgbClr val="000000"/>
                  </a:solidFill>
                  <a:latin typeface="Rokkitt Medium Bold"/>
                </a:rPr>
                <a:t>PHÂN TÍCH</a:t>
              </a:r>
            </a:p>
          </p:txBody>
        </p:sp>
        <p:sp>
          <p:nvSpPr>
            <p:cNvPr id="18" name="TextBox 18"/>
            <p:cNvSpPr txBox="1"/>
            <p:nvPr/>
          </p:nvSpPr>
          <p:spPr>
            <a:xfrm>
              <a:off x="0" y="835951"/>
              <a:ext cx="7686179" cy="1140483"/>
            </a:xfrm>
            <a:prstGeom prst="rect">
              <a:avLst/>
            </a:prstGeom>
          </p:spPr>
          <p:txBody>
            <a:bodyPr lIns="0" tIns="0" rIns="0" bIns="0" rtlCol="0" anchor="t">
              <a:spAutoFit/>
            </a:bodyPr>
            <a:lstStyle/>
            <a:p>
              <a:pPr algn="l">
                <a:lnSpc>
                  <a:spcPts val="3359"/>
                </a:lnSpc>
              </a:pPr>
              <a:r>
                <a:rPr lang="en-US" sz="2400" dirty="0" err="1">
                  <a:solidFill>
                    <a:srgbClr val="000000"/>
                  </a:solidFill>
                  <a:latin typeface="Rokkitt Medium"/>
                </a:rPr>
                <a:t>Trả</a:t>
              </a:r>
              <a:r>
                <a:rPr lang="en-US" sz="2400" dirty="0">
                  <a:solidFill>
                    <a:srgbClr val="000000"/>
                  </a:solidFill>
                  <a:latin typeface="Rokkitt Medium"/>
                </a:rPr>
                <a:t> </a:t>
              </a:r>
              <a:r>
                <a:rPr lang="en-US" sz="2400" dirty="0" err="1">
                  <a:solidFill>
                    <a:srgbClr val="000000"/>
                  </a:solidFill>
                  <a:latin typeface="Rokkitt Medium"/>
                </a:rPr>
                <a:t>lời</a:t>
              </a:r>
              <a:r>
                <a:rPr lang="en-US" sz="2400" dirty="0">
                  <a:solidFill>
                    <a:srgbClr val="000000"/>
                  </a:solidFill>
                  <a:latin typeface="Rokkitt Medium"/>
                </a:rPr>
                <a:t> </a:t>
              </a:r>
              <a:r>
                <a:rPr lang="en-US" sz="2400" dirty="0" err="1">
                  <a:solidFill>
                    <a:srgbClr val="000000"/>
                  </a:solidFill>
                  <a:latin typeface="Rokkitt Medium"/>
                </a:rPr>
                <a:t>đúng</a:t>
              </a:r>
              <a:r>
                <a:rPr lang="en-US" sz="2400" dirty="0">
                  <a:solidFill>
                    <a:srgbClr val="000000"/>
                  </a:solidFill>
                  <a:latin typeface="Rokkitt Medium"/>
                </a:rPr>
                <a:t> </a:t>
              </a:r>
              <a:r>
                <a:rPr lang="en-US" sz="2400" dirty="0" err="1">
                  <a:solidFill>
                    <a:srgbClr val="000000"/>
                  </a:solidFill>
                  <a:latin typeface="Rokkitt Medium"/>
                </a:rPr>
                <a:t>câu</a:t>
              </a:r>
              <a:r>
                <a:rPr lang="en-US" sz="2400" dirty="0">
                  <a:solidFill>
                    <a:srgbClr val="000000"/>
                  </a:solidFill>
                  <a:latin typeface="Rokkitt Medium"/>
                </a:rPr>
                <a:t> </a:t>
              </a:r>
              <a:r>
                <a:rPr lang="en-US" sz="2400" dirty="0" err="1">
                  <a:solidFill>
                    <a:srgbClr val="000000"/>
                  </a:solidFill>
                  <a:latin typeface="Rokkitt Medium"/>
                </a:rPr>
                <a:t>hỏi</a:t>
              </a:r>
              <a:r>
                <a:rPr lang="en-US" sz="2400" dirty="0">
                  <a:solidFill>
                    <a:srgbClr val="000000"/>
                  </a:solidFill>
                  <a:latin typeface="Rokkitt Medium"/>
                </a:rPr>
                <a:t> SGK </a:t>
              </a:r>
              <a:r>
                <a:rPr lang="en-US" sz="2400" dirty="0" err="1">
                  <a:solidFill>
                    <a:srgbClr val="000000"/>
                  </a:solidFill>
                  <a:latin typeface="Rokkitt Medium"/>
                </a:rPr>
                <a:t>từ</a:t>
              </a:r>
              <a:r>
                <a:rPr lang="en-US" sz="2400" dirty="0">
                  <a:solidFill>
                    <a:srgbClr val="000000"/>
                  </a:solidFill>
                  <a:latin typeface="Rokkitt Medium"/>
                </a:rPr>
                <a:t> </a:t>
              </a:r>
              <a:r>
                <a:rPr lang="en-US" sz="2400" dirty="0" err="1">
                  <a:solidFill>
                    <a:srgbClr val="000000"/>
                  </a:solidFill>
                  <a:latin typeface="Rokkitt Medium"/>
                </a:rPr>
                <a:t>đó</a:t>
              </a:r>
              <a:r>
                <a:rPr lang="en-US" sz="2400" dirty="0">
                  <a:solidFill>
                    <a:srgbClr val="000000"/>
                  </a:solidFill>
                  <a:latin typeface="Rokkitt Medium"/>
                </a:rPr>
                <a:t> </a:t>
              </a:r>
              <a:r>
                <a:rPr lang="en-US" sz="2400" dirty="0" err="1">
                  <a:solidFill>
                    <a:srgbClr val="000000"/>
                  </a:solidFill>
                  <a:latin typeface="Rokkitt Medium"/>
                </a:rPr>
                <a:t>rút</a:t>
              </a:r>
              <a:r>
                <a:rPr lang="en-US" sz="2400" dirty="0">
                  <a:solidFill>
                    <a:srgbClr val="000000"/>
                  </a:solidFill>
                  <a:latin typeface="Rokkitt Medium"/>
                </a:rPr>
                <a:t> ra </a:t>
              </a:r>
              <a:r>
                <a:rPr lang="en-US" sz="2400" dirty="0" err="1">
                  <a:solidFill>
                    <a:srgbClr val="000000"/>
                  </a:solidFill>
                  <a:latin typeface="Rokkitt Medium"/>
                </a:rPr>
                <a:t>nội</a:t>
              </a:r>
              <a:r>
                <a:rPr lang="en-US" sz="2400" dirty="0">
                  <a:solidFill>
                    <a:srgbClr val="000000"/>
                  </a:solidFill>
                  <a:latin typeface="Rokkitt Medium"/>
                </a:rPr>
                <a:t> dung </a:t>
              </a:r>
              <a:r>
                <a:rPr lang="en-US" sz="2400" dirty="0" err="1">
                  <a:solidFill>
                    <a:srgbClr val="000000"/>
                  </a:solidFill>
                  <a:latin typeface="Rokkitt Medium"/>
                </a:rPr>
                <a:t>bài</a:t>
              </a:r>
              <a:r>
                <a:rPr lang="en-US" sz="2400" dirty="0">
                  <a:solidFill>
                    <a:srgbClr val="000000"/>
                  </a:solidFill>
                  <a:latin typeface="Rokkitt Medium"/>
                </a:rPr>
                <a:t> </a:t>
              </a:r>
              <a:r>
                <a:rPr lang="en-US" sz="2400" dirty="0" err="1">
                  <a:solidFill>
                    <a:srgbClr val="000000"/>
                  </a:solidFill>
                  <a:latin typeface="Rokkitt Medium"/>
                </a:rPr>
                <a:t>học</a:t>
              </a:r>
              <a:endParaRPr lang="en-US" sz="2400" dirty="0">
                <a:solidFill>
                  <a:srgbClr val="000000"/>
                </a:solidFill>
                <a:latin typeface="Rokkitt Medium"/>
              </a:endParaRPr>
            </a:p>
          </p:txBody>
        </p:sp>
      </p:grpSp>
      <p:sp>
        <p:nvSpPr>
          <p:cNvPr id="19" name="AutoShape 19"/>
          <p:cNvSpPr/>
          <p:nvPr/>
        </p:nvSpPr>
        <p:spPr>
          <a:xfrm>
            <a:off x="9296400" y="2526009"/>
            <a:ext cx="1543050" cy="2990850"/>
          </a:xfrm>
          <a:prstGeom prst="rect">
            <a:avLst/>
          </a:prstGeom>
          <a:solidFill>
            <a:schemeClr val="accent3">
              <a:lumMod val="50000"/>
            </a:schemeClr>
          </a:solidFill>
        </p:spPr>
      </p:sp>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659687" y="3613197"/>
            <a:ext cx="816476" cy="816476"/>
          </a:xfrm>
          <a:prstGeom prst="rect">
            <a:avLst/>
          </a:prstGeom>
        </p:spPr>
      </p:pic>
      <p:sp>
        <p:nvSpPr>
          <p:cNvPr id="21" name="AutoShape 21"/>
          <p:cNvSpPr/>
          <p:nvPr/>
        </p:nvSpPr>
        <p:spPr>
          <a:xfrm>
            <a:off x="9296400" y="5878809"/>
            <a:ext cx="7962900" cy="2990850"/>
          </a:xfrm>
          <a:prstGeom prst="rect">
            <a:avLst/>
          </a:prstGeom>
          <a:solidFill>
            <a:srgbClr val="000000">
              <a:alpha val="9804"/>
            </a:srgbClr>
          </a:solidFill>
        </p:spPr>
      </p:sp>
      <p:grpSp>
        <p:nvGrpSpPr>
          <p:cNvPr id="22" name="Group 22"/>
          <p:cNvGrpSpPr/>
          <p:nvPr/>
        </p:nvGrpSpPr>
        <p:grpSpPr>
          <a:xfrm>
            <a:off x="11148008" y="6455888"/>
            <a:ext cx="5764635" cy="1024878"/>
            <a:chOff x="0" y="28575"/>
            <a:chExt cx="7686179" cy="1366504"/>
          </a:xfrm>
        </p:grpSpPr>
        <p:sp>
          <p:nvSpPr>
            <p:cNvPr id="23" name="TextBox 23"/>
            <p:cNvSpPr txBox="1"/>
            <p:nvPr/>
          </p:nvSpPr>
          <p:spPr>
            <a:xfrm>
              <a:off x="0" y="28575"/>
              <a:ext cx="7663817" cy="609812"/>
            </a:xfrm>
            <a:prstGeom prst="rect">
              <a:avLst/>
            </a:prstGeom>
          </p:spPr>
          <p:txBody>
            <a:bodyPr lIns="0" tIns="0" rIns="0" bIns="0" rtlCol="0" anchor="t">
              <a:spAutoFit/>
            </a:bodyPr>
            <a:lstStyle/>
            <a:p>
              <a:pPr algn="l">
                <a:lnSpc>
                  <a:spcPts val="3520"/>
                </a:lnSpc>
              </a:pPr>
              <a:r>
                <a:rPr lang="en-US" sz="3200" spc="160" dirty="0">
                  <a:solidFill>
                    <a:srgbClr val="000000"/>
                  </a:solidFill>
                  <a:latin typeface="Rokkitt Medium Bold"/>
                </a:rPr>
                <a:t>VẬN DỤNG</a:t>
              </a:r>
            </a:p>
          </p:txBody>
        </p:sp>
        <p:sp>
          <p:nvSpPr>
            <p:cNvPr id="24" name="TextBox 24"/>
            <p:cNvSpPr txBox="1"/>
            <p:nvPr/>
          </p:nvSpPr>
          <p:spPr>
            <a:xfrm>
              <a:off x="0" y="835951"/>
              <a:ext cx="7686179" cy="559128"/>
            </a:xfrm>
            <a:prstGeom prst="rect">
              <a:avLst/>
            </a:prstGeom>
          </p:spPr>
          <p:txBody>
            <a:bodyPr lIns="0" tIns="0" rIns="0" bIns="0" rtlCol="0" anchor="t">
              <a:spAutoFit/>
            </a:bodyPr>
            <a:lstStyle/>
            <a:p>
              <a:pPr algn="l">
                <a:lnSpc>
                  <a:spcPts val="3359"/>
                </a:lnSpc>
              </a:pPr>
              <a:r>
                <a:rPr lang="en-US" sz="2400" dirty="0" err="1">
                  <a:solidFill>
                    <a:srgbClr val="000000"/>
                  </a:solidFill>
                  <a:latin typeface="Rokkitt Medium"/>
                </a:rPr>
                <a:t>Dựa</a:t>
              </a:r>
              <a:r>
                <a:rPr lang="en-US" sz="2400" dirty="0">
                  <a:solidFill>
                    <a:srgbClr val="000000"/>
                  </a:solidFill>
                  <a:latin typeface="Rokkitt Medium"/>
                </a:rPr>
                <a:t> </a:t>
              </a:r>
              <a:r>
                <a:rPr lang="en-US" sz="2400" dirty="0" err="1">
                  <a:solidFill>
                    <a:srgbClr val="000000"/>
                  </a:solidFill>
                  <a:latin typeface="Rokkitt Medium"/>
                </a:rPr>
                <a:t>vào</a:t>
              </a:r>
              <a:r>
                <a:rPr lang="en-US" sz="2400" dirty="0">
                  <a:solidFill>
                    <a:srgbClr val="000000"/>
                  </a:solidFill>
                  <a:latin typeface="Rokkitt Medium"/>
                </a:rPr>
                <a:t> </a:t>
              </a:r>
              <a:r>
                <a:rPr lang="en-US" sz="2400" dirty="0" err="1">
                  <a:solidFill>
                    <a:srgbClr val="000000"/>
                  </a:solidFill>
                  <a:latin typeface="Rokkitt Medium"/>
                </a:rPr>
                <a:t>bài</a:t>
              </a:r>
              <a:r>
                <a:rPr lang="en-US" sz="2400" dirty="0">
                  <a:solidFill>
                    <a:srgbClr val="000000"/>
                  </a:solidFill>
                  <a:latin typeface="Rokkitt Medium"/>
                </a:rPr>
                <a:t> </a:t>
              </a:r>
              <a:r>
                <a:rPr lang="en-US" sz="2400" dirty="0" err="1">
                  <a:solidFill>
                    <a:srgbClr val="000000"/>
                  </a:solidFill>
                  <a:latin typeface="Rokkitt Medium"/>
                </a:rPr>
                <a:t>học</a:t>
              </a:r>
              <a:r>
                <a:rPr lang="en-US" sz="2400" dirty="0">
                  <a:solidFill>
                    <a:srgbClr val="000000"/>
                  </a:solidFill>
                  <a:latin typeface="Rokkitt Medium"/>
                </a:rPr>
                <a:t> </a:t>
              </a:r>
              <a:r>
                <a:rPr lang="en-US" sz="2400" dirty="0" err="1">
                  <a:solidFill>
                    <a:srgbClr val="000000"/>
                  </a:solidFill>
                  <a:latin typeface="Rokkitt Medium"/>
                </a:rPr>
                <a:t>biết</a:t>
              </a:r>
              <a:r>
                <a:rPr lang="en-US" sz="2400" dirty="0">
                  <a:solidFill>
                    <a:srgbClr val="000000"/>
                  </a:solidFill>
                  <a:latin typeface="Rokkitt Medium"/>
                </a:rPr>
                <a:t> </a:t>
              </a:r>
              <a:r>
                <a:rPr lang="en-US" sz="2400" dirty="0" err="1">
                  <a:solidFill>
                    <a:srgbClr val="000000"/>
                  </a:solidFill>
                  <a:latin typeface="Rokkitt Medium"/>
                </a:rPr>
                <a:t>vận</a:t>
              </a:r>
              <a:r>
                <a:rPr lang="en-US" sz="2400" dirty="0">
                  <a:solidFill>
                    <a:srgbClr val="000000"/>
                  </a:solidFill>
                  <a:latin typeface="Rokkitt Medium"/>
                </a:rPr>
                <a:t> </a:t>
              </a:r>
              <a:r>
                <a:rPr lang="en-US" sz="2400" dirty="0" err="1">
                  <a:solidFill>
                    <a:srgbClr val="000000"/>
                  </a:solidFill>
                  <a:latin typeface="Rokkitt Medium"/>
                </a:rPr>
                <a:t>dụng</a:t>
              </a:r>
              <a:r>
                <a:rPr lang="en-US" sz="2400" dirty="0">
                  <a:solidFill>
                    <a:srgbClr val="000000"/>
                  </a:solidFill>
                  <a:latin typeface="Rokkitt Medium"/>
                </a:rPr>
                <a:t> </a:t>
              </a:r>
              <a:r>
                <a:rPr lang="en-US" sz="2400" dirty="0" err="1">
                  <a:solidFill>
                    <a:srgbClr val="000000"/>
                  </a:solidFill>
                  <a:latin typeface="Rokkitt Medium"/>
                </a:rPr>
                <a:t>vào</a:t>
              </a:r>
              <a:r>
                <a:rPr lang="en-US" sz="2400" dirty="0">
                  <a:solidFill>
                    <a:srgbClr val="000000"/>
                  </a:solidFill>
                  <a:latin typeface="Rokkitt Medium"/>
                </a:rPr>
                <a:t> </a:t>
              </a:r>
              <a:r>
                <a:rPr lang="en-US" sz="2400" dirty="0" err="1">
                  <a:solidFill>
                    <a:srgbClr val="000000"/>
                  </a:solidFill>
                  <a:latin typeface="Rokkitt Medium"/>
                </a:rPr>
                <a:t>thực</a:t>
              </a:r>
              <a:r>
                <a:rPr lang="en-US" sz="2400" dirty="0">
                  <a:solidFill>
                    <a:srgbClr val="000000"/>
                  </a:solidFill>
                  <a:latin typeface="Rokkitt Medium"/>
                </a:rPr>
                <a:t> </a:t>
              </a:r>
              <a:r>
                <a:rPr lang="en-US" sz="2400" dirty="0" err="1">
                  <a:solidFill>
                    <a:srgbClr val="000000"/>
                  </a:solidFill>
                  <a:latin typeface="Rokkitt Medium"/>
                </a:rPr>
                <a:t>tế</a:t>
              </a:r>
              <a:endParaRPr lang="en-US" sz="2400" dirty="0">
                <a:solidFill>
                  <a:srgbClr val="000000"/>
                </a:solidFill>
                <a:latin typeface="Rokkitt Medium"/>
              </a:endParaRPr>
            </a:p>
          </p:txBody>
        </p:sp>
      </p:grpSp>
      <p:sp>
        <p:nvSpPr>
          <p:cNvPr id="25" name="AutoShape 25"/>
          <p:cNvSpPr/>
          <p:nvPr/>
        </p:nvSpPr>
        <p:spPr>
          <a:xfrm>
            <a:off x="9296400" y="5878809"/>
            <a:ext cx="1543050" cy="2990850"/>
          </a:xfrm>
          <a:prstGeom prst="rect">
            <a:avLst/>
          </a:prstGeom>
          <a:solidFill>
            <a:schemeClr val="accent3">
              <a:lumMod val="50000"/>
            </a:schemeClr>
          </a:solidFill>
        </p:spPr>
      </p:sp>
      <p:pic>
        <p:nvPicPr>
          <p:cNvPr id="26" name="Picture 2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645610" y="6948400"/>
            <a:ext cx="844630" cy="844630"/>
          </a:xfrm>
          <a:prstGeom prst="rect">
            <a:avLst/>
          </a:prstGeom>
        </p:spPr>
      </p:pic>
      <p:sp>
        <p:nvSpPr>
          <p:cNvPr id="28" name="AutoShape 28"/>
          <p:cNvSpPr/>
          <p:nvPr/>
        </p:nvSpPr>
        <p:spPr>
          <a:xfrm>
            <a:off x="-332705" y="9582423"/>
            <a:ext cx="18953410" cy="1025347"/>
          </a:xfrm>
          <a:prstGeom prst="rect">
            <a:avLst/>
          </a:prstGeom>
          <a:solidFill>
            <a:schemeClr val="accent3">
              <a:lumMod val="50000"/>
            </a:schemeClr>
          </a:solid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grpSp>
        <p:nvGrpSpPr>
          <p:cNvPr id="2" name="Group 2"/>
          <p:cNvGrpSpPr/>
          <p:nvPr/>
        </p:nvGrpSpPr>
        <p:grpSpPr>
          <a:xfrm>
            <a:off x="-255722" y="-340575"/>
            <a:ext cx="18799443" cy="10968149"/>
            <a:chOff x="0" y="0"/>
            <a:chExt cx="25065924" cy="14624199"/>
          </a:xfrm>
        </p:grpSpPr>
        <p:pic>
          <p:nvPicPr>
            <p:cNvPr id="3" name="Picture 3"/>
            <p:cNvPicPr>
              <a:picLocks noChangeAspect="1"/>
            </p:cNvPicPr>
            <p:nvPr/>
          </p:nvPicPr>
          <p:blipFill>
            <a:blip r:embed="rId2"/>
            <a:srcRect t="6259" b="67826"/>
            <a:stretch>
              <a:fillRect/>
            </a:stretch>
          </p:blipFill>
          <p:spPr>
            <a:xfrm>
              <a:off x="0" y="0"/>
              <a:ext cx="25065924" cy="4747733"/>
            </a:xfrm>
            <a:prstGeom prst="rect">
              <a:avLst/>
            </a:prstGeom>
          </p:spPr>
        </p:pic>
        <p:pic>
          <p:nvPicPr>
            <p:cNvPr id="4" name="Picture 4"/>
            <p:cNvPicPr>
              <a:picLocks noChangeAspect="1"/>
            </p:cNvPicPr>
            <p:nvPr/>
          </p:nvPicPr>
          <p:blipFill>
            <a:blip r:embed="rId3"/>
            <a:srcRect t="34847" b="34847"/>
            <a:stretch>
              <a:fillRect/>
            </a:stretch>
          </p:blipFill>
          <p:spPr>
            <a:xfrm>
              <a:off x="0" y="4938233"/>
              <a:ext cx="25065924" cy="4747733"/>
            </a:xfrm>
            <a:prstGeom prst="rect">
              <a:avLst/>
            </a:prstGeom>
          </p:spPr>
        </p:pic>
        <p:pic>
          <p:nvPicPr>
            <p:cNvPr id="5" name="Picture 5"/>
            <p:cNvPicPr>
              <a:picLocks noChangeAspect="1"/>
            </p:cNvPicPr>
            <p:nvPr/>
          </p:nvPicPr>
          <p:blipFill>
            <a:blip r:embed="rId4"/>
            <a:srcRect t="35758" b="35758"/>
            <a:stretch>
              <a:fillRect/>
            </a:stretch>
          </p:blipFill>
          <p:spPr>
            <a:xfrm>
              <a:off x="0" y="9876466"/>
              <a:ext cx="25065924" cy="4747733"/>
            </a:xfrm>
            <a:prstGeom prst="rect">
              <a:avLst/>
            </a:prstGeom>
          </p:spPr>
        </p:pic>
      </p:grpSp>
      <p:grpSp>
        <p:nvGrpSpPr>
          <p:cNvPr id="6" name="Group 6"/>
          <p:cNvGrpSpPr/>
          <p:nvPr/>
        </p:nvGrpSpPr>
        <p:grpSpPr>
          <a:xfrm>
            <a:off x="4090651" y="2897207"/>
            <a:ext cx="10106696" cy="4492586"/>
            <a:chOff x="-1" y="5927"/>
            <a:chExt cx="13475595" cy="5990114"/>
          </a:xfrm>
          <a:solidFill>
            <a:schemeClr val="bg1"/>
          </a:solidFill>
        </p:grpSpPr>
        <p:sp>
          <p:nvSpPr>
            <p:cNvPr id="7" name="AutoShape 7"/>
            <p:cNvSpPr/>
            <p:nvPr/>
          </p:nvSpPr>
          <p:spPr>
            <a:xfrm>
              <a:off x="-1" y="5927"/>
              <a:ext cx="13475595" cy="5990114"/>
            </a:xfrm>
            <a:prstGeom prst="rect">
              <a:avLst/>
            </a:prstGeom>
            <a:grpFill/>
          </p:spPr>
          <p:txBody>
            <a:bodyPr/>
            <a:lstStyle/>
            <a:p>
              <a:endParaRPr lang="en-US" dirty="0"/>
            </a:p>
          </p:txBody>
        </p:sp>
        <p:sp>
          <p:nvSpPr>
            <p:cNvPr id="8" name="TextBox 8"/>
            <p:cNvSpPr txBox="1"/>
            <p:nvPr/>
          </p:nvSpPr>
          <p:spPr>
            <a:xfrm>
              <a:off x="835863" y="2575148"/>
              <a:ext cx="11803866" cy="910505"/>
            </a:xfrm>
            <a:prstGeom prst="rect">
              <a:avLst/>
            </a:prstGeom>
            <a:grpFill/>
          </p:spPr>
          <p:txBody>
            <a:bodyPr lIns="0" tIns="0" rIns="0" bIns="0" rtlCol="0" anchor="t">
              <a:spAutoFit/>
            </a:bodyPr>
            <a:lstStyle/>
            <a:p>
              <a:pPr marL="0" marR="0" lvl="0" indent="0" algn="ctr" defTabSz="914400" rtl="0" eaLnBrk="1" fontAlgn="auto" latinLnBrk="0" hangingPunct="1">
                <a:lnSpc>
                  <a:spcPts val="3520"/>
                </a:lnSpc>
                <a:spcBef>
                  <a:spcPts val="0"/>
                </a:spcBef>
                <a:spcAft>
                  <a:spcPts val="0"/>
                </a:spcAft>
                <a:buClrTx/>
                <a:buSzTx/>
                <a:buFontTx/>
                <a:buNone/>
                <a:tabLst/>
                <a:defRPr/>
              </a:pPr>
              <a:r>
                <a:rPr kumimoji="0" lang="en-US" sz="9000" b="0" i="0" u="none" strike="noStrike" kern="1200" cap="none" spc="160" normalizeH="0" baseline="0" noProof="0" dirty="0">
                  <a:ln>
                    <a:noFill/>
                  </a:ln>
                  <a:solidFill>
                    <a:srgbClr val="9BBB59">
                      <a:lumMod val="50000"/>
                    </a:srgbClr>
                  </a:solidFill>
                  <a:effectLst/>
                  <a:uLnTx/>
                  <a:uFillTx/>
                  <a:latin typeface="Rokkitt Medium Bold"/>
                  <a:ea typeface="+mn-ea"/>
                  <a:cs typeface="+mn-cs"/>
                </a:rPr>
                <a:t>KHÁM PHÁ</a:t>
              </a:r>
            </a:p>
          </p:txBody>
        </p:sp>
      </p:grpSp>
    </p:spTree>
    <p:extLst>
      <p:ext uri="{BB962C8B-B14F-4D97-AF65-F5344CB8AC3E}">
        <p14:creationId xmlns:p14="http://schemas.microsoft.com/office/powerpoint/2010/main" val="1954277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 name="Rectangle 7"/>
          <p:cNvSpPr/>
          <p:nvPr/>
        </p:nvSpPr>
        <p:spPr>
          <a:xfrm>
            <a:off x="463924" y="229387"/>
            <a:ext cx="17508071" cy="9741128"/>
          </a:xfrm>
          <a:prstGeom prst="rect">
            <a:avLst/>
          </a:prstGeom>
        </p:spPr>
        <p:txBody>
          <a:bodyPr wrap="square">
            <a:spAutoFit/>
          </a:bodyPr>
          <a:lstStyle/>
          <a:p>
            <a:pPr algn="ctr"/>
            <a:r>
              <a:rPr lang="en-US" sz="3300" b="1" dirty="0" err="1">
                <a:latin typeface="Arial" panose="020B0604020202020204" pitchFamily="34" charset="0"/>
                <a:cs typeface="Arial" panose="020B0604020202020204" pitchFamily="34" charset="0"/>
              </a:rPr>
              <a:t>Mùa</a:t>
            </a:r>
            <a:r>
              <a:rPr lang="en-US" sz="3300" b="1" dirty="0">
                <a:latin typeface="Arial" panose="020B0604020202020204" pitchFamily="34" charset="0"/>
                <a:cs typeface="Arial" panose="020B0604020202020204" pitchFamily="34" charset="0"/>
              </a:rPr>
              <a:t> </a:t>
            </a:r>
            <a:r>
              <a:rPr lang="en-US" sz="3300" b="1" dirty="0" err="1">
                <a:latin typeface="Arial" panose="020B0604020202020204" pitchFamily="34" charset="0"/>
                <a:cs typeface="Arial" panose="020B0604020202020204" pitchFamily="34" charset="0"/>
              </a:rPr>
              <a:t>thảo</a:t>
            </a:r>
            <a:r>
              <a:rPr lang="en-US" sz="3300" b="1" dirty="0">
                <a:latin typeface="Arial" panose="020B0604020202020204" pitchFamily="34" charset="0"/>
                <a:cs typeface="Arial" panose="020B0604020202020204" pitchFamily="34" charset="0"/>
              </a:rPr>
              <a:t> </a:t>
            </a:r>
            <a:r>
              <a:rPr lang="en-US" sz="3300" b="1" dirty="0" err="1">
                <a:latin typeface="Arial" panose="020B0604020202020204" pitchFamily="34" charset="0"/>
                <a:cs typeface="Arial" panose="020B0604020202020204" pitchFamily="34" charset="0"/>
              </a:rPr>
              <a:t>quả</a:t>
            </a:r>
            <a:endParaRPr lang="en-US" sz="3300" b="1" dirty="0">
              <a:latin typeface="Arial" panose="020B0604020202020204" pitchFamily="34" charset="0"/>
              <a:cs typeface="Arial" panose="020B0604020202020204" pitchFamily="34" charset="0"/>
            </a:endParaRPr>
          </a:p>
          <a:p>
            <a:r>
              <a:rPr lang="en-US" sz="3300" b="1" dirty="0">
                <a:latin typeface="Arial" panose="020B0604020202020204" pitchFamily="34" charset="0"/>
                <a:cs typeface="Arial" panose="020B0604020202020204" pitchFamily="34" charset="0"/>
              </a:rPr>
              <a:t>       </a:t>
            </a:r>
            <a:r>
              <a:rPr lang="vi-VN" sz="3300" dirty="0">
                <a:latin typeface="Arial" panose="020B0604020202020204" pitchFamily="34" charset="0"/>
                <a:cs typeface="Arial" panose="020B0604020202020204" pitchFamily="34" charset="0"/>
              </a:rPr>
              <a:t>Thảo quả trên rừng Đản Khao đã vào mùa.</a:t>
            </a:r>
          </a:p>
          <a:p>
            <a:r>
              <a:rPr lang="en-US" sz="3300" dirty="0">
                <a:latin typeface="Arial" panose="020B0604020202020204" pitchFamily="34" charset="0"/>
                <a:cs typeface="Arial" panose="020B0604020202020204" pitchFamily="34" charset="0"/>
              </a:rPr>
              <a:t>       </a:t>
            </a:r>
            <a:r>
              <a:rPr lang="vi-VN" sz="3300" dirty="0">
                <a:latin typeface="Arial" panose="020B0604020202020204" pitchFamily="34" charset="0"/>
                <a:cs typeface="Arial" panose="020B0604020202020204" pitchFamily="34" charset="0"/>
              </a:rPr>
              <a:t>Gió tây lướt thướt bay qua rừng, quyến hương thảo quả đi, rải theo triền núi, đưa hương thảo quả ngọt lựng, thơm nồng vào những thôn xóm Chin San. Gió thơm. Cây cỏ thơm. Đất trời thơm. Người đi từ rừng thảo quả về, hương thơm đậm ủ ấp trong từng nếp áo, nếp khăn.</a:t>
            </a:r>
          </a:p>
          <a:p>
            <a:r>
              <a:rPr lang="en-US" sz="3300" dirty="0">
                <a:latin typeface="Arial" panose="020B0604020202020204" pitchFamily="34" charset="0"/>
                <a:cs typeface="Arial" panose="020B0604020202020204" pitchFamily="34" charset="0"/>
              </a:rPr>
              <a:t>     </a:t>
            </a:r>
            <a:r>
              <a:rPr lang="vi-VN" sz="3300" dirty="0">
                <a:latin typeface="Arial" panose="020B0604020202020204" pitchFamily="34" charset="0"/>
                <a:cs typeface="Arial" panose="020B0604020202020204" pitchFamily="34" charset="0"/>
              </a:rPr>
              <a:t>Thảo quả trên rừng Đản Khao đã chín nục. Chẳng có thứ quả nào hương thơm lại ngây ngất kỳ lạ đến như thế. Mới đầu xuân năm kia những hạt thảo quả gieo trên đất rừng, qua một năm, đã lớn cao tới bụng người. Một năm sau nữa, từ một thân lẻ, thảo quả đâm hai nhánh mới. Sự sinh sôi sao mà mạnh mẽ vậy. Thoáng cái, dưới bóng râm của rừng già, thảo quả lan tỏa nơi tầng rừng thấp, vươn ngọn, xòe lá, lấn chiếm không gian.</a:t>
            </a:r>
          </a:p>
          <a:p>
            <a:r>
              <a:rPr lang="en-US" sz="3300" dirty="0">
                <a:latin typeface="Arial" panose="020B0604020202020204" pitchFamily="34" charset="0"/>
                <a:cs typeface="Arial" panose="020B0604020202020204" pitchFamily="34" charset="0"/>
              </a:rPr>
              <a:t>      </a:t>
            </a:r>
            <a:r>
              <a:rPr lang="vi-VN" sz="3300" dirty="0">
                <a:latin typeface="Arial" panose="020B0604020202020204" pitchFamily="34" charset="0"/>
                <a:cs typeface="Arial" panose="020B0604020202020204" pitchFamily="34" charset="0"/>
              </a:rPr>
              <a:t>Sự sống cứ tiếp tục trong âm thầm, hoa thảo quả nảy dưới gốc cây kín đáo và lặng lẽ. Ngày qua trong sương thu ẩm ướt và mưa rây bụi mùa đông, những chùm hoa khép miệng bắt đầu kết trái. Thảo quả chín dần. Dưới đáy rừng tựa như đột ngột, bỗng rực lên những chùm thảo quả đỏ chon chót, như chứa lửa, chứa nắng. Rừng ngập hương thơm. Rừng sáng như có lửa hắt lên từ dưới đáy rừng.</a:t>
            </a:r>
            <a:endParaRPr lang="en-US" sz="3300" dirty="0">
              <a:latin typeface="Arial" panose="020B0604020202020204" pitchFamily="34" charset="0"/>
              <a:cs typeface="Arial" panose="020B0604020202020204" pitchFamily="34" charset="0"/>
            </a:endParaRPr>
          </a:p>
          <a:p>
            <a:r>
              <a:rPr lang="en-US" sz="3300" dirty="0"/>
              <a:t>        </a:t>
            </a:r>
            <a:r>
              <a:rPr lang="vi-VN" sz="3300" dirty="0"/>
              <a:t>Rừng say ngây và ấm nóng. Thảo quả như những đốm lửa hồng, ngày qua ngày lại thắp thêm nhiều ngọn mới, nhấp nháy vui mắt.</a:t>
            </a:r>
          </a:p>
          <a:p>
            <a:r>
              <a:rPr lang="en-US" sz="3300" dirty="0"/>
              <a:t>                                                                                                                                                  </a:t>
            </a:r>
            <a:r>
              <a:rPr lang="vi-VN" sz="3300" dirty="0"/>
              <a:t>Ma Văn Kháng</a:t>
            </a:r>
            <a:endParaRPr lang="vi-VN" sz="3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6595054"/>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17" name="Picture 2" descr="Nhà v&amp;abreve;n Ma V&amp;abreve;n Kh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4112" y="309831"/>
            <a:ext cx="6967538" cy="93035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4"/>
          <p:cNvSpPr txBox="1">
            <a:spLocks noChangeArrowheads="1"/>
          </p:cNvSpPr>
          <p:nvPr/>
        </p:nvSpPr>
        <p:spPr bwMode="auto">
          <a:xfrm>
            <a:off x="10761841" y="9594056"/>
            <a:ext cx="70818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sz="3600" b="1" dirty="0">
                <a:solidFill>
                  <a:srgbClr val="FF0000"/>
                </a:solidFill>
              </a:rPr>
              <a:t>NHÀ VĂN : MA VĂN KHÁNG</a:t>
            </a:r>
          </a:p>
        </p:txBody>
      </p:sp>
      <p:sp>
        <p:nvSpPr>
          <p:cNvPr id="22" name="Rectangle 3"/>
          <p:cNvSpPr>
            <a:spLocks noChangeArrowheads="1"/>
          </p:cNvSpPr>
          <p:nvPr/>
        </p:nvSpPr>
        <p:spPr bwMode="auto">
          <a:xfrm>
            <a:off x="1081820" y="2164765"/>
            <a:ext cx="8558018"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sz="3600" b="1" dirty="0" err="1">
                <a:cs typeface="Times New Roman" panose="02020603050405020304" pitchFamily="18" charset="0"/>
              </a:rPr>
              <a:t>Nhà</a:t>
            </a:r>
            <a:r>
              <a:rPr lang="en-US" sz="3600" b="1" dirty="0">
                <a:cs typeface="Times New Roman" panose="02020603050405020304" pitchFamily="18" charset="0"/>
              </a:rPr>
              <a:t> </a:t>
            </a:r>
            <a:r>
              <a:rPr lang="en-US" sz="3600" b="1" dirty="0" err="1">
                <a:cs typeface="Times New Roman" panose="02020603050405020304" pitchFamily="18" charset="0"/>
              </a:rPr>
              <a:t>văn</a:t>
            </a:r>
            <a:r>
              <a:rPr lang="en-US" sz="3600" b="1" dirty="0">
                <a:cs typeface="Times New Roman" panose="02020603050405020304" pitchFamily="18" charset="0"/>
              </a:rPr>
              <a:t> Ma </a:t>
            </a:r>
            <a:r>
              <a:rPr lang="en-US" sz="3600" b="1" dirty="0" err="1">
                <a:cs typeface="Times New Roman" panose="02020603050405020304" pitchFamily="18" charset="0"/>
              </a:rPr>
              <a:t>Văn</a:t>
            </a:r>
            <a:r>
              <a:rPr lang="en-US" sz="3600" b="1" dirty="0">
                <a:cs typeface="Times New Roman" panose="02020603050405020304" pitchFamily="18" charset="0"/>
              </a:rPr>
              <a:t> </a:t>
            </a:r>
            <a:r>
              <a:rPr lang="en-US" sz="3600" b="1" dirty="0" err="1">
                <a:cs typeface="Times New Roman" panose="02020603050405020304" pitchFamily="18" charset="0"/>
              </a:rPr>
              <a:t>Kháng</a:t>
            </a:r>
            <a:r>
              <a:rPr lang="en-US" sz="3600" b="1" dirty="0">
                <a:cs typeface="Times New Roman" panose="02020603050405020304" pitchFamily="18" charset="0"/>
              </a:rPr>
              <a:t> </a:t>
            </a:r>
            <a:r>
              <a:rPr lang="en-US" sz="3600" b="1" dirty="0" err="1">
                <a:cs typeface="Times New Roman" panose="02020603050405020304" pitchFamily="18" charset="0"/>
              </a:rPr>
              <a:t>tên</a:t>
            </a:r>
            <a:r>
              <a:rPr lang="en-US" sz="3600" b="1" dirty="0">
                <a:cs typeface="Times New Roman" panose="02020603050405020304" pitchFamily="18" charset="0"/>
              </a:rPr>
              <a:t> </a:t>
            </a:r>
            <a:r>
              <a:rPr lang="en-US" sz="3600" b="1" dirty="0" err="1">
                <a:cs typeface="Times New Roman" panose="02020603050405020304" pitchFamily="18" charset="0"/>
              </a:rPr>
              <a:t>thật</a:t>
            </a:r>
            <a:r>
              <a:rPr lang="en-US" sz="3600" b="1" dirty="0">
                <a:cs typeface="Times New Roman" panose="02020603050405020304" pitchFamily="18" charset="0"/>
              </a:rPr>
              <a:t> </a:t>
            </a:r>
            <a:r>
              <a:rPr lang="en-US" sz="3600" b="1" dirty="0" err="1">
                <a:cs typeface="Times New Roman" panose="02020603050405020304" pitchFamily="18" charset="0"/>
              </a:rPr>
              <a:t>là</a:t>
            </a:r>
            <a:r>
              <a:rPr lang="en-US" sz="3600" b="1" dirty="0">
                <a:cs typeface="Times New Roman" panose="02020603050405020304" pitchFamily="18" charset="0"/>
              </a:rPr>
              <a:t> </a:t>
            </a:r>
            <a:r>
              <a:rPr lang="en-US" sz="3600" b="1" dirty="0" err="1">
                <a:cs typeface="Times New Roman" panose="02020603050405020304" pitchFamily="18" charset="0"/>
              </a:rPr>
              <a:t>Đinh</a:t>
            </a:r>
            <a:r>
              <a:rPr lang="en-US" sz="3600" b="1" dirty="0">
                <a:cs typeface="Times New Roman" panose="02020603050405020304" pitchFamily="18" charset="0"/>
              </a:rPr>
              <a:t> </a:t>
            </a:r>
            <a:r>
              <a:rPr lang="en-US" sz="3600" b="1" dirty="0" err="1">
                <a:cs typeface="Times New Roman" panose="02020603050405020304" pitchFamily="18" charset="0"/>
              </a:rPr>
              <a:t>Trọng</a:t>
            </a:r>
            <a:r>
              <a:rPr lang="en-US" sz="3600" b="1" dirty="0">
                <a:cs typeface="Times New Roman" panose="02020603050405020304" pitchFamily="18" charset="0"/>
              </a:rPr>
              <a:t> </a:t>
            </a:r>
            <a:r>
              <a:rPr lang="en-US" sz="3600" b="1" dirty="0" err="1">
                <a:cs typeface="Times New Roman" panose="02020603050405020304" pitchFamily="18" charset="0"/>
              </a:rPr>
              <a:t>Đoàn</a:t>
            </a:r>
            <a:r>
              <a:rPr lang="en-US" sz="3600" b="1" dirty="0">
                <a:cs typeface="Times New Roman" panose="02020603050405020304" pitchFamily="18" charset="0"/>
              </a:rPr>
              <a:t>, </a:t>
            </a:r>
            <a:r>
              <a:rPr lang="en-US" sz="3600" b="1" dirty="0" err="1">
                <a:cs typeface="Times New Roman" panose="02020603050405020304" pitchFamily="18" charset="0"/>
              </a:rPr>
              <a:t>sinh</a:t>
            </a:r>
            <a:r>
              <a:rPr lang="en-US" sz="3600" b="1" dirty="0">
                <a:cs typeface="Times New Roman" panose="02020603050405020304" pitchFamily="18" charset="0"/>
              </a:rPr>
              <a:t> </a:t>
            </a:r>
            <a:r>
              <a:rPr lang="en-US" sz="3600" b="1" dirty="0" err="1">
                <a:cs typeface="Times New Roman" panose="02020603050405020304" pitchFamily="18" charset="0"/>
              </a:rPr>
              <a:t>ngày</a:t>
            </a:r>
            <a:r>
              <a:rPr lang="en-US" sz="3600" b="1" dirty="0">
                <a:cs typeface="Times New Roman" panose="02020603050405020304" pitchFamily="18" charset="0"/>
              </a:rPr>
              <a:t> 01/12/1936 ở </a:t>
            </a:r>
            <a:r>
              <a:rPr lang="en-US" sz="3600" b="1" dirty="0" err="1">
                <a:cs typeface="Times New Roman" panose="02020603050405020304" pitchFamily="18" charset="0"/>
              </a:rPr>
              <a:t>Hà</a:t>
            </a:r>
            <a:r>
              <a:rPr lang="en-US" sz="3600" b="1" dirty="0">
                <a:cs typeface="Times New Roman" panose="02020603050405020304" pitchFamily="18" charset="0"/>
              </a:rPr>
              <a:t> </a:t>
            </a:r>
            <a:r>
              <a:rPr lang="en-US" sz="3600" b="1" dirty="0" err="1">
                <a:cs typeface="Times New Roman" panose="02020603050405020304" pitchFamily="18" charset="0"/>
              </a:rPr>
              <a:t>Nội</a:t>
            </a:r>
            <a:r>
              <a:rPr lang="en-US" sz="3600" b="1" dirty="0">
                <a:cs typeface="Times New Roman" panose="02020603050405020304" pitchFamily="18" charset="0"/>
              </a:rPr>
              <a:t>. </a:t>
            </a:r>
            <a:r>
              <a:rPr lang="en-US" sz="3600" b="1" dirty="0" err="1">
                <a:cs typeface="Times New Roman" panose="02020603050405020304" pitchFamily="18" charset="0"/>
              </a:rPr>
              <a:t>Tuổ</a:t>
            </a:r>
            <a:r>
              <a:rPr lang="vi-VN" sz="3600" b="1" dirty="0">
                <a:cs typeface="Times New Roman" panose="02020603050405020304" pitchFamily="18" charset="0"/>
              </a:rPr>
              <a:t>i </a:t>
            </a:r>
            <a:r>
              <a:rPr lang="en-US" sz="3600" b="1" dirty="0" err="1">
                <a:cs typeface="Times New Roman" panose="02020603050405020304" pitchFamily="18" charset="0"/>
              </a:rPr>
              <a:t>thiếu</a:t>
            </a:r>
            <a:r>
              <a:rPr lang="en-US" sz="3600" b="1" dirty="0">
                <a:cs typeface="Times New Roman" panose="02020603050405020304" pitchFamily="18" charset="0"/>
              </a:rPr>
              <a:t> </a:t>
            </a:r>
            <a:r>
              <a:rPr lang="en-US" sz="3600" b="1" dirty="0" err="1">
                <a:cs typeface="Times New Roman" panose="02020603050405020304" pitchFamily="18" charset="0"/>
              </a:rPr>
              <a:t>thời</a:t>
            </a:r>
            <a:r>
              <a:rPr lang="en-US" sz="3600" b="1" dirty="0">
                <a:cs typeface="Times New Roman" panose="02020603050405020304" pitchFamily="18" charset="0"/>
              </a:rPr>
              <a:t> </a:t>
            </a:r>
            <a:r>
              <a:rPr lang="vi-VN" sz="3600" b="1" dirty="0">
                <a:cs typeface="Times New Roman" panose="02020603050405020304" pitchFamily="18" charset="0"/>
              </a:rPr>
              <a:t>ông </a:t>
            </a:r>
            <a:r>
              <a:rPr lang="en-US" sz="3600" b="1" dirty="0" err="1">
                <a:cs typeface="Times New Roman" panose="02020603050405020304" pitchFamily="18" charset="0"/>
              </a:rPr>
              <a:t>có</a:t>
            </a:r>
            <a:r>
              <a:rPr lang="en-US" sz="3600" b="1" dirty="0">
                <a:cs typeface="Times New Roman" panose="02020603050405020304" pitchFamily="18" charset="0"/>
              </a:rPr>
              <a:t> sang </a:t>
            </a:r>
            <a:r>
              <a:rPr lang="en-US" sz="3600" b="1" dirty="0" err="1">
                <a:cs typeface="Times New Roman" panose="02020603050405020304" pitchFamily="18" charset="0"/>
              </a:rPr>
              <a:t>Trung</a:t>
            </a:r>
            <a:r>
              <a:rPr lang="en-US" sz="3600" b="1" dirty="0">
                <a:cs typeface="Times New Roman" panose="02020603050405020304" pitchFamily="18" charset="0"/>
              </a:rPr>
              <a:t> </a:t>
            </a:r>
            <a:r>
              <a:rPr lang="en-US" sz="3600" b="1" dirty="0" err="1">
                <a:cs typeface="Times New Roman" panose="02020603050405020304" pitchFamily="18" charset="0"/>
              </a:rPr>
              <a:t>Quốc</a:t>
            </a:r>
            <a:r>
              <a:rPr lang="en-US" sz="3600" b="1" dirty="0">
                <a:cs typeface="Times New Roman" panose="02020603050405020304" pitchFamily="18" charset="0"/>
              </a:rPr>
              <a:t> </a:t>
            </a:r>
            <a:r>
              <a:rPr lang="en-US" sz="3600" b="1" dirty="0" err="1">
                <a:cs typeface="Times New Roman" panose="02020603050405020304" pitchFamily="18" charset="0"/>
              </a:rPr>
              <a:t>học</a:t>
            </a:r>
            <a:r>
              <a:rPr lang="en-US" sz="3600" b="1" dirty="0">
                <a:cs typeface="Times New Roman" panose="02020603050405020304" pitchFamily="18" charset="0"/>
              </a:rPr>
              <a:t> </a:t>
            </a:r>
            <a:r>
              <a:rPr lang="en-US" sz="3600" b="1" dirty="0" err="1">
                <a:cs typeface="Times New Roman" panose="02020603050405020304" pitchFamily="18" charset="0"/>
              </a:rPr>
              <a:t>tập</a:t>
            </a:r>
            <a:r>
              <a:rPr lang="en-US" sz="3600" b="1" dirty="0">
                <a:cs typeface="Times New Roman" panose="02020603050405020304" pitchFamily="18" charset="0"/>
              </a:rPr>
              <a:t> </a:t>
            </a:r>
            <a:r>
              <a:rPr lang="en-US" sz="3600" b="1" dirty="0" err="1">
                <a:cs typeface="Times New Roman" panose="02020603050405020304" pitchFamily="18" charset="0"/>
              </a:rPr>
              <a:t>một</a:t>
            </a:r>
            <a:r>
              <a:rPr lang="en-US" sz="3600" b="1" dirty="0">
                <a:cs typeface="Times New Roman" panose="02020603050405020304" pitchFamily="18" charset="0"/>
              </a:rPr>
              <a:t> </a:t>
            </a:r>
            <a:r>
              <a:rPr lang="en-US" sz="3600" b="1" dirty="0" err="1">
                <a:cs typeface="Times New Roman" panose="02020603050405020304" pitchFamily="18" charset="0"/>
              </a:rPr>
              <a:t>thời</a:t>
            </a:r>
            <a:r>
              <a:rPr lang="en-US" sz="3600" b="1" dirty="0">
                <a:cs typeface="Times New Roman" panose="02020603050405020304" pitchFamily="18" charset="0"/>
              </a:rPr>
              <a:t> </a:t>
            </a:r>
            <a:r>
              <a:rPr lang="en-US" sz="3600" b="1" dirty="0" err="1">
                <a:cs typeface="Times New Roman" panose="02020603050405020304" pitchFamily="18" charset="0"/>
              </a:rPr>
              <a:t>gian</a:t>
            </a:r>
            <a:r>
              <a:rPr lang="en-US" sz="3600" b="1" dirty="0">
                <a:cs typeface="Times New Roman" panose="02020603050405020304" pitchFamily="18" charset="0"/>
              </a:rPr>
              <a:t>. </a:t>
            </a:r>
            <a:r>
              <a:rPr lang="en-US" sz="3600" b="1" dirty="0" err="1">
                <a:cs typeface="Times New Roman" panose="02020603050405020304" pitchFamily="18" charset="0"/>
              </a:rPr>
              <a:t>Mãi</a:t>
            </a:r>
            <a:r>
              <a:rPr lang="en-US" sz="3600" b="1" dirty="0">
                <a:cs typeface="Times New Roman" panose="02020603050405020304" pitchFamily="18" charset="0"/>
              </a:rPr>
              <a:t> </a:t>
            </a:r>
            <a:r>
              <a:rPr lang="en-US" sz="3600" b="1" dirty="0" err="1">
                <a:cs typeface="Times New Roman" panose="02020603050405020304" pitchFamily="18" charset="0"/>
              </a:rPr>
              <a:t>đến</a:t>
            </a:r>
            <a:r>
              <a:rPr lang="en-US" sz="3600" b="1" dirty="0">
                <a:cs typeface="Times New Roman" panose="02020603050405020304" pitchFamily="18" charset="0"/>
              </a:rPr>
              <a:t> </a:t>
            </a:r>
            <a:r>
              <a:rPr lang="en-US" sz="3600" b="1" dirty="0" err="1">
                <a:cs typeface="Times New Roman" panose="02020603050405020304" pitchFamily="18" charset="0"/>
              </a:rPr>
              <a:t>năm</a:t>
            </a:r>
            <a:r>
              <a:rPr lang="en-US" sz="3600" b="1" dirty="0">
                <a:cs typeface="Times New Roman" panose="02020603050405020304" pitchFamily="18" charset="0"/>
              </a:rPr>
              <a:t> 27, </a:t>
            </a:r>
            <a:r>
              <a:rPr lang="en-US" sz="3600" b="1" dirty="0" err="1">
                <a:cs typeface="Times New Roman" panose="02020603050405020304" pitchFamily="18" charset="0"/>
              </a:rPr>
              <a:t>ông</a:t>
            </a:r>
            <a:r>
              <a:rPr lang="en-US" sz="3600" b="1" dirty="0">
                <a:cs typeface="Times New Roman" panose="02020603050405020304" pitchFamily="18" charset="0"/>
              </a:rPr>
              <a:t> </a:t>
            </a:r>
            <a:r>
              <a:rPr lang="en-US" sz="3600" b="1" dirty="0" err="1">
                <a:cs typeface="Times New Roman" panose="02020603050405020304" pitchFamily="18" charset="0"/>
              </a:rPr>
              <a:t>mới</a:t>
            </a:r>
            <a:r>
              <a:rPr lang="en-US" sz="3600" b="1" dirty="0">
                <a:cs typeface="Times New Roman" panose="02020603050405020304" pitchFamily="18" charset="0"/>
              </a:rPr>
              <a:t> </a:t>
            </a:r>
            <a:r>
              <a:rPr lang="en-US" sz="3600" b="1" dirty="0" err="1">
                <a:cs typeface="Times New Roman" panose="02020603050405020304" pitchFamily="18" charset="0"/>
              </a:rPr>
              <a:t>tốt</a:t>
            </a:r>
            <a:r>
              <a:rPr lang="en-US" sz="3600" b="1" dirty="0">
                <a:cs typeface="Times New Roman" panose="02020603050405020304" pitchFamily="18" charset="0"/>
              </a:rPr>
              <a:t> </a:t>
            </a:r>
            <a:r>
              <a:rPr lang="en-US" sz="3600" b="1" dirty="0" err="1">
                <a:cs typeface="Times New Roman" panose="02020603050405020304" pitchFamily="18" charset="0"/>
              </a:rPr>
              <a:t>nghiệp</a:t>
            </a:r>
            <a:r>
              <a:rPr lang="en-US" sz="3600" b="1" dirty="0">
                <a:cs typeface="Times New Roman" panose="02020603050405020304" pitchFamily="18" charset="0"/>
              </a:rPr>
              <a:t> </a:t>
            </a:r>
            <a:r>
              <a:rPr lang="en-US" sz="3600" b="1" dirty="0" err="1">
                <a:cs typeface="Times New Roman" panose="02020603050405020304" pitchFamily="18" charset="0"/>
              </a:rPr>
              <a:t>Đại</a:t>
            </a:r>
            <a:r>
              <a:rPr lang="en-US" sz="3600" b="1" dirty="0">
                <a:cs typeface="Times New Roman" panose="02020603050405020304" pitchFamily="18" charset="0"/>
              </a:rPr>
              <a:t> </a:t>
            </a:r>
            <a:r>
              <a:rPr lang="en-US" sz="3600" b="1" dirty="0" err="1">
                <a:cs typeface="Times New Roman" panose="02020603050405020304" pitchFamily="18" charset="0"/>
              </a:rPr>
              <a:t>học</a:t>
            </a:r>
            <a:r>
              <a:rPr lang="en-US" sz="3600" b="1" dirty="0">
                <a:cs typeface="Times New Roman" panose="02020603050405020304" pitchFamily="18" charset="0"/>
              </a:rPr>
              <a:t> </a:t>
            </a:r>
            <a:r>
              <a:rPr lang="en-US" sz="3600" b="1" dirty="0" err="1">
                <a:cs typeface="Times New Roman" panose="02020603050405020304" pitchFamily="18" charset="0"/>
              </a:rPr>
              <a:t>Sư</a:t>
            </a:r>
            <a:r>
              <a:rPr lang="en-US" sz="3600" b="1" dirty="0">
                <a:cs typeface="Times New Roman" panose="02020603050405020304" pitchFamily="18" charset="0"/>
              </a:rPr>
              <a:t> </a:t>
            </a:r>
            <a:r>
              <a:rPr lang="en-US" sz="3600" b="1" dirty="0" err="1">
                <a:cs typeface="Times New Roman" panose="02020603050405020304" pitchFamily="18" charset="0"/>
              </a:rPr>
              <a:t>phạm</a:t>
            </a:r>
            <a:r>
              <a:rPr lang="en-US" sz="3600" b="1" dirty="0">
                <a:cs typeface="Times New Roman" panose="02020603050405020304" pitchFamily="18" charset="0"/>
              </a:rPr>
              <a:t> </a:t>
            </a:r>
            <a:r>
              <a:rPr lang="en-US" sz="3600" b="1" dirty="0" err="1">
                <a:cs typeface="Times New Roman" panose="02020603050405020304" pitchFamily="18" charset="0"/>
              </a:rPr>
              <a:t>Hà</a:t>
            </a:r>
            <a:r>
              <a:rPr lang="en-US" sz="3600" b="1" dirty="0">
                <a:cs typeface="Times New Roman" panose="02020603050405020304" pitchFamily="18" charset="0"/>
              </a:rPr>
              <a:t> </a:t>
            </a:r>
            <a:r>
              <a:rPr lang="en-US" sz="3600" b="1" dirty="0" err="1">
                <a:cs typeface="Times New Roman" panose="02020603050405020304" pitchFamily="18" charset="0"/>
              </a:rPr>
              <a:t>Nội</a:t>
            </a:r>
            <a:r>
              <a:rPr lang="en-US" sz="3600" b="1" dirty="0">
                <a:cs typeface="Times New Roman" panose="02020603050405020304" pitchFamily="18" charset="0"/>
              </a:rPr>
              <a:t>. </a:t>
            </a:r>
            <a:r>
              <a:rPr lang="en-US" sz="3600" b="1" dirty="0" err="1">
                <a:cs typeface="Times New Roman" panose="02020603050405020304" pitchFamily="18" charset="0"/>
              </a:rPr>
              <a:t>Sau</a:t>
            </a:r>
            <a:r>
              <a:rPr lang="en-US" sz="3600" b="1" dirty="0">
                <a:cs typeface="Times New Roman" panose="02020603050405020304" pitchFamily="18" charset="0"/>
              </a:rPr>
              <a:t> </a:t>
            </a:r>
            <a:r>
              <a:rPr lang="en-US" sz="3600" b="1" dirty="0" err="1">
                <a:cs typeface="Times New Roman" panose="02020603050405020304" pitchFamily="18" charset="0"/>
              </a:rPr>
              <a:t>khi</a:t>
            </a:r>
            <a:r>
              <a:rPr lang="en-US" sz="3600" b="1" dirty="0">
                <a:cs typeface="Times New Roman" panose="02020603050405020304" pitchFamily="18" charset="0"/>
              </a:rPr>
              <a:t> </a:t>
            </a:r>
            <a:r>
              <a:rPr lang="en-US" sz="3600" b="1" dirty="0" err="1">
                <a:cs typeface="Times New Roman" panose="02020603050405020304" pitchFamily="18" charset="0"/>
              </a:rPr>
              <a:t>ra</a:t>
            </a:r>
            <a:r>
              <a:rPr lang="en-US" sz="3600" b="1" dirty="0">
                <a:cs typeface="Times New Roman" panose="02020603050405020304" pitchFamily="18" charset="0"/>
              </a:rPr>
              <a:t> </a:t>
            </a:r>
            <a:r>
              <a:rPr lang="en-US" sz="3600" b="1" dirty="0" err="1">
                <a:cs typeface="Times New Roman" panose="02020603050405020304" pitchFamily="18" charset="0"/>
              </a:rPr>
              <a:t>trường</a:t>
            </a:r>
            <a:r>
              <a:rPr lang="en-US" sz="3600" b="1" dirty="0">
                <a:cs typeface="Times New Roman" panose="02020603050405020304" pitchFamily="18" charset="0"/>
              </a:rPr>
              <a:t>, Ma </a:t>
            </a:r>
            <a:r>
              <a:rPr lang="en-US" sz="3600" b="1" dirty="0" err="1">
                <a:cs typeface="Times New Roman" panose="02020603050405020304" pitchFamily="18" charset="0"/>
              </a:rPr>
              <a:t>Văn</a:t>
            </a:r>
            <a:r>
              <a:rPr lang="en-US" sz="3600" b="1" dirty="0">
                <a:cs typeface="Times New Roman" panose="02020603050405020304" pitchFamily="18" charset="0"/>
              </a:rPr>
              <a:t> </a:t>
            </a:r>
            <a:r>
              <a:rPr lang="en-US" sz="3600" b="1" dirty="0" err="1">
                <a:cs typeface="Times New Roman" panose="02020603050405020304" pitchFamily="18" charset="0"/>
              </a:rPr>
              <a:t>Kháng</a:t>
            </a:r>
            <a:r>
              <a:rPr lang="en-US" sz="3600" b="1" dirty="0">
                <a:cs typeface="Times New Roman" panose="02020603050405020304" pitchFamily="18" charset="0"/>
              </a:rPr>
              <a:t> </a:t>
            </a:r>
            <a:r>
              <a:rPr lang="en-US" sz="3600" b="1" dirty="0" err="1">
                <a:cs typeface="Times New Roman" panose="02020603050405020304" pitchFamily="18" charset="0"/>
              </a:rPr>
              <a:t>xin</a:t>
            </a:r>
            <a:r>
              <a:rPr lang="en-US" sz="3600" b="1" dirty="0">
                <a:cs typeface="Times New Roman" panose="02020603050405020304" pitchFamily="18" charset="0"/>
              </a:rPr>
              <a:t> </a:t>
            </a:r>
            <a:r>
              <a:rPr lang="en-US" sz="3600" b="1" dirty="0" err="1">
                <a:cs typeface="Times New Roman" panose="02020603050405020304" pitchFamily="18" charset="0"/>
              </a:rPr>
              <a:t>lên</a:t>
            </a:r>
            <a:r>
              <a:rPr lang="en-US" sz="3600" b="1" dirty="0">
                <a:cs typeface="Times New Roman" panose="02020603050405020304" pitchFamily="18" charset="0"/>
              </a:rPr>
              <a:t> </a:t>
            </a:r>
            <a:r>
              <a:rPr lang="en-US" sz="3600" b="1" dirty="0" err="1">
                <a:cs typeface="Times New Roman" panose="02020603050405020304" pitchFamily="18" charset="0"/>
              </a:rPr>
              <a:t>miền</a:t>
            </a:r>
            <a:r>
              <a:rPr lang="en-US" sz="3600" b="1" dirty="0">
                <a:cs typeface="Times New Roman" panose="02020603050405020304" pitchFamily="18" charset="0"/>
              </a:rPr>
              <a:t> </a:t>
            </a:r>
            <a:r>
              <a:rPr lang="en-US" sz="3600" b="1" dirty="0" err="1">
                <a:cs typeface="Times New Roman" panose="02020603050405020304" pitchFamily="18" charset="0"/>
              </a:rPr>
              <a:t>núi</a:t>
            </a:r>
            <a:r>
              <a:rPr lang="en-US" sz="3600" b="1" dirty="0">
                <a:cs typeface="Times New Roman" panose="02020603050405020304" pitchFamily="18" charset="0"/>
              </a:rPr>
              <a:t> </a:t>
            </a:r>
            <a:r>
              <a:rPr lang="en-US" sz="3600" b="1" dirty="0" err="1">
                <a:cs typeface="Times New Roman" panose="02020603050405020304" pitchFamily="18" charset="0"/>
              </a:rPr>
              <a:t>dạy</a:t>
            </a:r>
            <a:r>
              <a:rPr lang="en-US" sz="3600" b="1" dirty="0">
                <a:cs typeface="Times New Roman" panose="02020603050405020304" pitchFamily="18" charset="0"/>
              </a:rPr>
              <a:t> </a:t>
            </a:r>
            <a:r>
              <a:rPr lang="en-US" sz="3600" b="1" dirty="0" err="1">
                <a:cs typeface="Times New Roman" panose="02020603050405020304" pitchFamily="18" charset="0"/>
              </a:rPr>
              <a:t>học</a:t>
            </a:r>
            <a:r>
              <a:rPr lang="en-US" sz="3600" b="1" dirty="0">
                <a:cs typeface="Times New Roman" panose="02020603050405020304" pitchFamily="18" charset="0"/>
              </a:rPr>
              <a:t>. </a:t>
            </a:r>
            <a:r>
              <a:rPr lang="en-US" sz="3600" b="1" dirty="0" err="1">
                <a:cs typeface="Times New Roman" panose="02020603050405020304" pitchFamily="18" charset="0"/>
              </a:rPr>
              <a:t>Ông</a:t>
            </a:r>
            <a:r>
              <a:rPr lang="en-US" sz="3600" b="1" dirty="0">
                <a:cs typeface="Times New Roman" panose="02020603050405020304" pitchFamily="18" charset="0"/>
              </a:rPr>
              <a:t> </a:t>
            </a:r>
            <a:r>
              <a:rPr lang="en-US" sz="3600" b="1" dirty="0" err="1">
                <a:cs typeface="Times New Roman" panose="02020603050405020304" pitchFamily="18" charset="0"/>
              </a:rPr>
              <a:t>sống</a:t>
            </a:r>
            <a:r>
              <a:rPr lang="en-US" sz="3600" b="1" dirty="0">
                <a:cs typeface="Times New Roman" panose="02020603050405020304" pitchFamily="18" charset="0"/>
              </a:rPr>
              <a:t> </a:t>
            </a:r>
            <a:r>
              <a:rPr lang="en-US" sz="3600" b="1" dirty="0" err="1">
                <a:cs typeface="Times New Roman" panose="02020603050405020304" pitchFamily="18" charset="0"/>
              </a:rPr>
              <a:t>và</a:t>
            </a:r>
            <a:r>
              <a:rPr lang="en-US" sz="3600" b="1" dirty="0">
                <a:cs typeface="Times New Roman" panose="02020603050405020304" pitchFamily="18" charset="0"/>
              </a:rPr>
              <a:t> </a:t>
            </a:r>
            <a:r>
              <a:rPr lang="en-US" sz="3600" b="1" dirty="0" err="1">
                <a:cs typeface="Times New Roman" panose="02020603050405020304" pitchFamily="18" charset="0"/>
              </a:rPr>
              <a:t>gắn</a:t>
            </a:r>
            <a:r>
              <a:rPr lang="en-US" sz="3600" b="1" dirty="0">
                <a:cs typeface="Times New Roman" panose="02020603050405020304" pitchFamily="18" charset="0"/>
              </a:rPr>
              <a:t> </a:t>
            </a:r>
            <a:r>
              <a:rPr lang="en-US" sz="3600" b="1" dirty="0" err="1">
                <a:cs typeface="Times New Roman" panose="02020603050405020304" pitchFamily="18" charset="0"/>
              </a:rPr>
              <a:t>bó</a:t>
            </a:r>
            <a:r>
              <a:rPr lang="en-US" sz="3600" b="1" dirty="0">
                <a:cs typeface="Times New Roman" panose="02020603050405020304" pitchFamily="18" charset="0"/>
              </a:rPr>
              <a:t> </a:t>
            </a:r>
            <a:r>
              <a:rPr lang="en-US" sz="3600" b="1" dirty="0" err="1">
                <a:cs typeface="Times New Roman" panose="02020603050405020304" pitchFamily="18" charset="0"/>
              </a:rPr>
              <a:t>với</a:t>
            </a:r>
            <a:r>
              <a:rPr lang="en-US" sz="3600" b="1" dirty="0">
                <a:cs typeface="Times New Roman" panose="02020603050405020304" pitchFamily="18" charset="0"/>
              </a:rPr>
              <a:t> </a:t>
            </a:r>
            <a:r>
              <a:rPr lang="en-US" sz="3600" b="1" dirty="0" err="1">
                <a:cs typeface="Times New Roman" panose="02020603050405020304" pitchFamily="18" charset="0"/>
              </a:rPr>
              <a:t>đồng</a:t>
            </a:r>
            <a:r>
              <a:rPr lang="en-US" sz="3600" b="1" dirty="0">
                <a:cs typeface="Times New Roman" panose="02020603050405020304" pitchFamily="18" charset="0"/>
              </a:rPr>
              <a:t> </a:t>
            </a:r>
            <a:r>
              <a:rPr lang="en-US" sz="3600" b="1" dirty="0" err="1">
                <a:cs typeface="Times New Roman" panose="02020603050405020304" pitchFamily="18" charset="0"/>
              </a:rPr>
              <a:t>bào</a:t>
            </a:r>
            <a:r>
              <a:rPr lang="en-US" sz="3600" b="1" dirty="0">
                <a:cs typeface="Times New Roman" panose="02020603050405020304" pitchFamily="18" charset="0"/>
              </a:rPr>
              <a:t> </a:t>
            </a:r>
            <a:r>
              <a:rPr lang="en-US" sz="3600" b="1" dirty="0" err="1">
                <a:cs typeface="Times New Roman" panose="02020603050405020304" pitchFamily="18" charset="0"/>
              </a:rPr>
              <a:t>dân</a:t>
            </a:r>
            <a:r>
              <a:rPr lang="en-US" sz="3600" b="1" dirty="0">
                <a:cs typeface="Times New Roman" panose="02020603050405020304" pitchFamily="18" charset="0"/>
              </a:rPr>
              <a:t> </a:t>
            </a:r>
            <a:r>
              <a:rPr lang="en-US" sz="3600" b="1" dirty="0" err="1">
                <a:cs typeface="Times New Roman" panose="02020603050405020304" pitchFamily="18" charset="0"/>
              </a:rPr>
              <a:t>tộc</a:t>
            </a:r>
            <a:r>
              <a:rPr lang="en-US" sz="3600" b="1" dirty="0">
                <a:cs typeface="Times New Roman" panose="02020603050405020304" pitchFamily="18" charset="0"/>
              </a:rPr>
              <a:t> </a:t>
            </a:r>
            <a:r>
              <a:rPr lang="en-US" sz="3600" b="1" dirty="0" err="1">
                <a:cs typeface="Times New Roman" panose="02020603050405020304" pitchFamily="18" charset="0"/>
              </a:rPr>
              <a:t>miền</a:t>
            </a:r>
            <a:r>
              <a:rPr lang="en-US" sz="3600" b="1" dirty="0">
                <a:cs typeface="Times New Roman" panose="02020603050405020304" pitchFamily="18" charset="0"/>
              </a:rPr>
              <a:t> </a:t>
            </a:r>
            <a:r>
              <a:rPr lang="en-US" sz="3600" b="1" dirty="0" err="1">
                <a:cs typeface="Times New Roman" panose="02020603050405020304" pitchFamily="18" charset="0"/>
              </a:rPr>
              <a:t>núi</a:t>
            </a:r>
            <a:r>
              <a:rPr lang="en-US" sz="3600" b="1" dirty="0">
                <a:cs typeface="Times New Roman" panose="02020603050405020304" pitchFamily="18" charset="0"/>
              </a:rPr>
              <a:t> </a:t>
            </a:r>
            <a:r>
              <a:rPr lang="en-US" sz="3600" b="1" dirty="0" err="1">
                <a:cs typeface="Times New Roman" panose="02020603050405020304" pitchFamily="18" charset="0"/>
              </a:rPr>
              <a:t>hơn</a:t>
            </a:r>
            <a:r>
              <a:rPr lang="en-US" sz="3600" b="1" dirty="0">
                <a:cs typeface="Times New Roman" panose="02020603050405020304" pitchFamily="18" charset="0"/>
              </a:rPr>
              <a:t> 20 </a:t>
            </a:r>
            <a:r>
              <a:rPr lang="en-US" sz="3600" b="1" dirty="0" err="1">
                <a:cs typeface="Times New Roman" panose="02020603050405020304" pitchFamily="18" charset="0"/>
              </a:rPr>
              <a:t>năm</a:t>
            </a:r>
            <a:r>
              <a:rPr lang="en-US" sz="3600" b="1" dirty="0">
                <a:cs typeface="Times New Roman" panose="02020603050405020304" pitchFamily="18" charset="0"/>
              </a:rPr>
              <a:t>. </a:t>
            </a:r>
            <a:r>
              <a:rPr lang="en-US" sz="3600" b="1" dirty="0" err="1">
                <a:cs typeface="Times New Roman" panose="02020603050405020304" pitchFamily="18" charset="0"/>
              </a:rPr>
              <a:t>Mãi</a:t>
            </a:r>
            <a:r>
              <a:rPr lang="en-US" sz="3600" b="1" dirty="0">
                <a:cs typeface="Times New Roman" panose="02020603050405020304" pitchFamily="18" charset="0"/>
              </a:rPr>
              <a:t> </a:t>
            </a:r>
            <a:r>
              <a:rPr lang="en-US" sz="3600" b="1" dirty="0" err="1">
                <a:cs typeface="Times New Roman" panose="02020603050405020304" pitchFamily="18" charset="0"/>
              </a:rPr>
              <a:t>sau</a:t>
            </a:r>
            <a:r>
              <a:rPr lang="en-US" sz="3600" b="1" dirty="0">
                <a:cs typeface="Times New Roman" panose="02020603050405020304" pitchFamily="18" charset="0"/>
              </a:rPr>
              <a:t> </a:t>
            </a:r>
            <a:r>
              <a:rPr lang="en-US" sz="3600" b="1" dirty="0" err="1">
                <a:cs typeface="Times New Roman" panose="02020603050405020304" pitchFamily="18" charset="0"/>
              </a:rPr>
              <a:t>này</a:t>
            </a:r>
            <a:r>
              <a:rPr lang="en-US" sz="3600" b="1" dirty="0">
                <a:cs typeface="Times New Roman" panose="02020603050405020304" pitchFamily="18" charset="0"/>
              </a:rPr>
              <a:t> </a:t>
            </a:r>
            <a:r>
              <a:rPr lang="en-US" sz="3600" b="1" dirty="0" err="1">
                <a:cs typeface="Times New Roman" panose="02020603050405020304" pitchFamily="18" charset="0"/>
              </a:rPr>
              <a:t>ông</a:t>
            </a:r>
            <a:r>
              <a:rPr lang="en-US" sz="3600" b="1" dirty="0">
                <a:cs typeface="Times New Roman" panose="02020603050405020304" pitchFamily="18" charset="0"/>
              </a:rPr>
              <a:t> </a:t>
            </a:r>
            <a:r>
              <a:rPr lang="en-US" sz="3600" b="1" dirty="0" err="1">
                <a:cs typeface="Times New Roman" panose="02020603050405020304" pitchFamily="18" charset="0"/>
              </a:rPr>
              <a:t>mới</a:t>
            </a:r>
            <a:r>
              <a:rPr lang="en-US" sz="3600" b="1" dirty="0">
                <a:cs typeface="Times New Roman" panose="02020603050405020304" pitchFamily="18" charset="0"/>
              </a:rPr>
              <a:t> </a:t>
            </a:r>
            <a:r>
              <a:rPr lang="en-US" sz="3600" b="1" dirty="0" err="1">
                <a:cs typeface="Times New Roman" panose="02020603050405020304" pitchFamily="18" charset="0"/>
              </a:rPr>
              <a:t>chuyển</a:t>
            </a:r>
            <a:r>
              <a:rPr lang="en-US" sz="3600" b="1" dirty="0">
                <a:cs typeface="Times New Roman" panose="02020603050405020304" pitchFamily="18" charset="0"/>
              </a:rPr>
              <a:t> </a:t>
            </a:r>
            <a:r>
              <a:rPr lang="en-US" sz="3600" b="1" dirty="0" err="1">
                <a:cs typeface="Times New Roman" panose="02020603050405020304" pitchFamily="18" charset="0"/>
              </a:rPr>
              <a:t>về</a:t>
            </a:r>
            <a:r>
              <a:rPr lang="en-US" sz="3600" b="1" dirty="0">
                <a:cs typeface="Times New Roman" panose="02020603050405020304" pitchFamily="18" charset="0"/>
              </a:rPr>
              <a:t> </a:t>
            </a:r>
            <a:r>
              <a:rPr lang="en-US" sz="3600" b="1" dirty="0" err="1">
                <a:cs typeface="Times New Roman" panose="02020603050405020304" pitchFamily="18" charset="0"/>
              </a:rPr>
              <a:t>sống</a:t>
            </a:r>
            <a:r>
              <a:rPr lang="en-US" sz="3600" b="1" dirty="0">
                <a:cs typeface="Times New Roman" panose="02020603050405020304" pitchFamily="18" charset="0"/>
              </a:rPr>
              <a:t> </a:t>
            </a:r>
            <a:r>
              <a:rPr lang="en-US" sz="3600" b="1" dirty="0" err="1">
                <a:cs typeface="Times New Roman" panose="02020603050405020304" pitchFamily="18" charset="0"/>
              </a:rPr>
              <a:t>và</a:t>
            </a:r>
            <a:r>
              <a:rPr lang="en-US" sz="3600" b="1" dirty="0">
                <a:cs typeface="Times New Roman" panose="02020603050405020304" pitchFamily="18" charset="0"/>
              </a:rPr>
              <a:t> </a:t>
            </a:r>
            <a:r>
              <a:rPr lang="en-US" sz="3600" b="1" dirty="0" err="1">
                <a:cs typeface="Times New Roman" panose="02020603050405020304" pitchFamily="18" charset="0"/>
              </a:rPr>
              <a:t>làm</a:t>
            </a:r>
            <a:r>
              <a:rPr lang="en-US" sz="3600" b="1" dirty="0">
                <a:cs typeface="Times New Roman" panose="02020603050405020304" pitchFamily="18" charset="0"/>
              </a:rPr>
              <a:t> </a:t>
            </a:r>
            <a:r>
              <a:rPr lang="en-US" sz="3600" b="1" dirty="0" err="1">
                <a:cs typeface="Times New Roman" panose="02020603050405020304" pitchFamily="18" charset="0"/>
              </a:rPr>
              <a:t>việc</a:t>
            </a:r>
            <a:r>
              <a:rPr lang="en-US" sz="3600" b="1" dirty="0">
                <a:cs typeface="Times New Roman" panose="02020603050405020304" pitchFamily="18" charset="0"/>
              </a:rPr>
              <a:t> </a:t>
            </a:r>
            <a:r>
              <a:rPr lang="en-US" sz="3600" b="1" dirty="0" err="1">
                <a:cs typeface="Times New Roman" panose="02020603050405020304" pitchFamily="18" charset="0"/>
              </a:rPr>
              <a:t>tại</a:t>
            </a:r>
            <a:r>
              <a:rPr lang="en-US" sz="3600" b="1" dirty="0">
                <a:cs typeface="Times New Roman" panose="02020603050405020304" pitchFamily="18" charset="0"/>
              </a:rPr>
              <a:t> </a:t>
            </a:r>
            <a:r>
              <a:rPr lang="en-US" sz="3600" b="1" dirty="0" err="1">
                <a:cs typeface="Times New Roman" panose="02020603050405020304" pitchFamily="18" charset="0"/>
              </a:rPr>
              <a:t>Hà</a:t>
            </a:r>
            <a:r>
              <a:rPr lang="en-US" sz="3600" b="1" dirty="0">
                <a:cs typeface="Times New Roman" panose="02020603050405020304" pitchFamily="18" charset="0"/>
              </a:rPr>
              <a:t> </a:t>
            </a:r>
            <a:r>
              <a:rPr lang="en-US" sz="3600" b="1" dirty="0" err="1">
                <a:cs typeface="Times New Roman" panose="02020603050405020304" pitchFamily="18" charset="0"/>
              </a:rPr>
              <a:t>Nội</a:t>
            </a:r>
            <a:r>
              <a:rPr lang="en-US" sz="3600" b="1" dirty="0">
                <a:cs typeface="Times New Roman" panose="02020603050405020304" pitchFamily="18" charset="0"/>
              </a:rPr>
              <a:t>. </a:t>
            </a:r>
            <a:endParaRPr lang="en-US" sz="3600" dirty="0">
              <a:cs typeface="Times New Roman" panose="02020603050405020304" pitchFamily="18" charset="0"/>
            </a:endParaRPr>
          </a:p>
        </p:txBody>
      </p:sp>
      <p:sp>
        <p:nvSpPr>
          <p:cNvPr id="23" name="TextBox 9"/>
          <p:cNvSpPr txBox="1"/>
          <p:nvPr/>
        </p:nvSpPr>
        <p:spPr>
          <a:xfrm>
            <a:off x="664888" y="618583"/>
            <a:ext cx="5300876" cy="738664"/>
          </a:xfrm>
          <a:prstGeom prst="rect">
            <a:avLst/>
          </a:prstGeom>
          <a:noFill/>
        </p:spPr>
        <p:txBody>
          <a:bodyPr wrap="square" rtlCol="0">
            <a:spAutoFit/>
          </a:bodyPr>
          <a:lstStyle/>
          <a:p>
            <a:r>
              <a:rPr lang="en-US" altLang="zh-CN" sz="4200" b="1" dirty="0">
                <a:ln w="6350">
                  <a:noFill/>
                </a:ln>
                <a:solidFill>
                  <a:srgbClr val="C00000"/>
                </a:solidFill>
                <a:latin typeface="Times New Roman" panose="02020603050405020304" pitchFamily="18" charset="0"/>
                <a:ea typeface="方正清刻本悦宋简体" panose="02000000000000000000" pitchFamily="2" charset="-122"/>
                <a:cs typeface="Times New Roman" panose="02020603050405020304" pitchFamily="18" charset="0"/>
              </a:rPr>
              <a:t>TÌM HIỂU TÁC GIẢ</a:t>
            </a:r>
            <a:endParaRPr lang="zh-CN" altLang="en-US" sz="4200" b="1" dirty="0">
              <a:ln w="6350">
                <a:noFill/>
              </a:ln>
              <a:solidFill>
                <a:srgbClr val="C00000"/>
              </a:solidFill>
              <a:latin typeface="Times New Roman" panose="02020603050405020304" pitchFamily="18" charset="0"/>
              <a:ea typeface="方正清刻本悦宋简体"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2669670500"/>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2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885332" y="2347543"/>
            <a:ext cx="2068775" cy="20687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376738" y="3663096"/>
            <a:ext cx="1804203" cy="18042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3538350" y="1852246"/>
            <a:ext cx="1945979" cy="194597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2659535" y="4889609"/>
            <a:ext cx="3492494" cy="3152616"/>
            <a:chOff x="1877238" y="2752075"/>
            <a:chExt cx="2328329" cy="2101744"/>
          </a:xfrm>
        </p:grpSpPr>
        <p:sp>
          <p:nvSpPr>
            <p:cNvPr id="14" name="TextBox 5"/>
            <p:cNvSpPr txBox="1"/>
            <p:nvPr/>
          </p:nvSpPr>
          <p:spPr>
            <a:xfrm>
              <a:off x="1877238" y="3438047"/>
              <a:ext cx="2328329" cy="1415772"/>
            </a:xfrm>
            <a:prstGeom prst="rect">
              <a:avLst/>
            </a:prstGeom>
            <a:noFill/>
          </p:spPr>
          <p:txBody>
            <a:bodyPr wrap="square" rtlCol="0">
              <a:spAutoFit/>
            </a:bodyPr>
            <a:lstStyle/>
            <a:p>
              <a:pPr algn="ctr">
                <a:spcBef>
                  <a:spcPct val="50000"/>
                </a:spcBef>
              </a:pPr>
              <a:r>
                <a:rPr lang="en-GB" altLang="vi-VN" sz="4200" b="1" dirty="0" err="1">
                  <a:solidFill>
                    <a:schemeClr val="accent3">
                      <a:lumMod val="50000"/>
                    </a:schemeClr>
                  </a:solidFill>
                  <a:latin typeface="Times New Roman" panose="02020603050405020304" pitchFamily="18" charset="0"/>
                  <a:cs typeface="Times New Roman" panose="02020603050405020304" pitchFamily="18" charset="0"/>
                </a:rPr>
                <a:t>Từ</a:t>
              </a:r>
              <a:r>
                <a:rPr lang="en-GB" altLang="vi-VN" sz="4200" b="1" dirty="0">
                  <a:solidFill>
                    <a:schemeClr val="accent3">
                      <a:lumMod val="50000"/>
                    </a:schemeClr>
                  </a:solidFill>
                  <a:latin typeface="Times New Roman" panose="02020603050405020304" pitchFamily="18" charset="0"/>
                  <a:cs typeface="Times New Roman" panose="02020603050405020304" pitchFamily="18" charset="0"/>
                </a:rPr>
                <a:t> </a:t>
              </a:r>
              <a:r>
                <a:rPr lang="en-GB" altLang="vi-VN" sz="4200" b="1" dirty="0" err="1">
                  <a:solidFill>
                    <a:schemeClr val="accent3">
                      <a:lumMod val="50000"/>
                    </a:schemeClr>
                  </a:solidFill>
                  <a:latin typeface="Times New Roman" panose="02020603050405020304" pitchFamily="18" charset="0"/>
                  <a:cs typeface="Times New Roman" panose="02020603050405020304" pitchFamily="18" charset="0"/>
                </a:rPr>
                <a:t>đầu</a:t>
              </a:r>
              <a:r>
                <a:rPr lang="en-GB" altLang="vi-VN" sz="4200" b="1" dirty="0">
                  <a:solidFill>
                    <a:schemeClr val="accent3">
                      <a:lumMod val="50000"/>
                    </a:schemeClr>
                  </a:solidFill>
                  <a:latin typeface="Times New Roman" panose="02020603050405020304" pitchFamily="18" charset="0"/>
                  <a:cs typeface="Times New Roman" panose="02020603050405020304" pitchFamily="18" charset="0"/>
                </a:rPr>
                <a:t> </a:t>
              </a:r>
              <a:r>
                <a:rPr lang="en-GB" altLang="vi-VN" sz="4200" b="1" dirty="0" err="1">
                  <a:solidFill>
                    <a:schemeClr val="accent3">
                      <a:lumMod val="50000"/>
                    </a:schemeClr>
                  </a:solidFill>
                  <a:latin typeface="Times New Roman" panose="02020603050405020304" pitchFamily="18" charset="0"/>
                  <a:cs typeface="Times New Roman" panose="02020603050405020304" pitchFamily="18" charset="0"/>
                </a:rPr>
                <a:t>đến</a:t>
              </a:r>
              <a:r>
                <a:rPr lang="en-GB" altLang="vi-VN" sz="4200" b="1" dirty="0">
                  <a:solidFill>
                    <a:schemeClr val="accent3">
                      <a:lumMod val="50000"/>
                    </a:schemeClr>
                  </a:solidFill>
                  <a:latin typeface="Times New Roman" panose="02020603050405020304" pitchFamily="18" charset="0"/>
                  <a:cs typeface="Times New Roman" panose="02020603050405020304" pitchFamily="18" charset="0"/>
                </a:rPr>
                <a:t> </a:t>
              </a:r>
              <a:r>
                <a:rPr lang="en-GB" altLang="vi-VN" sz="4800" b="1" i="1" dirty="0">
                  <a:solidFill>
                    <a:schemeClr val="accent3">
                      <a:lumMod val="50000"/>
                    </a:schemeClr>
                  </a:solidFill>
                  <a:latin typeface="Times New Roman" panose="02020603050405020304" pitchFamily="18" charset="0"/>
                  <a:cs typeface="Times New Roman" panose="02020603050405020304" pitchFamily="18" charset="0"/>
                </a:rPr>
                <a:t>… </a:t>
              </a:r>
              <a:r>
                <a:rPr lang="en-GB" altLang="vi-VN" sz="4200" b="1" dirty="0" err="1">
                  <a:solidFill>
                    <a:schemeClr val="accent3">
                      <a:lumMod val="50000"/>
                    </a:schemeClr>
                  </a:solidFill>
                  <a:latin typeface="Times New Roman" panose="02020603050405020304" pitchFamily="18" charset="0"/>
                  <a:cs typeface="Times New Roman" panose="02020603050405020304" pitchFamily="18" charset="0"/>
                </a:rPr>
                <a:t>nếp</a:t>
              </a:r>
              <a:r>
                <a:rPr lang="en-GB" altLang="vi-VN" sz="4200" b="1" dirty="0">
                  <a:solidFill>
                    <a:schemeClr val="accent3">
                      <a:lumMod val="50000"/>
                    </a:schemeClr>
                  </a:solidFill>
                  <a:latin typeface="Times New Roman" panose="02020603050405020304" pitchFamily="18" charset="0"/>
                  <a:cs typeface="Times New Roman" panose="02020603050405020304" pitchFamily="18" charset="0"/>
                </a:rPr>
                <a:t> </a:t>
              </a:r>
              <a:r>
                <a:rPr lang="en-GB" altLang="vi-VN" sz="4200" b="1" dirty="0" err="1">
                  <a:solidFill>
                    <a:schemeClr val="accent3">
                      <a:lumMod val="50000"/>
                    </a:schemeClr>
                  </a:solidFill>
                  <a:latin typeface="Times New Roman" panose="02020603050405020304" pitchFamily="18" charset="0"/>
                  <a:cs typeface="Times New Roman" panose="02020603050405020304" pitchFamily="18" charset="0"/>
                </a:rPr>
                <a:t>áo</a:t>
              </a:r>
              <a:r>
                <a:rPr lang="en-GB" altLang="vi-VN" sz="4200" b="1" dirty="0">
                  <a:solidFill>
                    <a:schemeClr val="accent3">
                      <a:lumMod val="50000"/>
                    </a:schemeClr>
                  </a:solidFill>
                  <a:latin typeface="Times New Roman" panose="02020603050405020304" pitchFamily="18" charset="0"/>
                  <a:cs typeface="Times New Roman" panose="02020603050405020304" pitchFamily="18" charset="0"/>
                </a:rPr>
                <a:t>, </a:t>
              </a:r>
              <a:r>
                <a:rPr lang="en-GB" altLang="vi-VN" sz="4200" b="1" dirty="0" err="1">
                  <a:solidFill>
                    <a:schemeClr val="accent3">
                      <a:lumMod val="50000"/>
                    </a:schemeClr>
                  </a:solidFill>
                  <a:latin typeface="Times New Roman" panose="02020603050405020304" pitchFamily="18" charset="0"/>
                  <a:cs typeface="Times New Roman" panose="02020603050405020304" pitchFamily="18" charset="0"/>
                </a:rPr>
                <a:t>nếp</a:t>
              </a:r>
              <a:r>
                <a:rPr lang="en-GB" altLang="vi-VN" sz="4200" b="1" dirty="0">
                  <a:solidFill>
                    <a:schemeClr val="accent3">
                      <a:lumMod val="50000"/>
                    </a:schemeClr>
                  </a:solidFill>
                  <a:latin typeface="Times New Roman" panose="02020603050405020304" pitchFamily="18" charset="0"/>
                  <a:cs typeface="Times New Roman" panose="02020603050405020304" pitchFamily="18" charset="0"/>
                </a:rPr>
                <a:t> </a:t>
              </a:r>
              <a:r>
                <a:rPr lang="en-GB" altLang="vi-VN" sz="4200" b="1" dirty="0" err="1">
                  <a:solidFill>
                    <a:schemeClr val="accent3">
                      <a:lumMod val="50000"/>
                    </a:schemeClr>
                  </a:solidFill>
                  <a:latin typeface="Times New Roman" panose="02020603050405020304" pitchFamily="18" charset="0"/>
                  <a:cs typeface="Times New Roman" panose="02020603050405020304" pitchFamily="18" charset="0"/>
                </a:rPr>
                <a:t>khăn</a:t>
              </a:r>
              <a:r>
                <a:rPr lang="en-GB" altLang="vi-VN" sz="4200" b="1" dirty="0">
                  <a:solidFill>
                    <a:schemeClr val="accent3">
                      <a:lumMod val="50000"/>
                    </a:schemeClr>
                  </a:solidFill>
                  <a:latin typeface="Times New Roman" panose="02020603050405020304" pitchFamily="18" charset="0"/>
                  <a:cs typeface="Times New Roman" panose="02020603050405020304" pitchFamily="18" charset="0"/>
                </a:rPr>
                <a:t>.</a:t>
              </a:r>
              <a:endParaRPr lang="en-GB" altLang="vi-VN" sz="4800" b="1"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19" name="文本框 18"/>
            <p:cNvSpPr txBox="1"/>
            <p:nvPr/>
          </p:nvSpPr>
          <p:spPr>
            <a:xfrm>
              <a:off x="2486221" y="2752075"/>
              <a:ext cx="482183" cy="492443"/>
            </a:xfrm>
            <a:prstGeom prst="rect">
              <a:avLst/>
            </a:prstGeom>
            <a:noFill/>
          </p:spPr>
          <p:txBody>
            <a:bodyPr wrap="none" rtlCol="0">
              <a:spAutoFit/>
            </a:bodyPr>
            <a:lstStyle/>
            <a:p>
              <a:r>
                <a:rPr lang="en-US" altLang="zh-CN" sz="4200" b="1" dirty="0">
                  <a:solidFill>
                    <a:schemeClr val="accent3">
                      <a:lumMod val="50000"/>
                    </a:schemeClr>
                  </a:solidFill>
                  <a:latin typeface="Times New Roman" panose="02020603050405020304" pitchFamily="18" charset="0"/>
                  <a:cs typeface="Times New Roman" panose="02020603050405020304" pitchFamily="18" charset="0"/>
                </a:rPr>
                <a:t>01</a:t>
              </a:r>
              <a:endParaRPr lang="zh-CN" altLang="en-US" sz="4200" b="1" dirty="0">
                <a:solidFill>
                  <a:schemeClr val="accent3">
                    <a:lumMod val="50000"/>
                  </a:schemeClr>
                </a:solidFill>
                <a:latin typeface="Times New Roman" panose="02020603050405020304" pitchFamily="18" charset="0"/>
                <a:cs typeface="Times New Roman" panose="02020603050405020304" pitchFamily="18" charset="0"/>
              </a:endParaRPr>
            </a:p>
          </p:txBody>
        </p:sp>
      </p:grpSp>
      <p:grpSp>
        <p:nvGrpSpPr>
          <p:cNvPr id="4" name="组合 3"/>
          <p:cNvGrpSpPr/>
          <p:nvPr/>
        </p:nvGrpSpPr>
        <p:grpSpPr>
          <a:xfrm>
            <a:off x="7580581" y="6223461"/>
            <a:ext cx="4272875" cy="2442012"/>
            <a:chOff x="3596090" y="2752075"/>
            <a:chExt cx="2848583" cy="1628008"/>
          </a:xfrm>
        </p:grpSpPr>
        <p:sp>
          <p:nvSpPr>
            <p:cNvPr id="15" name="TextBox 22"/>
            <p:cNvSpPr txBox="1"/>
            <p:nvPr/>
          </p:nvSpPr>
          <p:spPr>
            <a:xfrm>
              <a:off x="3596090" y="3456753"/>
              <a:ext cx="2848583" cy="923330"/>
            </a:xfrm>
            <a:prstGeom prst="rect">
              <a:avLst/>
            </a:prstGeom>
            <a:noFill/>
          </p:spPr>
          <p:txBody>
            <a:bodyPr wrap="square" rtlCol="0">
              <a:spAutoFit/>
            </a:bodyPr>
            <a:lstStyle>
              <a:defPPr>
                <a:defRPr lang="zh-CN"/>
              </a:defPPr>
              <a:lvl1pPr algn="ctr">
                <a:defRPr sz="1200">
                  <a:solidFill>
                    <a:schemeClr val="accent6">
                      <a:lumMod val="75000"/>
                    </a:schemeClr>
                  </a:solidFill>
                  <a:latin typeface="张海山锐线体简" panose="02000000000000000000" pitchFamily="2" charset="-122"/>
                  <a:ea typeface="张海山锐线体简" panose="02000000000000000000" pitchFamily="2" charset="-122"/>
                </a:defRPr>
              </a:lvl1pPr>
            </a:lstStyle>
            <a:p>
              <a:pPr>
                <a:spcBef>
                  <a:spcPct val="50000"/>
                </a:spcBef>
              </a:pPr>
              <a:r>
                <a:rPr lang="en-GB" altLang="vi-VN" sz="4200" b="1" dirty="0" err="1">
                  <a:solidFill>
                    <a:schemeClr val="accent3">
                      <a:lumMod val="50000"/>
                    </a:schemeClr>
                  </a:solidFill>
                  <a:latin typeface="Times New Roman" panose="02020603050405020304" pitchFamily="18" charset="0"/>
                  <a:cs typeface="Times New Roman" panose="02020603050405020304" pitchFamily="18" charset="0"/>
                </a:rPr>
                <a:t>Thảo</a:t>
              </a:r>
              <a:r>
                <a:rPr lang="en-GB" altLang="vi-VN" sz="4200" b="1" dirty="0">
                  <a:solidFill>
                    <a:schemeClr val="accent3">
                      <a:lumMod val="50000"/>
                    </a:schemeClr>
                  </a:solidFill>
                  <a:latin typeface="Times New Roman" panose="02020603050405020304" pitchFamily="18" charset="0"/>
                  <a:cs typeface="Times New Roman" panose="02020603050405020304" pitchFamily="18" charset="0"/>
                </a:rPr>
                <a:t> </a:t>
              </a:r>
              <a:r>
                <a:rPr lang="en-GB" altLang="vi-VN" sz="4200" b="1" dirty="0" err="1">
                  <a:solidFill>
                    <a:schemeClr val="accent3">
                      <a:lumMod val="50000"/>
                    </a:schemeClr>
                  </a:solidFill>
                  <a:latin typeface="Times New Roman" panose="02020603050405020304" pitchFamily="18" charset="0"/>
                  <a:cs typeface="Times New Roman" panose="02020603050405020304" pitchFamily="18" charset="0"/>
                </a:rPr>
                <a:t>quả</a:t>
              </a:r>
              <a:r>
                <a:rPr lang="en-GB" altLang="vi-VN" sz="4200" b="1" dirty="0">
                  <a:solidFill>
                    <a:schemeClr val="accent3">
                      <a:lumMod val="50000"/>
                    </a:schemeClr>
                  </a:solidFill>
                  <a:latin typeface="Times New Roman" panose="02020603050405020304" pitchFamily="18" charset="0"/>
                  <a:cs typeface="Times New Roman" panose="02020603050405020304" pitchFamily="18" charset="0"/>
                </a:rPr>
                <a:t>... </a:t>
              </a:r>
              <a:r>
                <a:rPr lang="en-GB" altLang="vi-VN" sz="4200" b="1" dirty="0" err="1">
                  <a:solidFill>
                    <a:schemeClr val="accent3">
                      <a:lumMod val="50000"/>
                    </a:schemeClr>
                  </a:solidFill>
                  <a:latin typeface="Times New Roman" panose="02020603050405020304" pitchFamily="18" charset="0"/>
                  <a:cs typeface="Times New Roman" panose="02020603050405020304" pitchFamily="18" charset="0"/>
                </a:rPr>
                <a:t>lấn</a:t>
              </a:r>
              <a:r>
                <a:rPr lang="en-GB" altLang="vi-VN" sz="4200" b="1" dirty="0">
                  <a:solidFill>
                    <a:schemeClr val="accent3">
                      <a:lumMod val="50000"/>
                    </a:schemeClr>
                  </a:solidFill>
                  <a:latin typeface="Times New Roman" panose="02020603050405020304" pitchFamily="18" charset="0"/>
                  <a:cs typeface="Times New Roman" panose="02020603050405020304" pitchFamily="18" charset="0"/>
                </a:rPr>
                <a:t> </a:t>
              </a:r>
              <a:r>
                <a:rPr lang="en-GB" altLang="vi-VN" sz="4200" b="1" dirty="0" err="1">
                  <a:solidFill>
                    <a:schemeClr val="accent3">
                      <a:lumMod val="50000"/>
                    </a:schemeClr>
                  </a:solidFill>
                  <a:latin typeface="Times New Roman" panose="02020603050405020304" pitchFamily="18" charset="0"/>
                  <a:cs typeface="Times New Roman" panose="02020603050405020304" pitchFamily="18" charset="0"/>
                </a:rPr>
                <a:t>chiếm</a:t>
              </a:r>
              <a:r>
                <a:rPr lang="en-GB" altLang="vi-VN" sz="4200" b="1" dirty="0">
                  <a:solidFill>
                    <a:schemeClr val="accent3">
                      <a:lumMod val="50000"/>
                    </a:schemeClr>
                  </a:solidFill>
                  <a:latin typeface="Times New Roman" panose="02020603050405020304" pitchFamily="18" charset="0"/>
                  <a:cs typeface="Times New Roman" panose="02020603050405020304" pitchFamily="18" charset="0"/>
                </a:rPr>
                <a:t> </a:t>
              </a:r>
              <a:r>
                <a:rPr lang="en-GB" altLang="vi-VN" sz="4200" b="1" dirty="0" err="1">
                  <a:solidFill>
                    <a:schemeClr val="accent3">
                      <a:lumMod val="50000"/>
                    </a:schemeClr>
                  </a:solidFill>
                  <a:latin typeface="Times New Roman" panose="02020603050405020304" pitchFamily="18" charset="0"/>
                  <a:cs typeface="Times New Roman" panose="02020603050405020304" pitchFamily="18" charset="0"/>
                </a:rPr>
                <a:t>không</a:t>
              </a:r>
              <a:r>
                <a:rPr lang="en-GB" altLang="vi-VN" sz="4200" b="1" dirty="0">
                  <a:solidFill>
                    <a:schemeClr val="accent3">
                      <a:lumMod val="50000"/>
                    </a:schemeClr>
                  </a:solidFill>
                  <a:latin typeface="Times New Roman" panose="02020603050405020304" pitchFamily="18" charset="0"/>
                  <a:cs typeface="Times New Roman" panose="02020603050405020304" pitchFamily="18" charset="0"/>
                </a:rPr>
                <a:t> </a:t>
              </a:r>
              <a:r>
                <a:rPr lang="en-GB" altLang="vi-VN" sz="4200" b="1" dirty="0" err="1">
                  <a:solidFill>
                    <a:schemeClr val="accent3">
                      <a:lumMod val="50000"/>
                    </a:schemeClr>
                  </a:solidFill>
                  <a:latin typeface="Times New Roman" panose="02020603050405020304" pitchFamily="18" charset="0"/>
                  <a:cs typeface="Times New Roman" panose="02020603050405020304" pitchFamily="18" charset="0"/>
                </a:rPr>
                <a:t>gian</a:t>
              </a:r>
              <a:endParaRPr lang="en-GB" altLang="vi-VN" sz="4200" b="1" i="1"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20" name="文本框 19"/>
            <p:cNvSpPr txBox="1"/>
            <p:nvPr/>
          </p:nvSpPr>
          <p:spPr>
            <a:xfrm>
              <a:off x="4572795" y="2752075"/>
              <a:ext cx="482183" cy="492443"/>
            </a:xfrm>
            <a:prstGeom prst="rect">
              <a:avLst/>
            </a:prstGeom>
            <a:noFill/>
          </p:spPr>
          <p:txBody>
            <a:bodyPr wrap="none" rtlCol="0">
              <a:spAutoFit/>
            </a:bodyPr>
            <a:lstStyle/>
            <a:p>
              <a:r>
                <a:rPr lang="en-US" altLang="zh-CN" sz="4200" b="1" dirty="0">
                  <a:solidFill>
                    <a:schemeClr val="accent3">
                      <a:lumMod val="50000"/>
                    </a:schemeClr>
                  </a:solidFill>
                  <a:latin typeface="Times New Roman" panose="02020603050405020304" pitchFamily="18" charset="0"/>
                  <a:cs typeface="Times New Roman" panose="02020603050405020304" pitchFamily="18" charset="0"/>
                </a:rPr>
                <a:t>02</a:t>
              </a:r>
              <a:endParaRPr lang="zh-CN" altLang="en-US" sz="4200" b="1" dirty="0">
                <a:solidFill>
                  <a:schemeClr val="accent3">
                    <a:lumMod val="50000"/>
                  </a:schemeClr>
                </a:solidFill>
                <a:latin typeface="Times New Roman" panose="02020603050405020304" pitchFamily="18" charset="0"/>
                <a:cs typeface="Times New Roman" panose="02020603050405020304" pitchFamily="18" charset="0"/>
              </a:endParaRPr>
            </a:p>
          </p:txBody>
        </p:sp>
      </p:grpSp>
      <p:grpSp>
        <p:nvGrpSpPr>
          <p:cNvPr id="5" name="组合 4"/>
          <p:cNvGrpSpPr/>
          <p:nvPr/>
        </p:nvGrpSpPr>
        <p:grpSpPr>
          <a:xfrm>
            <a:off x="13745070" y="4172783"/>
            <a:ext cx="2630532" cy="1748544"/>
            <a:chOff x="8428368" y="2788083"/>
            <a:chExt cx="1753688" cy="1165696"/>
          </a:xfrm>
        </p:grpSpPr>
        <p:sp>
          <p:nvSpPr>
            <p:cNvPr id="16" name="TextBox 23"/>
            <p:cNvSpPr txBox="1"/>
            <p:nvPr/>
          </p:nvSpPr>
          <p:spPr>
            <a:xfrm>
              <a:off x="8428368" y="3461336"/>
              <a:ext cx="1753688" cy="492443"/>
            </a:xfrm>
            <a:prstGeom prst="rect">
              <a:avLst/>
            </a:prstGeom>
            <a:noFill/>
          </p:spPr>
          <p:txBody>
            <a:bodyPr wrap="square" rtlCol="0">
              <a:spAutoFit/>
            </a:bodyPr>
            <a:lstStyle>
              <a:defPPr>
                <a:defRPr lang="zh-CN"/>
              </a:defPPr>
              <a:lvl1pPr algn="ctr">
                <a:defRPr sz="1200">
                  <a:solidFill>
                    <a:schemeClr val="accent6">
                      <a:lumMod val="75000"/>
                    </a:schemeClr>
                  </a:solidFill>
                  <a:latin typeface="张海山锐线体简" panose="02000000000000000000" pitchFamily="2" charset="-122"/>
                  <a:ea typeface="张海山锐线体简" panose="02000000000000000000" pitchFamily="2" charset="-122"/>
                </a:defRPr>
              </a:lvl1pPr>
            </a:lstStyle>
            <a:p>
              <a:pPr algn="l"/>
              <a:r>
                <a:rPr lang="en-US" sz="4200" b="1" dirty="0" err="1">
                  <a:solidFill>
                    <a:schemeClr val="accent3">
                      <a:lumMod val="50000"/>
                    </a:schemeClr>
                  </a:solidFill>
                  <a:latin typeface="Times New Roman" panose="02020603050405020304" pitchFamily="18" charset="0"/>
                  <a:cs typeface="Times New Roman" panose="02020603050405020304" pitchFamily="18" charset="0"/>
                </a:rPr>
                <a:t>Còn</a:t>
              </a:r>
              <a:r>
                <a:rPr lang="en-US" sz="4200" b="1" dirty="0">
                  <a:solidFill>
                    <a:schemeClr val="accent3">
                      <a:lumMod val="50000"/>
                    </a:schemeClr>
                  </a:solidFill>
                  <a:latin typeface="Times New Roman" panose="02020603050405020304" pitchFamily="18" charset="0"/>
                  <a:cs typeface="Times New Roman" panose="02020603050405020304" pitchFamily="18" charset="0"/>
                </a:rPr>
                <a:t> </a:t>
              </a:r>
              <a:r>
                <a:rPr lang="en-US" sz="4200" b="1" dirty="0" err="1">
                  <a:solidFill>
                    <a:schemeClr val="accent3">
                      <a:lumMod val="50000"/>
                    </a:schemeClr>
                  </a:solidFill>
                  <a:latin typeface="Times New Roman" panose="02020603050405020304" pitchFamily="18" charset="0"/>
                  <a:cs typeface="Times New Roman" panose="02020603050405020304" pitchFamily="18" charset="0"/>
                </a:rPr>
                <a:t>lại</a:t>
              </a:r>
              <a:r>
                <a:rPr lang="en-US" sz="4200" b="1" dirty="0">
                  <a:solidFill>
                    <a:schemeClr val="accent3">
                      <a:lumMod val="50000"/>
                    </a:schemeClr>
                  </a:solidFill>
                  <a:latin typeface="Times New Roman" panose="02020603050405020304" pitchFamily="18" charset="0"/>
                  <a:cs typeface="Times New Roman" panose="02020603050405020304" pitchFamily="18" charset="0"/>
                </a:rPr>
                <a:t>.</a:t>
              </a:r>
            </a:p>
          </p:txBody>
        </p:sp>
        <p:sp>
          <p:nvSpPr>
            <p:cNvPr id="21" name="文本框 20"/>
            <p:cNvSpPr txBox="1"/>
            <p:nvPr/>
          </p:nvSpPr>
          <p:spPr>
            <a:xfrm>
              <a:off x="8761473" y="2788083"/>
              <a:ext cx="482183" cy="492443"/>
            </a:xfrm>
            <a:prstGeom prst="rect">
              <a:avLst/>
            </a:prstGeom>
            <a:noFill/>
          </p:spPr>
          <p:txBody>
            <a:bodyPr wrap="none" rtlCol="0">
              <a:spAutoFit/>
            </a:bodyPr>
            <a:lstStyle/>
            <a:p>
              <a:r>
                <a:rPr lang="en-US" altLang="zh-CN" sz="4200" b="1" dirty="0">
                  <a:solidFill>
                    <a:schemeClr val="accent3">
                      <a:lumMod val="50000"/>
                    </a:schemeClr>
                  </a:solidFill>
                  <a:latin typeface="Times New Roman" panose="02020603050405020304" pitchFamily="18" charset="0"/>
                  <a:cs typeface="Times New Roman" panose="02020603050405020304" pitchFamily="18" charset="0"/>
                </a:rPr>
                <a:t>03</a:t>
              </a:r>
              <a:endParaRPr lang="zh-CN" altLang="en-US" sz="4200" b="1" dirty="0">
                <a:solidFill>
                  <a:schemeClr val="accent3">
                    <a:lumMod val="50000"/>
                  </a:schemeClr>
                </a:solidFill>
                <a:latin typeface="Times New Roman" panose="02020603050405020304" pitchFamily="18" charset="0"/>
                <a:cs typeface="Times New Roman" panose="02020603050405020304" pitchFamily="18" charset="0"/>
              </a:endParaRPr>
            </a:p>
          </p:txBody>
        </p:sp>
      </p:grpSp>
      <p:sp>
        <p:nvSpPr>
          <p:cNvPr id="24" name="TextBox 9"/>
          <p:cNvSpPr txBox="1"/>
          <p:nvPr/>
        </p:nvSpPr>
        <p:spPr>
          <a:xfrm>
            <a:off x="664888" y="618582"/>
            <a:ext cx="5300876" cy="738664"/>
          </a:xfrm>
          <a:prstGeom prst="rect">
            <a:avLst/>
          </a:prstGeom>
          <a:noFill/>
        </p:spPr>
        <p:txBody>
          <a:bodyPr wrap="square" rtlCol="0">
            <a:spAutoFit/>
          </a:bodyPr>
          <a:lstStyle/>
          <a:p>
            <a:r>
              <a:rPr lang="en-US" altLang="zh-CN" sz="4200" b="1" dirty="0">
                <a:ln w="6350">
                  <a:noFill/>
                </a:ln>
                <a:solidFill>
                  <a:srgbClr val="C00000"/>
                </a:solidFill>
                <a:latin typeface="Times New Roman" panose="02020603050405020304" pitchFamily="18" charset="0"/>
                <a:ea typeface="方正清刻本悦宋简体" panose="02000000000000000000" pitchFamily="2" charset="-122"/>
                <a:cs typeface="Times New Roman" panose="02020603050405020304" pitchFamily="18" charset="0"/>
              </a:rPr>
              <a:t>CHIA ĐOẠN</a:t>
            </a:r>
            <a:endParaRPr lang="zh-CN" altLang="en-US" sz="4200" b="1" dirty="0">
              <a:ln w="6350">
                <a:noFill/>
              </a:ln>
              <a:solidFill>
                <a:srgbClr val="C00000"/>
              </a:solidFill>
              <a:latin typeface="Times New Roman" panose="02020603050405020304" pitchFamily="18" charset="0"/>
              <a:ea typeface="方正清刻本悦宋简体"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238833657"/>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1200"/>
                                        <p:tgtEl>
                                          <p:spTgt spid="24"/>
                                        </p:tgtEl>
                                      </p:cBhvr>
                                    </p:animEffect>
                                  </p:childTnLst>
                                </p:cTn>
                              </p:par>
                            </p:childTnLst>
                          </p:cTn>
                        </p:par>
                        <p:par>
                          <p:cTn id="8" fill="hold">
                            <p:stCondLst>
                              <p:cond delay="12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7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22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700"/>
                            </p:stCondLst>
                            <p:childTnLst>
                              <p:par>
                                <p:cTn id="21" presetID="25"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375"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24" dur="375"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25" dur="375" accel="50000" fill="hold">
                                          <p:stCondLst>
                                            <p:cond delay="375"/>
                                          </p:stCondLst>
                                        </p:cTn>
                                        <p:tgtEl>
                                          <p:spTgt spid="2"/>
                                        </p:tgtEl>
                                        <p:attrNameLst>
                                          <p:attrName>ppt_w</p:attrName>
                                        </p:attrNameLst>
                                      </p:cBhvr>
                                      <p:tavLst>
                                        <p:tav tm="0">
                                          <p:val>
                                            <p:strVal val="#ppt_w*.05"/>
                                          </p:val>
                                        </p:tav>
                                        <p:tav tm="100000">
                                          <p:val>
                                            <p:strVal val="#ppt_w"/>
                                          </p:val>
                                        </p:tav>
                                      </p:tavLst>
                                    </p:anim>
                                    <p:anim calcmode="lin" valueType="num">
                                      <p:cBhvr>
                                        <p:cTn id="26" dur="750" fill="hold"/>
                                        <p:tgtEl>
                                          <p:spTgt spid="2"/>
                                        </p:tgtEl>
                                        <p:attrNameLst>
                                          <p:attrName>ppt_h</p:attrName>
                                        </p:attrNameLst>
                                      </p:cBhvr>
                                      <p:tavLst>
                                        <p:tav tm="0">
                                          <p:val>
                                            <p:strVal val="#ppt_h"/>
                                          </p:val>
                                        </p:tav>
                                        <p:tav tm="100000">
                                          <p:val>
                                            <p:strVal val="#ppt_h"/>
                                          </p:val>
                                        </p:tav>
                                      </p:tavLst>
                                    </p:anim>
                                    <p:anim calcmode="lin" valueType="num">
                                      <p:cBhvr>
                                        <p:cTn id="27" dur="375"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8" dur="375"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9" dur="375" accel="50000" fill="hold">
                                          <p:stCondLst>
                                            <p:cond delay="375"/>
                                          </p:stCondLst>
                                        </p:cTn>
                                        <p:tgtEl>
                                          <p:spTgt spid="2"/>
                                        </p:tgtEl>
                                        <p:attrNameLst>
                                          <p:attrName>ppt_y</p:attrName>
                                        </p:attrNameLst>
                                      </p:cBhvr>
                                      <p:tavLst>
                                        <p:tav tm="0">
                                          <p:val>
                                            <p:strVal val="#ppt_y+.1"/>
                                          </p:val>
                                        </p:tav>
                                        <p:tav tm="100000">
                                          <p:val>
                                            <p:strVal val="#ppt_y"/>
                                          </p:val>
                                        </p:tav>
                                      </p:tavLst>
                                    </p:anim>
                                    <p:animEffect transition="in" filter="fade">
                                      <p:cBhvr>
                                        <p:cTn id="30" dur="750" decel="50000">
                                          <p:stCondLst>
                                            <p:cond delay="0"/>
                                          </p:stCondLst>
                                        </p:cTn>
                                        <p:tgtEl>
                                          <p:spTgt spid="2"/>
                                        </p:tgtEl>
                                      </p:cBhvr>
                                    </p:animEffect>
                                  </p:childTnLst>
                                </p:cTn>
                              </p:par>
                            </p:childTnLst>
                          </p:cTn>
                        </p:par>
                        <p:par>
                          <p:cTn id="31" fill="hold">
                            <p:stCondLst>
                              <p:cond delay="3450"/>
                            </p:stCondLst>
                            <p:childTnLst>
                              <p:par>
                                <p:cTn id="32" presetID="25"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375"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5" dur="375"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6" dur="375" accel="50000" fill="hold">
                                          <p:stCondLst>
                                            <p:cond delay="375"/>
                                          </p:stCondLst>
                                        </p:cTn>
                                        <p:tgtEl>
                                          <p:spTgt spid="4"/>
                                        </p:tgtEl>
                                        <p:attrNameLst>
                                          <p:attrName>ppt_w</p:attrName>
                                        </p:attrNameLst>
                                      </p:cBhvr>
                                      <p:tavLst>
                                        <p:tav tm="0">
                                          <p:val>
                                            <p:strVal val="#ppt_w*.05"/>
                                          </p:val>
                                        </p:tav>
                                        <p:tav tm="100000">
                                          <p:val>
                                            <p:strVal val="#ppt_w"/>
                                          </p:val>
                                        </p:tav>
                                      </p:tavLst>
                                    </p:anim>
                                    <p:anim calcmode="lin" valueType="num">
                                      <p:cBhvr>
                                        <p:cTn id="37" dur="750" fill="hold"/>
                                        <p:tgtEl>
                                          <p:spTgt spid="4"/>
                                        </p:tgtEl>
                                        <p:attrNameLst>
                                          <p:attrName>ppt_h</p:attrName>
                                        </p:attrNameLst>
                                      </p:cBhvr>
                                      <p:tavLst>
                                        <p:tav tm="0">
                                          <p:val>
                                            <p:strVal val="#ppt_h"/>
                                          </p:val>
                                        </p:tav>
                                        <p:tav tm="100000">
                                          <p:val>
                                            <p:strVal val="#ppt_h"/>
                                          </p:val>
                                        </p:tav>
                                      </p:tavLst>
                                    </p:anim>
                                    <p:anim calcmode="lin" valueType="num">
                                      <p:cBhvr>
                                        <p:cTn id="38" dur="375"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9" dur="375"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40" dur="375" accel="50000" fill="hold">
                                          <p:stCondLst>
                                            <p:cond delay="375"/>
                                          </p:stCondLst>
                                        </p:cTn>
                                        <p:tgtEl>
                                          <p:spTgt spid="4"/>
                                        </p:tgtEl>
                                        <p:attrNameLst>
                                          <p:attrName>ppt_y</p:attrName>
                                        </p:attrNameLst>
                                      </p:cBhvr>
                                      <p:tavLst>
                                        <p:tav tm="0">
                                          <p:val>
                                            <p:strVal val="#ppt_y+.1"/>
                                          </p:val>
                                        </p:tav>
                                        <p:tav tm="100000">
                                          <p:val>
                                            <p:strVal val="#ppt_y"/>
                                          </p:val>
                                        </p:tav>
                                      </p:tavLst>
                                    </p:anim>
                                    <p:animEffect transition="in" filter="fade">
                                      <p:cBhvr>
                                        <p:cTn id="41" dur="750" decel="50000">
                                          <p:stCondLst>
                                            <p:cond delay="0"/>
                                          </p:stCondLst>
                                        </p:cTn>
                                        <p:tgtEl>
                                          <p:spTgt spid="4"/>
                                        </p:tgtEl>
                                      </p:cBhvr>
                                    </p:animEffect>
                                  </p:childTnLst>
                                </p:cTn>
                              </p:par>
                            </p:childTnLst>
                          </p:cTn>
                        </p:par>
                        <p:par>
                          <p:cTn id="42" fill="hold">
                            <p:stCondLst>
                              <p:cond delay="4200"/>
                            </p:stCondLst>
                            <p:childTnLst>
                              <p:par>
                                <p:cTn id="43" presetID="25" presetClass="entr" presetSubtype="0"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375"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46" dur="375"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47" dur="375" accel="50000" fill="hold">
                                          <p:stCondLst>
                                            <p:cond delay="375"/>
                                          </p:stCondLst>
                                        </p:cTn>
                                        <p:tgtEl>
                                          <p:spTgt spid="5"/>
                                        </p:tgtEl>
                                        <p:attrNameLst>
                                          <p:attrName>ppt_w</p:attrName>
                                        </p:attrNameLst>
                                      </p:cBhvr>
                                      <p:tavLst>
                                        <p:tav tm="0">
                                          <p:val>
                                            <p:strVal val="#ppt_w*.05"/>
                                          </p:val>
                                        </p:tav>
                                        <p:tav tm="100000">
                                          <p:val>
                                            <p:strVal val="#ppt_w"/>
                                          </p:val>
                                        </p:tav>
                                      </p:tavLst>
                                    </p:anim>
                                    <p:anim calcmode="lin" valueType="num">
                                      <p:cBhvr>
                                        <p:cTn id="48" dur="750" fill="hold"/>
                                        <p:tgtEl>
                                          <p:spTgt spid="5"/>
                                        </p:tgtEl>
                                        <p:attrNameLst>
                                          <p:attrName>ppt_h</p:attrName>
                                        </p:attrNameLst>
                                      </p:cBhvr>
                                      <p:tavLst>
                                        <p:tav tm="0">
                                          <p:val>
                                            <p:strVal val="#ppt_h"/>
                                          </p:val>
                                        </p:tav>
                                        <p:tav tm="100000">
                                          <p:val>
                                            <p:strVal val="#ppt_h"/>
                                          </p:val>
                                        </p:tav>
                                      </p:tavLst>
                                    </p:anim>
                                    <p:anim calcmode="lin" valueType="num">
                                      <p:cBhvr>
                                        <p:cTn id="49" dur="375"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50" dur="375"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51" dur="375" accel="50000" fill="hold">
                                          <p:stCondLst>
                                            <p:cond delay="375"/>
                                          </p:stCondLst>
                                        </p:cTn>
                                        <p:tgtEl>
                                          <p:spTgt spid="5"/>
                                        </p:tgtEl>
                                        <p:attrNameLst>
                                          <p:attrName>ppt_y</p:attrName>
                                        </p:attrNameLst>
                                      </p:cBhvr>
                                      <p:tavLst>
                                        <p:tav tm="0">
                                          <p:val>
                                            <p:strVal val="#ppt_y+.1"/>
                                          </p:val>
                                        </p:tav>
                                        <p:tav tm="100000">
                                          <p:val>
                                            <p:strVal val="#ppt_y"/>
                                          </p:val>
                                        </p:tav>
                                      </p:tavLst>
                                    </p:anim>
                                    <p:animEffect transition="in" filter="fade">
                                      <p:cBhvr>
                                        <p:cTn id="52" dur="75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660822AD-2810-4D2D-93CA-9AAF113A8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671" y="-290025"/>
            <a:ext cx="6163590" cy="437121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4466" y="4450193"/>
            <a:ext cx="15087600" cy="5836808"/>
          </a:xfrm>
          <a:prstGeom prst="rect">
            <a:avLst/>
          </a:prstGeom>
        </p:spPr>
      </p:pic>
      <p:sp>
        <p:nvSpPr>
          <p:cNvPr id="6" name="文本框 5"/>
          <p:cNvSpPr txBox="1"/>
          <p:nvPr/>
        </p:nvSpPr>
        <p:spPr>
          <a:xfrm>
            <a:off x="1266521" y="1604612"/>
            <a:ext cx="3858749" cy="830997"/>
          </a:xfrm>
          <a:prstGeom prst="rect">
            <a:avLst/>
          </a:prstGeom>
          <a:noFill/>
        </p:spPr>
        <p:txBody>
          <a:bodyPr wrap="none" rtlCol="0">
            <a:spAutoFit/>
          </a:bodyPr>
          <a:lstStyle/>
          <a:p>
            <a:r>
              <a:rPr lang="en-US" altLang="zh-CN" sz="4800" b="1" dirty="0">
                <a:solidFill>
                  <a:srgbClr val="FF0000"/>
                </a:solidFill>
                <a:latin typeface="Times New Roman" panose="02020603050405020304" pitchFamily="18" charset="0"/>
                <a:ea typeface="Heiti SC" panose="03000509000000000000" pitchFamily="65" charset="-122"/>
                <a:cs typeface="Times New Roman" panose="02020603050405020304" pitchFamily="18" charset="0"/>
              </a:rPr>
              <a:t>LUYỆN ĐỌC</a:t>
            </a:r>
            <a:endParaRPr lang="zh-CN" altLang="en-US" sz="4800" b="1" dirty="0">
              <a:solidFill>
                <a:srgbClr val="FF0000"/>
              </a:solidFill>
              <a:latin typeface="Times New Roman" panose="02020603050405020304" pitchFamily="18" charset="0"/>
              <a:ea typeface="Heiti SC" panose="03000509000000000000" pitchFamily="65" charset="-122"/>
              <a:cs typeface="Times New Roman" panose="02020603050405020304" pitchFamily="18" charset="0"/>
            </a:endParaRPr>
          </a:p>
        </p:txBody>
      </p:sp>
      <p:sp>
        <p:nvSpPr>
          <p:cNvPr id="3" name="Rectangle 2"/>
          <p:cNvSpPr/>
          <p:nvPr/>
        </p:nvSpPr>
        <p:spPr>
          <a:xfrm>
            <a:off x="2501154" y="4376411"/>
            <a:ext cx="13574805" cy="3046988"/>
          </a:xfrm>
          <a:prstGeom prst="rect">
            <a:avLst/>
          </a:prstGeom>
        </p:spPr>
        <p:txBody>
          <a:bodyPr wrap="square">
            <a:spAutoFit/>
          </a:bodyPr>
          <a:lstStyle/>
          <a:p>
            <a:r>
              <a:rPr lang="en-US" sz="4800" b="1" dirty="0">
                <a:latin typeface="Times New Roman" panose="02020603050405020304" pitchFamily="18" charset="0"/>
                <a:cs typeface="Times New Roman" panose="02020603050405020304" pitchFamily="18" charset="0"/>
              </a:rPr>
              <a:t>      Đ</a:t>
            </a:r>
            <a:r>
              <a:rPr lang="vi-VN" sz="4800" b="1" dirty="0">
                <a:latin typeface="Times New Roman" panose="02020603050405020304" pitchFamily="18" charset="0"/>
                <a:cs typeface="Times New Roman" panose="02020603050405020304" pitchFamily="18" charset="0"/>
              </a:rPr>
              <a:t>ọc diễn cảm bài văn với giọng </a:t>
            </a:r>
            <a:r>
              <a:rPr lang="en-US" sz="4800" b="1" dirty="0" err="1">
                <a:latin typeface="Times New Roman" panose="02020603050405020304" pitchFamily="18" charset="0"/>
                <a:cs typeface="Times New Roman" panose="02020603050405020304" pitchFamily="18" charset="0"/>
              </a:rPr>
              <a:t>nhẹ</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nhàng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thể</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hiện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cảm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hứng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ngợi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vẻ</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đẹp</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của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rừng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thảo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quả</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Biết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nhấn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mạnh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những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từ</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ngữ</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hình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ảnh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màu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sắc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mùi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vị</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của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rừng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thảo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quả</a:t>
            </a:r>
            <a:r>
              <a:rPr lang="en-US" sz="4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82308900"/>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7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grpSp>
        <p:nvGrpSpPr>
          <p:cNvPr id="2" name="Group 2"/>
          <p:cNvGrpSpPr/>
          <p:nvPr/>
        </p:nvGrpSpPr>
        <p:grpSpPr>
          <a:xfrm>
            <a:off x="-255722" y="-340575"/>
            <a:ext cx="18799443" cy="10968149"/>
            <a:chOff x="0" y="0"/>
            <a:chExt cx="25065924" cy="14624199"/>
          </a:xfrm>
        </p:grpSpPr>
        <p:pic>
          <p:nvPicPr>
            <p:cNvPr id="3" name="Picture 3"/>
            <p:cNvPicPr>
              <a:picLocks noChangeAspect="1"/>
            </p:cNvPicPr>
            <p:nvPr/>
          </p:nvPicPr>
          <p:blipFill>
            <a:blip r:embed="rId2"/>
            <a:srcRect t="6259" b="67826"/>
            <a:stretch>
              <a:fillRect/>
            </a:stretch>
          </p:blipFill>
          <p:spPr>
            <a:xfrm>
              <a:off x="0" y="0"/>
              <a:ext cx="25065924" cy="4747733"/>
            </a:xfrm>
            <a:prstGeom prst="rect">
              <a:avLst/>
            </a:prstGeom>
          </p:spPr>
        </p:pic>
        <p:pic>
          <p:nvPicPr>
            <p:cNvPr id="4" name="Picture 4"/>
            <p:cNvPicPr>
              <a:picLocks noChangeAspect="1"/>
            </p:cNvPicPr>
            <p:nvPr/>
          </p:nvPicPr>
          <p:blipFill>
            <a:blip r:embed="rId3"/>
            <a:srcRect t="34847" b="34847"/>
            <a:stretch>
              <a:fillRect/>
            </a:stretch>
          </p:blipFill>
          <p:spPr>
            <a:xfrm>
              <a:off x="0" y="4938233"/>
              <a:ext cx="25065924" cy="4747733"/>
            </a:xfrm>
            <a:prstGeom prst="rect">
              <a:avLst/>
            </a:prstGeom>
          </p:spPr>
        </p:pic>
        <p:pic>
          <p:nvPicPr>
            <p:cNvPr id="5" name="Picture 5"/>
            <p:cNvPicPr>
              <a:picLocks noChangeAspect="1"/>
            </p:cNvPicPr>
            <p:nvPr/>
          </p:nvPicPr>
          <p:blipFill>
            <a:blip r:embed="rId4"/>
            <a:srcRect t="35758" b="35758"/>
            <a:stretch>
              <a:fillRect/>
            </a:stretch>
          </p:blipFill>
          <p:spPr>
            <a:xfrm>
              <a:off x="0" y="9876466"/>
              <a:ext cx="25065924" cy="4747733"/>
            </a:xfrm>
            <a:prstGeom prst="rect">
              <a:avLst/>
            </a:prstGeom>
          </p:spPr>
        </p:pic>
      </p:grpSp>
      <p:grpSp>
        <p:nvGrpSpPr>
          <p:cNvPr id="6" name="Group 6"/>
          <p:cNvGrpSpPr/>
          <p:nvPr/>
        </p:nvGrpSpPr>
        <p:grpSpPr>
          <a:xfrm>
            <a:off x="4090651" y="2897207"/>
            <a:ext cx="10106696" cy="4492586"/>
            <a:chOff x="-1" y="5927"/>
            <a:chExt cx="13475595" cy="5990114"/>
          </a:xfrm>
          <a:solidFill>
            <a:schemeClr val="bg1"/>
          </a:solidFill>
        </p:grpSpPr>
        <p:sp>
          <p:nvSpPr>
            <p:cNvPr id="7" name="AutoShape 7"/>
            <p:cNvSpPr/>
            <p:nvPr/>
          </p:nvSpPr>
          <p:spPr>
            <a:xfrm>
              <a:off x="-1" y="5927"/>
              <a:ext cx="13475595" cy="5990114"/>
            </a:xfrm>
            <a:prstGeom prst="rect">
              <a:avLst/>
            </a:prstGeom>
            <a:grpFill/>
          </p:spPr>
        </p:sp>
        <p:sp>
          <p:nvSpPr>
            <p:cNvPr id="8" name="TextBox 8"/>
            <p:cNvSpPr txBox="1"/>
            <p:nvPr/>
          </p:nvSpPr>
          <p:spPr>
            <a:xfrm>
              <a:off x="835863" y="2575148"/>
              <a:ext cx="11803866" cy="910505"/>
            </a:xfrm>
            <a:prstGeom prst="rect">
              <a:avLst/>
            </a:prstGeom>
            <a:grpFill/>
          </p:spPr>
          <p:txBody>
            <a:bodyPr lIns="0" tIns="0" rIns="0" bIns="0" rtlCol="0" anchor="t">
              <a:spAutoFit/>
            </a:bodyPr>
            <a:lstStyle/>
            <a:p>
              <a:pPr algn="ctr">
                <a:lnSpc>
                  <a:spcPts val="3520"/>
                </a:lnSpc>
              </a:pPr>
              <a:r>
                <a:rPr lang="en-US" sz="9000" spc="160" dirty="0">
                  <a:solidFill>
                    <a:schemeClr val="accent3">
                      <a:lumMod val="50000"/>
                    </a:schemeClr>
                  </a:solidFill>
                  <a:latin typeface="Rokkitt Medium Bold"/>
                </a:rPr>
                <a:t>KHỞI ĐỘNG</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9928" y="794731"/>
            <a:ext cx="4196783" cy="4196783"/>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20833" y="555081"/>
            <a:ext cx="3762945" cy="3762945"/>
          </a:xfrm>
          <a:prstGeom prst="rect">
            <a:avLst/>
          </a:prstGeom>
        </p:spPr>
      </p:pic>
      <p:sp>
        <p:nvSpPr>
          <p:cNvPr id="12" name="文本框 5"/>
          <p:cNvSpPr txBox="1"/>
          <p:nvPr/>
        </p:nvSpPr>
        <p:spPr>
          <a:xfrm>
            <a:off x="882878" y="555081"/>
            <a:ext cx="3403496" cy="738664"/>
          </a:xfrm>
          <a:prstGeom prst="rect">
            <a:avLst/>
          </a:prstGeom>
          <a:noFill/>
        </p:spPr>
        <p:txBody>
          <a:bodyPr wrap="none" rtlCol="0">
            <a:spAutoFit/>
          </a:bodyPr>
          <a:lstStyle/>
          <a:p>
            <a:r>
              <a:rPr lang="en-US" altLang="zh-CN" sz="4200" b="1" dirty="0">
                <a:solidFill>
                  <a:srgbClr val="FF0000"/>
                </a:solidFill>
                <a:latin typeface="Times New Roman" panose="02020603050405020304" pitchFamily="18" charset="0"/>
                <a:ea typeface="Heiti SC" panose="03000509000000000000" pitchFamily="65" charset="-122"/>
                <a:cs typeface="Times New Roman" panose="02020603050405020304" pitchFamily="18" charset="0"/>
              </a:rPr>
              <a:t>LUYỆN ĐỌC</a:t>
            </a:r>
            <a:endParaRPr lang="zh-CN" altLang="en-US" sz="4200" b="1" dirty="0">
              <a:solidFill>
                <a:srgbClr val="FF0000"/>
              </a:solidFill>
              <a:latin typeface="Times New Roman" panose="02020603050405020304" pitchFamily="18" charset="0"/>
              <a:ea typeface="Heiti SC" panose="03000509000000000000" pitchFamily="65" charset="-122"/>
              <a:cs typeface="Times New Roman" panose="02020603050405020304" pitchFamily="18" charset="0"/>
            </a:endParaRPr>
          </a:p>
        </p:txBody>
      </p:sp>
      <p:sp>
        <p:nvSpPr>
          <p:cNvPr id="5" name="Rectangle 4"/>
          <p:cNvSpPr/>
          <p:nvPr/>
        </p:nvSpPr>
        <p:spPr>
          <a:xfrm>
            <a:off x="2581139" y="5028921"/>
            <a:ext cx="3897221" cy="738664"/>
          </a:xfrm>
          <a:prstGeom prst="rect">
            <a:avLst/>
          </a:prstGeom>
        </p:spPr>
        <p:txBody>
          <a:bodyPr wrap="none">
            <a:spAutoFit/>
          </a:bodyPr>
          <a:lstStyle/>
          <a:p>
            <a:pPr algn="ct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Luyện</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đọc</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đúng</a:t>
            </a:r>
            <a:endParaRPr lang="zh-CN" altLang="en-US"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endParaRPr>
          </a:p>
        </p:txBody>
      </p:sp>
      <p:sp>
        <p:nvSpPr>
          <p:cNvPr id="13" name="Rectangle 12"/>
          <p:cNvSpPr/>
          <p:nvPr/>
        </p:nvSpPr>
        <p:spPr>
          <a:xfrm>
            <a:off x="12401067" y="4206683"/>
            <a:ext cx="3536545" cy="738664"/>
          </a:xfrm>
          <a:prstGeom prst="rect">
            <a:avLst/>
          </a:prstGeom>
        </p:spPr>
        <p:txBody>
          <a:bodyPr wrap="none">
            <a:spAutoFit/>
          </a:bodyPr>
          <a:lstStyle/>
          <a:p>
            <a:pPr algn="ct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Luyện</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đọc</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câu</a:t>
            </a:r>
            <a:endParaRPr lang="zh-CN" altLang="en-US"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endParaRPr>
          </a:p>
        </p:txBody>
      </p:sp>
      <p:sp>
        <p:nvSpPr>
          <p:cNvPr id="14" name="TextBox 13"/>
          <p:cNvSpPr txBox="1"/>
          <p:nvPr/>
        </p:nvSpPr>
        <p:spPr>
          <a:xfrm>
            <a:off x="1900698" y="5905346"/>
            <a:ext cx="4961964" cy="3323987"/>
          </a:xfrm>
          <a:prstGeom prst="rect">
            <a:avLst/>
          </a:prstGeom>
          <a:noFill/>
        </p:spPr>
        <p:txBody>
          <a:bodyPr wrap="square" rtlCol="0">
            <a:spAutoFit/>
          </a:bodyPr>
          <a:lstStyle/>
          <a:p>
            <a:pPr algn="ctr"/>
            <a:r>
              <a:rPr lang="en-US" sz="4200" b="1" dirty="0" err="1">
                <a:latin typeface="Times New Roman" panose="02020603050405020304" pitchFamily="18" charset="0"/>
                <a:cs typeface="Times New Roman" panose="02020603050405020304" pitchFamily="18" charset="0"/>
              </a:rPr>
              <a:t>Đản</a:t>
            </a:r>
            <a:r>
              <a:rPr lang="en-US" sz="4200" b="1" dirty="0">
                <a:latin typeface="Times New Roman" panose="02020603050405020304" pitchFamily="18" charset="0"/>
                <a:cs typeface="Times New Roman" panose="02020603050405020304" pitchFamily="18" charset="0"/>
              </a:rPr>
              <a:t> Khan, Chin San, </a:t>
            </a:r>
            <a:r>
              <a:rPr lang="en-US" sz="4200" b="1" dirty="0" err="1">
                <a:latin typeface="Times New Roman" panose="02020603050405020304" pitchFamily="18" charset="0"/>
                <a:cs typeface="Times New Roman" panose="02020603050405020304" pitchFamily="18" charset="0"/>
              </a:rPr>
              <a:t>đỏ</a:t>
            </a:r>
            <a:r>
              <a:rPr lang="en-US" sz="4200" b="1" dirty="0">
                <a:latin typeface="Times New Roman" panose="02020603050405020304" pitchFamily="18" charset="0"/>
                <a:cs typeface="Times New Roman" panose="02020603050405020304" pitchFamily="18" charset="0"/>
              </a:rPr>
              <a:t> chon </a:t>
            </a:r>
            <a:r>
              <a:rPr lang="en-US" sz="4200" b="1" dirty="0" err="1">
                <a:latin typeface="Times New Roman" panose="02020603050405020304" pitchFamily="18" charset="0"/>
                <a:cs typeface="Times New Roman" panose="02020603050405020304" pitchFamily="18" charset="0"/>
              </a:rPr>
              <a:t>chót</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nhấp</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nháy</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lướt</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thướt</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chín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nục</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sầm</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uất</a:t>
            </a:r>
            <a:r>
              <a:rPr lang="en-US" sz="4200" b="1" dirty="0">
                <a:latin typeface="Times New Roman" panose="02020603050405020304" pitchFamily="18" charset="0"/>
                <a:cs typeface="Times New Roman" panose="02020603050405020304" pitchFamily="18" charset="0"/>
              </a:rPr>
              <a:t>, …</a:t>
            </a:r>
          </a:p>
        </p:txBody>
      </p:sp>
      <p:sp>
        <p:nvSpPr>
          <p:cNvPr id="15" name="Rectangle 14"/>
          <p:cNvSpPr/>
          <p:nvPr/>
        </p:nvSpPr>
        <p:spPr>
          <a:xfrm>
            <a:off x="9068937" y="5333473"/>
            <a:ext cx="9068937" cy="3970318"/>
          </a:xfrm>
          <a:prstGeom prst="rect">
            <a:avLst/>
          </a:prstGeom>
        </p:spPr>
        <p:txBody>
          <a:bodyPr wrap="square">
            <a:spAutoFit/>
          </a:bodyPr>
          <a:lstStyle/>
          <a:p>
            <a:pPr algn="ctr">
              <a:spcBef>
                <a:spcPct val="50000"/>
              </a:spcBef>
            </a:pPr>
            <a:r>
              <a:rPr lang="en-US" sz="4200" b="1" dirty="0" err="1">
                <a:latin typeface="Times New Roman" panose="02020603050405020304" pitchFamily="18" charset="0"/>
                <a:cs typeface="Times New Roman" panose="02020603050405020304" pitchFamily="18" charset="0"/>
              </a:rPr>
              <a:t>Gió</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tây</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lướt</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thướt</a:t>
            </a:r>
            <a:r>
              <a:rPr lang="en-US" sz="4200" b="1" dirty="0">
                <a:latin typeface="Times New Roman" panose="02020603050405020304" pitchFamily="18" charset="0"/>
                <a:cs typeface="Times New Roman" panose="02020603050405020304" pitchFamily="18" charset="0"/>
              </a:rPr>
              <a:t> bay qua </a:t>
            </a:r>
            <a:r>
              <a:rPr lang="en-US" sz="4200" b="1" dirty="0" err="1">
                <a:latin typeface="Times New Roman" panose="02020603050405020304" pitchFamily="18" charset="0"/>
                <a:cs typeface="Times New Roman" panose="02020603050405020304" pitchFamily="18" charset="0"/>
              </a:rPr>
              <a:t>rừng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quyến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hương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thảo</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quả</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đi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rải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theo</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triền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núi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đưa</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hương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thảo</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quả</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ngọt</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lựng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thơm</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nồng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vào</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những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thôn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xóm</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Chim</a:t>
            </a:r>
            <a:r>
              <a:rPr lang="en-US" sz="4200" b="1" dirty="0">
                <a:latin typeface="Times New Roman" panose="02020603050405020304" pitchFamily="18" charset="0"/>
                <a:cs typeface="Times New Roman" panose="02020603050405020304" pitchFamily="18" charset="0"/>
              </a:rPr>
              <a:t> San. </a:t>
            </a:r>
            <a:r>
              <a:rPr lang="en-US" sz="4200" b="1" dirty="0" err="1">
                <a:latin typeface="Times New Roman" panose="02020603050405020304" pitchFamily="18" charset="0"/>
                <a:cs typeface="Times New Roman" panose="02020603050405020304" pitchFamily="18" charset="0"/>
              </a:rPr>
              <a:t>Gió</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thơm</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Cây</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cỏ</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thơm</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Đất</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trời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thơm</a:t>
            </a:r>
            <a:r>
              <a:rPr lang="en-US" sz="4200" b="1" dirty="0">
                <a:latin typeface="Times New Roman" panose="02020603050405020304" pitchFamily="18" charset="0"/>
                <a:cs typeface="Times New Roman" panose="02020603050405020304" pitchFamily="18" charset="0"/>
              </a:rPr>
              <a:t>.</a:t>
            </a:r>
          </a:p>
        </p:txBody>
      </p:sp>
      <p:sp>
        <p:nvSpPr>
          <p:cNvPr id="19" name="Rectangle 18"/>
          <p:cNvSpPr/>
          <p:nvPr/>
        </p:nvSpPr>
        <p:spPr>
          <a:xfrm>
            <a:off x="12938600" y="7320494"/>
            <a:ext cx="363072" cy="738664"/>
          </a:xfrm>
          <a:prstGeom prst="rect">
            <a:avLst/>
          </a:prstGeom>
        </p:spPr>
        <p:txBody>
          <a:bodyPr wrap="square">
            <a:spAutoFit/>
          </a:bodyPr>
          <a:lstStyle/>
          <a:p>
            <a:r>
              <a:rPr lang="en-US" sz="4200" b="1" dirty="0">
                <a:ln w="11430"/>
                <a:latin typeface="Arial" panose="020B0604020202020204" pitchFamily="34" charset="0"/>
                <a:cs typeface="Arial" panose="020B0604020202020204" pitchFamily="34" charset="0"/>
              </a:rPr>
              <a:t>/</a:t>
            </a:r>
            <a:endParaRPr lang="en-US" sz="4200" dirty="0"/>
          </a:p>
        </p:txBody>
      </p:sp>
      <p:sp>
        <p:nvSpPr>
          <p:cNvPr id="20" name="Rectangle 19"/>
          <p:cNvSpPr/>
          <p:nvPr/>
        </p:nvSpPr>
        <p:spPr>
          <a:xfrm>
            <a:off x="15255693" y="8603867"/>
            <a:ext cx="363072" cy="738664"/>
          </a:xfrm>
          <a:prstGeom prst="rect">
            <a:avLst/>
          </a:prstGeom>
        </p:spPr>
        <p:txBody>
          <a:bodyPr wrap="square">
            <a:spAutoFit/>
          </a:bodyPr>
          <a:lstStyle/>
          <a:p>
            <a:r>
              <a:rPr lang="en-US" sz="4200" b="1" dirty="0">
                <a:ln w="11430"/>
                <a:latin typeface="Arial" panose="020B0604020202020204" pitchFamily="34" charset="0"/>
                <a:cs typeface="Arial" panose="020B0604020202020204" pitchFamily="34" charset="0"/>
              </a:rPr>
              <a:t>/</a:t>
            </a:r>
            <a:endParaRPr lang="en-US" sz="4200" dirty="0"/>
          </a:p>
        </p:txBody>
      </p:sp>
      <p:sp>
        <p:nvSpPr>
          <p:cNvPr id="21" name="Rectangle 20"/>
          <p:cNvSpPr/>
          <p:nvPr/>
        </p:nvSpPr>
        <p:spPr>
          <a:xfrm>
            <a:off x="15107774" y="8565126"/>
            <a:ext cx="329456" cy="738664"/>
          </a:xfrm>
          <a:prstGeom prst="rect">
            <a:avLst/>
          </a:prstGeom>
        </p:spPr>
        <p:txBody>
          <a:bodyPr wrap="square">
            <a:spAutoFit/>
          </a:bodyPr>
          <a:lstStyle/>
          <a:p>
            <a:r>
              <a:rPr lang="en-US" sz="4200" b="1" dirty="0">
                <a:ln w="11430"/>
                <a:latin typeface="Arial" panose="020B0604020202020204" pitchFamily="34" charset="0"/>
                <a:cs typeface="Arial" panose="020B0604020202020204" pitchFamily="34" charset="0"/>
              </a:rPr>
              <a:t>/</a:t>
            </a:r>
            <a:endParaRPr lang="en-US" sz="4200" dirty="0"/>
          </a:p>
        </p:txBody>
      </p:sp>
      <p:sp>
        <p:nvSpPr>
          <p:cNvPr id="4" name="Minus 3"/>
          <p:cNvSpPr/>
          <p:nvPr/>
        </p:nvSpPr>
        <p:spPr>
          <a:xfrm>
            <a:off x="9703559" y="6612341"/>
            <a:ext cx="1617260" cy="179540"/>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2" name="Minus 21"/>
          <p:cNvSpPr/>
          <p:nvPr/>
        </p:nvSpPr>
        <p:spPr>
          <a:xfrm>
            <a:off x="12564236" y="6546221"/>
            <a:ext cx="2691458" cy="245660"/>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3" name="Minus 22"/>
          <p:cNvSpPr/>
          <p:nvPr/>
        </p:nvSpPr>
        <p:spPr>
          <a:xfrm>
            <a:off x="15437229" y="6561440"/>
            <a:ext cx="1206216" cy="245660"/>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4" name="Minus 23"/>
          <p:cNvSpPr/>
          <p:nvPr/>
        </p:nvSpPr>
        <p:spPr>
          <a:xfrm>
            <a:off x="10358044" y="7795167"/>
            <a:ext cx="2943629" cy="209463"/>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5" name="Minus 24"/>
          <p:cNvSpPr/>
          <p:nvPr/>
        </p:nvSpPr>
        <p:spPr>
          <a:xfrm>
            <a:off x="16426565" y="7177626"/>
            <a:ext cx="1407651" cy="285735"/>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6" name="Minus 25"/>
          <p:cNvSpPr/>
          <p:nvPr/>
        </p:nvSpPr>
        <p:spPr>
          <a:xfrm>
            <a:off x="9075757" y="7842318"/>
            <a:ext cx="1475900" cy="228600"/>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7" name="Minus 26"/>
          <p:cNvSpPr/>
          <p:nvPr/>
        </p:nvSpPr>
        <p:spPr>
          <a:xfrm>
            <a:off x="12967885" y="8460912"/>
            <a:ext cx="1475900" cy="228600"/>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8" name="Minus 27"/>
          <p:cNvSpPr/>
          <p:nvPr/>
        </p:nvSpPr>
        <p:spPr>
          <a:xfrm>
            <a:off x="16128365" y="8443130"/>
            <a:ext cx="1475900" cy="228600"/>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9" name="Minus 28"/>
          <p:cNvSpPr/>
          <p:nvPr/>
        </p:nvSpPr>
        <p:spPr>
          <a:xfrm>
            <a:off x="13796602" y="9140727"/>
            <a:ext cx="1475900" cy="228600"/>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766935594"/>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inVertical)">
                                      <p:cBhvr>
                                        <p:cTn id="34" dur="500"/>
                                        <p:tgtEl>
                                          <p:spTgt spid="2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barn(inVertical)">
                                      <p:cBhvr>
                                        <p:cTn id="46" dur="500"/>
                                        <p:tgtEl>
                                          <p:spTgt spid="24"/>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barn(inVertical)">
                                      <p:cBhvr>
                                        <p:cTn id="49" dur="500"/>
                                        <p:tgtEl>
                                          <p:spTgt spid="25"/>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barn(inVertical)">
                                      <p:cBhvr>
                                        <p:cTn id="52" dur="500"/>
                                        <p:tgtEl>
                                          <p:spTgt spid="26"/>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barn(inVertical)">
                                      <p:cBhvr>
                                        <p:cTn id="55" dur="500"/>
                                        <p:tgtEl>
                                          <p:spTgt spid="2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barn(inVertical)">
                                      <p:cBhvr>
                                        <p:cTn id="58" dur="500"/>
                                        <p:tgtEl>
                                          <p:spTgt spid="28"/>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barn(inVertical)">
                                      <p:cBhvr>
                                        <p:cTn id="6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3" grpId="0"/>
      <p:bldP spid="14" grpId="0"/>
      <p:bldP spid="15" grpId="0"/>
      <p:bldP spid="19" grpId="0"/>
      <p:bldP spid="20" grpId="0"/>
      <p:bldP spid="21" grpId="0"/>
      <p:bldP spid="4"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b="19019"/>
          <a:stretch/>
        </p:blipFill>
        <p:spPr>
          <a:xfrm>
            <a:off x="7206018" y="5714624"/>
            <a:ext cx="11426322" cy="4572377"/>
          </a:xfrm>
          <a:prstGeom prst="rect">
            <a:avLst/>
          </a:prstGeom>
        </p:spPr>
      </p:pic>
      <p:sp>
        <p:nvSpPr>
          <p:cNvPr id="7" name="TextBox 6"/>
          <p:cNvSpPr txBox="1"/>
          <p:nvPr/>
        </p:nvSpPr>
        <p:spPr>
          <a:xfrm>
            <a:off x="593678" y="290440"/>
            <a:ext cx="9939999" cy="738664"/>
          </a:xfrm>
          <a:prstGeom prst="rect">
            <a:avLst/>
          </a:prstGeom>
          <a:noFill/>
        </p:spPr>
        <p:txBody>
          <a:bodyPr wrap="square" rtlCol="0">
            <a:spAutoFit/>
          </a:bodyPr>
          <a:lstStyle/>
          <a:p>
            <a:r>
              <a:rPr lang="en-US" sz="4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 KHÓ VÀ GIẢI NGHĨA TỪ</a:t>
            </a:r>
          </a:p>
        </p:txBody>
      </p:sp>
      <p:sp>
        <p:nvSpPr>
          <p:cNvPr id="9" name="Rectangle 8"/>
          <p:cNvSpPr/>
          <p:nvPr/>
        </p:nvSpPr>
        <p:spPr>
          <a:xfrm>
            <a:off x="1223845" y="3766143"/>
            <a:ext cx="6620786" cy="2677656"/>
          </a:xfrm>
          <a:prstGeom prst="rect">
            <a:avLst/>
          </a:prstGeom>
        </p:spPr>
        <p:txBody>
          <a:bodyPr wrap="square">
            <a:spAutoFit/>
          </a:bodyPr>
          <a:lstStyle/>
          <a:p>
            <a:pPr algn="ctr"/>
            <a:r>
              <a:rPr lang="en-US" altLang="zh-CN" sz="42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Thảo</a:t>
            </a:r>
            <a:r>
              <a:rPr lang="en-US" altLang="zh-CN" sz="42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quả</a:t>
            </a:r>
            <a:r>
              <a:rPr lang="en-US" altLang="zh-CN" sz="42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cây</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thân</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cỏ</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quả</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hình</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bầu</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dục</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lúc</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chín</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màu</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đỏ</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tỏa</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mùi</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thơm</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ngào</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ngạt</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dung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làm</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thuốc</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hoặc</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gia</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vị</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a:t>
            </a:r>
            <a:endParaRPr lang="zh-CN" altLang="en-US"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83243" y="2328641"/>
            <a:ext cx="8086310" cy="60647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83243" y="2328641"/>
            <a:ext cx="8086310" cy="60647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483243" y="2314969"/>
            <a:ext cx="8086310" cy="60647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0081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heel(1)">
                                      <p:cBhvr>
                                        <p:cTn id="2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b="19019"/>
          <a:stretch/>
        </p:blipFill>
        <p:spPr>
          <a:xfrm>
            <a:off x="5103160" y="4648250"/>
            <a:ext cx="14091182" cy="5638751"/>
          </a:xfrm>
          <a:prstGeom prst="rect">
            <a:avLst/>
          </a:prstGeom>
        </p:spPr>
      </p:pic>
      <p:sp>
        <p:nvSpPr>
          <p:cNvPr id="7" name="TextBox 6"/>
          <p:cNvSpPr txBox="1"/>
          <p:nvPr/>
        </p:nvSpPr>
        <p:spPr>
          <a:xfrm>
            <a:off x="1179364" y="454213"/>
            <a:ext cx="8921888" cy="738664"/>
          </a:xfrm>
          <a:prstGeom prst="rect">
            <a:avLst/>
          </a:prstGeom>
          <a:noFill/>
        </p:spPr>
        <p:txBody>
          <a:bodyPr wrap="square" rtlCol="0">
            <a:spAutoFit/>
          </a:bodyPr>
          <a:lstStyle/>
          <a:p>
            <a:r>
              <a:rPr lang="en-US" sz="4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 KHÓ VÀ GIẢI NGHĨA TỪ</a:t>
            </a:r>
          </a:p>
        </p:txBody>
      </p:sp>
      <p:sp>
        <p:nvSpPr>
          <p:cNvPr id="9" name="Rectangle 8"/>
          <p:cNvSpPr/>
          <p:nvPr/>
        </p:nvSpPr>
        <p:spPr>
          <a:xfrm>
            <a:off x="474384" y="4448840"/>
            <a:ext cx="6567861" cy="2031325"/>
          </a:xfrm>
          <a:prstGeom prst="rect">
            <a:avLst/>
          </a:prstGeom>
        </p:spPr>
        <p:txBody>
          <a:bodyPr wrap="square">
            <a:spAutoFit/>
          </a:bodyPr>
          <a:lstStyle/>
          <a:p>
            <a:pPr algn="ctr"/>
            <a:r>
              <a:rPr lang="en-US" altLang="zh-CN" sz="42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Đản</a:t>
            </a:r>
            <a:r>
              <a:rPr lang="en-US" altLang="zh-CN" sz="42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Khao</a:t>
            </a:r>
            <a:r>
              <a:rPr lang="en-US" altLang="zh-CN" sz="42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Chin San: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tên</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những</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vùng</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đất</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thuộc</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tỉnh</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Lào</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Cai</a:t>
            </a:r>
            <a:endParaRPr lang="zh-CN" altLang="en-US"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57837" y="2060248"/>
            <a:ext cx="9740700" cy="73055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8" descr="2422433577_ddca2964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7574507" y="2174548"/>
            <a:ext cx="9740700" cy="73055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3445647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 name="TextBox 7"/>
          <p:cNvSpPr txBox="1"/>
          <p:nvPr/>
        </p:nvSpPr>
        <p:spPr>
          <a:xfrm>
            <a:off x="716354" y="324395"/>
            <a:ext cx="8921888" cy="646331"/>
          </a:xfrm>
          <a:prstGeom prst="rect">
            <a:avLst/>
          </a:prstGeom>
          <a:noFill/>
        </p:spPr>
        <p:txBody>
          <a:bodyPr wrap="square" rtlCol="0">
            <a:spAutoFit/>
          </a:bodyPr>
          <a:lstStyle/>
          <a:p>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 KHÓ VÀ GIẢI NGHĨA TỪ</a:t>
            </a:r>
          </a:p>
        </p:txBody>
      </p:sp>
      <p:pic>
        <p:nvPicPr>
          <p:cNvPr id="1026" name="Picture 2" descr="Rừng mưa nhiệt đới - Wikiw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814" y="1990865"/>
            <a:ext cx="9819566" cy="73646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Rectangle 12"/>
          <p:cNvSpPr/>
          <p:nvPr/>
        </p:nvSpPr>
        <p:spPr>
          <a:xfrm>
            <a:off x="716354" y="3138656"/>
            <a:ext cx="6567861" cy="4616648"/>
          </a:xfrm>
          <a:prstGeom prst="rect">
            <a:avLst/>
          </a:prstGeom>
        </p:spPr>
        <p:txBody>
          <a:bodyPr wrap="square">
            <a:spAutoFit/>
          </a:bodyPr>
          <a:lstStyle/>
          <a:p>
            <a:pPr algn="ctr"/>
            <a:r>
              <a:rPr lang="en-US" altLang="zh-CN" sz="42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Tầng</a:t>
            </a:r>
            <a:r>
              <a:rPr lang="en-US" altLang="zh-CN" sz="42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rừng</a:t>
            </a:r>
            <a:r>
              <a:rPr lang="en-US" altLang="zh-CN" sz="42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thấp</a:t>
            </a:r>
            <a:r>
              <a:rPr lang="en-US" altLang="zh-CN" sz="42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tầng</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rừng</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gồm</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các</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loại</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cây</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bụi</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và</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dây</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leo</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dưới</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đất</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tầng</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rừng</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giữa</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gồm</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các</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loại</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cây</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có</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độ</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cao</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trung</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bình</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tầng</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rừng</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cao</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gồm</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các</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loại</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cây</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to,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thân</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cao</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vút</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tán</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4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rộng</a:t>
            </a:r>
            <a:r>
              <a:rPr lang="en-US" altLang="zh-CN"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a:t>
            </a:r>
            <a:endParaRPr lang="zh-CN" altLang="en-US" sz="4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173048522"/>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grpSp>
        <p:nvGrpSpPr>
          <p:cNvPr id="2" name="Group 2"/>
          <p:cNvGrpSpPr/>
          <p:nvPr/>
        </p:nvGrpSpPr>
        <p:grpSpPr>
          <a:xfrm>
            <a:off x="-255722" y="-340575"/>
            <a:ext cx="18799443" cy="10968149"/>
            <a:chOff x="0" y="0"/>
            <a:chExt cx="25065924" cy="14624199"/>
          </a:xfrm>
        </p:grpSpPr>
        <p:pic>
          <p:nvPicPr>
            <p:cNvPr id="3" name="Picture 3"/>
            <p:cNvPicPr>
              <a:picLocks noChangeAspect="1"/>
            </p:cNvPicPr>
            <p:nvPr/>
          </p:nvPicPr>
          <p:blipFill>
            <a:blip r:embed="rId2"/>
            <a:srcRect t="6259" b="67826"/>
            <a:stretch>
              <a:fillRect/>
            </a:stretch>
          </p:blipFill>
          <p:spPr>
            <a:xfrm>
              <a:off x="0" y="0"/>
              <a:ext cx="25065924" cy="4747733"/>
            </a:xfrm>
            <a:prstGeom prst="rect">
              <a:avLst/>
            </a:prstGeom>
          </p:spPr>
        </p:pic>
        <p:pic>
          <p:nvPicPr>
            <p:cNvPr id="4" name="Picture 4"/>
            <p:cNvPicPr>
              <a:picLocks noChangeAspect="1"/>
            </p:cNvPicPr>
            <p:nvPr/>
          </p:nvPicPr>
          <p:blipFill>
            <a:blip r:embed="rId3"/>
            <a:srcRect t="34847" b="34847"/>
            <a:stretch>
              <a:fillRect/>
            </a:stretch>
          </p:blipFill>
          <p:spPr>
            <a:xfrm>
              <a:off x="0" y="4938233"/>
              <a:ext cx="25065924" cy="4747733"/>
            </a:xfrm>
            <a:prstGeom prst="rect">
              <a:avLst/>
            </a:prstGeom>
          </p:spPr>
        </p:pic>
        <p:pic>
          <p:nvPicPr>
            <p:cNvPr id="5" name="Picture 5"/>
            <p:cNvPicPr>
              <a:picLocks noChangeAspect="1"/>
            </p:cNvPicPr>
            <p:nvPr/>
          </p:nvPicPr>
          <p:blipFill>
            <a:blip r:embed="rId4"/>
            <a:srcRect t="35758" b="35758"/>
            <a:stretch>
              <a:fillRect/>
            </a:stretch>
          </p:blipFill>
          <p:spPr>
            <a:xfrm>
              <a:off x="0" y="9876466"/>
              <a:ext cx="25065924" cy="4747733"/>
            </a:xfrm>
            <a:prstGeom prst="rect">
              <a:avLst/>
            </a:prstGeom>
          </p:spPr>
        </p:pic>
      </p:grpSp>
      <p:grpSp>
        <p:nvGrpSpPr>
          <p:cNvPr id="6" name="Group 6"/>
          <p:cNvGrpSpPr/>
          <p:nvPr/>
        </p:nvGrpSpPr>
        <p:grpSpPr>
          <a:xfrm>
            <a:off x="4090651" y="2897207"/>
            <a:ext cx="10106696" cy="4492586"/>
            <a:chOff x="-1" y="5927"/>
            <a:chExt cx="13475595" cy="5990114"/>
          </a:xfrm>
          <a:solidFill>
            <a:schemeClr val="bg1"/>
          </a:solidFill>
        </p:grpSpPr>
        <p:sp>
          <p:nvSpPr>
            <p:cNvPr id="7" name="AutoShape 7"/>
            <p:cNvSpPr/>
            <p:nvPr/>
          </p:nvSpPr>
          <p:spPr>
            <a:xfrm>
              <a:off x="-1" y="5927"/>
              <a:ext cx="13475595" cy="5990114"/>
            </a:xfrm>
            <a:prstGeom prst="rect">
              <a:avLst/>
            </a:pr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8"/>
            <p:cNvSpPr txBox="1"/>
            <p:nvPr/>
          </p:nvSpPr>
          <p:spPr>
            <a:xfrm>
              <a:off x="835863" y="2575148"/>
              <a:ext cx="11803866" cy="910505"/>
            </a:xfrm>
            <a:prstGeom prst="rect">
              <a:avLst/>
            </a:prstGeom>
            <a:grpFill/>
          </p:spPr>
          <p:txBody>
            <a:bodyPr lIns="0" tIns="0" rIns="0" bIns="0" rtlCol="0" anchor="t">
              <a:spAutoFit/>
            </a:bodyPr>
            <a:lstStyle/>
            <a:p>
              <a:pPr marL="0" marR="0" lvl="0" indent="0" algn="ctr" defTabSz="914400" rtl="0" eaLnBrk="1" fontAlgn="auto" latinLnBrk="0" hangingPunct="1">
                <a:lnSpc>
                  <a:spcPts val="3520"/>
                </a:lnSpc>
                <a:spcBef>
                  <a:spcPts val="0"/>
                </a:spcBef>
                <a:spcAft>
                  <a:spcPts val="0"/>
                </a:spcAft>
                <a:buClrTx/>
                <a:buSzTx/>
                <a:buFontTx/>
                <a:buNone/>
                <a:tabLst/>
                <a:defRPr/>
              </a:pPr>
              <a:r>
                <a:rPr kumimoji="0" lang="en-US" sz="9000" b="0" i="0" u="none" strike="noStrike" kern="1200" cap="none" spc="160" normalizeH="0" baseline="0" noProof="0" dirty="0">
                  <a:ln>
                    <a:noFill/>
                  </a:ln>
                  <a:solidFill>
                    <a:srgbClr val="9BBB59">
                      <a:lumMod val="50000"/>
                    </a:srgbClr>
                  </a:solidFill>
                  <a:effectLst/>
                  <a:uLnTx/>
                  <a:uFillTx/>
                  <a:latin typeface="Rokkitt Medium Bold"/>
                  <a:ea typeface="+mn-ea"/>
                  <a:cs typeface="+mn-cs"/>
                </a:rPr>
                <a:t>PHÂN TÍCH</a:t>
              </a:r>
            </a:p>
          </p:txBody>
        </p:sp>
      </p:grpSp>
    </p:spTree>
    <p:extLst>
      <p:ext uri="{BB962C8B-B14F-4D97-AF65-F5344CB8AC3E}">
        <p14:creationId xmlns:p14="http://schemas.microsoft.com/office/powerpoint/2010/main" val="16093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Rectangle 2"/>
          <p:cNvSpPr/>
          <p:nvPr/>
        </p:nvSpPr>
        <p:spPr>
          <a:xfrm>
            <a:off x="2333156" y="1563415"/>
            <a:ext cx="11861068" cy="830997"/>
          </a:xfrm>
          <a:prstGeom prst="rect">
            <a:avLst/>
          </a:prstGeom>
        </p:spPr>
        <p:txBody>
          <a:bodyPr wrap="none">
            <a:spAutoFit/>
          </a:bodyPr>
          <a:lstStyle/>
          <a:p>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Thảo</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quả</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báo</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hiệu</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vào</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mùa</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bằng</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cách</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nào</a:t>
            </a:r>
            <a:r>
              <a:rPr lang="en-US" sz="4800" b="1" dirty="0">
                <a:solidFill>
                  <a:srgbClr val="0000FF"/>
                </a:solidFill>
                <a:latin typeface="Times New Roman" panose="02020603050405020304" pitchFamily="18" charset="0"/>
                <a:cs typeface="Times New Roman" panose="02020603050405020304" pitchFamily="18" charset="0"/>
              </a:rPr>
              <a:t>?</a:t>
            </a:r>
            <a:endParaRPr lang="en-US" sz="4800" b="1" dirty="0">
              <a:solidFill>
                <a:srgbClr val="7030A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438937" y="3120949"/>
            <a:ext cx="10188957" cy="3785652"/>
          </a:xfrm>
          <a:prstGeom prst="rect">
            <a:avLst/>
          </a:prstGeom>
        </p:spPr>
        <p:txBody>
          <a:bodyPr wrap="square">
            <a:spAutoFit/>
          </a:bodyPr>
          <a:lstStyle/>
          <a:p>
            <a:pPr algn="ct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Thảo</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quả</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báo</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hiệu</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vào</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mùa</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bằng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mùi</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thơm</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đặc</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biệt</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quyến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rũ</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và</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lan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xa</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làm</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cho</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gió</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thơm</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cây</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cỏ</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thơm</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đất</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trời</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thơm</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từng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nếp</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áo</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nếp</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khăn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của</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người</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đi</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rừng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cũng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thơm</a:t>
            </a:r>
            <a:r>
              <a:rPr lang="en-US" sz="4800" b="1" dirty="0">
                <a:solidFill>
                  <a:srgbClr val="FF0000"/>
                </a:solidFill>
                <a:latin typeface="Times New Roman" panose="02020603050405020304" pitchFamily="18" charset="0"/>
                <a:cs typeface="Times New Roman" panose="02020603050405020304" pitchFamily="18" charset="0"/>
              </a:rPr>
              <a:t>.</a:t>
            </a:r>
            <a:endParaRPr lang="en-US" sz="4800" b="1" dirty="0">
              <a:latin typeface="Times New Roman" panose="02020603050405020304" pitchFamily="18" charset="0"/>
              <a:cs typeface="Times New Roman" panose="02020603050405020304" pitchFamily="18" charset="0"/>
            </a:endParaRPr>
          </a:p>
        </p:txBody>
      </p:sp>
      <p:pic>
        <p:nvPicPr>
          <p:cNvPr id="5122" name="Picture 2" descr="Mùa thảo quả chín rực ở Lào Cai | Báo Dân tr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51753">
            <a:off x="11827238" y="2985052"/>
            <a:ext cx="5779140" cy="69184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517797356"/>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FCD57E5-E905-48E1-8AEF-AA6AA42AE7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4771" y="748421"/>
            <a:ext cx="8056346" cy="10287000"/>
          </a:xfrm>
          <a:prstGeom prst="rect">
            <a:avLst/>
          </a:prstGeom>
        </p:spPr>
      </p:pic>
      <p:sp>
        <p:nvSpPr>
          <p:cNvPr id="6" name="Hình Chữ nhật 13"/>
          <p:cNvSpPr>
            <a:spLocks noChangeArrowheads="1"/>
          </p:cNvSpPr>
          <p:nvPr/>
        </p:nvSpPr>
        <p:spPr bwMode="auto">
          <a:xfrm>
            <a:off x="2654016" y="1657605"/>
            <a:ext cx="1252541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sz="5400" b="1" dirty="0">
                <a:solidFill>
                  <a:srgbClr val="0000FF"/>
                </a:solidFill>
                <a:cs typeface="Times New Roman" panose="02020603050405020304" pitchFamily="18" charset="0"/>
              </a:rPr>
              <a:t> </a:t>
            </a:r>
            <a:r>
              <a:rPr lang="en-US" sz="5400" b="1" dirty="0" err="1">
                <a:solidFill>
                  <a:srgbClr val="0000FF"/>
                </a:solidFill>
                <a:cs typeface="Times New Roman" panose="02020603050405020304" pitchFamily="18" charset="0"/>
              </a:rPr>
              <a:t>Cách</a:t>
            </a:r>
            <a:r>
              <a:rPr lang="en-US" sz="5400" b="1" dirty="0">
                <a:solidFill>
                  <a:srgbClr val="0000FF"/>
                </a:solidFill>
                <a:cs typeface="Times New Roman" panose="02020603050405020304" pitchFamily="18" charset="0"/>
              </a:rPr>
              <a:t> </a:t>
            </a:r>
            <a:r>
              <a:rPr lang="en-US" sz="5400" b="1" dirty="0" err="1">
                <a:solidFill>
                  <a:srgbClr val="0000FF"/>
                </a:solidFill>
                <a:cs typeface="Times New Roman" panose="02020603050405020304" pitchFamily="18" charset="0"/>
              </a:rPr>
              <a:t>dùng</a:t>
            </a:r>
            <a:r>
              <a:rPr lang="en-US" sz="5400" b="1" dirty="0">
                <a:solidFill>
                  <a:srgbClr val="0000FF"/>
                </a:solidFill>
                <a:cs typeface="Times New Roman" panose="02020603050405020304" pitchFamily="18" charset="0"/>
              </a:rPr>
              <a:t> </a:t>
            </a:r>
            <a:r>
              <a:rPr lang="en-US" sz="5400" b="1" dirty="0" err="1">
                <a:solidFill>
                  <a:srgbClr val="0000FF"/>
                </a:solidFill>
                <a:cs typeface="Times New Roman" panose="02020603050405020304" pitchFamily="18" charset="0"/>
              </a:rPr>
              <a:t>từ</a:t>
            </a:r>
            <a:r>
              <a:rPr lang="en-US" sz="5400" b="1" dirty="0">
                <a:solidFill>
                  <a:srgbClr val="0000FF"/>
                </a:solidFill>
                <a:cs typeface="Times New Roman" panose="02020603050405020304" pitchFamily="18" charset="0"/>
              </a:rPr>
              <a:t>, </a:t>
            </a:r>
            <a:r>
              <a:rPr lang="en-US" sz="5400" b="1" dirty="0" err="1">
                <a:solidFill>
                  <a:srgbClr val="0000FF"/>
                </a:solidFill>
                <a:cs typeface="Times New Roman" panose="02020603050405020304" pitchFamily="18" charset="0"/>
              </a:rPr>
              <a:t>đặt</a:t>
            </a:r>
            <a:r>
              <a:rPr lang="en-US" sz="5400" b="1" dirty="0">
                <a:solidFill>
                  <a:srgbClr val="0000FF"/>
                </a:solidFill>
                <a:cs typeface="Times New Roman" panose="02020603050405020304" pitchFamily="18" charset="0"/>
              </a:rPr>
              <a:t> </a:t>
            </a:r>
            <a:r>
              <a:rPr lang="en-US" sz="5400" b="1" dirty="0" err="1">
                <a:solidFill>
                  <a:srgbClr val="0000FF"/>
                </a:solidFill>
                <a:cs typeface="Times New Roman" panose="02020603050405020304" pitchFamily="18" charset="0"/>
              </a:rPr>
              <a:t>câu</a:t>
            </a:r>
            <a:r>
              <a:rPr lang="en-US" sz="5400" b="1" dirty="0">
                <a:solidFill>
                  <a:srgbClr val="0000FF"/>
                </a:solidFill>
                <a:cs typeface="Times New Roman" panose="02020603050405020304" pitchFamily="18" charset="0"/>
              </a:rPr>
              <a:t> ở </a:t>
            </a:r>
            <a:r>
              <a:rPr lang="en-US" sz="5400" b="1" dirty="0" err="1">
                <a:solidFill>
                  <a:srgbClr val="0000FF"/>
                </a:solidFill>
                <a:cs typeface="Times New Roman" panose="02020603050405020304" pitchFamily="18" charset="0"/>
              </a:rPr>
              <a:t>đoạn</a:t>
            </a:r>
            <a:r>
              <a:rPr lang="en-US" sz="5400" b="1" dirty="0">
                <a:solidFill>
                  <a:srgbClr val="0000FF"/>
                </a:solidFill>
                <a:cs typeface="Times New Roman" panose="02020603050405020304" pitchFamily="18" charset="0"/>
              </a:rPr>
              <a:t> 1 </a:t>
            </a:r>
            <a:r>
              <a:rPr lang="en-US" sz="5400" b="1" dirty="0" err="1">
                <a:solidFill>
                  <a:srgbClr val="0000FF"/>
                </a:solidFill>
                <a:cs typeface="Times New Roman" panose="02020603050405020304" pitchFamily="18" charset="0"/>
              </a:rPr>
              <a:t>có</a:t>
            </a:r>
            <a:r>
              <a:rPr lang="en-US" sz="5400" b="1" dirty="0">
                <a:solidFill>
                  <a:srgbClr val="0000FF"/>
                </a:solidFill>
                <a:cs typeface="Times New Roman" panose="02020603050405020304" pitchFamily="18" charset="0"/>
              </a:rPr>
              <a:t> </a:t>
            </a:r>
            <a:r>
              <a:rPr lang="en-US" sz="5400" b="1" dirty="0" err="1">
                <a:solidFill>
                  <a:srgbClr val="0000FF"/>
                </a:solidFill>
                <a:cs typeface="Times New Roman" panose="02020603050405020304" pitchFamily="18" charset="0"/>
              </a:rPr>
              <a:t>gì</a:t>
            </a:r>
            <a:r>
              <a:rPr lang="en-US" sz="5400" b="1" dirty="0">
                <a:solidFill>
                  <a:srgbClr val="0000FF"/>
                </a:solidFill>
                <a:cs typeface="Times New Roman" panose="02020603050405020304" pitchFamily="18" charset="0"/>
              </a:rPr>
              <a:t> </a:t>
            </a:r>
            <a:r>
              <a:rPr lang="en-US" sz="5400" b="1" dirty="0" err="1">
                <a:solidFill>
                  <a:srgbClr val="0000FF"/>
                </a:solidFill>
                <a:cs typeface="Times New Roman" panose="02020603050405020304" pitchFamily="18" charset="0"/>
              </a:rPr>
              <a:t>đáng</a:t>
            </a:r>
            <a:r>
              <a:rPr lang="en-US" sz="5400" b="1" dirty="0">
                <a:solidFill>
                  <a:srgbClr val="0000FF"/>
                </a:solidFill>
                <a:cs typeface="Times New Roman" panose="02020603050405020304" pitchFamily="18" charset="0"/>
              </a:rPr>
              <a:t> </a:t>
            </a:r>
            <a:r>
              <a:rPr lang="en-US" sz="5400" b="1" dirty="0" err="1">
                <a:solidFill>
                  <a:srgbClr val="0000FF"/>
                </a:solidFill>
                <a:cs typeface="Times New Roman" panose="02020603050405020304" pitchFamily="18" charset="0"/>
              </a:rPr>
              <a:t>chú</a:t>
            </a:r>
            <a:r>
              <a:rPr lang="en-US" sz="5400" b="1" dirty="0">
                <a:solidFill>
                  <a:srgbClr val="0000FF"/>
                </a:solidFill>
                <a:cs typeface="Times New Roman" panose="02020603050405020304" pitchFamily="18" charset="0"/>
              </a:rPr>
              <a:t> ý?</a:t>
            </a:r>
          </a:p>
        </p:txBody>
      </p:sp>
      <p:sp>
        <p:nvSpPr>
          <p:cNvPr id="7" name="Hình Chữ nhật 15"/>
          <p:cNvSpPr>
            <a:spLocks noChangeArrowheads="1"/>
          </p:cNvSpPr>
          <p:nvPr/>
        </p:nvSpPr>
        <p:spPr bwMode="auto">
          <a:xfrm>
            <a:off x="1702090" y="4367283"/>
            <a:ext cx="14429273"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sz="5400" b="1" dirty="0">
                <a:solidFill>
                  <a:srgbClr val="FF0000"/>
                </a:solidFill>
                <a:cs typeface="Times New Roman" panose="02020603050405020304" pitchFamily="18" charset="0"/>
              </a:rPr>
              <a:t> </a:t>
            </a:r>
            <a:r>
              <a:rPr lang="en-US" sz="5400" b="1" dirty="0" err="1">
                <a:cs typeface="Times New Roman" panose="02020603050405020304" pitchFamily="18" charset="0"/>
              </a:rPr>
              <a:t>Các</a:t>
            </a:r>
            <a:r>
              <a:rPr lang="en-US" sz="5400" b="1" dirty="0">
                <a:cs typeface="Times New Roman" panose="02020603050405020304" pitchFamily="18" charset="0"/>
              </a:rPr>
              <a:t> </a:t>
            </a:r>
            <a:r>
              <a:rPr lang="en-US" sz="5400" b="1" dirty="0" err="1">
                <a:cs typeface="Times New Roman" panose="02020603050405020304" pitchFamily="18" charset="0"/>
              </a:rPr>
              <a:t>từ</a:t>
            </a:r>
            <a:r>
              <a:rPr lang="en-US" sz="5400" b="1" dirty="0">
                <a:cs typeface="Times New Roman" panose="02020603050405020304" pitchFamily="18" charset="0"/>
              </a:rPr>
              <a:t> </a:t>
            </a:r>
            <a:r>
              <a:rPr lang="en-US" sz="5400" b="1" dirty="0" err="1">
                <a:solidFill>
                  <a:srgbClr val="FF0000"/>
                </a:solidFill>
                <a:cs typeface="Times New Roman" panose="02020603050405020304" pitchFamily="18" charset="0"/>
              </a:rPr>
              <a:t>hương</a:t>
            </a:r>
            <a:r>
              <a:rPr lang="en-US" sz="5400" b="1" dirty="0">
                <a:solidFill>
                  <a:srgbClr val="FF0000"/>
                </a:solidFill>
                <a:cs typeface="Times New Roman" panose="02020603050405020304" pitchFamily="18" charset="0"/>
              </a:rPr>
              <a:t> </a:t>
            </a:r>
            <a:r>
              <a:rPr lang="en-US" sz="5400" b="1" dirty="0" err="1">
                <a:cs typeface="Times New Roman" panose="02020603050405020304" pitchFamily="18" charset="0"/>
              </a:rPr>
              <a:t>và</a:t>
            </a:r>
            <a:r>
              <a:rPr lang="en-US" sz="5400" b="1" dirty="0">
                <a:solidFill>
                  <a:srgbClr val="FF0000"/>
                </a:solidFill>
                <a:cs typeface="Times New Roman" panose="02020603050405020304" pitchFamily="18" charset="0"/>
              </a:rPr>
              <a:t> </a:t>
            </a:r>
            <a:r>
              <a:rPr lang="en-US" sz="5400" b="1" dirty="0" err="1">
                <a:solidFill>
                  <a:srgbClr val="FF0000"/>
                </a:solidFill>
                <a:cs typeface="Times New Roman" panose="02020603050405020304" pitchFamily="18" charset="0"/>
              </a:rPr>
              <a:t>thơm</a:t>
            </a:r>
            <a:r>
              <a:rPr lang="en-US" sz="5400" b="1" dirty="0">
                <a:solidFill>
                  <a:srgbClr val="FF0000"/>
                </a:solidFill>
                <a:cs typeface="Times New Roman" panose="02020603050405020304" pitchFamily="18" charset="0"/>
              </a:rPr>
              <a:t> </a:t>
            </a:r>
            <a:r>
              <a:rPr lang="en-US" sz="5400" b="1" dirty="0" err="1">
                <a:cs typeface="Times New Roman" panose="02020603050405020304" pitchFamily="18" charset="0"/>
              </a:rPr>
              <a:t>được</a:t>
            </a:r>
            <a:r>
              <a:rPr lang="en-US" sz="5400" b="1" dirty="0">
                <a:cs typeface="Times New Roman" panose="02020603050405020304" pitchFamily="18" charset="0"/>
              </a:rPr>
              <a:t> </a:t>
            </a:r>
            <a:r>
              <a:rPr lang="en-US" sz="5400" b="1" dirty="0" err="1">
                <a:cs typeface="Times New Roman" panose="02020603050405020304" pitchFamily="18" charset="0"/>
              </a:rPr>
              <a:t>lặp</a:t>
            </a:r>
            <a:r>
              <a:rPr lang="en-US" sz="5400" b="1" dirty="0">
                <a:cs typeface="Times New Roman" panose="02020603050405020304" pitchFamily="18" charset="0"/>
              </a:rPr>
              <a:t> </a:t>
            </a:r>
            <a:r>
              <a:rPr lang="en-US" sz="5400" b="1" dirty="0" err="1">
                <a:cs typeface="Times New Roman" panose="02020603050405020304" pitchFamily="18" charset="0"/>
              </a:rPr>
              <a:t>đi</a:t>
            </a:r>
            <a:r>
              <a:rPr lang="en-US" sz="5400" b="1" dirty="0">
                <a:cs typeface="Times New Roman" panose="02020603050405020304" pitchFamily="18" charset="0"/>
              </a:rPr>
              <a:t> </a:t>
            </a:r>
            <a:r>
              <a:rPr lang="en-US" sz="5400" b="1" dirty="0" err="1">
                <a:cs typeface="Times New Roman" panose="02020603050405020304" pitchFamily="18" charset="0"/>
              </a:rPr>
              <a:t>lặp</a:t>
            </a:r>
            <a:r>
              <a:rPr lang="en-US" sz="5400" b="1" dirty="0">
                <a:cs typeface="Times New Roman" panose="02020603050405020304" pitchFamily="18" charset="0"/>
              </a:rPr>
              <a:t> </a:t>
            </a:r>
            <a:r>
              <a:rPr lang="en-US" sz="5400" b="1" dirty="0" err="1">
                <a:cs typeface="Times New Roman" panose="02020603050405020304" pitchFamily="18" charset="0"/>
              </a:rPr>
              <a:t>lại</a:t>
            </a:r>
            <a:r>
              <a:rPr lang="en-US" sz="5400" b="1" dirty="0">
                <a:cs typeface="Times New Roman" panose="02020603050405020304" pitchFamily="18" charset="0"/>
              </a:rPr>
              <a:t> </a:t>
            </a:r>
            <a:r>
              <a:rPr lang="en-US" sz="5400" b="1" dirty="0" err="1">
                <a:cs typeface="Times New Roman" panose="02020603050405020304" pitchFamily="18" charset="0"/>
              </a:rPr>
              <a:t>cho</a:t>
            </a:r>
            <a:r>
              <a:rPr lang="en-US" sz="5400" b="1" dirty="0">
                <a:cs typeface="Times New Roman" panose="02020603050405020304" pitchFamily="18" charset="0"/>
              </a:rPr>
              <a:t> ta </a:t>
            </a:r>
            <a:r>
              <a:rPr lang="en-US" sz="5400" b="1" dirty="0" err="1">
                <a:cs typeface="Times New Roman" panose="02020603050405020304" pitchFamily="18" charset="0"/>
              </a:rPr>
              <a:t>thấy</a:t>
            </a:r>
            <a:r>
              <a:rPr lang="en-US" sz="5400" b="1" dirty="0">
                <a:cs typeface="Times New Roman" panose="02020603050405020304" pitchFamily="18" charset="0"/>
              </a:rPr>
              <a:t> </a:t>
            </a:r>
            <a:r>
              <a:rPr lang="en-US" sz="5400" b="1" dirty="0" err="1">
                <a:cs typeface="Times New Roman" panose="02020603050405020304" pitchFamily="18" charset="0"/>
              </a:rPr>
              <a:t>thảo</a:t>
            </a:r>
            <a:r>
              <a:rPr lang="en-US" sz="5400" b="1" dirty="0">
                <a:cs typeface="Times New Roman" panose="02020603050405020304" pitchFamily="18" charset="0"/>
              </a:rPr>
              <a:t> </a:t>
            </a:r>
            <a:r>
              <a:rPr lang="en-US" sz="5400" b="1" dirty="0" err="1">
                <a:cs typeface="Times New Roman" panose="02020603050405020304" pitchFamily="18" charset="0"/>
              </a:rPr>
              <a:t>quả</a:t>
            </a:r>
            <a:r>
              <a:rPr lang="en-US" sz="5400" b="1" dirty="0">
                <a:cs typeface="Times New Roman" panose="02020603050405020304" pitchFamily="18" charset="0"/>
              </a:rPr>
              <a:t> </a:t>
            </a:r>
            <a:r>
              <a:rPr lang="en-US" sz="5400" b="1" dirty="0" err="1">
                <a:cs typeface="Times New Roman" panose="02020603050405020304" pitchFamily="18" charset="0"/>
              </a:rPr>
              <a:t>có</a:t>
            </a:r>
            <a:r>
              <a:rPr lang="en-US" sz="5400" b="1" dirty="0">
                <a:cs typeface="Times New Roman" panose="02020603050405020304" pitchFamily="18" charset="0"/>
              </a:rPr>
              <a:t> </a:t>
            </a:r>
            <a:r>
              <a:rPr lang="en-US" sz="5400" b="1" dirty="0" err="1">
                <a:cs typeface="Times New Roman" panose="02020603050405020304" pitchFamily="18" charset="0"/>
              </a:rPr>
              <a:t>mùi</a:t>
            </a:r>
            <a:r>
              <a:rPr lang="en-US" sz="5400" b="1" dirty="0">
                <a:cs typeface="Times New Roman" panose="02020603050405020304" pitchFamily="18" charset="0"/>
              </a:rPr>
              <a:t> </a:t>
            </a:r>
            <a:r>
              <a:rPr lang="en-US" sz="5400" b="1" dirty="0" err="1">
                <a:cs typeface="Times New Roman" panose="02020603050405020304" pitchFamily="18" charset="0"/>
              </a:rPr>
              <a:t>hương</a:t>
            </a:r>
            <a:r>
              <a:rPr lang="en-US" sz="5400" b="1" dirty="0">
                <a:cs typeface="Times New Roman" panose="02020603050405020304" pitchFamily="18" charset="0"/>
              </a:rPr>
              <a:t> </a:t>
            </a:r>
            <a:r>
              <a:rPr lang="en-US" sz="5400" b="1" dirty="0" err="1">
                <a:cs typeface="Times New Roman" panose="02020603050405020304" pitchFamily="18" charset="0"/>
              </a:rPr>
              <a:t>đặc</a:t>
            </a:r>
            <a:r>
              <a:rPr lang="en-US" sz="5400" b="1" dirty="0">
                <a:cs typeface="Times New Roman" panose="02020603050405020304" pitchFamily="18" charset="0"/>
              </a:rPr>
              <a:t> </a:t>
            </a:r>
            <a:r>
              <a:rPr lang="en-US" sz="5400" b="1" dirty="0" err="1">
                <a:cs typeface="Times New Roman" panose="02020603050405020304" pitchFamily="18" charset="0"/>
              </a:rPr>
              <a:t>biệt</a:t>
            </a:r>
            <a:r>
              <a:rPr lang="en-US" sz="5400" b="1" dirty="0">
                <a:cs typeface="Times New Roman" panose="02020603050405020304" pitchFamily="18" charset="0"/>
              </a:rPr>
              <a:t>. </a:t>
            </a:r>
            <a:r>
              <a:rPr lang="en-US" sz="5400" b="1" dirty="0" err="1">
                <a:cs typeface="Times New Roman" panose="02020603050405020304" pitchFamily="18" charset="0"/>
              </a:rPr>
              <a:t>Có</a:t>
            </a:r>
            <a:r>
              <a:rPr lang="en-US" sz="5400" b="1" dirty="0">
                <a:cs typeface="Times New Roman" panose="02020603050405020304" pitchFamily="18" charset="0"/>
              </a:rPr>
              <a:t> </a:t>
            </a:r>
            <a:r>
              <a:rPr lang="en-US" sz="5400" b="1" dirty="0" err="1">
                <a:cs typeface="Times New Roman" panose="02020603050405020304" pitchFamily="18" charset="0"/>
              </a:rPr>
              <a:t>câu</a:t>
            </a:r>
            <a:r>
              <a:rPr lang="en-US" sz="5400" b="1" dirty="0">
                <a:cs typeface="Times New Roman" panose="02020603050405020304" pitchFamily="18" charset="0"/>
              </a:rPr>
              <a:t> </a:t>
            </a:r>
            <a:r>
              <a:rPr lang="en-US" sz="5400" b="1" dirty="0" err="1">
                <a:cs typeface="Times New Roman" panose="02020603050405020304" pitchFamily="18" charset="0"/>
              </a:rPr>
              <a:t>dài</a:t>
            </a:r>
            <a:r>
              <a:rPr lang="en-US" sz="5400" b="1" dirty="0">
                <a:cs typeface="Times New Roman" panose="02020603050405020304" pitchFamily="18" charset="0"/>
              </a:rPr>
              <a:t>, </a:t>
            </a:r>
            <a:r>
              <a:rPr lang="en-US" sz="5400" b="1" dirty="0" err="1">
                <a:cs typeface="Times New Roman" panose="02020603050405020304" pitchFamily="18" charset="0"/>
              </a:rPr>
              <a:t>câu</a:t>
            </a:r>
            <a:r>
              <a:rPr lang="en-US" sz="5400" b="1" dirty="0">
                <a:cs typeface="Times New Roman" panose="02020603050405020304" pitchFamily="18" charset="0"/>
              </a:rPr>
              <a:t> </a:t>
            </a:r>
            <a:r>
              <a:rPr lang="en-US" sz="5400" b="1" dirty="0" err="1">
                <a:cs typeface="Times New Roman" panose="02020603050405020304" pitchFamily="18" charset="0"/>
              </a:rPr>
              <a:t>ngắn</a:t>
            </a:r>
            <a:r>
              <a:rPr lang="en-US" sz="5400" b="1" dirty="0">
                <a:cs typeface="Times New Roman" panose="02020603050405020304" pitchFamily="18" charset="0"/>
              </a:rPr>
              <a:t> </a:t>
            </a:r>
            <a:r>
              <a:rPr lang="en-US" sz="5400" b="1" dirty="0" err="1">
                <a:cs typeface="Times New Roman" panose="02020603050405020304" pitchFamily="18" charset="0"/>
              </a:rPr>
              <a:t>xen</a:t>
            </a:r>
            <a:r>
              <a:rPr lang="en-US" sz="5400" b="1" dirty="0">
                <a:cs typeface="Times New Roman" panose="02020603050405020304" pitchFamily="18" charset="0"/>
              </a:rPr>
              <a:t> </a:t>
            </a:r>
            <a:r>
              <a:rPr lang="en-US" sz="5400" b="1" dirty="0" err="1">
                <a:cs typeface="Times New Roman" panose="02020603050405020304" pitchFamily="18" charset="0"/>
              </a:rPr>
              <a:t>lẫn</a:t>
            </a:r>
            <a:r>
              <a:rPr lang="en-US" sz="5400" b="1" dirty="0">
                <a:cs typeface="Times New Roman" panose="02020603050405020304" pitchFamily="18" charset="0"/>
              </a:rPr>
              <a:t> </a:t>
            </a:r>
            <a:r>
              <a:rPr lang="en-US" sz="5400" b="1" dirty="0" err="1">
                <a:cs typeface="Times New Roman" panose="02020603050405020304" pitchFamily="18" charset="0"/>
              </a:rPr>
              <a:t>nhau</a:t>
            </a:r>
            <a:endParaRPr lang="en-US" sz="5400" b="1" dirty="0">
              <a:cs typeface="Times New Roman" panose="02020603050405020304" pitchFamily="18" charset="0"/>
            </a:endParaRPr>
          </a:p>
        </p:txBody>
      </p:sp>
    </p:spTree>
    <p:extLst>
      <p:ext uri="{BB962C8B-B14F-4D97-AF65-F5344CB8AC3E}">
        <p14:creationId xmlns:p14="http://schemas.microsoft.com/office/powerpoint/2010/main" val="2778839891"/>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4" name="Rectangle 3"/>
          <p:cNvSpPr/>
          <p:nvPr/>
        </p:nvSpPr>
        <p:spPr>
          <a:xfrm>
            <a:off x="5583288" y="2734736"/>
            <a:ext cx="11427597" cy="2677656"/>
          </a:xfrm>
          <a:prstGeom prst="rect">
            <a:avLst/>
          </a:prstGeom>
        </p:spPr>
        <p:txBody>
          <a:bodyPr wrap="square">
            <a:spAutoFit/>
          </a:bodyPr>
          <a:lstStyle/>
          <a:p>
            <a:r>
              <a:rPr lang="en-US" sz="4200" b="1" dirty="0">
                <a:latin typeface="Times New Roman" panose="02020603050405020304" pitchFamily="18" charset="0"/>
                <a:cs typeface="Times New Roman" panose="02020603050405020304" pitchFamily="18" charset="0"/>
              </a:rPr>
              <a:t>Qua </a:t>
            </a:r>
            <a:r>
              <a:rPr lang="en-US" sz="4200" b="1" dirty="0" err="1">
                <a:latin typeface="Times New Roman" panose="02020603050405020304" pitchFamily="18" charset="0"/>
                <a:cs typeface="Times New Roman" panose="02020603050405020304" pitchFamily="18" charset="0"/>
              </a:rPr>
              <a:t>một</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năm</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hạt</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thảo</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quả</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đã</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thành</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cây</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Một</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năm</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sau</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nữa</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mỗi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thân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lẻ</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đâm</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thêm</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hai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nhánh</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mới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Thoáng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cái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thảo</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quả</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đã</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thành</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khóm</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lan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tỏa</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vươn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ngọn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xòe</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lá</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lấn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chiếm</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không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gian</a:t>
            </a:r>
            <a:r>
              <a:rPr lang="en-US" sz="4200" b="1" dirty="0">
                <a:latin typeface="Times New Roman" panose="02020603050405020304" pitchFamily="18" charset="0"/>
                <a:cs typeface="Times New Roman" panose="02020603050405020304" pitchFamily="18" charset="0"/>
              </a:rPr>
              <a:t>.</a:t>
            </a:r>
            <a:endParaRPr lang="vi-VN" sz="4200" b="1" dirty="0">
              <a:latin typeface="Times New Roman" panose="02020603050405020304" pitchFamily="18" charset="0"/>
              <a:cs typeface="Times New Roman" panose="02020603050405020304" pitchFamily="18" charset="0"/>
            </a:endParaRPr>
          </a:p>
        </p:txBody>
      </p:sp>
      <p:sp>
        <p:nvSpPr>
          <p:cNvPr id="8" name="Hình Chữ nhật 7"/>
          <p:cNvSpPr>
            <a:spLocks noChangeArrowheads="1"/>
          </p:cNvSpPr>
          <p:nvPr/>
        </p:nvSpPr>
        <p:spPr bwMode="auto">
          <a:xfrm>
            <a:off x="5239187" y="840753"/>
            <a:ext cx="12115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sz="4800" b="1" dirty="0" err="1">
                <a:solidFill>
                  <a:srgbClr val="0000FF"/>
                </a:solidFill>
                <a:cs typeface="Times New Roman" panose="02020603050405020304" pitchFamily="18" charset="0"/>
              </a:rPr>
              <a:t>Tìm</a:t>
            </a:r>
            <a:r>
              <a:rPr lang="en-US" sz="4800" b="1" dirty="0">
                <a:solidFill>
                  <a:srgbClr val="0000FF"/>
                </a:solidFill>
                <a:cs typeface="Times New Roman" panose="02020603050405020304" pitchFamily="18" charset="0"/>
              </a:rPr>
              <a:t> </a:t>
            </a:r>
            <a:r>
              <a:rPr lang="en-US" sz="4800" b="1" dirty="0" err="1">
                <a:solidFill>
                  <a:srgbClr val="0000FF"/>
                </a:solidFill>
                <a:cs typeface="Times New Roman" panose="02020603050405020304" pitchFamily="18" charset="0"/>
              </a:rPr>
              <a:t>những</a:t>
            </a:r>
            <a:r>
              <a:rPr lang="en-US" sz="4800" b="1" dirty="0">
                <a:solidFill>
                  <a:srgbClr val="0000FF"/>
                </a:solidFill>
                <a:cs typeface="Times New Roman" panose="02020603050405020304" pitchFamily="18" charset="0"/>
              </a:rPr>
              <a:t> chi </a:t>
            </a:r>
            <a:r>
              <a:rPr lang="en-US" sz="4800" b="1" dirty="0" err="1">
                <a:solidFill>
                  <a:srgbClr val="0000FF"/>
                </a:solidFill>
                <a:cs typeface="Times New Roman" panose="02020603050405020304" pitchFamily="18" charset="0"/>
              </a:rPr>
              <a:t>tiết</a:t>
            </a:r>
            <a:r>
              <a:rPr lang="en-US" sz="4800" b="1" dirty="0">
                <a:solidFill>
                  <a:srgbClr val="0000FF"/>
                </a:solidFill>
                <a:cs typeface="Times New Roman" panose="02020603050405020304" pitchFamily="18" charset="0"/>
              </a:rPr>
              <a:t> </a:t>
            </a:r>
            <a:r>
              <a:rPr lang="en-US" sz="4800" b="1" dirty="0" err="1">
                <a:solidFill>
                  <a:srgbClr val="0000FF"/>
                </a:solidFill>
                <a:cs typeface="Times New Roman" panose="02020603050405020304" pitchFamily="18" charset="0"/>
              </a:rPr>
              <a:t>cho</a:t>
            </a:r>
            <a:r>
              <a:rPr lang="en-US" sz="4800" b="1" dirty="0">
                <a:solidFill>
                  <a:srgbClr val="0000FF"/>
                </a:solidFill>
                <a:cs typeface="Times New Roman" panose="02020603050405020304" pitchFamily="18" charset="0"/>
              </a:rPr>
              <a:t> </a:t>
            </a:r>
            <a:r>
              <a:rPr lang="en-US" sz="4800" b="1" dirty="0" err="1">
                <a:solidFill>
                  <a:srgbClr val="0000FF"/>
                </a:solidFill>
                <a:cs typeface="Times New Roman" panose="02020603050405020304" pitchFamily="18" charset="0"/>
              </a:rPr>
              <a:t>thấy</a:t>
            </a:r>
            <a:r>
              <a:rPr lang="en-US" sz="4800" b="1" dirty="0">
                <a:solidFill>
                  <a:srgbClr val="0000FF"/>
                </a:solidFill>
                <a:cs typeface="Times New Roman" panose="02020603050405020304" pitchFamily="18" charset="0"/>
              </a:rPr>
              <a:t> </a:t>
            </a:r>
            <a:r>
              <a:rPr lang="en-US" sz="4800" b="1" dirty="0" err="1">
                <a:solidFill>
                  <a:srgbClr val="0000FF"/>
                </a:solidFill>
                <a:cs typeface="Times New Roman" panose="02020603050405020304" pitchFamily="18" charset="0"/>
              </a:rPr>
              <a:t>cây</a:t>
            </a:r>
            <a:r>
              <a:rPr lang="en-US" sz="4800" b="1" dirty="0">
                <a:solidFill>
                  <a:srgbClr val="0000FF"/>
                </a:solidFill>
                <a:cs typeface="Times New Roman" panose="02020603050405020304" pitchFamily="18" charset="0"/>
              </a:rPr>
              <a:t> </a:t>
            </a:r>
            <a:r>
              <a:rPr lang="en-US" sz="4800" b="1" dirty="0" err="1">
                <a:solidFill>
                  <a:srgbClr val="0000FF"/>
                </a:solidFill>
                <a:cs typeface="Times New Roman" panose="02020603050405020304" pitchFamily="18" charset="0"/>
              </a:rPr>
              <a:t>thảo</a:t>
            </a:r>
            <a:r>
              <a:rPr lang="en-US" sz="4800" b="1" dirty="0">
                <a:solidFill>
                  <a:srgbClr val="0000FF"/>
                </a:solidFill>
                <a:cs typeface="Times New Roman" panose="02020603050405020304" pitchFamily="18" charset="0"/>
              </a:rPr>
              <a:t> </a:t>
            </a:r>
            <a:r>
              <a:rPr lang="en-US" sz="4800" b="1" dirty="0" err="1">
                <a:solidFill>
                  <a:srgbClr val="0000FF"/>
                </a:solidFill>
                <a:cs typeface="Times New Roman" panose="02020603050405020304" pitchFamily="18" charset="0"/>
              </a:rPr>
              <a:t>quả</a:t>
            </a:r>
            <a:r>
              <a:rPr lang="en-US" sz="4800" b="1" dirty="0">
                <a:solidFill>
                  <a:srgbClr val="0000FF"/>
                </a:solidFill>
                <a:cs typeface="Times New Roman" panose="02020603050405020304" pitchFamily="18" charset="0"/>
              </a:rPr>
              <a:t> </a:t>
            </a:r>
            <a:r>
              <a:rPr lang="en-US" sz="4800" b="1" dirty="0" err="1">
                <a:solidFill>
                  <a:srgbClr val="0000FF"/>
                </a:solidFill>
                <a:cs typeface="Times New Roman" panose="02020603050405020304" pitchFamily="18" charset="0"/>
              </a:rPr>
              <a:t>phát</a:t>
            </a:r>
            <a:r>
              <a:rPr lang="en-US" sz="4800" b="1" dirty="0">
                <a:solidFill>
                  <a:srgbClr val="0000FF"/>
                </a:solidFill>
                <a:cs typeface="Times New Roman" panose="02020603050405020304" pitchFamily="18" charset="0"/>
              </a:rPr>
              <a:t> </a:t>
            </a:r>
            <a:r>
              <a:rPr lang="en-US" sz="4800" b="1" dirty="0" err="1">
                <a:solidFill>
                  <a:srgbClr val="0000FF"/>
                </a:solidFill>
                <a:cs typeface="Times New Roman" panose="02020603050405020304" pitchFamily="18" charset="0"/>
              </a:rPr>
              <a:t>triển</a:t>
            </a:r>
            <a:r>
              <a:rPr lang="en-US" sz="4800" b="1" dirty="0">
                <a:solidFill>
                  <a:srgbClr val="0000FF"/>
                </a:solidFill>
                <a:cs typeface="Times New Roman" panose="02020603050405020304" pitchFamily="18" charset="0"/>
              </a:rPr>
              <a:t> </a:t>
            </a:r>
            <a:r>
              <a:rPr lang="en-US" sz="4800" b="1" dirty="0" err="1">
                <a:solidFill>
                  <a:srgbClr val="0000FF"/>
                </a:solidFill>
                <a:cs typeface="Times New Roman" panose="02020603050405020304" pitchFamily="18" charset="0"/>
              </a:rPr>
              <a:t>rất</a:t>
            </a:r>
            <a:r>
              <a:rPr lang="en-US" sz="4800" b="1" dirty="0">
                <a:solidFill>
                  <a:srgbClr val="0000FF"/>
                </a:solidFill>
                <a:cs typeface="Times New Roman" panose="02020603050405020304" pitchFamily="18" charset="0"/>
              </a:rPr>
              <a:t> </a:t>
            </a:r>
            <a:r>
              <a:rPr lang="en-US" sz="4800" b="1" dirty="0" err="1">
                <a:solidFill>
                  <a:srgbClr val="0000FF"/>
                </a:solidFill>
                <a:cs typeface="Times New Roman" panose="02020603050405020304" pitchFamily="18" charset="0"/>
              </a:rPr>
              <a:t>nhanh</a:t>
            </a:r>
            <a:r>
              <a:rPr lang="en-US" sz="4800" b="1" dirty="0">
                <a:solidFill>
                  <a:srgbClr val="0000FF"/>
                </a:solidFill>
                <a:cs typeface="Times New Roman" panose="02020603050405020304" pitchFamily="18" charset="0"/>
              </a:rPr>
              <a:t>?</a:t>
            </a:r>
          </a:p>
        </p:txBody>
      </p:sp>
      <p:pic>
        <p:nvPicPr>
          <p:cNvPr id="6148" name="Picture 4" descr="BẠN BIẾT GÌ VỀ CÂY THẢO QUẢ - Quinhon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058" y="6152529"/>
            <a:ext cx="5719623" cy="41344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150" name="Picture 6" descr="Cây thảo quả"/>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50450" y="6131778"/>
            <a:ext cx="6232833" cy="41552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152" name="Picture 8" descr="1ha chỉ bòn được chục kg thảo quả, nông dân Lào Cai thất thu nặ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487" y="6152529"/>
            <a:ext cx="5334801" cy="41344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64273487"/>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42" y="-182527"/>
            <a:ext cx="2621897" cy="5801525"/>
          </a:xfrm>
          <a:prstGeom prst="rect">
            <a:avLst/>
          </a:prstGeom>
        </p:spPr>
      </p:pic>
      <p:sp>
        <p:nvSpPr>
          <p:cNvPr id="8" name="Text Box 11"/>
          <p:cNvSpPr txBox="1">
            <a:spLocks noChangeArrowheads="1"/>
          </p:cNvSpPr>
          <p:nvPr/>
        </p:nvSpPr>
        <p:spPr bwMode="auto">
          <a:xfrm>
            <a:off x="8652168" y="1203146"/>
            <a:ext cx="785531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sz="4800" b="1" dirty="0" err="1">
                <a:solidFill>
                  <a:srgbClr val="0000FF"/>
                </a:solidFill>
                <a:cs typeface="Arial" panose="020B0604020202020204" pitchFamily="34" charset="0"/>
              </a:rPr>
              <a:t>Hoa</a:t>
            </a:r>
            <a:r>
              <a:rPr lang="en-US" sz="4800" b="1" dirty="0">
                <a:solidFill>
                  <a:srgbClr val="0000FF"/>
                </a:solidFill>
                <a:cs typeface="Arial" panose="020B0604020202020204" pitchFamily="34" charset="0"/>
              </a:rPr>
              <a:t> </a:t>
            </a:r>
            <a:r>
              <a:rPr lang="en-US" sz="4800" b="1" dirty="0" err="1">
                <a:solidFill>
                  <a:srgbClr val="0000FF"/>
                </a:solidFill>
                <a:cs typeface="Arial" panose="020B0604020202020204" pitchFamily="34" charset="0"/>
              </a:rPr>
              <a:t>thảo</a:t>
            </a:r>
            <a:r>
              <a:rPr lang="en-US" sz="4800" b="1" dirty="0">
                <a:solidFill>
                  <a:srgbClr val="0000FF"/>
                </a:solidFill>
                <a:cs typeface="Arial" panose="020B0604020202020204" pitchFamily="34" charset="0"/>
              </a:rPr>
              <a:t> </a:t>
            </a:r>
            <a:r>
              <a:rPr lang="en-US" sz="4800" b="1" dirty="0" err="1">
                <a:solidFill>
                  <a:srgbClr val="0000FF"/>
                </a:solidFill>
                <a:cs typeface="Arial" panose="020B0604020202020204" pitchFamily="34" charset="0"/>
              </a:rPr>
              <a:t>quả</a:t>
            </a:r>
            <a:r>
              <a:rPr lang="en-US" sz="4800" b="1" dirty="0">
                <a:solidFill>
                  <a:srgbClr val="0000FF"/>
                </a:solidFill>
                <a:cs typeface="Arial" panose="020B0604020202020204" pitchFamily="34" charset="0"/>
              </a:rPr>
              <a:t> </a:t>
            </a:r>
            <a:r>
              <a:rPr lang="en-US" sz="4800" b="1" dirty="0" err="1">
                <a:solidFill>
                  <a:srgbClr val="0000FF"/>
                </a:solidFill>
                <a:cs typeface="Arial" panose="020B0604020202020204" pitchFamily="34" charset="0"/>
              </a:rPr>
              <a:t>nảy</a:t>
            </a:r>
            <a:r>
              <a:rPr lang="en-US" sz="4800" b="1" dirty="0">
                <a:solidFill>
                  <a:srgbClr val="0000FF"/>
                </a:solidFill>
                <a:cs typeface="Arial" panose="020B0604020202020204" pitchFamily="34" charset="0"/>
              </a:rPr>
              <a:t> ở </a:t>
            </a:r>
            <a:r>
              <a:rPr lang="en-US" sz="4800" b="1" dirty="0" err="1">
                <a:solidFill>
                  <a:srgbClr val="0000FF"/>
                </a:solidFill>
                <a:cs typeface="Arial" panose="020B0604020202020204" pitchFamily="34" charset="0"/>
              </a:rPr>
              <a:t>đâu</a:t>
            </a:r>
            <a:r>
              <a:rPr lang="en-US" sz="4800" b="1" dirty="0">
                <a:solidFill>
                  <a:srgbClr val="0000FF"/>
                </a:solidFill>
                <a:cs typeface="Arial" panose="020B0604020202020204" pitchFamily="34" charset="0"/>
              </a:rPr>
              <a:t>?</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94979" y="3418052"/>
            <a:ext cx="9969690" cy="60648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94979" y="3418052"/>
            <a:ext cx="9969690" cy="60648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94979" y="3355742"/>
            <a:ext cx="9969690" cy="61272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3" name="Text Box 11"/>
          <p:cNvSpPr txBox="1">
            <a:spLocks noChangeArrowheads="1"/>
          </p:cNvSpPr>
          <p:nvPr/>
        </p:nvSpPr>
        <p:spPr bwMode="auto">
          <a:xfrm>
            <a:off x="3282400" y="3948748"/>
            <a:ext cx="3473243"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sz="4800" b="1" dirty="0" err="1">
                <a:cs typeface="Arial" panose="020B0604020202020204" pitchFamily="34" charset="0"/>
              </a:rPr>
              <a:t>Hoa</a:t>
            </a:r>
            <a:r>
              <a:rPr lang="en-US" sz="4800" b="1" dirty="0">
                <a:cs typeface="Arial" panose="020B0604020202020204" pitchFamily="34" charset="0"/>
              </a:rPr>
              <a:t> </a:t>
            </a:r>
            <a:r>
              <a:rPr lang="en-US" sz="4800" b="1" dirty="0" err="1">
                <a:cs typeface="Arial" panose="020B0604020202020204" pitchFamily="34" charset="0"/>
              </a:rPr>
              <a:t>thảo</a:t>
            </a:r>
            <a:r>
              <a:rPr lang="en-US" sz="4800" b="1" dirty="0">
                <a:cs typeface="Arial" panose="020B0604020202020204" pitchFamily="34" charset="0"/>
              </a:rPr>
              <a:t> </a:t>
            </a:r>
            <a:r>
              <a:rPr lang="en-US" sz="4800" b="1" dirty="0" err="1">
                <a:cs typeface="Arial" panose="020B0604020202020204" pitchFamily="34" charset="0"/>
              </a:rPr>
              <a:t>quả</a:t>
            </a:r>
            <a:r>
              <a:rPr lang="en-US" sz="4800" b="1" dirty="0">
                <a:cs typeface="Arial" panose="020B0604020202020204" pitchFamily="34" charset="0"/>
              </a:rPr>
              <a:t> </a:t>
            </a:r>
            <a:r>
              <a:rPr lang="en-US" sz="4800" b="1" dirty="0" err="1">
                <a:cs typeface="Arial" panose="020B0604020202020204" pitchFamily="34" charset="0"/>
              </a:rPr>
              <a:t>nảy</a:t>
            </a:r>
            <a:r>
              <a:rPr lang="en-US" sz="4800" b="1" dirty="0">
                <a:cs typeface="Arial" panose="020B0604020202020204" pitchFamily="34" charset="0"/>
              </a:rPr>
              <a:t> </a:t>
            </a:r>
            <a:r>
              <a:rPr lang="en-US" sz="4800" b="1" dirty="0" err="1">
                <a:cs typeface="Arial" panose="020B0604020202020204" pitchFamily="34" charset="0"/>
              </a:rPr>
              <a:t>dưới</a:t>
            </a:r>
            <a:r>
              <a:rPr lang="en-US" sz="4800" b="1" dirty="0">
                <a:cs typeface="Arial" panose="020B0604020202020204" pitchFamily="34" charset="0"/>
              </a:rPr>
              <a:t> </a:t>
            </a:r>
            <a:r>
              <a:rPr lang="en-US" sz="4800" b="1" dirty="0" err="1">
                <a:cs typeface="Arial" panose="020B0604020202020204" pitchFamily="34" charset="0"/>
              </a:rPr>
              <a:t>gốc</a:t>
            </a:r>
            <a:r>
              <a:rPr lang="en-US" sz="4800" b="1" dirty="0">
                <a:cs typeface="Arial" panose="020B0604020202020204" pitchFamily="34" charset="0"/>
              </a:rPr>
              <a:t> </a:t>
            </a:r>
            <a:r>
              <a:rPr lang="en-US" sz="4800" b="1" dirty="0" err="1">
                <a:cs typeface="Arial" panose="020B0604020202020204" pitchFamily="34" charset="0"/>
              </a:rPr>
              <a:t>cây</a:t>
            </a:r>
            <a:r>
              <a:rPr lang="en-US" sz="4800" b="1" dirty="0">
                <a:cs typeface="Arial" panose="020B0604020202020204" pitchFamily="34" charset="0"/>
              </a:rPr>
              <a:t> </a:t>
            </a:r>
            <a:r>
              <a:rPr lang="en-US" sz="4800" b="1" dirty="0" err="1">
                <a:cs typeface="Arial" panose="020B0604020202020204" pitchFamily="34" charset="0"/>
              </a:rPr>
              <a:t>kín</a:t>
            </a:r>
            <a:r>
              <a:rPr lang="en-US" sz="4800" b="1" dirty="0">
                <a:cs typeface="Arial" panose="020B0604020202020204" pitchFamily="34" charset="0"/>
              </a:rPr>
              <a:t> </a:t>
            </a:r>
            <a:r>
              <a:rPr lang="en-US" sz="4800" b="1" dirty="0" err="1">
                <a:cs typeface="Arial" panose="020B0604020202020204" pitchFamily="34" charset="0"/>
              </a:rPr>
              <a:t>đáo</a:t>
            </a:r>
            <a:r>
              <a:rPr lang="en-US" sz="4800" b="1" dirty="0">
                <a:cs typeface="Arial" panose="020B0604020202020204" pitchFamily="34" charset="0"/>
              </a:rPr>
              <a:t> </a:t>
            </a:r>
            <a:r>
              <a:rPr lang="en-US" sz="4800" b="1" dirty="0" err="1">
                <a:cs typeface="Arial" panose="020B0604020202020204" pitchFamily="34" charset="0"/>
              </a:rPr>
              <a:t>và</a:t>
            </a:r>
            <a:r>
              <a:rPr lang="en-US" sz="4800" b="1" dirty="0">
                <a:cs typeface="Arial" panose="020B0604020202020204" pitchFamily="34" charset="0"/>
              </a:rPr>
              <a:t> </a:t>
            </a:r>
            <a:r>
              <a:rPr lang="en-US" sz="4800" b="1" dirty="0" err="1">
                <a:cs typeface="Arial" panose="020B0604020202020204" pitchFamily="34" charset="0"/>
              </a:rPr>
              <a:t>lặng</a:t>
            </a:r>
            <a:r>
              <a:rPr lang="en-US" sz="4800" b="1" dirty="0">
                <a:cs typeface="Arial" panose="020B0604020202020204" pitchFamily="34" charset="0"/>
              </a:rPr>
              <a:t> </a:t>
            </a:r>
            <a:r>
              <a:rPr lang="en-US" sz="4800" b="1" dirty="0" err="1">
                <a:cs typeface="Arial" panose="020B0604020202020204" pitchFamily="34" charset="0"/>
              </a:rPr>
              <a:t>lẽ</a:t>
            </a:r>
            <a:r>
              <a:rPr lang="en-US" sz="4800" b="1" dirty="0">
                <a:cs typeface="Arial" panose="020B0604020202020204" pitchFamily="34" charset="0"/>
              </a:rPr>
              <a:t>.</a:t>
            </a:r>
          </a:p>
        </p:txBody>
      </p:sp>
    </p:spTree>
    <p:extLst>
      <p:ext uri="{BB962C8B-B14F-4D97-AF65-F5344CB8AC3E}">
        <p14:creationId xmlns:p14="http://schemas.microsoft.com/office/powerpoint/2010/main" val="1263591316"/>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diamond(in)">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edge">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heel(1)">
                                      <p:cBhvr>
                                        <p:cTn id="2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6" name="Hình Chữ nhật 7"/>
          <p:cNvSpPr>
            <a:spLocks noChangeArrowheads="1"/>
          </p:cNvSpPr>
          <p:nvPr/>
        </p:nvSpPr>
        <p:spPr bwMode="auto">
          <a:xfrm>
            <a:off x="3333468" y="1284138"/>
            <a:ext cx="12115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sz="5400" b="1" dirty="0" err="1">
                <a:solidFill>
                  <a:srgbClr val="0000FF"/>
                </a:solidFill>
                <a:cs typeface="Times New Roman" panose="02020603050405020304" pitchFamily="18" charset="0"/>
              </a:rPr>
              <a:t>Khi</a:t>
            </a:r>
            <a:r>
              <a:rPr lang="en-US" sz="5400" b="1" dirty="0">
                <a:solidFill>
                  <a:srgbClr val="0000FF"/>
                </a:solidFill>
                <a:cs typeface="Times New Roman" panose="02020603050405020304" pitchFamily="18" charset="0"/>
              </a:rPr>
              <a:t> </a:t>
            </a:r>
            <a:r>
              <a:rPr lang="en-US" sz="5400" b="1" dirty="0" err="1">
                <a:solidFill>
                  <a:srgbClr val="0000FF"/>
                </a:solidFill>
                <a:cs typeface="Times New Roman" panose="02020603050405020304" pitchFamily="18" charset="0"/>
              </a:rPr>
              <a:t>thảo</a:t>
            </a:r>
            <a:r>
              <a:rPr lang="en-US" sz="5400" b="1" dirty="0">
                <a:solidFill>
                  <a:srgbClr val="0000FF"/>
                </a:solidFill>
                <a:cs typeface="Times New Roman" panose="02020603050405020304" pitchFamily="18" charset="0"/>
              </a:rPr>
              <a:t> </a:t>
            </a:r>
            <a:r>
              <a:rPr lang="en-US" sz="5400" b="1" dirty="0" err="1">
                <a:solidFill>
                  <a:srgbClr val="0000FF"/>
                </a:solidFill>
                <a:cs typeface="Times New Roman" panose="02020603050405020304" pitchFamily="18" charset="0"/>
              </a:rPr>
              <a:t>quả</a:t>
            </a:r>
            <a:r>
              <a:rPr lang="en-US" sz="5400" b="1" dirty="0">
                <a:solidFill>
                  <a:srgbClr val="0000FF"/>
                </a:solidFill>
                <a:cs typeface="Times New Roman" panose="02020603050405020304" pitchFamily="18" charset="0"/>
              </a:rPr>
              <a:t> </a:t>
            </a:r>
            <a:r>
              <a:rPr lang="en-US" sz="5400" b="1" dirty="0" err="1">
                <a:solidFill>
                  <a:srgbClr val="0000FF"/>
                </a:solidFill>
                <a:cs typeface="Times New Roman" panose="02020603050405020304" pitchFamily="18" charset="0"/>
              </a:rPr>
              <a:t>chín</a:t>
            </a:r>
            <a:r>
              <a:rPr lang="en-US" sz="5400" b="1" dirty="0">
                <a:solidFill>
                  <a:srgbClr val="0000FF"/>
                </a:solidFill>
                <a:cs typeface="Times New Roman" panose="02020603050405020304" pitchFamily="18" charset="0"/>
              </a:rPr>
              <a:t> </a:t>
            </a:r>
            <a:r>
              <a:rPr lang="en-US" sz="5400" b="1" dirty="0" err="1">
                <a:solidFill>
                  <a:srgbClr val="0000FF"/>
                </a:solidFill>
                <a:cs typeface="Times New Roman" panose="02020603050405020304" pitchFamily="18" charset="0"/>
              </a:rPr>
              <a:t>rừng</a:t>
            </a:r>
            <a:r>
              <a:rPr lang="en-US" sz="5400" b="1" dirty="0">
                <a:solidFill>
                  <a:srgbClr val="0000FF"/>
                </a:solidFill>
                <a:cs typeface="Times New Roman" panose="02020603050405020304" pitchFamily="18" charset="0"/>
              </a:rPr>
              <a:t> </a:t>
            </a:r>
            <a:r>
              <a:rPr lang="en-US" sz="5400" b="1" dirty="0" err="1">
                <a:solidFill>
                  <a:srgbClr val="0000FF"/>
                </a:solidFill>
                <a:cs typeface="Times New Roman" panose="02020603050405020304" pitchFamily="18" charset="0"/>
              </a:rPr>
              <a:t>có</a:t>
            </a:r>
            <a:r>
              <a:rPr lang="en-US" sz="5400" b="1" dirty="0">
                <a:solidFill>
                  <a:srgbClr val="0000FF"/>
                </a:solidFill>
                <a:cs typeface="Times New Roman" panose="02020603050405020304" pitchFamily="18" charset="0"/>
              </a:rPr>
              <a:t> </a:t>
            </a:r>
            <a:r>
              <a:rPr lang="en-US" sz="5400" b="1" dirty="0" err="1">
                <a:solidFill>
                  <a:srgbClr val="0000FF"/>
                </a:solidFill>
                <a:cs typeface="Times New Roman" panose="02020603050405020304" pitchFamily="18" charset="0"/>
              </a:rPr>
              <a:t>nét</a:t>
            </a:r>
            <a:r>
              <a:rPr lang="en-US" sz="5400" b="1" dirty="0">
                <a:solidFill>
                  <a:srgbClr val="0000FF"/>
                </a:solidFill>
                <a:cs typeface="Times New Roman" panose="02020603050405020304" pitchFamily="18" charset="0"/>
              </a:rPr>
              <a:t> </a:t>
            </a:r>
            <a:r>
              <a:rPr lang="en-US" sz="5400" b="1" dirty="0" err="1">
                <a:solidFill>
                  <a:srgbClr val="0000FF"/>
                </a:solidFill>
                <a:cs typeface="Times New Roman" panose="02020603050405020304" pitchFamily="18" charset="0"/>
              </a:rPr>
              <a:t>gì</a:t>
            </a:r>
            <a:r>
              <a:rPr lang="en-US" sz="5400" b="1" dirty="0">
                <a:solidFill>
                  <a:srgbClr val="0000FF"/>
                </a:solidFill>
                <a:cs typeface="Times New Roman" panose="02020603050405020304" pitchFamily="18" charset="0"/>
              </a:rPr>
              <a:t> </a:t>
            </a:r>
            <a:r>
              <a:rPr lang="en-US" sz="5400" b="1" dirty="0" err="1">
                <a:solidFill>
                  <a:srgbClr val="0000FF"/>
                </a:solidFill>
                <a:cs typeface="Times New Roman" panose="02020603050405020304" pitchFamily="18" charset="0"/>
              </a:rPr>
              <a:t>đẹp</a:t>
            </a:r>
            <a:r>
              <a:rPr lang="en-US" sz="5400" b="1" dirty="0">
                <a:solidFill>
                  <a:srgbClr val="0000FF"/>
                </a:solidFill>
                <a:cs typeface="Times New Roman" panose="02020603050405020304" pitchFamily="18" charset="0"/>
              </a:rPr>
              <a:t>?</a:t>
            </a:r>
          </a:p>
        </p:txBody>
      </p:sp>
      <p:sp>
        <p:nvSpPr>
          <p:cNvPr id="9" name="Hình Chữ nhật 7"/>
          <p:cNvSpPr>
            <a:spLocks noChangeArrowheads="1"/>
          </p:cNvSpPr>
          <p:nvPr/>
        </p:nvSpPr>
        <p:spPr bwMode="auto">
          <a:xfrm>
            <a:off x="1231071" y="4202744"/>
            <a:ext cx="721414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sz="4800" b="1" dirty="0">
                <a:solidFill>
                  <a:schemeClr val="tx2"/>
                </a:solidFill>
                <a:cs typeface="Times New Roman" panose="02020603050405020304" pitchFamily="18" charset="0"/>
              </a:rPr>
              <a:t> </a:t>
            </a:r>
            <a:r>
              <a:rPr lang="en-US" sz="4800" b="1" dirty="0" err="1">
                <a:solidFill>
                  <a:schemeClr val="tx2"/>
                </a:solidFill>
                <a:cs typeface="Times New Roman" panose="02020603050405020304" pitchFamily="18" charset="0"/>
              </a:rPr>
              <a:t>Khi</a:t>
            </a:r>
            <a:r>
              <a:rPr lang="en-US" sz="4800" b="1" dirty="0">
                <a:solidFill>
                  <a:schemeClr val="tx2"/>
                </a:solidFill>
                <a:cs typeface="Times New Roman" panose="02020603050405020304" pitchFamily="18" charset="0"/>
              </a:rPr>
              <a:t> </a:t>
            </a:r>
            <a:r>
              <a:rPr lang="en-US" sz="4800" b="1" dirty="0" err="1">
                <a:solidFill>
                  <a:schemeClr val="tx2"/>
                </a:solidFill>
                <a:cs typeface="Times New Roman" panose="02020603050405020304" pitchFamily="18" charset="0"/>
              </a:rPr>
              <a:t>thảo</a:t>
            </a:r>
            <a:r>
              <a:rPr lang="en-US" sz="4800" b="1" dirty="0">
                <a:solidFill>
                  <a:schemeClr val="tx2"/>
                </a:solidFill>
                <a:cs typeface="Times New Roman" panose="02020603050405020304" pitchFamily="18" charset="0"/>
              </a:rPr>
              <a:t> </a:t>
            </a:r>
            <a:r>
              <a:rPr lang="en-US" sz="4800" b="1" dirty="0" err="1">
                <a:solidFill>
                  <a:schemeClr val="tx2"/>
                </a:solidFill>
                <a:cs typeface="Times New Roman" panose="02020603050405020304" pitchFamily="18" charset="0"/>
              </a:rPr>
              <a:t>quả</a:t>
            </a:r>
            <a:r>
              <a:rPr lang="en-US" sz="4800" b="1" dirty="0">
                <a:solidFill>
                  <a:schemeClr val="tx2"/>
                </a:solidFill>
                <a:cs typeface="Times New Roman" panose="02020603050405020304" pitchFamily="18" charset="0"/>
              </a:rPr>
              <a:t> </a:t>
            </a:r>
            <a:r>
              <a:rPr lang="en-US" sz="4800" b="1" dirty="0" err="1">
                <a:solidFill>
                  <a:schemeClr val="tx2"/>
                </a:solidFill>
                <a:cs typeface="Times New Roman" panose="02020603050405020304" pitchFamily="18" charset="0"/>
              </a:rPr>
              <a:t>dưới</a:t>
            </a:r>
            <a:r>
              <a:rPr lang="en-US" sz="4800" b="1" dirty="0">
                <a:solidFill>
                  <a:schemeClr val="tx2"/>
                </a:solidFill>
                <a:cs typeface="Times New Roman" panose="02020603050405020304" pitchFamily="18" charset="0"/>
              </a:rPr>
              <a:t> </a:t>
            </a:r>
            <a:r>
              <a:rPr lang="en-US" sz="4800" b="1" dirty="0" err="1">
                <a:solidFill>
                  <a:schemeClr val="tx2"/>
                </a:solidFill>
                <a:cs typeface="Times New Roman" panose="02020603050405020304" pitchFamily="18" charset="0"/>
              </a:rPr>
              <a:t>đáy</a:t>
            </a:r>
            <a:r>
              <a:rPr lang="en-US" sz="4800" b="1" dirty="0">
                <a:solidFill>
                  <a:schemeClr val="tx2"/>
                </a:solidFill>
                <a:cs typeface="Times New Roman" panose="02020603050405020304" pitchFamily="18" charset="0"/>
              </a:rPr>
              <a:t> </a:t>
            </a:r>
            <a:r>
              <a:rPr lang="en-US" sz="4800" b="1" dirty="0" err="1">
                <a:solidFill>
                  <a:schemeClr val="tx2"/>
                </a:solidFill>
                <a:cs typeface="Times New Roman" panose="02020603050405020304" pitchFamily="18" charset="0"/>
              </a:rPr>
              <a:t>rừng</a:t>
            </a:r>
            <a:r>
              <a:rPr lang="en-US" sz="4800" b="1" dirty="0">
                <a:solidFill>
                  <a:schemeClr val="tx2"/>
                </a:solidFill>
                <a:cs typeface="Times New Roman" panose="02020603050405020304" pitchFamily="18" charset="0"/>
              </a:rPr>
              <a:t> </a:t>
            </a:r>
            <a:r>
              <a:rPr lang="en-US" sz="4800" b="1" dirty="0" err="1">
                <a:solidFill>
                  <a:schemeClr val="tx2"/>
                </a:solidFill>
                <a:cs typeface="Times New Roman" panose="02020603050405020304" pitchFamily="18" charset="0"/>
              </a:rPr>
              <a:t>rực</a:t>
            </a:r>
            <a:r>
              <a:rPr lang="en-US" sz="4800" b="1" dirty="0">
                <a:solidFill>
                  <a:schemeClr val="tx2"/>
                </a:solidFill>
                <a:cs typeface="Times New Roman" panose="02020603050405020304" pitchFamily="18" charset="0"/>
              </a:rPr>
              <a:t> </a:t>
            </a:r>
            <a:r>
              <a:rPr lang="en-US" sz="4800" b="1" dirty="0" err="1">
                <a:solidFill>
                  <a:schemeClr val="tx2"/>
                </a:solidFill>
                <a:cs typeface="Times New Roman" panose="02020603050405020304" pitchFamily="18" charset="0"/>
              </a:rPr>
              <a:t>lên</a:t>
            </a:r>
            <a:r>
              <a:rPr lang="en-US" sz="4800" b="1" dirty="0">
                <a:solidFill>
                  <a:schemeClr val="tx2"/>
                </a:solidFill>
                <a:cs typeface="Times New Roman" panose="02020603050405020304" pitchFamily="18" charset="0"/>
              </a:rPr>
              <a:t> </a:t>
            </a:r>
            <a:r>
              <a:rPr lang="en-US" sz="4800" b="1" dirty="0" err="1">
                <a:solidFill>
                  <a:schemeClr val="tx2"/>
                </a:solidFill>
                <a:cs typeface="Times New Roman" panose="02020603050405020304" pitchFamily="18" charset="0"/>
              </a:rPr>
              <a:t>những</a:t>
            </a:r>
            <a:r>
              <a:rPr lang="en-US" sz="4800" b="1" dirty="0">
                <a:solidFill>
                  <a:schemeClr val="tx2"/>
                </a:solidFill>
                <a:cs typeface="Times New Roman" panose="02020603050405020304" pitchFamily="18" charset="0"/>
              </a:rPr>
              <a:t> </a:t>
            </a:r>
            <a:r>
              <a:rPr lang="en-US" sz="4800" b="1" dirty="0" err="1">
                <a:solidFill>
                  <a:schemeClr val="tx2"/>
                </a:solidFill>
                <a:cs typeface="Times New Roman" panose="02020603050405020304" pitchFamily="18" charset="0"/>
              </a:rPr>
              <a:t>chùm</a:t>
            </a:r>
            <a:r>
              <a:rPr lang="en-US" sz="4800" b="1" dirty="0">
                <a:solidFill>
                  <a:schemeClr val="tx2"/>
                </a:solidFill>
                <a:cs typeface="Times New Roman" panose="02020603050405020304" pitchFamily="18" charset="0"/>
              </a:rPr>
              <a:t> </a:t>
            </a:r>
            <a:r>
              <a:rPr lang="en-US" sz="4800" b="1" dirty="0" err="1">
                <a:solidFill>
                  <a:schemeClr val="tx2"/>
                </a:solidFill>
                <a:cs typeface="Times New Roman" panose="02020603050405020304" pitchFamily="18" charset="0"/>
              </a:rPr>
              <a:t>thảo</a:t>
            </a:r>
            <a:r>
              <a:rPr lang="en-US" sz="4800" b="1" dirty="0">
                <a:solidFill>
                  <a:schemeClr val="tx2"/>
                </a:solidFill>
                <a:cs typeface="Times New Roman" panose="02020603050405020304" pitchFamily="18" charset="0"/>
              </a:rPr>
              <a:t> </a:t>
            </a:r>
            <a:r>
              <a:rPr lang="en-US" sz="4800" b="1" dirty="0" err="1">
                <a:solidFill>
                  <a:schemeClr val="tx2"/>
                </a:solidFill>
                <a:cs typeface="Times New Roman" panose="02020603050405020304" pitchFamily="18" charset="0"/>
              </a:rPr>
              <a:t>quả</a:t>
            </a:r>
            <a:r>
              <a:rPr lang="en-US" sz="4800" b="1" dirty="0">
                <a:solidFill>
                  <a:schemeClr val="tx2"/>
                </a:solidFill>
                <a:cs typeface="Times New Roman" panose="02020603050405020304" pitchFamily="18" charset="0"/>
              </a:rPr>
              <a:t> </a:t>
            </a:r>
            <a:r>
              <a:rPr lang="en-US" sz="4800" b="1" dirty="0" err="1">
                <a:solidFill>
                  <a:schemeClr val="tx2"/>
                </a:solidFill>
                <a:cs typeface="Times New Roman" panose="02020603050405020304" pitchFamily="18" charset="0"/>
              </a:rPr>
              <a:t>đỏ</a:t>
            </a:r>
            <a:r>
              <a:rPr lang="en-US" sz="4800" b="1" dirty="0">
                <a:solidFill>
                  <a:schemeClr val="tx2"/>
                </a:solidFill>
                <a:cs typeface="Times New Roman" panose="02020603050405020304" pitchFamily="18" charset="0"/>
              </a:rPr>
              <a:t> chon </a:t>
            </a:r>
            <a:r>
              <a:rPr lang="en-US" sz="4800" b="1" dirty="0" err="1">
                <a:solidFill>
                  <a:schemeClr val="tx2"/>
                </a:solidFill>
                <a:cs typeface="Times New Roman" panose="02020603050405020304" pitchFamily="18" charset="0"/>
              </a:rPr>
              <a:t>chót</a:t>
            </a:r>
            <a:r>
              <a:rPr lang="en-US" sz="4800" b="1" dirty="0">
                <a:solidFill>
                  <a:schemeClr val="tx2"/>
                </a:solidFill>
                <a:cs typeface="Times New Roman" panose="02020603050405020304" pitchFamily="18" charset="0"/>
              </a:rPr>
              <a:t> </a:t>
            </a:r>
            <a:r>
              <a:rPr lang="en-US" sz="4800" b="1" dirty="0" err="1">
                <a:solidFill>
                  <a:schemeClr val="tx2"/>
                </a:solidFill>
                <a:cs typeface="Times New Roman" panose="02020603050405020304" pitchFamily="18" charset="0"/>
              </a:rPr>
              <a:t>như</a:t>
            </a:r>
            <a:r>
              <a:rPr lang="en-US" sz="4800" b="1" dirty="0">
                <a:solidFill>
                  <a:schemeClr val="tx2"/>
                </a:solidFill>
                <a:cs typeface="Times New Roman" panose="02020603050405020304" pitchFamily="18" charset="0"/>
              </a:rPr>
              <a:t> </a:t>
            </a:r>
            <a:r>
              <a:rPr lang="en-US" sz="4800" b="1" dirty="0" err="1">
                <a:solidFill>
                  <a:schemeClr val="tx2"/>
                </a:solidFill>
                <a:cs typeface="Times New Roman" panose="02020603050405020304" pitchFamily="18" charset="0"/>
              </a:rPr>
              <a:t>chứa</a:t>
            </a:r>
            <a:r>
              <a:rPr lang="en-US" sz="4800" b="1" dirty="0">
                <a:solidFill>
                  <a:schemeClr val="tx2"/>
                </a:solidFill>
                <a:cs typeface="Times New Roman" panose="02020603050405020304" pitchFamily="18" charset="0"/>
              </a:rPr>
              <a:t> </a:t>
            </a:r>
            <a:r>
              <a:rPr lang="en-US" sz="4800" b="1" dirty="0" err="1">
                <a:solidFill>
                  <a:schemeClr val="tx2"/>
                </a:solidFill>
                <a:cs typeface="Times New Roman" panose="02020603050405020304" pitchFamily="18" charset="0"/>
              </a:rPr>
              <a:t>lửa</a:t>
            </a:r>
            <a:r>
              <a:rPr lang="en-US" sz="4800" b="1" dirty="0">
                <a:solidFill>
                  <a:schemeClr val="tx2"/>
                </a:solidFill>
                <a:cs typeface="Times New Roman" panose="02020603050405020304" pitchFamily="18" charset="0"/>
              </a:rPr>
              <a:t>, </a:t>
            </a:r>
            <a:r>
              <a:rPr lang="en-US" sz="4800" b="1" dirty="0" err="1">
                <a:solidFill>
                  <a:schemeClr val="tx2"/>
                </a:solidFill>
                <a:cs typeface="Times New Roman" panose="02020603050405020304" pitchFamily="18" charset="0"/>
              </a:rPr>
              <a:t>chứa</a:t>
            </a:r>
            <a:r>
              <a:rPr lang="en-US" sz="4800" b="1" dirty="0">
                <a:solidFill>
                  <a:schemeClr val="tx2"/>
                </a:solidFill>
                <a:cs typeface="Times New Roman" panose="02020603050405020304" pitchFamily="18" charset="0"/>
              </a:rPr>
              <a:t> </a:t>
            </a:r>
            <a:r>
              <a:rPr lang="en-US" sz="4800" b="1" dirty="0" err="1">
                <a:solidFill>
                  <a:schemeClr val="tx2"/>
                </a:solidFill>
                <a:cs typeface="Times New Roman" panose="02020603050405020304" pitchFamily="18" charset="0"/>
              </a:rPr>
              <a:t>nắng</a:t>
            </a:r>
            <a:r>
              <a:rPr lang="en-US" sz="4800" b="1" dirty="0">
                <a:solidFill>
                  <a:schemeClr val="tx2"/>
                </a:solidFill>
                <a:cs typeface="Times New Roman" panose="02020603050405020304" pitchFamily="18" charset="0"/>
              </a:rPr>
              <a:t>. </a:t>
            </a:r>
          </a:p>
        </p:txBody>
      </p:sp>
      <p:pic>
        <p:nvPicPr>
          <p:cNvPr id="11" name="Picture 6" descr="qua%20thao4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7994" y="3488965"/>
            <a:ext cx="8311487" cy="56174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27994" y="3488965"/>
            <a:ext cx="8311487" cy="56174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27994" y="3484273"/>
            <a:ext cx="8311487" cy="56102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027994" y="3484273"/>
            <a:ext cx="8311487" cy="56102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3567928"/>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edge">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diamond(in)">
                                      <p:cBhvr>
                                        <p:cTn id="3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Káº¿t quáº£ hÃ¬nh áº£nh cho cÃ¢y tre trÄm Äá»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9" y="47767"/>
            <a:ext cx="13716002" cy="10239233"/>
          </a:xfrm>
          <a:prstGeom prst="rect">
            <a:avLst/>
          </a:prstGeom>
          <a:noFill/>
          <a:extLst>
            <a:ext uri="{909E8E84-426E-40DD-AFC4-6F175D3DCCD1}">
              <a14:hiddenFill xmlns:a14="http://schemas.microsoft.com/office/drawing/2010/main">
                <a:solidFill>
                  <a:srgbClr val="FFFFFF"/>
                </a:solidFill>
              </a14:hiddenFill>
            </a:ext>
          </a:extLst>
        </p:spPr>
      </p:pic>
      <p:sp>
        <p:nvSpPr>
          <p:cNvPr id="4" name="Lục giác 3"/>
          <p:cNvSpPr/>
          <p:nvPr/>
        </p:nvSpPr>
        <p:spPr>
          <a:xfrm rot="16200000">
            <a:off x="8513219" y="1785725"/>
            <a:ext cx="1314450" cy="2192168"/>
          </a:xfrm>
          <a:prstGeom prst="hexagon">
            <a:avLst/>
          </a:prstGeom>
          <a:solidFill>
            <a:srgbClr val="FFC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Times New Roman" panose="02020603050405020304" pitchFamily="18" charset="0"/>
            </a:endParaRPr>
          </a:p>
        </p:txBody>
      </p:sp>
      <p:pic>
        <p:nvPicPr>
          <p:cNvPr id="6" name="Picture 11" descr="C:\Users\ADMIN\Desktop\Tai nguyen thiet ke tro choi\Angry birds epic birds\1505573783630 (2).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68208" y="2442583"/>
            <a:ext cx="1604472" cy="878450"/>
          </a:xfrm>
          <a:prstGeom prst="rect">
            <a:avLst/>
          </a:prstGeom>
          <a:noFill/>
          <a:extLst>
            <a:ext uri="{909E8E84-426E-40DD-AFC4-6F175D3DCCD1}">
              <a14:hiddenFill xmlns:a14="http://schemas.microsoft.com/office/drawing/2010/main">
                <a:solidFill>
                  <a:srgbClr val="FFFFFF"/>
                </a:solidFill>
              </a14:hiddenFill>
            </a:ext>
          </a:extLst>
        </p:spPr>
      </p:pic>
      <p:pic>
        <p:nvPicPr>
          <p:cNvPr id="8" name="Ảnh 7">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440194" y="8490247"/>
            <a:ext cx="3461862" cy="1510544"/>
          </a:xfrm>
          <a:prstGeom prst="rect">
            <a:avLst/>
          </a:prstGeom>
        </p:spPr>
      </p:pic>
    </p:spTree>
    <p:extLst>
      <p:ext uri="{BB962C8B-B14F-4D97-AF65-F5344CB8AC3E}">
        <p14:creationId xmlns:p14="http://schemas.microsoft.com/office/powerpoint/2010/main" val="4943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999A2D5E-FAA1-4C29-B6D6-06496C19D0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0878" y="3800654"/>
            <a:ext cx="3198945" cy="5687016"/>
          </a:xfrm>
          <a:prstGeom prst="rect">
            <a:avLst/>
          </a:prstGeom>
        </p:spPr>
      </p:pic>
      <p:pic>
        <p:nvPicPr>
          <p:cNvPr id="82" name="图片 8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01777" y="4962296"/>
            <a:ext cx="3198945" cy="5687016"/>
          </a:xfrm>
          <a:prstGeom prst="rect">
            <a:avLst/>
          </a:prstGeom>
        </p:spPr>
      </p:pic>
      <p:pic>
        <p:nvPicPr>
          <p:cNvPr id="90" name="图片 8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84609" y="665223"/>
            <a:ext cx="2955431" cy="1973787"/>
          </a:xfrm>
          <a:prstGeom prst="rect">
            <a:avLst/>
          </a:prstGeom>
        </p:spPr>
      </p:pic>
      <p:sp>
        <p:nvSpPr>
          <p:cNvPr id="20" name="Text Box 4"/>
          <p:cNvSpPr txBox="1">
            <a:spLocks noChangeArrowheads="1"/>
          </p:cNvSpPr>
          <p:nvPr/>
        </p:nvSpPr>
        <p:spPr bwMode="auto">
          <a:xfrm>
            <a:off x="2405441" y="4514137"/>
            <a:ext cx="13090751"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sz="4800" dirty="0" err="1">
                <a:solidFill>
                  <a:srgbClr val="FF0000"/>
                </a:solidFill>
                <a:latin typeface="Times New Roman" panose="02020603050405020304" pitchFamily="18" charset="0"/>
                <a:cs typeface="Times New Roman" panose="02020603050405020304" pitchFamily="18" charset="0"/>
              </a:rPr>
              <a:t>Nội</a:t>
            </a:r>
            <a:r>
              <a:rPr lang="en-US" sz="4800" dirty="0">
                <a:solidFill>
                  <a:srgbClr val="FF0000"/>
                </a:solidFill>
                <a:latin typeface="Times New Roman" panose="02020603050405020304" pitchFamily="18" charset="0"/>
                <a:cs typeface="Times New Roman" panose="02020603050405020304" pitchFamily="18" charset="0"/>
              </a:rPr>
              <a:t> dung: </a:t>
            </a:r>
            <a:r>
              <a:rPr lang="en-US" sz="4800" dirty="0" err="1">
                <a:solidFill>
                  <a:srgbClr val="0000FF"/>
                </a:solidFill>
                <a:latin typeface="Times New Roman" panose="02020603050405020304" pitchFamily="18" charset="0"/>
                <a:cs typeface="Times New Roman" panose="02020603050405020304" pitchFamily="18" charset="0"/>
              </a:rPr>
              <a:t>Bài</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văn</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cho</a:t>
            </a:r>
            <a:r>
              <a:rPr lang="en-US" sz="4800" dirty="0">
                <a:solidFill>
                  <a:srgbClr val="0000FF"/>
                </a:solidFill>
                <a:latin typeface="Times New Roman" panose="02020603050405020304" pitchFamily="18" charset="0"/>
                <a:cs typeface="Times New Roman" panose="02020603050405020304" pitchFamily="18" charset="0"/>
              </a:rPr>
              <a:t> ta </a:t>
            </a:r>
            <a:r>
              <a:rPr lang="en-US" sz="4800" dirty="0" err="1">
                <a:solidFill>
                  <a:srgbClr val="0000FF"/>
                </a:solidFill>
                <a:latin typeface="Times New Roman" panose="02020603050405020304" pitchFamily="18" charset="0"/>
                <a:cs typeface="Times New Roman" panose="02020603050405020304" pitchFamily="18" charset="0"/>
              </a:rPr>
              <a:t>thấy</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vẻ</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đẹp</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hương</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thơm</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đặc</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biệt</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sự</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sinh</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sôi</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phát</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triển</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nhanh</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đến</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bất</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ngờ</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của</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rừng</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thảo</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quả</a:t>
            </a:r>
            <a:r>
              <a:rPr lang="en-US" sz="4800" dirty="0">
                <a:solidFill>
                  <a:srgbClr val="0000FF"/>
                </a:solidFill>
                <a:latin typeface="Times New Roman" panose="02020603050405020304" pitchFamily="18" charset="0"/>
                <a:cs typeface="Times New Roman" panose="02020603050405020304" pitchFamily="18" charset="0"/>
              </a:rPr>
              <a:t> qua </a:t>
            </a:r>
            <a:r>
              <a:rPr lang="en-US" sz="4800" dirty="0" err="1">
                <a:solidFill>
                  <a:srgbClr val="0000FF"/>
                </a:solidFill>
                <a:latin typeface="Times New Roman" panose="02020603050405020304" pitchFamily="18" charset="0"/>
                <a:cs typeface="Times New Roman" panose="02020603050405020304" pitchFamily="18" charset="0"/>
              </a:rPr>
              <a:t>nghệ</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thuật</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miêu</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tả</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đặc</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sắc</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của</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nhà</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văn</a:t>
            </a:r>
            <a:r>
              <a:rPr lang="en-US" sz="4800" dirty="0">
                <a:solidFill>
                  <a:srgbClr val="0000FF"/>
                </a:solidFill>
                <a:latin typeface="Times New Roman" panose="02020603050405020304" pitchFamily="18" charset="0"/>
                <a:cs typeface="Times New Roman" panose="02020603050405020304" pitchFamily="18" charset="0"/>
              </a:rPr>
              <a:t>.</a:t>
            </a:r>
          </a:p>
        </p:txBody>
      </p:sp>
      <p:sp>
        <p:nvSpPr>
          <p:cNvPr id="6" name="AutoShape 10"/>
          <p:cNvSpPr>
            <a:spLocks noChangeArrowheads="1"/>
          </p:cNvSpPr>
          <p:nvPr/>
        </p:nvSpPr>
        <p:spPr bwMode="auto">
          <a:xfrm>
            <a:off x="2859725" y="1200056"/>
            <a:ext cx="11772900" cy="2071688"/>
          </a:xfrm>
          <a:prstGeom prst="cloudCallout">
            <a:avLst>
              <a:gd name="adj1" fmla="val -40915"/>
              <a:gd name="adj2" fmla="val 19828"/>
            </a:avLst>
          </a:prstGeom>
          <a:solidFill>
            <a:schemeClr val="bg1"/>
          </a:solidFill>
          <a:ln>
            <a:headEnd/>
            <a:tailEnd/>
          </a:ln>
        </p:spPr>
        <p:style>
          <a:lnRef idx="1">
            <a:schemeClr val="accent2"/>
          </a:lnRef>
          <a:fillRef idx="2">
            <a:schemeClr val="accent2"/>
          </a:fillRef>
          <a:effectRef idx="1">
            <a:schemeClr val="accent2"/>
          </a:effectRef>
          <a:fontRef idx="minor">
            <a:schemeClr val="dk1"/>
          </a:fontRef>
        </p:style>
        <p:txBody>
          <a:bodyPr/>
          <a:lstStyle/>
          <a:p>
            <a:pPr algn="ctr">
              <a:defRPr/>
            </a:pPr>
            <a:r>
              <a:rPr lang="en-US" sz="4800" b="1" dirty="0">
                <a:solidFill>
                  <a:srgbClr val="0000FF"/>
                </a:solidFill>
                <a:latin typeface="Times New Roman" pitchFamily="18" charset="0"/>
              </a:rPr>
              <a:t> </a:t>
            </a:r>
            <a:r>
              <a:rPr lang="en-US" sz="4800" b="1" dirty="0">
                <a:solidFill>
                  <a:srgbClr val="FF0066"/>
                </a:solidFill>
                <a:latin typeface="Times New Roman" pitchFamily="18" charset="0"/>
                <a:cs typeface="Times New Roman" pitchFamily="18" charset="0"/>
              </a:rPr>
              <a:t>  </a:t>
            </a:r>
            <a:r>
              <a:rPr lang="en-GB" sz="4800" b="1" dirty="0">
                <a:solidFill>
                  <a:srgbClr val="FF0000"/>
                </a:solidFill>
                <a:latin typeface="Times New Roman" pitchFamily="18" charset="0"/>
                <a:cs typeface="Times New Roman" pitchFamily="18" charset="0"/>
              </a:rPr>
              <a:t>Qua bài tác giả muốn nói với chúng ta điều gì?</a:t>
            </a:r>
          </a:p>
          <a:p>
            <a:pPr algn="ctr">
              <a:defRPr/>
            </a:pPr>
            <a:endParaRPr lang="en-US" sz="4800" dirty="0">
              <a:solidFill>
                <a:srgbClr val="FF0066"/>
              </a:solidFill>
            </a:endParaRPr>
          </a:p>
        </p:txBody>
      </p:sp>
    </p:spTree>
    <p:extLst>
      <p:ext uri="{BB962C8B-B14F-4D97-AF65-F5344CB8AC3E}">
        <p14:creationId xmlns:p14="http://schemas.microsoft.com/office/powerpoint/2010/main" val="3064891107"/>
      </p:ext>
    </p:extLst>
  </p:cSld>
  <p:clrMapOvr>
    <a:masterClrMapping/>
  </p:clrMapOvr>
  <p:transition spd="med"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26000" fill="hold" nodeType="afterEffect" p14:presetBounceEnd="74000">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14:bounceEnd="74000">
                                          <p:cBhvr additive="base">
                                            <p:cTn id="7" dur="1250" fill="hold"/>
                                            <p:tgtEl>
                                              <p:spTgt spid="82"/>
                                            </p:tgtEl>
                                            <p:attrNameLst>
                                              <p:attrName>ppt_x</p:attrName>
                                            </p:attrNameLst>
                                          </p:cBhvr>
                                          <p:tavLst>
                                            <p:tav tm="0">
                                              <p:val>
                                                <p:strVal val="#ppt_x"/>
                                              </p:val>
                                            </p:tav>
                                            <p:tav tm="100000">
                                              <p:val>
                                                <p:strVal val="#ppt_x"/>
                                              </p:val>
                                            </p:tav>
                                          </p:tavLst>
                                        </p:anim>
                                        <p:anim calcmode="lin" valueType="num" p14:bounceEnd="74000">
                                          <p:cBhvr additive="base">
                                            <p:cTn id="8" dur="1250" fill="hold"/>
                                            <p:tgtEl>
                                              <p:spTgt spid="82"/>
                                            </p:tgtEl>
                                            <p:attrNameLst>
                                              <p:attrName>ppt_y</p:attrName>
                                            </p:attrNameLst>
                                          </p:cBhvr>
                                          <p:tavLst>
                                            <p:tav tm="0">
                                              <p:val>
                                                <p:strVal val="0-#ppt_h/2"/>
                                              </p:val>
                                            </p:tav>
                                            <p:tav tm="100000">
                                              <p:val>
                                                <p:strVal val="#ppt_y"/>
                                              </p:val>
                                            </p:tav>
                                          </p:tavLst>
                                        </p:anim>
                                      </p:childTnLst>
                                    </p:cTn>
                                  </p:par>
                                </p:childTnLst>
                              </p:cTn>
                            </p:par>
                            <p:par>
                              <p:cTn id="9" fill="hold">
                                <p:stCondLst>
                                  <p:cond delay="1250"/>
                                </p:stCondLst>
                                <p:childTnLst>
                                  <p:par>
                                    <p:cTn id="10" presetID="10" presetClass="entr" presetSubtype="0" fill="hold" nodeType="after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500"/>
                                            <p:tgtEl>
                                              <p:spTgt spid="90"/>
                                            </p:tgtEl>
                                          </p:cBhvr>
                                        </p:animEffect>
                                      </p:childTnLst>
                                    </p:cTn>
                                  </p:par>
                                </p:childTnLst>
                              </p:cTn>
                            </p:par>
                            <p:par>
                              <p:cTn id="13" fill="hold">
                                <p:stCondLst>
                                  <p:cond delay="1750"/>
                                </p:stCondLst>
                                <p:childTnLst>
                                  <p:par>
                                    <p:cTn id="14" presetID="2" presetClass="entr" presetSubtype="1" accel="26000" fill="hold" nodeType="afterEffect" p14:presetBounceEnd="74000">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14:bounceEnd="74000">
                                          <p:cBhvr additive="base">
                                            <p:cTn id="16" dur="1250" fill="hold"/>
                                            <p:tgtEl>
                                              <p:spTgt spid="17"/>
                                            </p:tgtEl>
                                            <p:attrNameLst>
                                              <p:attrName>ppt_x</p:attrName>
                                            </p:attrNameLst>
                                          </p:cBhvr>
                                          <p:tavLst>
                                            <p:tav tm="0">
                                              <p:val>
                                                <p:strVal val="#ppt_x"/>
                                              </p:val>
                                            </p:tav>
                                            <p:tav tm="100000">
                                              <p:val>
                                                <p:strVal val="#ppt_x"/>
                                              </p:val>
                                            </p:tav>
                                          </p:tavLst>
                                        </p:anim>
                                        <p:anim calcmode="lin" valueType="num" p14:bounceEnd="74000">
                                          <p:cBhvr additive="base">
                                            <p:cTn id="17" dur="125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heel(4)">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barn(inVertical)">
                                          <p:cBhvr>
                                            <p:cTn id="27" dur="500"/>
                                            <p:tgtEl>
                                              <p:spTgt spid="2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80">
                                              <p:stCondLst>
                                                <p:cond delay="0"/>
                                              </p:stCondLst>
                                            </p:cTn>
                                            <p:tgtEl>
                                              <p:spTgt spid="6"/>
                                            </p:tgtEl>
                                          </p:cBhvr>
                                        </p:animEffect>
                                        <p:anim calcmode="lin" valueType="num">
                                          <p:cBhvr>
                                            <p:cTn id="3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gtEl>
                                          </p:cBhvr>
                                          <p:to x="100000" y="60000"/>
                                        </p:animScale>
                                        <p:animScale>
                                          <p:cBhvr>
                                            <p:cTn id="39" dur="166" decel="50000">
                                              <p:stCondLst>
                                                <p:cond delay="676"/>
                                              </p:stCondLst>
                                            </p:cTn>
                                            <p:tgtEl>
                                              <p:spTgt spid="6"/>
                                            </p:tgtEl>
                                          </p:cBhvr>
                                          <p:to x="100000" y="100000"/>
                                        </p:animScale>
                                        <p:animScale>
                                          <p:cBhvr>
                                            <p:cTn id="40" dur="26">
                                              <p:stCondLst>
                                                <p:cond delay="1312"/>
                                              </p:stCondLst>
                                            </p:cTn>
                                            <p:tgtEl>
                                              <p:spTgt spid="6"/>
                                            </p:tgtEl>
                                          </p:cBhvr>
                                          <p:to x="100000" y="80000"/>
                                        </p:animScale>
                                        <p:animScale>
                                          <p:cBhvr>
                                            <p:cTn id="41" dur="166" decel="50000">
                                              <p:stCondLst>
                                                <p:cond delay="1338"/>
                                              </p:stCondLst>
                                            </p:cTn>
                                            <p:tgtEl>
                                              <p:spTgt spid="6"/>
                                            </p:tgtEl>
                                          </p:cBhvr>
                                          <p:to x="100000" y="100000"/>
                                        </p:animScale>
                                        <p:animScale>
                                          <p:cBhvr>
                                            <p:cTn id="42" dur="26">
                                              <p:stCondLst>
                                                <p:cond delay="1642"/>
                                              </p:stCondLst>
                                            </p:cTn>
                                            <p:tgtEl>
                                              <p:spTgt spid="6"/>
                                            </p:tgtEl>
                                          </p:cBhvr>
                                          <p:to x="100000" y="90000"/>
                                        </p:animScale>
                                        <p:animScale>
                                          <p:cBhvr>
                                            <p:cTn id="43" dur="166" decel="50000">
                                              <p:stCondLst>
                                                <p:cond delay="1668"/>
                                              </p:stCondLst>
                                            </p:cTn>
                                            <p:tgtEl>
                                              <p:spTgt spid="6"/>
                                            </p:tgtEl>
                                          </p:cBhvr>
                                          <p:to x="100000" y="100000"/>
                                        </p:animScale>
                                        <p:animScale>
                                          <p:cBhvr>
                                            <p:cTn id="44" dur="26">
                                              <p:stCondLst>
                                                <p:cond delay="1808"/>
                                              </p:stCondLst>
                                            </p:cTn>
                                            <p:tgtEl>
                                              <p:spTgt spid="6"/>
                                            </p:tgtEl>
                                          </p:cBhvr>
                                          <p:to x="100000" y="95000"/>
                                        </p:animScale>
                                        <p:animScale>
                                          <p:cBhvr>
                                            <p:cTn id="4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26000" fill="hold" nodeType="after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additive="base">
                                            <p:cTn id="7" dur="1250" fill="hold"/>
                                            <p:tgtEl>
                                              <p:spTgt spid="82"/>
                                            </p:tgtEl>
                                            <p:attrNameLst>
                                              <p:attrName>ppt_x</p:attrName>
                                            </p:attrNameLst>
                                          </p:cBhvr>
                                          <p:tavLst>
                                            <p:tav tm="0">
                                              <p:val>
                                                <p:strVal val="#ppt_x"/>
                                              </p:val>
                                            </p:tav>
                                            <p:tav tm="100000">
                                              <p:val>
                                                <p:strVal val="#ppt_x"/>
                                              </p:val>
                                            </p:tav>
                                          </p:tavLst>
                                        </p:anim>
                                        <p:anim calcmode="lin" valueType="num">
                                          <p:cBhvr additive="base">
                                            <p:cTn id="8" dur="1250" fill="hold"/>
                                            <p:tgtEl>
                                              <p:spTgt spid="82"/>
                                            </p:tgtEl>
                                            <p:attrNameLst>
                                              <p:attrName>ppt_y</p:attrName>
                                            </p:attrNameLst>
                                          </p:cBhvr>
                                          <p:tavLst>
                                            <p:tav tm="0">
                                              <p:val>
                                                <p:strVal val="0-#ppt_h/2"/>
                                              </p:val>
                                            </p:tav>
                                            <p:tav tm="100000">
                                              <p:val>
                                                <p:strVal val="#ppt_y"/>
                                              </p:val>
                                            </p:tav>
                                          </p:tavLst>
                                        </p:anim>
                                      </p:childTnLst>
                                    </p:cTn>
                                  </p:par>
                                </p:childTnLst>
                              </p:cTn>
                            </p:par>
                            <p:par>
                              <p:cTn id="9" fill="hold">
                                <p:stCondLst>
                                  <p:cond delay="1250"/>
                                </p:stCondLst>
                                <p:childTnLst>
                                  <p:par>
                                    <p:cTn id="10" presetID="10" presetClass="entr" presetSubtype="0" fill="hold" nodeType="after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500"/>
                                            <p:tgtEl>
                                              <p:spTgt spid="90"/>
                                            </p:tgtEl>
                                          </p:cBhvr>
                                        </p:animEffect>
                                      </p:childTnLst>
                                    </p:cTn>
                                  </p:par>
                                </p:childTnLst>
                              </p:cTn>
                            </p:par>
                            <p:par>
                              <p:cTn id="13" fill="hold">
                                <p:stCondLst>
                                  <p:cond delay="1750"/>
                                </p:stCondLst>
                                <p:childTnLst>
                                  <p:par>
                                    <p:cTn id="14" presetID="2" presetClass="entr" presetSubtype="1" accel="2600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1250" fill="hold"/>
                                            <p:tgtEl>
                                              <p:spTgt spid="17"/>
                                            </p:tgtEl>
                                            <p:attrNameLst>
                                              <p:attrName>ppt_x</p:attrName>
                                            </p:attrNameLst>
                                          </p:cBhvr>
                                          <p:tavLst>
                                            <p:tav tm="0">
                                              <p:val>
                                                <p:strVal val="#ppt_x"/>
                                              </p:val>
                                            </p:tav>
                                            <p:tav tm="100000">
                                              <p:val>
                                                <p:strVal val="#ppt_x"/>
                                              </p:val>
                                            </p:tav>
                                          </p:tavLst>
                                        </p:anim>
                                        <p:anim calcmode="lin" valueType="num">
                                          <p:cBhvr additive="base">
                                            <p:cTn id="17" dur="125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heel(4)">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barn(inVertical)">
                                          <p:cBhvr>
                                            <p:cTn id="27" dur="500"/>
                                            <p:tgtEl>
                                              <p:spTgt spid="2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80">
                                              <p:stCondLst>
                                                <p:cond delay="0"/>
                                              </p:stCondLst>
                                            </p:cTn>
                                            <p:tgtEl>
                                              <p:spTgt spid="6"/>
                                            </p:tgtEl>
                                          </p:cBhvr>
                                        </p:animEffect>
                                        <p:anim calcmode="lin" valueType="num">
                                          <p:cBhvr>
                                            <p:cTn id="3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gtEl>
                                          </p:cBhvr>
                                          <p:to x="100000" y="60000"/>
                                        </p:animScale>
                                        <p:animScale>
                                          <p:cBhvr>
                                            <p:cTn id="39" dur="166" decel="50000">
                                              <p:stCondLst>
                                                <p:cond delay="676"/>
                                              </p:stCondLst>
                                            </p:cTn>
                                            <p:tgtEl>
                                              <p:spTgt spid="6"/>
                                            </p:tgtEl>
                                          </p:cBhvr>
                                          <p:to x="100000" y="100000"/>
                                        </p:animScale>
                                        <p:animScale>
                                          <p:cBhvr>
                                            <p:cTn id="40" dur="26">
                                              <p:stCondLst>
                                                <p:cond delay="1312"/>
                                              </p:stCondLst>
                                            </p:cTn>
                                            <p:tgtEl>
                                              <p:spTgt spid="6"/>
                                            </p:tgtEl>
                                          </p:cBhvr>
                                          <p:to x="100000" y="80000"/>
                                        </p:animScale>
                                        <p:animScale>
                                          <p:cBhvr>
                                            <p:cTn id="41" dur="166" decel="50000">
                                              <p:stCondLst>
                                                <p:cond delay="1338"/>
                                              </p:stCondLst>
                                            </p:cTn>
                                            <p:tgtEl>
                                              <p:spTgt spid="6"/>
                                            </p:tgtEl>
                                          </p:cBhvr>
                                          <p:to x="100000" y="100000"/>
                                        </p:animScale>
                                        <p:animScale>
                                          <p:cBhvr>
                                            <p:cTn id="42" dur="26">
                                              <p:stCondLst>
                                                <p:cond delay="1642"/>
                                              </p:stCondLst>
                                            </p:cTn>
                                            <p:tgtEl>
                                              <p:spTgt spid="6"/>
                                            </p:tgtEl>
                                          </p:cBhvr>
                                          <p:to x="100000" y="90000"/>
                                        </p:animScale>
                                        <p:animScale>
                                          <p:cBhvr>
                                            <p:cTn id="43" dur="166" decel="50000">
                                              <p:stCondLst>
                                                <p:cond delay="1668"/>
                                              </p:stCondLst>
                                            </p:cTn>
                                            <p:tgtEl>
                                              <p:spTgt spid="6"/>
                                            </p:tgtEl>
                                          </p:cBhvr>
                                          <p:to x="100000" y="100000"/>
                                        </p:animScale>
                                        <p:animScale>
                                          <p:cBhvr>
                                            <p:cTn id="44" dur="26">
                                              <p:stCondLst>
                                                <p:cond delay="1808"/>
                                              </p:stCondLst>
                                            </p:cTn>
                                            <p:tgtEl>
                                              <p:spTgt spid="6"/>
                                            </p:tgtEl>
                                          </p:cBhvr>
                                          <p:to x="100000" y="95000"/>
                                        </p:animScale>
                                        <p:animScale>
                                          <p:cBhvr>
                                            <p:cTn id="4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6"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grpSp>
        <p:nvGrpSpPr>
          <p:cNvPr id="2" name="Group 2"/>
          <p:cNvGrpSpPr/>
          <p:nvPr/>
        </p:nvGrpSpPr>
        <p:grpSpPr>
          <a:xfrm>
            <a:off x="-255722" y="-340575"/>
            <a:ext cx="18799443" cy="10968149"/>
            <a:chOff x="0" y="0"/>
            <a:chExt cx="25065924" cy="14624199"/>
          </a:xfrm>
        </p:grpSpPr>
        <p:pic>
          <p:nvPicPr>
            <p:cNvPr id="3" name="Picture 3"/>
            <p:cNvPicPr>
              <a:picLocks noChangeAspect="1"/>
            </p:cNvPicPr>
            <p:nvPr/>
          </p:nvPicPr>
          <p:blipFill>
            <a:blip r:embed="rId2"/>
            <a:srcRect t="6259" b="67826"/>
            <a:stretch>
              <a:fillRect/>
            </a:stretch>
          </p:blipFill>
          <p:spPr>
            <a:xfrm>
              <a:off x="0" y="0"/>
              <a:ext cx="25065924" cy="4747733"/>
            </a:xfrm>
            <a:prstGeom prst="rect">
              <a:avLst/>
            </a:prstGeom>
          </p:spPr>
        </p:pic>
        <p:pic>
          <p:nvPicPr>
            <p:cNvPr id="4" name="Picture 4"/>
            <p:cNvPicPr>
              <a:picLocks noChangeAspect="1"/>
            </p:cNvPicPr>
            <p:nvPr/>
          </p:nvPicPr>
          <p:blipFill>
            <a:blip r:embed="rId3"/>
            <a:srcRect t="34847" b="34847"/>
            <a:stretch>
              <a:fillRect/>
            </a:stretch>
          </p:blipFill>
          <p:spPr>
            <a:xfrm>
              <a:off x="0" y="4938233"/>
              <a:ext cx="25065924" cy="4747733"/>
            </a:xfrm>
            <a:prstGeom prst="rect">
              <a:avLst/>
            </a:prstGeom>
          </p:spPr>
        </p:pic>
        <p:pic>
          <p:nvPicPr>
            <p:cNvPr id="5" name="Picture 5"/>
            <p:cNvPicPr>
              <a:picLocks noChangeAspect="1"/>
            </p:cNvPicPr>
            <p:nvPr/>
          </p:nvPicPr>
          <p:blipFill>
            <a:blip r:embed="rId4"/>
            <a:srcRect t="35758" b="35758"/>
            <a:stretch>
              <a:fillRect/>
            </a:stretch>
          </p:blipFill>
          <p:spPr>
            <a:xfrm>
              <a:off x="0" y="9876466"/>
              <a:ext cx="25065924" cy="4747733"/>
            </a:xfrm>
            <a:prstGeom prst="rect">
              <a:avLst/>
            </a:prstGeom>
          </p:spPr>
        </p:pic>
      </p:grpSp>
      <p:grpSp>
        <p:nvGrpSpPr>
          <p:cNvPr id="6" name="Group 6"/>
          <p:cNvGrpSpPr/>
          <p:nvPr/>
        </p:nvGrpSpPr>
        <p:grpSpPr>
          <a:xfrm>
            <a:off x="4648200" y="2897207"/>
            <a:ext cx="10106696" cy="4492586"/>
            <a:chOff x="-1" y="5927"/>
            <a:chExt cx="13475595" cy="5990114"/>
          </a:xfrm>
          <a:solidFill>
            <a:schemeClr val="bg1"/>
          </a:solidFill>
        </p:grpSpPr>
        <p:sp>
          <p:nvSpPr>
            <p:cNvPr id="7" name="AutoShape 7"/>
            <p:cNvSpPr/>
            <p:nvPr/>
          </p:nvSpPr>
          <p:spPr>
            <a:xfrm>
              <a:off x="-1" y="5927"/>
              <a:ext cx="13475595" cy="5990114"/>
            </a:xfrm>
            <a:prstGeom prst="rect">
              <a:avLst/>
            </a:pr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8"/>
            <p:cNvSpPr txBox="1"/>
            <p:nvPr/>
          </p:nvSpPr>
          <p:spPr>
            <a:xfrm>
              <a:off x="835863" y="2575148"/>
              <a:ext cx="11803866" cy="910505"/>
            </a:xfrm>
            <a:prstGeom prst="rect">
              <a:avLst/>
            </a:prstGeom>
            <a:grpFill/>
          </p:spPr>
          <p:txBody>
            <a:bodyPr lIns="0" tIns="0" rIns="0" bIns="0" rtlCol="0" anchor="t">
              <a:spAutoFit/>
            </a:bodyPr>
            <a:lstStyle/>
            <a:p>
              <a:pPr marL="0" marR="0" lvl="0" indent="0" algn="ctr" defTabSz="914400" rtl="0" eaLnBrk="1" fontAlgn="auto" latinLnBrk="0" hangingPunct="1">
                <a:lnSpc>
                  <a:spcPts val="3520"/>
                </a:lnSpc>
                <a:spcBef>
                  <a:spcPts val="0"/>
                </a:spcBef>
                <a:spcAft>
                  <a:spcPts val="0"/>
                </a:spcAft>
                <a:buClrTx/>
                <a:buSzTx/>
                <a:buFontTx/>
                <a:buNone/>
                <a:tabLst/>
                <a:defRPr/>
              </a:pPr>
              <a:r>
                <a:rPr kumimoji="0" lang="en-US" sz="9000" b="0" i="0" u="none" strike="noStrike" kern="1200" cap="none" spc="160" normalizeH="0" baseline="0" noProof="0" dirty="0">
                  <a:ln>
                    <a:noFill/>
                  </a:ln>
                  <a:solidFill>
                    <a:srgbClr val="9BBB59">
                      <a:lumMod val="50000"/>
                    </a:srgbClr>
                  </a:solidFill>
                  <a:effectLst/>
                  <a:uLnTx/>
                  <a:uFillTx/>
                  <a:latin typeface="Rokkitt Medium Bold"/>
                  <a:ea typeface="+mn-ea"/>
                  <a:cs typeface="+mn-cs"/>
                </a:rPr>
                <a:t>THỰC HÀNH</a:t>
              </a:r>
            </a:p>
          </p:txBody>
        </p:sp>
      </p:grpSp>
    </p:spTree>
    <p:extLst>
      <p:ext uri="{BB962C8B-B14F-4D97-AF65-F5344CB8AC3E}">
        <p14:creationId xmlns:p14="http://schemas.microsoft.com/office/powerpoint/2010/main" val="34610788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4720" y="6695971"/>
            <a:ext cx="7373280" cy="3643433"/>
          </a:xfrm>
          <a:prstGeom prst="rect">
            <a:avLst/>
          </a:prstGeom>
          <a:effectLst>
            <a:softEdge rad="31750"/>
          </a:effectLst>
        </p:spPr>
      </p:pic>
      <p:pic>
        <p:nvPicPr>
          <p:cNvPr id="3" name="图片 2">
            <a:extLst>
              <a:ext uri="{FF2B5EF4-FFF2-40B4-BE49-F238E27FC236}">
                <a16:creationId xmlns:a16="http://schemas.microsoft.com/office/drawing/2014/main" id="{9C09DB46-3FEE-485C-9B3D-73D73FFE9C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46" y="1660299"/>
            <a:ext cx="6090549" cy="7776912"/>
          </a:xfrm>
          <a:prstGeom prst="rect">
            <a:avLst/>
          </a:prstGeom>
        </p:spPr>
      </p:pic>
      <p:sp>
        <p:nvSpPr>
          <p:cNvPr id="12" name="TextBox 11"/>
          <p:cNvSpPr txBox="1"/>
          <p:nvPr/>
        </p:nvSpPr>
        <p:spPr>
          <a:xfrm>
            <a:off x="760924" y="190966"/>
            <a:ext cx="8921888" cy="738664"/>
          </a:xfrm>
          <a:prstGeom prst="rect">
            <a:avLst/>
          </a:prstGeom>
          <a:noFill/>
        </p:spPr>
        <p:txBody>
          <a:bodyPr wrap="square" rtlCol="0">
            <a:spAutoFit/>
          </a:bodyPr>
          <a:lstStyle/>
          <a:p>
            <a:r>
              <a:rPr lang="en-US" sz="4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ĐỌC DIỄN CẢM</a:t>
            </a:r>
          </a:p>
        </p:txBody>
      </p:sp>
      <p:sp>
        <p:nvSpPr>
          <p:cNvPr id="36" name="Rectangle 1"/>
          <p:cNvSpPr>
            <a:spLocks noChangeArrowheads="1"/>
          </p:cNvSpPr>
          <p:nvPr/>
        </p:nvSpPr>
        <p:spPr bwMode="auto">
          <a:xfrm>
            <a:off x="3529477" y="2274087"/>
            <a:ext cx="12777788"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r>
              <a:rPr lang="en-US" sz="4800" i="1" dirty="0">
                <a:solidFill>
                  <a:srgbClr val="0000FF"/>
                </a:solidFill>
              </a:rPr>
              <a:t>      </a:t>
            </a:r>
            <a:r>
              <a:rPr lang="en-US" sz="4800" b="1" dirty="0" err="1">
                <a:solidFill>
                  <a:srgbClr val="0000FF"/>
                </a:solidFill>
              </a:rPr>
              <a:t>Thảo</a:t>
            </a:r>
            <a:r>
              <a:rPr lang="en-US" sz="4800" b="1" dirty="0">
                <a:solidFill>
                  <a:srgbClr val="0000FF"/>
                </a:solidFill>
              </a:rPr>
              <a:t> </a:t>
            </a:r>
            <a:r>
              <a:rPr lang="en-US" sz="4800" b="1" dirty="0" err="1">
                <a:solidFill>
                  <a:srgbClr val="0000FF"/>
                </a:solidFill>
              </a:rPr>
              <a:t>quả</a:t>
            </a:r>
            <a:r>
              <a:rPr lang="en-US" sz="4800" b="1" dirty="0">
                <a:solidFill>
                  <a:srgbClr val="0000FF"/>
                </a:solidFill>
              </a:rPr>
              <a:t> </a:t>
            </a:r>
            <a:r>
              <a:rPr lang="en-US" sz="4800" b="1" dirty="0" err="1">
                <a:solidFill>
                  <a:srgbClr val="0000FF"/>
                </a:solidFill>
              </a:rPr>
              <a:t>trên</a:t>
            </a:r>
            <a:r>
              <a:rPr lang="en-US" sz="4800" b="1" dirty="0">
                <a:solidFill>
                  <a:srgbClr val="0000FF"/>
                </a:solidFill>
              </a:rPr>
              <a:t> </a:t>
            </a:r>
            <a:r>
              <a:rPr lang="en-US" sz="4800" b="1" dirty="0" err="1">
                <a:solidFill>
                  <a:srgbClr val="0000FF"/>
                </a:solidFill>
              </a:rPr>
              <a:t>rừng</a:t>
            </a:r>
            <a:r>
              <a:rPr lang="en-US" sz="4800" b="1" dirty="0">
                <a:solidFill>
                  <a:srgbClr val="0000FF"/>
                </a:solidFill>
              </a:rPr>
              <a:t> </a:t>
            </a:r>
            <a:r>
              <a:rPr lang="en-US" sz="4800" b="1" dirty="0" err="1">
                <a:solidFill>
                  <a:srgbClr val="0000FF"/>
                </a:solidFill>
              </a:rPr>
              <a:t>Đản</a:t>
            </a:r>
            <a:r>
              <a:rPr lang="en-US" sz="4800" b="1" dirty="0">
                <a:solidFill>
                  <a:srgbClr val="0000FF"/>
                </a:solidFill>
              </a:rPr>
              <a:t> </a:t>
            </a:r>
            <a:r>
              <a:rPr lang="en-US" sz="4800" b="1" dirty="0" err="1">
                <a:solidFill>
                  <a:srgbClr val="0000FF"/>
                </a:solidFill>
              </a:rPr>
              <a:t>Khao</a:t>
            </a:r>
            <a:r>
              <a:rPr lang="en-US" sz="4800" b="1" dirty="0">
                <a:solidFill>
                  <a:srgbClr val="0000FF"/>
                </a:solidFill>
              </a:rPr>
              <a:t> </a:t>
            </a:r>
            <a:r>
              <a:rPr lang="en-US" sz="4800" b="1" dirty="0" err="1">
                <a:solidFill>
                  <a:srgbClr val="0000FF"/>
                </a:solidFill>
              </a:rPr>
              <a:t>đã</a:t>
            </a:r>
            <a:r>
              <a:rPr lang="en-US" sz="4800" b="1" dirty="0">
                <a:solidFill>
                  <a:srgbClr val="0000FF"/>
                </a:solidFill>
              </a:rPr>
              <a:t> </a:t>
            </a:r>
            <a:r>
              <a:rPr lang="en-US" sz="4800" b="1" dirty="0" err="1">
                <a:solidFill>
                  <a:srgbClr val="0000FF"/>
                </a:solidFill>
              </a:rPr>
              <a:t>vào</a:t>
            </a:r>
            <a:r>
              <a:rPr lang="en-US" sz="4800" b="1" dirty="0">
                <a:solidFill>
                  <a:srgbClr val="0000FF"/>
                </a:solidFill>
              </a:rPr>
              <a:t> </a:t>
            </a:r>
            <a:r>
              <a:rPr lang="en-US" sz="4800" b="1" dirty="0" err="1">
                <a:solidFill>
                  <a:srgbClr val="0000FF"/>
                </a:solidFill>
              </a:rPr>
              <a:t>mùa</a:t>
            </a:r>
            <a:r>
              <a:rPr lang="en-US" sz="4800" b="1" dirty="0">
                <a:solidFill>
                  <a:srgbClr val="0000FF"/>
                </a:solidFill>
              </a:rPr>
              <a:t>.</a:t>
            </a:r>
          </a:p>
          <a:p>
            <a:pPr algn="just" eaLnBrk="1" hangingPunct="1"/>
            <a:r>
              <a:rPr lang="en-US" sz="4800" b="1" dirty="0" err="1">
                <a:solidFill>
                  <a:srgbClr val="0000FF"/>
                </a:solidFill>
              </a:rPr>
              <a:t>Gió</a:t>
            </a:r>
            <a:r>
              <a:rPr lang="en-US" sz="4800" b="1" dirty="0">
                <a:solidFill>
                  <a:srgbClr val="0000FF"/>
                </a:solidFill>
              </a:rPr>
              <a:t> </a:t>
            </a:r>
            <a:r>
              <a:rPr lang="en-US" sz="4800" b="1" dirty="0" err="1">
                <a:solidFill>
                  <a:srgbClr val="0000FF"/>
                </a:solidFill>
              </a:rPr>
              <a:t>tây</a:t>
            </a:r>
            <a:r>
              <a:rPr lang="en-US" sz="4800" b="1" dirty="0">
                <a:solidFill>
                  <a:srgbClr val="0000FF"/>
                </a:solidFill>
              </a:rPr>
              <a:t> </a:t>
            </a:r>
            <a:r>
              <a:rPr lang="en-US" sz="4800" b="1" dirty="0" err="1">
                <a:solidFill>
                  <a:srgbClr val="0000FF"/>
                </a:solidFill>
              </a:rPr>
              <a:t>lướt</a:t>
            </a:r>
            <a:r>
              <a:rPr lang="en-US" sz="4800" b="1" dirty="0">
                <a:solidFill>
                  <a:srgbClr val="0000FF"/>
                </a:solidFill>
              </a:rPr>
              <a:t> </a:t>
            </a:r>
            <a:r>
              <a:rPr lang="en-US" sz="4800" b="1" dirty="0" err="1">
                <a:solidFill>
                  <a:srgbClr val="0000FF"/>
                </a:solidFill>
              </a:rPr>
              <a:t>thướt</a:t>
            </a:r>
            <a:r>
              <a:rPr lang="en-US" sz="4800" b="1" dirty="0">
                <a:solidFill>
                  <a:srgbClr val="0000FF"/>
                </a:solidFill>
              </a:rPr>
              <a:t> bay qua </a:t>
            </a:r>
            <a:r>
              <a:rPr lang="en-US" sz="4800" b="1" dirty="0" err="1">
                <a:solidFill>
                  <a:srgbClr val="0000FF"/>
                </a:solidFill>
              </a:rPr>
              <a:t>rừng</a:t>
            </a:r>
            <a:r>
              <a:rPr lang="en-US" sz="4800" b="1" dirty="0">
                <a:solidFill>
                  <a:srgbClr val="0000FF"/>
                </a:solidFill>
              </a:rPr>
              <a:t>, </a:t>
            </a:r>
            <a:r>
              <a:rPr lang="en-US" sz="4800" b="1" dirty="0" err="1">
                <a:solidFill>
                  <a:srgbClr val="0000FF"/>
                </a:solidFill>
              </a:rPr>
              <a:t>quyến</a:t>
            </a:r>
            <a:r>
              <a:rPr lang="en-US" sz="4800" b="1" dirty="0">
                <a:solidFill>
                  <a:srgbClr val="0000FF"/>
                </a:solidFill>
              </a:rPr>
              <a:t> </a:t>
            </a:r>
            <a:r>
              <a:rPr lang="en-US" sz="4800" b="1" dirty="0" err="1">
                <a:solidFill>
                  <a:srgbClr val="0000FF"/>
                </a:solidFill>
              </a:rPr>
              <a:t>hương</a:t>
            </a:r>
            <a:r>
              <a:rPr lang="en-US" sz="4800" b="1" dirty="0">
                <a:solidFill>
                  <a:srgbClr val="0000FF"/>
                </a:solidFill>
              </a:rPr>
              <a:t> </a:t>
            </a:r>
            <a:r>
              <a:rPr lang="en-US" sz="4800" b="1" dirty="0" err="1">
                <a:solidFill>
                  <a:srgbClr val="0000FF"/>
                </a:solidFill>
              </a:rPr>
              <a:t>thảo</a:t>
            </a:r>
            <a:r>
              <a:rPr lang="en-US" sz="4800" b="1" dirty="0">
                <a:solidFill>
                  <a:srgbClr val="0000FF"/>
                </a:solidFill>
              </a:rPr>
              <a:t> </a:t>
            </a:r>
            <a:r>
              <a:rPr lang="en-US" sz="4800" b="1" dirty="0" err="1">
                <a:solidFill>
                  <a:srgbClr val="0000FF"/>
                </a:solidFill>
              </a:rPr>
              <a:t>quả</a:t>
            </a:r>
            <a:r>
              <a:rPr lang="en-US" sz="4800" b="1" dirty="0">
                <a:solidFill>
                  <a:srgbClr val="0000FF"/>
                </a:solidFill>
              </a:rPr>
              <a:t> </a:t>
            </a:r>
            <a:r>
              <a:rPr lang="en-US" sz="4800" b="1" dirty="0" err="1">
                <a:solidFill>
                  <a:srgbClr val="0000FF"/>
                </a:solidFill>
              </a:rPr>
              <a:t>đi</a:t>
            </a:r>
            <a:r>
              <a:rPr lang="en-US" sz="4800" b="1" dirty="0">
                <a:solidFill>
                  <a:srgbClr val="0000FF"/>
                </a:solidFill>
              </a:rPr>
              <a:t>, </a:t>
            </a:r>
            <a:r>
              <a:rPr lang="en-US" sz="4800" b="1" dirty="0" err="1">
                <a:solidFill>
                  <a:srgbClr val="0000FF"/>
                </a:solidFill>
              </a:rPr>
              <a:t>rải</a:t>
            </a:r>
            <a:r>
              <a:rPr lang="en-US" sz="4800" b="1" dirty="0">
                <a:solidFill>
                  <a:srgbClr val="0000FF"/>
                </a:solidFill>
              </a:rPr>
              <a:t> </a:t>
            </a:r>
            <a:r>
              <a:rPr lang="en-US" sz="4800" b="1" dirty="0" err="1">
                <a:solidFill>
                  <a:srgbClr val="0000FF"/>
                </a:solidFill>
              </a:rPr>
              <a:t>theo</a:t>
            </a:r>
            <a:r>
              <a:rPr lang="en-US" sz="4800" b="1" dirty="0">
                <a:solidFill>
                  <a:srgbClr val="0000FF"/>
                </a:solidFill>
              </a:rPr>
              <a:t> </a:t>
            </a:r>
            <a:r>
              <a:rPr lang="en-US" sz="4800" b="1" dirty="0" err="1">
                <a:solidFill>
                  <a:srgbClr val="0000FF"/>
                </a:solidFill>
              </a:rPr>
              <a:t>triền</a:t>
            </a:r>
            <a:r>
              <a:rPr lang="en-US" sz="4800" b="1" dirty="0">
                <a:solidFill>
                  <a:srgbClr val="0000FF"/>
                </a:solidFill>
              </a:rPr>
              <a:t> </a:t>
            </a:r>
            <a:r>
              <a:rPr lang="en-US" sz="4800" b="1" dirty="0" err="1">
                <a:solidFill>
                  <a:srgbClr val="0000FF"/>
                </a:solidFill>
              </a:rPr>
              <a:t>núi</a:t>
            </a:r>
            <a:r>
              <a:rPr lang="en-US" sz="4800" b="1" dirty="0">
                <a:solidFill>
                  <a:srgbClr val="0000FF"/>
                </a:solidFill>
              </a:rPr>
              <a:t>, </a:t>
            </a:r>
            <a:r>
              <a:rPr lang="en-US" sz="4800" b="1" dirty="0" err="1">
                <a:solidFill>
                  <a:srgbClr val="0000FF"/>
                </a:solidFill>
              </a:rPr>
              <a:t>đưa</a:t>
            </a:r>
            <a:r>
              <a:rPr lang="en-US" sz="4800" b="1" dirty="0">
                <a:solidFill>
                  <a:srgbClr val="0000FF"/>
                </a:solidFill>
              </a:rPr>
              <a:t> </a:t>
            </a:r>
            <a:r>
              <a:rPr lang="en-US" sz="4800" b="1" dirty="0" err="1">
                <a:solidFill>
                  <a:srgbClr val="0000FF"/>
                </a:solidFill>
              </a:rPr>
              <a:t>hương</a:t>
            </a:r>
            <a:r>
              <a:rPr lang="en-US" sz="4800" b="1" dirty="0">
                <a:solidFill>
                  <a:srgbClr val="0000FF"/>
                </a:solidFill>
              </a:rPr>
              <a:t> </a:t>
            </a:r>
            <a:r>
              <a:rPr lang="en-US" sz="4800" b="1" dirty="0" err="1">
                <a:solidFill>
                  <a:srgbClr val="0000FF"/>
                </a:solidFill>
              </a:rPr>
              <a:t>thảo</a:t>
            </a:r>
            <a:r>
              <a:rPr lang="en-US" sz="4800" b="1" dirty="0">
                <a:solidFill>
                  <a:srgbClr val="0000FF"/>
                </a:solidFill>
              </a:rPr>
              <a:t> </a:t>
            </a:r>
            <a:r>
              <a:rPr lang="en-US" sz="4800" b="1" dirty="0" err="1">
                <a:solidFill>
                  <a:srgbClr val="0000FF"/>
                </a:solidFill>
              </a:rPr>
              <a:t>quả</a:t>
            </a:r>
            <a:r>
              <a:rPr lang="en-US" sz="4800" b="1" dirty="0">
                <a:solidFill>
                  <a:srgbClr val="0000FF"/>
                </a:solidFill>
              </a:rPr>
              <a:t> </a:t>
            </a:r>
            <a:r>
              <a:rPr lang="en-US" sz="4800" b="1" dirty="0" err="1">
                <a:solidFill>
                  <a:srgbClr val="0000FF"/>
                </a:solidFill>
              </a:rPr>
              <a:t>ngọt</a:t>
            </a:r>
            <a:r>
              <a:rPr lang="en-US" sz="4800" b="1" dirty="0">
                <a:solidFill>
                  <a:srgbClr val="0000FF"/>
                </a:solidFill>
              </a:rPr>
              <a:t> </a:t>
            </a:r>
            <a:r>
              <a:rPr lang="en-US" sz="4800" b="1" dirty="0" err="1">
                <a:solidFill>
                  <a:srgbClr val="0000FF"/>
                </a:solidFill>
              </a:rPr>
              <a:t>lựng</a:t>
            </a:r>
            <a:r>
              <a:rPr lang="en-US" sz="4800" b="1" dirty="0">
                <a:solidFill>
                  <a:srgbClr val="0000FF"/>
                </a:solidFill>
              </a:rPr>
              <a:t>, </a:t>
            </a:r>
            <a:r>
              <a:rPr lang="en-US" sz="4800" b="1" dirty="0" err="1">
                <a:solidFill>
                  <a:srgbClr val="0000FF"/>
                </a:solidFill>
              </a:rPr>
              <a:t>thơm</a:t>
            </a:r>
            <a:r>
              <a:rPr lang="en-US" sz="4800" b="1" dirty="0">
                <a:solidFill>
                  <a:srgbClr val="0000FF"/>
                </a:solidFill>
              </a:rPr>
              <a:t> </a:t>
            </a:r>
            <a:r>
              <a:rPr lang="en-US" sz="4800" b="1" dirty="0" err="1">
                <a:solidFill>
                  <a:srgbClr val="0000FF"/>
                </a:solidFill>
              </a:rPr>
              <a:t>nồng</a:t>
            </a:r>
            <a:r>
              <a:rPr lang="en-US" sz="4800" b="1" dirty="0">
                <a:solidFill>
                  <a:srgbClr val="0000FF"/>
                </a:solidFill>
              </a:rPr>
              <a:t> </a:t>
            </a:r>
            <a:r>
              <a:rPr lang="en-US" sz="4800" b="1" dirty="0" err="1">
                <a:solidFill>
                  <a:srgbClr val="0000FF"/>
                </a:solidFill>
              </a:rPr>
              <a:t>vào</a:t>
            </a:r>
            <a:r>
              <a:rPr lang="en-US" sz="4800" b="1" dirty="0">
                <a:solidFill>
                  <a:srgbClr val="0000FF"/>
                </a:solidFill>
              </a:rPr>
              <a:t> </a:t>
            </a:r>
            <a:r>
              <a:rPr lang="en-US" sz="4800" b="1" dirty="0" err="1">
                <a:solidFill>
                  <a:srgbClr val="0000FF"/>
                </a:solidFill>
              </a:rPr>
              <a:t>những</a:t>
            </a:r>
            <a:r>
              <a:rPr lang="en-US" sz="4800" b="1" dirty="0">
                <a:solidFill>
                  <a:srgbClr val="0000FF"/>
                </a:solidFill>
              </a:rPr>
              <a:t> </a:t>
            </a:r>
            <a:r>
              <a:rPr lang="en-US" sz="4800" b="1" dirty="0" err="1">
                <a:solidFill>
                  <a:srgbClr val="0000FF"/>
                </a:solidFill>
              </a:rPr>
              <a:t>thôn</a:t>
            </a:r>
            <a:r>
              <a:rPr lang="en-US" sz="4800" b="1" dirty="0">
                <a:solidFill>
                  <a:srgbClr val="0000FF"/>
                </a:solidFill>
              </a:rPr>
              <a:t> </a:t>
            </a:r>
            <a:r>
              <a:rPr lang="en-US" sz="4800" b="1" dirty="0" err="1">
                <a:solidFill>
                  <a:srgbClr val="0000FF"/>
                </a:solidFill>
              </a:rPr>
              <a:t>xóm</a:t>
            </a:r>
            <a:r>
              <a:rPr lang="en-US" sz="4800" b="1" dirty="0">
                <a:solidFill>
                  <a:srgbClr val="0000FF"/>
                </a:solidFill>
              </a:rPr>
              <a:t> Chin San. </a:t>
            </a:r>
            <a:r>
              <a:rPr lang="en-US" sz="4800" b="1" dirty="0" err="1">
                <a:solidFill>
                  <a:srgbClr val="0000FF"/>
                </a:solidFill>
              </a:rPr>
              <a:t>Gió</a:t>
            </a:r>
            <a:r>
              <a:rPr lang="en-US" sz="4800" b="1" dirty="0">
                <a:solidFill>
                  <a:srgbClr val="0000FF"/>
                </a:solidFill>
              </a:rPr>
              <a:t> </a:t>
            </a:r>
            <a:r>
              <a:rPr lang="en-US" sz="4800" b="1" dirty="0" err="1">
                <a:solidFill>
                  <a:srgbClr val="0000FF"/>
                </a:solidFill>
              </a:rPr>
              <a:t>thơm</a:t>
            </a:r>
            <a:r>
              <a:rPr lang="en-US" sz="4800" b="1" dirty="0">
                <a:solidFill>
                  <a:srgbClr val="0000FF"/>
                </a:solidFill>
              </a:rPr>
              <a:t>. </a:t>
            </a:r>
            <a:r>
              <a:rPr lang="en-US" sz="4800" b="1" dirty="0" err="1">
                <a:solidFill>
                  <a:srgbClr val="0000FF"/>
                </a:solidFill>
              </a:rPr>
              <a:t>Cây</a:t>
            </a:r>
            <a:r>
              <a:rPr lang="en-US" sz="4800" b="1" dirty="0">
                <a:solidFill>
                  <a:srgbClr val="0000FF"/>
                </a:solidFill>
              </a:rPr>
              <a:t> </a:t>
            </a:r>
            <a:r>
              <a:rPr lang="en-US" sz="4800" b="1" dirty="0" err="1">
                <a:solidFill>
                  <a:srgbClr val="0000FF"/>
                </a:solidFill>
              </a:rPr>
              <a:t>cỏ</a:t>
            </a:r>
            <a:r>
              <a:rPr lang="en-US" sz="4800" b="1" dirty="0">
                <a:solidFill>
                  <a:srgbClr val="0000FF"/>
                </a:solidFill>
              </a:rPr>
              <a:t> </a:t>
            </a:r>
            <a:r>
              <a:rPr lang="en-US" sz="4800" b="1" dirty="0" err="1">
                <a:solidFill>
                  <a:srgbClr val="0000FF"/>
                </a:solidFill>
              </a:rPr>
              <a:t>thơm</a:t>
            </a:r>
            <a:r>
              <a:rPr lang="en-US" sz="4800" b="1" dirty="0">
                <a:solidFill>
                  <a:srgbClr val="0000FF"/>
                </a:solidFill>
              </a:rPr>
              <a:t>. </a:t>
            </a:r>
            <a:r>
              <a:rPr lang="en-US" sz="4800" b="1" dirty="0" err="1">
                <a:solidFill>
                  <a:srgbClr val="0000FF"/>
                </a:solidFill>
              </a:rPr>
              <a:t>Đất</a:t>
            </a:r>
            <a:r>
              <a:rPr lang="en-US" sz="4800" b="1" dirty="0">
                <a:solidFill>
                  <a:srgbClr val="0000FF"/>
                </a:solidFill>
              </a:rPr>
              <a:t> </a:t>
            </a:r>
            <a:r>
              <a:rPr lang="en-US" sz="4800" b="1" dirty="0" err="1">
                <a:solidFill>
                  <a:srgbClr val="0000FF"/>
                </a:solidFill>
              </a:rPr>
              <a:t>trời</a:t>
            </a:r>
            <a:r>
              <a:rPr lang="en-US" sz="4800" b="1" dirty="0">
                <a:solidFill>
                  <a:srgbClr val="0000FF"/>
                </a:solidFill>
              </a:rPr>
              <a:t> </a:t>
            </a:r>
            <a:r>
              <a:rPr lang="en-US" sz="4800" b="1" dirty="0" err="1">
                <a:solidFill>
                  <a:srgbClr val="0000FF"/>
                </a:solidFill>
              </a:rPr>
              <a:t>thơm</a:t>
            </a:r>
            <a:r>
              <a:rPr lang="en-US" sz="4800" b="1" dirty="0">
                <a:solidFill>
                  <a:srgbClr val="0000FF"/>
                </a:solidFill>
              </a:rPr>
              <a:t>. </a:t>
            </a:r>
            <a:r>
              <a:rPr lang="en-US" sz="4800" b="1" dirty="0" err="1">
                <a:solidFill>
                  <a:srgbClr val="0000FF"/>
                </a:solidFill>
              </a:rPr>
              <a:t>Người</a:t>
            </a:r>
            <a:r>
              <a:rPr lang="en-US" sz="4800" b="1" dirty="0">
                <a:solidFill>
                  <a:srgbClr val="0000FF"/>
                </a:solidFill>
              </a:rPr>
              <a:t> </a:t>
            </a:r>
            <a:r>
              <a:rPr lang="en-US" sz="4800" b="1" dirty="0" err="1">
                <a:solidFill>
                  <a:srgbClr val="0000FF"/>
                </a:solidFill>
              </a:rPr>
              <a:t>đi</a:t>
            </a:r>
            <a:r>
              <a:rPr lang="en-US" sz="4800" b="1" dirty="0">
                <a:solidFill>
                  <a:srgbClr val="0000FF"/>
                </a:solidFill>
              </a:rPr>
              <a:t> </a:t>
            </a:r>
            <a:r>
              <a:rPr lang="en-US" sz="4800" b="1" dirty="0" err="1">
                <a:solidFill>
                  <a:srgbClr val="0000FF"/>
                </a:solidFill>
              </a:rPr>
              <a:t>từ</a:t>
            </a:r>
            <a:r>
              <a:rPr lang="en-US" sz="4800" b="1" dirty="0">
                <a:solidFill>
                  <a:srgbClr val="0000FF"/>
                </a:solidFill>
              </a:rPr>
              <a:t> </a:t>
            </a:r>
            <a:r>
              <a:rPr lang="en-US" sz="4800" b="1" dirty="0" err="1">
                <a:solidFill>
                  <a:srgbClr val="0000FF"/>
                </a:solidFill>
              </a:rPr>
              <a:t>rừng</a:t>
            </a:r>
            <a:r>
              <a:rPr lang="en-US" sz="4800" b="1" dirty="0">
                <a:solidFill>
                  <a:srgbClr val="0000FF"/>
                </a:solidFill>
              </a:rPr>
              <a:t> </a:t>
            </a:r>
            <a:r>
              <a:rPr lang="en-US" sz="4800" b="1" dirty="0" err="1">
                <a:solidFill>
                  <a:srgbClr val="0000FF"/>
                </a:solidFill>
              </a:rPr>
              <a:t>thảo</a:t>
            </a:r>
            <a:r>
              <a:rPr lang="en-US" sz="4800" b="1" dirty="0">
                <a:solidFill>
                  <a:srgbClr val="0000FF"/>
                </a:solidFill>
              </a:rPr>
              <a:t> </a:t>
            </a:r>
            <a:r>
              <a:rPr lang="en-US" sz="4800" b="1" dirty="0" err="1">
                <a:solidFill>
                  <a:srgbClr val="0000FF"/>
                </a:solidFill>
              </a:rPr>
              <a:t>quả</a:t>
            </a:r>
            <a:r>
              <a:rPr lang="en-US" sz="4800" b="1" dirty="0">
                <a:solidFill>
                  <a:srgbClr val="0000FF"/>
                </a:solidFill>
              </a:rPr>
              <a:t> </a:t>
            </a:r>
            <a:r>
              <a:rPr lang="en-US" sz="4800" b="1" dirty="0" err="1">
                <a:solidFill>
                  <a:srgbClr val="0000FF"/>
                </a:solidFill>
              </a:rPr>
              <a:t>về</a:t>
            </a:r>
            <a:r>
              <a:rPr lang="en-US" sz="4800" b="1" dirty="0">
                <a:solidFill>
                  <a:srgbClr val="0000FF"/>
                </a:solidFill>
              </a:rPr>
              <a:t>, </a:t>
            </a:r>
            <a:r>
              <a:rPr lang="en-US" sz="4800" b="1" dirty="0" err="1">
                <a:solidFill>
                  <a:srgbClr val="0000FF"/>
                </a:solidFill>
              </a:rPr>
              <a:t>hương</a:t>
            </a:r>
            <a:r>
              <a:rPr lang="en-US" sz="4800" b="1" dirty="0">
                <a:solidFill>
                  <a:srgbClr val="0000FF"/>
                </a:solidFill>
              </a:rPr>
              <a:t> </a:t>
            </a:r>
            <a:r>
              <a:rPr lang="en-US" sz="4800" b="1" dirty="0" err="1">
                <a:solidFill>
                  <a:srgbClr val="0000FF"/>
                </a:solidFill>
              </a:rPr>
              <a:t>thơm</a:t>
            </a:r>
            <a:r>
              <a:rPr lang="en-US" sz="4800" b="1" dirty="0">
                <a:solidFill>
                  <a:srgbClr val="0000FF"/>
                </a:solidFill>
              </a:rPr>
              <a:t> </a:t>
            </a:r>
            <a:r>
              <a:rPr lang="en-US" sz="4800" b="1" dirty="0" err="1">
                <a:solidFill>
                  <a:srgbClr val="0000FF"/>
                </a:solidFill>
              </a:rPr>
              <a:t>đậm</a:t>
            </a:r>
            <a:r>
              <a:rPr lang="en-US" sz="4800" b="1" dirty="0">
                <a:solidFill>
                  <a:srgbClr val="0000FF"/>
                </a:solidFill>
              </a:rPr>
              <a:t> ủ </a:t>
            </a:r>
            <a:r>
              <a:rPr lang="en-US" sz="4800" b="1" dirty="0" err="1">
                <a:solidFill>
                  <a:srgbClr val="0000FF"/>
                </a:solidFill>
              </a:rPr>
              <a:t>ấp</a:t>
            </a:r>
            <a:r>
              <a:rPr lang="en-US" sz="4800" b="1" dirty="0">
                <a:solidFill>
                  <a:srgbClr val="0000FF"/>
                </a:solidFill>
              </a:rPr>
              <a:t> </a:t>
            </a:r>
            <a:r>
              <a:rPr lang="en-US" sz="4800" b="1" dirty="0" err="1">
                <a:solidFill>
                  <a:srgbClr val="0000FF"/>
                </a:solidFill>
              </a:rPr>
              <a:t>trong</a:t>
            </a:r>
            <a:r>
              <a:rPr lang="en-US" sz="4800" b="1" dirty="0">
                <a:solidFill>
                  <a:srgbClr val="0000FF"/>
                </a:solidFill>
              </a:rPr>
              <a:t> </a:t>
            </a:r>
            <a:r>
              <a:rPr lang="en-US" sz="4800" b="1" dirty="0" err="1">
                <a:solidFill>
                  <a:srgbClr val="0000FF"/>
                </a:solidFill>
              </a:rPr>
              <a:t>từng</a:t>
            </a:r>
            <a:r>
              <a:rPr lang="en-US" sz="4800" b="1" dirty="0">
                <a:solidFill>
                  <a:srgbClr val="0000FF"/>
                </a:solidFill>
              </a:rPr>
              <a:t> </a:t>
            </a:r>
            <a:r>
              <a:rPr lang="en-US" sz="4800" b="1" dirty="0" err="1">
                <a:solidFill>
                  <a:srgbClr val="0000FF"/>
                </a:solidFill>
              </a:rPr>
              <a:t>nếp</a:t>
            </a:r>
            <a:r>
              <a:rPr lang="en-US" sz="4800" b="1" dirty="0">
                <a:solidFill>
                  <a:srgbClr val="0000FF"/>
                </a:solidFill>
              </a:rPr>
              <a:t> </a:t>
            </a:r>
            <a:r>
              <a:rPr lang="en-US" sz="4800" b="1" dirty="0" err="1">
                <a:solidFill>
                  <a:srgbClr val="0000FF"/>
                </a:solidFill>
              </a:rPr>
              <a:t>áo</a:t>
            </a:r>
            <a:r>
              <a:rPr lang="en-US" sz="4800" b="1" dirty="0">
                <a:solidFill>
                  <a:srgbClr val="0000FF"/>
                </a:solidFill>
              </a:rPr>
              <a:t>, </a:t>
            </a:r>
            <a:r>
              <a:rPr lang="en-US" sz="4800" b="1" dirty="0" err="1">
                <a:solidFill>
                  <a:srgbClr val="0000FF"/>
                </a:solidFill>
              </a:rPr>
              <a:t>nếp</a:t>
            </a:r>
            <a:r>
              <a:rPr lang="en-US" sz="4800" b="1" dirty="0">
                <a:solidFill>
                  <a:srgbClr val="0000FF"/>
                </a:solidFill>
              </a:rPr>
              <a:t> </a:t>
            </a:r>
            <a:r>
              <a:rPr lang="en-US" sz="4800" b="1" dirty="0" err="1">
                <a:solidFill>
                  <a:srgbClr val="0000FF"/>
                </a:solidFill>
              </a:rPr>
              <a:t>khăn</a:t>
            </a:r>
            <a:r>
              <a:rPr lang="en-US" sz="4800" b="1" dirty="0">
                <a:solidFill>
                  <a:srgbClr val="0000FF"/>
                </a:solidFill>
              </a:rPr>
              <a:t>.</a:t>
            </a:r>
            <a:endParaRPr lang="vi-VN" sz="4800" b="1" dirty="0">
              <a:solidFill>
                <a:srgbClr val="0000FF"/>
              </a:solidFill>
            </a:endParaRPr>
          </a:p>
        </p:txBody>
      </p:sp>
    </p:spTree>
    <p:extLst>
      <p:ext uri="{BB962C8B-B14F-4D97-AF65-F5344CB8AC3E}">
        <p14:creationId xmlns:p14="http://schemas.microsoft.com/office/powerpoint/2010/main" val="3915196320"/>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147" y="1540748"/>
            <a:ext cx="1670262" cy="1670262"/>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260" y="4294147"/>
            <a:ext cx="1799324" cy="1799324"/>
          </a:xfrm>
          <a:prstGeom prst="rect">
            <a:avLst/>
          </a:prstGeom>
        </p:spPr>
      </p:pic>
      <p:sp>
        <p:nvSpPr>
          <p:cNvPr id="7" name="Rectangle 1"/>
          <p:cNvSpPr>
            <a:spLocks noChangeArrowheads="1"/>
          </p:cNvSpPr>
          <p:nvPr/>
        </p:nvSpPr>
        <p:spPr bwMode="auto">
          <a:xfrm>
            <a:off x="2962454" y="2756847"/>
            <a:ext cx="12775406"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r>
              <a:rPr lang="en-US" sz="4800" i="1" dirty="0">
                <a:solidFill>
                  <a:srgbClr val="FF0000"/>
                </a:solidFill>
              </a:rPr>
              <a:t>     </a:t>
            </a:r>
            <a:r>
              <a:rPr lang="en-US" sz="4800" b="1" dirty="0" err="1">
                <a:solidFill>
                  <a:srgbClr val="000000"/>
                </a:solidFill>
              </a:rPr>
              <a:t>Thảo</a:t>
            </a:r>
            <a:r>
              <a:rPr lang="en-US" sz="4800" b="1" dirty="0">
                <a:solidFill>
                  <a:srgbClr val="000000"/>
                </a:solidFill>
              </a:rPr>
              <a:t> </a:t>
            </a:r>
            <a:r>
              <a:rPr lang="en-US" sz="4800" b="1" dirty="0" err="1">
                <a:solidFill>
                  <a:srgbClr val="000000"/>
                </a:solidFill>
              </a:rPr>
              <a:t>quả</a:t>
            </a:r>
            <a:r>
              <a:rPr lang="en-US" sz="4800" b="1" dirty="0">
                <a:solidFill>
                  <a:srgbClr val="000000"/>
                </a:solidFill>
              </a:rPr>
              <a:t> </a:t>
            </a:r>
            <a:r>
              <a:rPr lang="en-US" sz="4800" b="1" dirty="0" err="1">
                <a:solidFill>
                  <a:srgbClr val="000000"/>
                </a:solidFill>
              </a:rPr>
              <a:t>trên</a:t>
            </a:r>
            <a:r>
              <a:rPr lang="en-US" sz="4800" b="1" dirty="0">
                <a:solidFill>
                  <a:srgbClr val="000000"/>
                </a:solidFill>
              </a:rPr>
              <a:t> </a:t>
            </a:r>
            <a:r>
              <a:rPr lang="en-US" sz="4800" b="1" dirty="0" err="1">
                <a:solidFill>
                  <a:srgbClr val="000000"/>
                </a:solidFill>
              </a:rPr>
              <a:t>rừng</a:t>
            </a:r>
            <a:r>
              <a:rPr lang="en-US" sz="4800" b="1" dirty="0">
                <a:solidFill>
                  <a:srgbClr val="000000"/>
                </a:solidFill>
              </a:rPr>
              <a:t> </a:t>
            </a:r>
            <a:r>
              <a:rPr lang="en-US" sz="4800" b="1" dirty="0" err="1">
                <a:solidFill>
                  <a:srgbClr val="000000"/>
                </a:solidFill>
              </a:rPr>
              <a:t>Đản</a:t>
            </a:r>
            <a:r>
              <a:rPr lang="en-US" sz="4800" b="1" dirty="0">
                <a:solidFill>
                  <a:srgbClr val="000000"/>
                </a:solidFill>
              </a:rPr>
              <a:t> </a:t>
            </a:r>
            <a:r>
              <a:rPr lang="en-US" sz="4800" b="1" dirty="0" err="1">
                <a:solidFill>
                  <a:srgbClr val="000000"/>
                </a:solidFill>
              </a:rPr>
              <a:t>Khao</a:t>
            </a:r>
            <a:r>
              <a:rPr lang="en-US" sz="4800" b="1" dirty="0">
                <a:solidFill>
                  <a:srgbClr val="000000"/>
                </a:solidFill>
              </a:rPr>
              <a:t> </a:t>
            </a:r>
            <a:r>
              <a:rPr lang="en-US" sz="4800" b="1" dirty="0" err="1">
                <a:solidFill>
                  <a:srgbClr val="FF0000"/>
                </a:solidFill>
              </a:rPr>
              <a:t>đã</a:t>
            </a:r>
            <a:r>
              <a:rPr lang="en-US" sz="4800" b="1" dirty="0">
                <a:solidFill>
                  <a:srgbClr val="FF0000"/>
                </a:solidFill>
              </a:rPr>
              <a:t> </a:t>
            </a:r>
            <a:r>
              <a:rPr lang="en-US" sz="4800" b="1" dirty="0" err="1">
                <a:solidFill>
                  <a:srgbClr val="FF0000"/>
                </a:solidFill>
              </a:rPr>
              <a:t>vào</a:t>
            </a:r>
            <a:r>
              <a:rPr lang="en-US" sz="4800" b="1" dirty="0">
                <a:solidFill>
                  <a:srgbClr val="FF0000"/>
                </a:solidFill>
              </a:rPr>
              <a:t> </a:t>
            </a:r>
            <a:r>
              <a:rPr lang="en-US" sz="4800" b="1" dirty="0" err="1">
                <a:solidFill>
                  <a:srgbClr val="FF0000"/>
                </a:solidFill>
              </a:rPr>
              <a:t>mùa</a:t>
            </a:r>
            <a:r>
              <a:rPr lang="en-US" sz="4800" b="1" dirty="0">
                <a:solidFill>
                  <a:srgbClr val="000000"/>
                </a:solidFill>
              </a:rPr>
              <a:t>.</a:t>
            </a:r>
          </a:p>
          <a:p>
            <a:pPr algn="just" eaLnBrk="1" hangingPunct="1"/>
            <a:r>
              <a:rPr lang="en-US" sz="4800" b="1" dirty="0" err="1">
                <a:solidFill>
                  <a:srgbClr val="000000"/>
                </a:solidFill>
              </a:rPr>
              <a:t>Gió</a:t>
            </a:r>
            <a:r>
              <a:rPr lang="en-US" sz="4800" b="1" dirty="0">
                <a:solidFill>
                  <a:srgbClr val="000000"/>
                </a:solidFill>
              </a:rPr>
              <a:t> </a:t>
            </a:r>
            <a:r>
              <a:rPr lang="en-US" sz="4800" b="1" dirty="0" err="1">
                <a:solidFill>
                  <a:srgbClr val="000000"/>
                </a:solidFill>
              </a:rPr>
              <a:t>tây</a:t>
            </a:r>
            <a:r>
              <a:rPr lang="en-US" sz="4800" b="1" dirty="0">
                <a:solidFill>
                  <a:srgbClr val="000000"/>
                </a:solidFill>
              </a:rPr>
              <a:t> </a:t>
            </a:r>
            <a:r>
              <a:rPr lang="en-US" sz="4800" b="1" dirty="0" err="1">
                <a:solidFill>
                  <a:srgbClr val="FF0000"/>
                </a:solidFill>
              </a:rPr>
              <a:t>lướt</a:t>
            </a:r>
            <a:r>
              <a:rPr lang="en-US" sz="4800" b="1" dirty="0">
                <a:solidFill>
                  <a:srgbClr val="FF0000"/>
                </a:solidFill>
              </a:rPr>
              <a:t> </a:t>
            </a:r>
            <a:r>
              <a:rPr lang="en-US" sz="4800" b="1" dirty="0" err="1">
                <a:solidFill>
                  <a:srgbClr val="FF0000"/>
                </a:solidFill>
              </a:rPr>
              <a:t>thướt</a:t>
            </a:r>
            <a:r>
              <a:rPr lang="en-US" sz="4800" b="1" dirty="0">
                <a:solidFill>
                  <a:srgbClr val="FF0000"/>
                </a:solidFill>
              </a:rPr>
              <a:t> </a:t>
            </a:r>
            <a:r>
              <a:rPr lang="en-US" sz="4800" b="1" dirty="0">
                <a:solidFill>
                  <a:srgbClr val="000000"/>
                </a:solidFill>
              </a:rPr>
              <a:t>bay qua </a:t>
            </a:r>
            <a:r>
              <a:rPr lang="en-US" sz="4800" b="1" dirty="0" err="1">
                <a:solidFill>
                  <a:srgbClr val="000000"/>
                </a:solidFill>
              </a:rPr>
              <a:t>rừng</a:t>
            </a:r>
            <a:r>
              <a:rPr lang="en-US" sz="4800" b="1" dirty="0">
                <a:solidFill>
                  <a:srgbClr val="000000"/>
                </a:solidFill>
              </a:rPr>
              <a:t>, </a:t>
            </a:r>
            <a:r>
              <a:rPr lang="en-US" sz="4800" b="1" dirty="0" err="1">
                <a:solidFill>
                  <a:srgbClr val="FF0000"/>
                </a:solidFill>
              </a:rPr>
              <a:t>quyến</a:t>
            </a:r>
            <a:r>
              <a:rPr lang="en-US" sz="4800" b="1" dirty="0">
                <a:solidFill>
                  <a:srgbClr val="000000"/>
                </a:solidFill>
              </a:rPr>
              <a:t> </a:t>
            </a:r>
            <a:r>
              <a:rPr lang="en-US" sz="4800" b="1" dirty="0" err="1">
                <a:solidFill>
                  <a:srgbClr val="000000"/>
                </a:solidFill>
              </a:rPr>
              <a:t>hương</a:t>
            </a:r>
            <a:r>
              <a:rPr lang="en-US" sz="4800" b="1" dirty="0">
                <a:solidFill>
                  <a:srgbClr val="000000"/>
                </a:solidFill>
              </a:rPr>
              <a:t> </a:t>
            </a:r>
            <a:r>
              <a:rPr lang="en-US" sz="4800" b="1" dirty="0" err="1">
                <a:solidFill>
                  <a:srgbClr val="000000"/>
                </a:solidFill>
              </a:rPr>
              <a:t>thảo</a:t>
            </a:r>
            <a:r>
              <a:rPr lang="en-US" sz="4800" b="1" dirty="0">
                <a:solidFill>
                  <a:srgbClr val="000000"/>
                </a:solidFill>
              </a:rPr>
              <a:t> </a:t>
            </a:r>
            <a:r>
              <a:rPr lang="en-US" sz="4800" b="1" dirty="0" err="1">
                <a:solidFill>
                  <a:srgbClr val="000000"/>
                </a:solidFill>
              </a:rPr>
              <a:t>quả</a:t>
            </a:r>
            <a:r>
              <a:rPr lang="en-US" sz="4800" b="1" dirty="0">
                <a:solidFill>
                  <a:srgbClr val="000000"/>
                </a:solidFill>
              </a:rPr>
              <a:t> </a:t>
            </a:r>
            <a:r>
              <a:rPr lang="en-US" sz="4800" b="1" dirty="0" err="1">
                <a:solidFill>
                  <a:srgbClr val="000000"/>
                </a:solidFill>
              </a:rPr>
              <a:t>đi</a:t>
            </a:r>
            <a:r>
              <a:rPr lang="en-US" sz="4800" b="1" dirty="0">
                <a:solidFill>
                  <a:srgbClr val="000000"/>
                </a:solidFill>
              </a:rPr>
              <a:t>, </a:t>
            </a:r>
            <a:r>
              <a:rPr lang="en-US" sz="4800" b="1" dirty="0" err="1">
                <a:solidFill>
                  <a:srgbClr val="FF0000"/>
                </a:solidFill>
              </a:rPr>
              <a:t>rải</a:t>
            </a:r>
            <a:r>
              <a:rPr lang="en-US" sz="4800" b="1" dirty="0">
                <a:solidFill>
                  <a:srgbClr val="000000"/>
                </a:solidFill>
              </a:rPr>
              <a:t> </a:t>
            </a:r>
            <a:r>
              <a:rPr lang="en-US" sz="4800" b="1" dirty="0" err="1">
                <a:solidFill>
                  <a:srgbClr val="000000"/>
                </a:solidFill>
              </a:rPr>
              <a:t>theo</a:t>
            </a:r>
            <a:r>
              <a:rPr lang="en-US" sz="4800" b="1" dirty="0">
                <a:solidFill>
                  <a:srgbClr val="000000"/>
                </a:solidFill>
              </a:rPr>
              <a:t> </a:t>
            </a:r>
            <a:r>
              <a:rPr lang="en-US" sz="4800" b="1" dirty="0" err="1">
                <a:solidFill>
                  <a:srgbClr val="000000"/>
                </a:solidFill>
              </a:rPr>
              <a:t>triền</a:t>
            </a:r>
            <a:r>
              <a:rPr lang="en-US" sz="4800" b="1" dirty="0">
                <a:solidFill>
                  <a:srgbClr val="000000"/>
                </a:solidFill>
              </a:rPr>
              <a:t> </a:t>
            </a:r>
            <a:r>
              <a:rPr lang="en-US" sz="4800" b="1" dirty="0" err="1">
                <a:solidFill>
                  <a:srgbClr val="000000"/>
                </a:solidFill>
              </a:rPr>
              <a:t>núi</a:t>
            </a:r>
            <a:r>
              <a:rPr lang="en-US" sz="4800" b="1" dirty="0">
                <a:solidFill>
                  <a:srgbClr val="000000"/>
                </a:solidFill>
              </a:rPr>
              <a:t>, </a:t>
            </a:r>
            <a:r>
              <a:rPr lang="en-US" sz="4800" b="1" dirty="0" err="1">
                <a:solidFill>
                  <a:srgbClr val="000000"/>
                </a:solidFill>
              </a:rPr>
              <a:t>đưa</a:t>
            </a:r>
            <a:r>
              <a:rPr lang="en-US" sz="4800" b="1" dirty="0">
                <a:solidFill>
                  <a:srgbClr val="000000"/>
                </a:solidFill>
              </a:rPr>
              <a:t> </a:t>
            </a:r>
            <a:r>
              <a:rPr lang="en-US" sz="4800" b="1" dirty="0" err="1">
                <a:solidFill>
                  <a:srgbClr val="000000"/>
                </a:solidFill>
              </a:rPr>
              <a:t>hương</a:t>
            </a:r>
            <a:r>
              <a:rPr lang="en-US" sz="4800" b="1" dirty="0">
                <a:solidFill>
                  <a:srgbClr val="000000"/>
                </a:solidFill>
              </a:rPr>
              <a:t> </a:t>
            </a:r>
            <a:r>
              <a:rPr lang="en-US" sz="4800" b="1" dirty="0" err="1">
                <a:solidFill>
                  <a:srgbClr val="000000"/>
                </a:solidFill>
              </a:rPr>
              <a:t>thảo</a:t>
            </a:r>
            <a:r>
              <a:rPr lang="en-US" sz="4800" b="1" dirty="0">
                <a:solidFill>
                  <a:srgbClr val="000000"/>
                </a:solidFill>
              </a:rPr>
              <a:t> </a:t>
            </a:r>
            <a:r>
              <a:rPr lang="en-US" sz="4800" b="1" dirty="0" err="1">
                <a:solidFill>
                  <a:srgbClr val="000000"/>
                </a:solidFill>
              </a:rPr>
              <a:t>quả</a:t>
            </a:r>
            <a:r>
              <a:rPr lang="en-US" sz="4800" b="1" dirty="0">
                <a:solidFill>
                  <a:srgbClr val="000000"/>
                </a:solidFill>
              </a:rPr>
              <a:t> </a:t>
            </a:r>
            <a:r>
              <a:rPr lang="en-US" sz="4800" b="1" dirty="0" err="1">
                <a:solidFill>
                  <a:srgbClr val="FF0000"/>
                </a:solidFill>
              </a:rPr>
              <a:t>ngọt</a:t>
            </a:r>
            <a:r>
              <a:rPr lang="en-US" sz="4800" b="1" dirty="0">
                <a:solidFill>
                  <a:srgbClr val="FF0000"/>
                </a:solidFill>
              </a:rPr>
              <a:t> </a:t>
            </a:r>
            <a:r>
              <a:rPr lang="en-US" sz="4800" b="1" dirty="0" err="1">
                <a:solidFill>
                  <a:srgbClr val="FF0000"/>
                </a:solidFill>
              </a:rPr>
              <a:t>lựng</a:t>
            </a:r>
            <a:r>
              <a:rPr lang="en-US" sz="4800" b="1" dirty="0">
                <a:solidFill>
                  <a:srgbClr val="000000"/>
                </a:solidFill>
              </a:rPr>
              <a:t>, </a:t>
            </a:r>
            <a:r>
              <a:rPr lang="en-US" sz="4800" b="1" dirty="0" err="1">
                <a:solidFill>
                  <a:srgbClr val="FF0000"/>
                </a:solidFill>
              </a:rPr>
              <a:t>thơm</a:t>
            </a:r>
            <a:r>
              <a:rPr lang="en-US" sz="4800" b="1" dirty="0">
                <a:solidFill>
                  <a:srgbClr val="FF0000"/>
                </a:solidFill>
              </a:rPr>
              <a:t> </a:t>
            </a:r>
            <a:r>
              <a:rPr lang="en-US" sz="4800" b="1" dirty="0" err="1">
                <a:solidFill>
                  <a:srgbClr val="FF0000"/>
                </a:solidFill>
              </a:rPr>
              <a:t>nồng</a:t>
            </a:r>
            <a:r>
              <a:rPr lang="en-US" sz="4800" b="1" dirty="0">
                <a:solidFill>
                  <a:srgbClr val="FF0000"/>
                </a:solidFill>
              </a:rPr>
              <a:t> </a:t>
            </a:r>
            <a:r>
              <a:rPr lang="en-US" sz="4800" b="1" dirty="0" err="1">
                <a:solidFill>
                  <a:srgbClr val="000000"/>
                </a:solidFill>
              </a:rPr>
              <a:t>vào</a:t>
            </a:r>
            <a:r>
              <a:rPr lang="en-US" sz="4800" b="1" dirty="0">
                <a:solidFill>
                  <a:srgbClr val="000000"/>
                </a:solidFill>
              </a:rPr>
              <a:t> </a:t>
            </a:r>
            <a:r>
              <a:rPr lang="en-US" sz="4800" b="1" dirty="0" err="1">
                <a:solidFill>
                  <a:srgbClr val="000000"/>
                </a:solidFill>
              </a:rPr>
              <a:t>những</a:t>
            </a:r>
            <a:r>
              <a:rPr lang="en-US" sz="4800" b="1" dirty="0">
                <a:solidFill>
                  <a:srgbClr val="000000"/>
                </a:solidFill>
              </a:rPr>
              <a:t> </a:t>
            </a:r>
            <a:r>
              <a:rPr lang="en-US" sz="4800" b="1" dirty="0" err="1">
                <a:solidFill>
                  <a:srgbClr val="000000"/>
                </a:solidFill>
              </a:rPr>
              <a:t>thôn</a:t>
            </a:r>
            <a:r>
              <a:rPr lang="en-US" sz="4800" b="1" dirty="0">
                <a:solidFill>
                  <a:srgbClr val="000000"/>
                </a:solidFill>
              </a:rPr>
              <a:t> </a:t>
            </a:r>
            <a:r>
              <a:rPr lang="en-US" sz="4800" b="1" dirty="0" err="1">
                <a:solidFill>
                  <a:srgbClr val="000000"/>
                </a:solidFill>
              </a:rPr>
              <a:t>xóm</a:t>
            </a:r>
            <a:r>
              <a:rPr lang="en-US" sz="4800" b="1" dirty="0">
                <a:solidFill>
                  <a:srgbClr val="000000"/>
                </a:solidFill>
              </a:rPr>
              <a:t> Chin San. </a:t>
            </a:r>
            <a:r>
              <a:rPr lang="en-US" sz="4800" b="1" dirty="0" err="1">
                <a:solidFill>
                  <a:srgbClr val="000000"/>
                </a:solidFill>
              </a:rPr>
              <a:t>Gió</a:t>
            </a:r>
            <a:r>
              <a:rPr lang="en-US" sz="4800" b="1" dirty="0">
                <a:solidFill>
                  <a:srgbClr val="000000"/>
                </a:solidFill>
              </a:rPr>
              <a:t> </a:t>
            </a:r>
            <a:r>
              <a:rPr lang="en-US" sz="4800" b="1" dirty="0" err="1">
                <a:solidFill>
                  <a:srgbClr val="FF0000"/>
                </a:solidFill>
              </a:rPr>
              <a:t>thơm</a:t>
            </a:r>
            <a:r>
              <a:rPr lang="en-US" sz="4800" b="1" dirty="0">
                <a:solidFill>
                  <a:srgbClr val="000000"/>
                </a:solidFill>
              </a:rPr>
              <a:t>. </a:t>
            </a:r>
            <a:r>
              <a:rPr lang="en-US" sz="4800" b="1" dirty="0" err="1">
                <a:solidFill>
                  <a:srgbClr val="000000"/>
                </a:solidFill>
              </a:rPr>
              <a:t>Cây</a:t>
            </a:r>
            <a:r>
              <a:rPr lang="en-US" sz="4800" b="1" dirty="0">
                <a:solidFill>
                  <a:srgbClr val="000000"/>
                </a:solidFill>
              </a:rPr>
              <a:t> </a:t>
            </a:r>
            <a:r>
              <a:rPr lang="en-US" sz="4800" b="1" dirty="0" err="1">
                <a:solidFill>
                  <a:srgbClr val="000000"/>
                </a:solidFill>
              </a:rPr>
              <a:t>cỏ</a:t>
            </a:r>
            <a:r>
              <a:rPr lang="en-US" sz="4800" b="1" dirty="0">
                <a:solidFill>
                  <a:srgbClr val="000000"/>
                </a:solidFill>
              </a:rPr>
              <a:t> </a:t>
            </a:r>
            <a:r>
              <a:rPr lang="en-US" sz="4800" b="1" dirty="0" err="1">
                <a:solidFill>
                  <a:srgbClr val="FF0000"/>
                </a:solidFill>
              </a:rPr>
              <a:t>thơm</a:t>
            </a:r>
            <a:r>
              <a:rPr lang="en-US" sz="4800" b="1" dirty="0">
                <a:solidFill>
                  <a:srgbClr val="000000"/>
                </a:solidFill>
              </a:rPr>
              <a:t>. </a:t>
            </a:r>
            <a:r>
              <a:rPr lang="en-US" sz="4800" b="1" dirty="0" err="1">
                <a:solidFill>
                  <a:srgbClr val="000000"/>
                </a:solidFill>
              </a:rPr>
              <a:t>Đất</a:t>
            </a:r>
            <a:r>
              <a:rPr lang="en-US" sz="4800" b="1" dirty="0">
                <a:solidFill>
                  <a:srgbClr val="000000"/>
                </a:solidFill>
              </a:rPr>
              <a:t> </a:t>
            </a:r>
            <a:r>
              <a:rPr lang="en-US" sz="4800" b="1" dirty="0" err="1">
                <a:solidFill>
                  <a:srgbClr val="000000"/>
                </a:solidFill>
              </a:rPr>
              <a:t>trời</a:t>
            </a:r>
            <a:r>
              <a:rPr lang="en-US" sz="4800" b="1" dirty="0">
                <a:solidFill>
                  <a:srgbClr val="000000"/>
                </a:solidFill>
              </a:rPr>
              <a:t> </a:t>
            </a:r>
            <a:r>
              <a:rPr lang="en-US" sz="4800" b="1" dirty="0" err="1">
                <a:solidFill>
                  <a:srgbClr val="FF0000"/>
                </a:solidFill>
              </a:rPr>
              <a:t>thơm</a:t>
            </a:r>
            <a:r>
              <a:rPr lang="en-US" sz="4800" b="1" dirty="0">
                <a:solidFill>
                  <a:srgbClr val="000000"/>
                </a:solidFill>
              </a:rPr>
              <a:t>. </a:t>
            </a:r>
            <a:r>
              <a:rPr lang="en-US" sz="4800" b="1" dirty="0" err="1">
                <a:solidFill>
                  <a:srgbClr val="000000"/>
                </a:solidFill>
              </a:rPr>
              <a:t>Người</a:t>
            </a:r>
            <a:r>
              <a:rPr lang="en-US" sz="4800" b="1" dirty="0">
                <a:solidFill>
                  <a:srgbClr val="000000"/>
                </a:solidFill>
              </a:rPr>
              <a:t> </a:t>
            </a:r>
            <a:r>
              <a:rPr lang="en-US" sz="4800" b="1" dirty="0" err="1">
                <a:solidFill>
                  <a:srgbClr val="000000"/>
                </a:solidFill>
              </a:rPr>
              <a:t>đi</a:t>
            </a:r>
            <a:r>
              <a:rPr lang="en-US" sz="4800" b="1" dirty="0">
                <a:solidFill>
                  <a:srgbClr val="000000"/>
                </a:solidFill>
              </a:rPr>
              <a:t> </a:t>
            </a:r>
            <a:r>
              <a:rPr lang="en-US" sz="4800" b="1" dirty="0" err="1">
                <a:solidFill>
                  <a:srgbClr val="000000"/>
                </a:solidFill>
              </a:rPr>
              <a:t>từ</a:t>
            </a:r>
            <a:r>
              <a:rPr lang="en-US" sz="4800" b="1" dirty="0">
                <a:solidFill>
                  <a:srgbClr val="000000"/>
                </a:solidFill>
              </a:rPr>
              <a:t> </a:t>
            </a:r>
            <a:r>
              <a:rPr lang="en-US" sz="4800" b="1" dirty="0" err="1">
                <a:solidFill>
                  <a:srgbClr val="000000"/>
                </a:solidFill>
              </a:rPr>
              <a:t>rừng</a:t>
            </a:r>
            <a:r>
              <a:rPr lang="en-US" sz="4800" b="1" dirty="0">
                <a:solidFill>
                  <a:srgbClr val="000000"/>
                </a:solidFill>
              </a:rPr>
              <a:t> </a:t>
            </a:r>
            <a:r>
              <a:rPr lang="en-US" sz="4800" b="1" dirty="0" err="1">
                <a:solidFill>
                  <a:srgbClr val="000000"/>
                </a:solidFill>
              </a:rPr>
              <a:t>thảo</a:t>
            </a:r>
            <a:r>
              <a:rPr lang="en-US" sz="4800" b="1" dirty="0">
                <a:solidFill>
                  <a:srgbClr val="000000"/>
                </a:solidFill>
              </a:rPr>
              <a:t> </a:t>
            </a:r>
            <a:r>
              <a:rPr lang="en-US" sz="4800" b="1" dirty="0" err="1">
                <a:solidFill>
                  <a:srgbClr val="000000"/>
                </a:solidFill>
              </a:rPr>
              <a:t>quả</a:t>
            </a:r>
            <a:r>
              <a:rPr lang="en-US" sz="4800" b="1" dirty="0">
                <a:solidFill>
                  <a:srgbClr val="000000"/>
                </a:solidFill>
              </a:rPr>
              <a:t> </a:t>
            </a:r>
            <a:r>
              <a:rPr lang="en-US" sz="4800" b="1" dirty="0" err="1">
                <a:solidFill>
                  <a:srgbClr val="000000"/>
                </a:solidFill>
              </a:rPr>
              <a:t>về</a:t>
            </a:r>
            <a:r>
              <a:rPr lang="en-US" sz="4800" b="1" dirty="0">
                <a:solidFill>
                  <a:srgbClr val="000000"/>
                </a:solidFill>
              </a:rPr>
              <a:t>, </a:t>
            </a:r>
            <a:r>
              <a:rPr lang="en-US" sz="4800" b="1" dirty="0" err="1">
                <a:solidFill>
                  <a:srgbClr val="000000"/>
                </a:solidFill>
              </a:rPr>
              <a:t>hương</a:t>
            </a:r>
            <a:r>
              <a:rPr lang="en-US" sz="4800" b="1" dirty="0">
                <a:solidFill>
                  <a:srgbClr val="000000"/>
                </a:solidFill>
              </a:rPr>
              <a:t> </a:t>
            </a:r>
            <a:r>
              <a:rPr lang="en-US" sz="4800" b="1" dirty="0" err="1">
                <a:solidFill>
                  <a:srgbClr val="000000"/>
                </a:solidFill>
              </a:rPr>
              <a:t>thơm</a:t>
            </a:r>
            <a:r>
              <a:rPr lang="en-US" sz="4800" b="1" dirty="0">
                <a:solidFill>
                  <a:srgbClr val="000000"/>
                </a:solidFill>
              </a:rPr>
              <a:t> </a:t>
            </a:r>
            <a:r>
              <a:rPr lang="en-US" sz="4800" b="1" dirty="0" err="1">
                <a:solidFill>
                  <a:srgbClr val="FF0000"/>
                </a:solidFill>
              </a:rPr>
              <a:t>đậm</a:t>
            </a:r>
            <a:r>
              <a:rPr lang="en-US" sz="4800" b="1" dirty="0">
                <a:solidFill>
                  <a:srgbClr val="000000"/>
                </a:solidFill>
              </a:rPr>
              <a:t> </a:t>
            </a:r>
            <a:r>
              <a:rPr lang="en-US" sz="4800" b="1" dirty="0">
                <a:solidFill>
                  <a:srgbClr val="FF0000"/>
                </a:solidFill>
              </a:rPr>
              <a:t>ủ </a:t>
            </a:r>
            <a:r>
              <a:rPr lang="en-US" sz="4800" b="1" dirty="0" err="1">
                <a:solidFill>
                  <a:srgbClr val="FF0000"/>
                </a:solidFill>
              </a:rPr>
              <a:t>ấp</a:t>
            </a:r>
            <a:r>
              <a:rPr lang="en-US" sz="4800" b="1" dirty="0">
                <a:solidFill>
                  <a:srgbClr val="FF0000"/>
                </a:solidFill>
              </a:rPr>
              <a:t> </a:t>
            </a:r>
            <a:r>
              <a:rPr lang="en-US" sz="4800" b="1" dirty="0" err="1">
                <a:solidFill>
                  <a:srgbClr val="000000"/>
                </a:solidFill>
              </a:rPr>
              <a:t>trong</a:t>
            </a:r>
            <a:r>
              <a:rPr lang="en-US" sz="4800" b="1" dirty="0">
                <a:solidFill>
                  <a:srgbClr val="000000"/>
                </a:solidFill>
              </a:rPr>
              <a:t> </a:t>
            </a:r>
            <a:r>
              <a:rPr lang="en-US" sz="4800" b="1" dirty="0" err="1">
                <a:solidFill>
                  <a:srgbClr val="000000"/>
                </a:solidFill>
              </a:rPr>
              <a:t>từng</a:t>
            </a:r>
            <a:r>
              <a:rPr lang="en-US" sz="4800" b="1" dirty="0">
                <a:solidFill>
                  <a:srgbClr val="000000"/>
                </a:solidFill>
              </a:rPr>
              <a:t> </a:t>
            </a:r>
            <a:r>
              <a:rPr lang="en-US" sz="4800" b="1" dirty="0" err="1">
                <a:solidFill>
                  <a:srgbClr val="000000"/>
                </a:solidFill>
              </a:rPr>
              <a:t>nếp</a:t>
            </a:r>
            <a:r>
              <a:rPr lang="en-US" sz="4800" b="1" dirty="0">
                <a:solidFill>
                  <a:srgbClr val="000000"/>
                </a:solidFill>
              </a:rPr>
              <a:t> </a:t>
            </a:r>
            <a:r>
              <a:rPr lang="en-US" sz="4800" b="1" dirty="0" err="1">
                <a:solidFill>
                  <a:srgbClr val="000000"/>
                </a:solidFill>
              </a:rPr>
              <a:t>áo</a:t>
            </a:r>
            <a:r>
              <a:rPr lang="en-US" sz="4800" b="1" dirty="0">
                <a:solidFill>
                  <a:srgbClr val="000000"/>
                </a:solidFill>
              </a:rPr>
              <a:t>, </a:t>
            </a:r>
            <a:r>
              <a:rPr lang="en-US" sz="4800" b="1" dirty="0" err="1">
                <a:solidFill>
                  <a:srgbClr val="000000"/>
                </a:solidFill>
              </a:rPr>
              <a:t>nếp</a:t>
            </a:r>
            <a:r>
              <a:rPr lang="en-US" sz="4800" b="1" dirty="0">
                <a:solidFill>
                  <a:srgbClr val="000000"/>
                </a:solidFill>
              </a:rPr>
              <a:t> </a:t>
            </a:r>
            <a:r>
              <a:rPr lang="en-US" sz="4800" b="1" dirty="0" err="1">
                <a:solidFill>
                  <a:srgbClr val="000000"/>
                </a:solidFill>
              </a:rPr>
              <a:t>khăn</a:t>
            </a:r>
            <a:r>
              <a:rPr lang="en-US" sz="4800" b="1" dirty="0">
                <a:solidFill>
                  <a:srgbClr val="000000"/>
                </a:solidFill>
              </a:rPr>
              <a:t>.</a:t>
            </a:r>
            <a:endParaRPr lang="vi-VN" sz="4800" b="1" dirty="0">
              <a:solidFill>
                <a:srgbClr val="000000"/>
              </a:solidFill>
            </a:endParaRPr>
          </a:p>
        </p:txBody>
      </p:sp>
    </p:spTree>
    <p:extLst>
      <p:ext uri="{BB962C8B-B14F-4D97-AF65-F5344CB8AC3E}">
        <p14:creationId xmlns:p14="http://schemas.microsoft.com/office/powerpoint/2010/main" val="2071066359"/>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grpSp>
        <p:nvGrpSpPr>
          <p:cNvPr id="2" name="Group 2"/>
          <p:cNvGrpSpPr/>
          <p:nvPr/>
        </p:nvGrpSpPr>
        <p:grpSpPr>
          <a:xfrm>
            <a:off x="-255722" y="-340575"/>
            <a:ext cx="18799443" cy="10968149"/>
            <a:chOff x="0" y="0"/>
            <a:chExt cx="25065924" cy="14624199"/>
          </a:xfrm>
        </p:grpSpPr>
        <p:pic>
          <p:nvPicPr>
            <p:cNvPr id="3" name="Picture 3"/>
            <p:cNvPicPr>
              <a:picLocks noChangeAspect="1"/>
            </p:cNvPicPr>
            <p:nvPr/>
          </p:nvPicPr>
          <p:blipFill>
            <a:blip r:embed="rId2"/>
            <a:srcRect t="6259" b="67826"/>
            <a:stretch>
              <a:fillRect/>
            </a:stretch>
          </p:blipFill>
          <p:spPr>
            <a:xfrm>
              <a:off x="0" y="0"/>
              <a:ext cx="25065924" cy="4747733"/>
            </a:xfrm>
            <a:prstGeom prst="rect">
              <a:avLst/>
            </a:prstGeom>
          </p:spPr>
        </p:pic>
        <p:pic>
          <p:nvPicPr>
            <p:cNvPr id="4" name="Picture 4"/>
            <p:cNvPicPr>
              <a:picLocks noChangeAspect="1"/>
            </p:cNvPicPr>
            <p:nvPr/>
          </p:nvPicPr>
          <p:blipFill>
            <a:blip r:embed="rId3"/>
            <a:srcRect t="34847" b="34847"/>
            <a:stretch>
              <a:fillRect/>
            </a:stretch>
          </p:blipFill>
          <p:spPr>
            <a:xfrm>
              <a:off x="0" y="4938233"/>
              <a:ext cx="25065924" cy="4747733"/>
            </a:xfrm>
            <a:prstGeom prst="rect">
              <a:avLst/>
            </a:prstGeom>
          </p:spPr>
        </p:pic>
        <p:pic>
          <p:nvPicPr>
            <p:cNvPr id="5" name="Picture 5"/>
            <p:cNvPicPr>
              <a:picLocks noChangeAspect="1"/>
            </p:cNvPicPr>
            <p:nvPr/>
          </p:nvPicPr>
          <p:blipFill>
            <a:blip r:embed="rId4"/>
            <a:srcRect t="35758" b="35758"/>
            <a:stretch>
              <a:fillRect/>
            </a:stretch>
          </p:blipFill>
          <p:spPr>
            <a:xfrm>
              <a:off x="0" y="9876466"/>
              <a:ext cx="25065924" cy="4747733"/>
            </a:xfrm>
            <a:prstGeom prst="rect">
              <a:avLst/>
            </a:prstGeom>
          </p:spPr>
        </p:pic>
      </p:grpSp>
      <p:grpSp>
        <p:nvGrpSpPr>
          <p:cNvPr id="6" name="Group 6"/>
          <p:cNvGrpSpPr/>
          <p:nvPr/>
        </p:nvGrpSpPr>
        <p:grpSpPr>
          <a:xfrm>
            <a:off x="4090651" y="2897207"/>
            <a:ext cx="10106696" cy="4492586"/>
            <a:chOff x="-1" y="5927"/>
            <a:chExt cx="13475595" cy="5990114"/>
          </a:xfrm>
          <a:solidFill>
            <a:schemeClr val="bg1"/>
          </a:solidFill>
        </p:grpSpPr>
        <p:sp>
          <p:nvSpPr>
            <p:cNvPr id="7" name="AutoShape 7"/>
            <p:cNvSpPr/>
            <p:nvPr/>
          </p:nvSpPr>
          <p:spPr>
            <a:xfrm>
              <a:off x="-1" y="5927"/>
              <a:ext cx="13475595" cy="5990114"/>
            </a:xfrm>
            <a:prstGeom prst="rect">
              <a:avLst/>
            </a:pr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8"/>
            <p:cNvSpPr txBox="1"/>
            <p:nvPr/>
          </p:nvSpPr>
          <p:spPr>
            <a:xfrm>
              <a:off x="835863" y="2575148"/>
              <a:ext cx="11803866" cy="910505"/>
            </a:xfrm>
            <a:prstGeom prst="rect">
              <a:avLst/>
            </a:prstGeom>
            <a:grpFill/>
          </p:spPr>
          <p:txBody>
            <a:bodyPr lIns="0" tIns="0" rIns="0" bIns="0" rtlCol="0" anchor="t">
              <a:spAutoFit/>
            </a:bodyPr>
            <a:lstStyle/>
            <a:p>
              <a:pPr marL="0" marR="0" lvl="0" indent="0" algn="ctr" defTabSz="914400" rtl="0" eaLnBrk="1" fontAlgn="auto" latinLnBrk="0" hangingPunct="1">
                <a:lnSpc>
                  <a:spcPts val="3520"/>
                </a:lnSpc>
                <a:spcBef>
                  <a:spcPts val="0"/>
                </a:spcBef>
                <a:spcAft>
                  <a:spcPts val="0"/>
                </a:spcAft>
                <a:buClrTx/>
                <a:buSzTx/>
                <a:buFontTx/>
                <a:buNone/>
                <a:tabLst/>
                <a:defRPr/>
              </a:pPr>
              <a:r>
                <a:rPr kumimoji="0" lang="en-US" sz="9000" b="0" i="0" u="none" strike="noStrike" kern="1200" cap="none" spc="160" normalizeH="0" baseline="0" noProof="0" dirty="0">
                  <a:ln>
                    <a:noFill/>
                  </a:ln>
                  <a:solidFill>
                    <a:srgbClr val="9BBB59">
                      <a:lumMod val="50000"/>
                    </a:srgbClr>
                  </a:solidFill>
                  <a:effectLst/>
                  <a:uLnTx/>
                  <a:uFillTx/>
                  <a:latin typeface="Rokkitt Medium Bold"/>
                  <a:ea typeface="+mn-ea"/>
                  <a:cs typeface="+mn-cs"/>
                </a:rPr>
                <a:t>VẬN DỤNG</a:t>
              </a:r>
            </a:p>
          </p:txBody>
        </p:sp>
      </p:grpSp>
    </p:spTree>
    <p:extLst>
      <p:ext uri="{BB962C8B-B14F-4D97-AF65-F5344CB8AC3E}">
        <p14:creationId xmlns:p14="http://schemas.microsoft.com/office/powerpoint/2010/main" val="35272072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5" name="TextBox 7"/>
          <p:cNvSpPr txBox="1">
            <a:spLocks noChangeArrowheads="1"/>
          </p:cNvSpPr>
          <p:nvPr/>
        </p:nvSpPr>
        <p:spPr bwMode="auto">
          <a:xfrm>
            <a:off x="2910494" y="85726"/>
            <a:ext cx="1295161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sz="4200" b="1" dirty="0">
                <a:solidFill>
                  <a:srgbClr val="002060"/>
                </a:solidFill>
                <a:cs typeface="Times New Roman" panose="02020603050405020304" pitchFamily="18" charset="0"/>
              </a:rPr>
              <a:t>  </a:t>
            </a:r>
            <a:r>
              <a:rPr lang="en-US" sz="4200" b="1" dirty="0" err="1">
                <a:solidFill>
                  <a:srgbClr val="0000FF"/>
                </a:solidFill>
                <a:cs typeface="Times New Roman" panose="02020603050405020304" pitchFamily="18" charset="0"/>
              </a:rPr>
              <a:t>Thảo</a:t>
            </a:r>
            <a:r>
              <a:rPr lang="en-US" sz="4200" b="1" dirty="0">
                <a:solidFill>
                  <a:srgbClr val="0000FF"/>
                </a:solidFill>
                <a:cs typeface="Times New Roman" panose="02020603050405020304" pitchFamily="18" charset="0"/>
              </a:rPr>
              <a:t> </a:t>
            </a:r>
            <a:r>
              <a:rPr lang="en-US" sz="4200" b="1" dirty="0" err="1">
                <a:solidFill>
                  <a:srgbClr val="0000FF"/>
                </a:solidFill>
                <a:cs typeface="Times New Roman" panose="02020603050405020304" pitchFamily="18" charset="0"/>
              </a:rPr>
              <a:t>quả</a:t>
            </a:r>
            <a:r>
              <a:rPr lang="en-US" sz="4200" b="1" dirty="0">
                <a:solidFill>
                  <a:srgbClr val="0000FF"/>
                </a:solidFill>
                <a:cs typeface="Times New Roman" panose="02020603050405020304" pitchFamily="18" charset="0"/>
              </a:rPr>
              <a:t>, </a:t>
            </a:r>
            <a:r>
              <a:rPr lang="en-US" sz="4200" b="1" dirty="0" err="1">
                <a:solidFill>
                  <a:srgbClr val="0000FF"/>
                </a:solidFill>
                <a:cs typeface="Times New Roman" panose="02020603050405020304" pitchFamily="18" charset="0"/>
              </a:rPr>
              <a:t>một</a:t>
            </a:r>
            <a:r>
              <a:rPr lang="en-US" sz="4200" b="1" dirty="0">
                <a:solidFill>
                  <a:srgbClr val="0000FF"/>
                </a:solidFill>
                <a:cs typeface="Times New Roman" panose="02020603050405020304" pitchFamily="18" charset="0"/>
              </a:rPr>
              <a:t> </a:t>
            </a:r>
            <a:r>
              <a:rPr lang="en-US" sz="4200" b="1" dirty="0" err="1">
                <a:solidFill>
                  <a:srgbClr val="0000FF"/>
                </a:solidFill>
                <a:cs typeface="Times New Roman" panose="02020603050405020304" pitchFamily="18" charset="0"/>
              </a:rPr>
              <a:t>loại</a:t>
            </a:r>
            <a:r>
              <a:rPr lang="en-US" sz="4200" b="1" dirty="0">
                <a:solidFill>
                  <a:srgbClr val="0000FF"/>
                </a:solidFill>
                <a:cs typeface="Times New Roman" panose="02020603050405020304" pitchFamily="18" charset="0"/>
              </a:rPr>
              <a:t> </a:t>
            </a:r>
            <a:r>
              <a:rPr lang="en-US" sz="4200" b="1" dirty="0" err="1">
                <a:solidFill>
                  <a:srgbClr val="0000FF"/>
                </a:solidFill>
                <a:cs typeface="Times New Roman" panose="02020603050405020304" pitchFamily="18" charset="0"/>
              </a:rPr>
              <a:t>gia</a:t>
            </a:r>
            <a:r>
              <a:rPr lang="en-US" sz="4200" b="1" dirty="0">
                <a:solidFill>
                  <a:srgbClr val="0000FF"/>
                </a:solidFill>
                <a:cs typeface="Times New Roman" panose="02020603050405020304" pitchFamily="18" charset="0"/>
              </a:rPr>
              <a:t> </a:t>
            </a:r>
            <a:r>
              <a:rPr lang="en-US" sz="4200" b="1" dirty="0" err="1">
                <a:solidFill>
                  <a:srgbClr val="0000FF"/>
                </a:solidFill>
                <a:cs typeface="Times New Roman" panose="02020603050405020304" pitchFamily="18" charset="0"/>
              </a:rPr>
              <a:t>vị</a:t>
            </a:r>
            <a:r>
              <a:rPr lang="en-US" sz="4200" b="1" dirty="0">
                <a:solidFill>
                  <a:srgbClr val="0000FF"/>
                </a:solidFill>
                <a:cs typeface="Times New Roman" panose="02020603050405020304" pitchFamily="18" charset="0"/>
              </a:rPr>
              <a:t> </a:t>
            </a:r>
            <a:r>
              <a:rPr lang="en-US" sz="4200" b="1" dirty="0" err="1">
                <a:solidFill>
                  <a:srgbClr val="0000FF"/>
                </a:solidFill>
                <a:cs typeface="Times New Roman" panose="02020603050405020304" pitchFamily="18" charset="0"/>
              </a:rPr>
              <a:t>và</a:t>
            </a:r>
            <a:r>
              <a:rPr lang="en-US" sz="4200" b="1" dirty="0">
                <a:solidFill>
                  <a:srgbClr val="0000FF"/>
                </a:solidFill>
                <a:cs typeface="Times New Roman" panose="02020603050405020304" pitchFamily="18" charset="0"/>
              </a:rPr>
              <a:t> </a:t>
            </a:r>
            <a:r>
              <a:rPr lang="en-US" sz="4200" b="1" dirty="0" err="1">
                <a:solidFill>
                  <a:srgbClr val="0000FF"/>
                </a:solidFill>
                <a:cs typeface="Times New Roman" panose="02020603050405020304" pitchFamily="18" charset="0"/>
              </a:rPr>
              <a:t>là</a:t>
            </a:r>
            <a:r>
              <a:rPr lang="en-US" sz="4200" b="1" dirty="0">
                <a:solidFill>
                  <a:srgbClr val="0000FF"/>
                </a:solidFill>
                <a:cs typeface="Times New Roman" panose="02020603050405020304" pitchFamily="18" charset="0"/>
              </a:rPr>
              <a:t> </a:t>
            </a:r>
            <a:r>
              <a:rPr lang="en-US" sz="4200" b="1" dirty="0" err="1">
                <a:solidFill>
                  <a:srgbClr val="0000FF"/>
                </a:solidFill>
                <a:cs typeface="Times New Roman" panose="02020603050405020304" pitchFamily="18" charset="0"/>
              </a:rPr>
              <a:t>dược</a:t>
            </a:r>
            <a:r>
              <a:rPr lang="en-US" sz="4200" b="1" dirty="0">
                <a:solidFill>
                  <a:srgbClr val="0000FF"/>
                </a:solidFill>
                <a:cs typeface="Times New Roman" panose="02020603050405020304" pitchFamily="18" charset="0"/>
              </a:rPr>
              <a:t> </a:t>
            </a:r>
            <a:r>
              <a:rPr lang="en-US" sz="4200" b="1" dirty="0" err="1">
                <a:solidFill>
                  <a:srgbClr val="0000FF"/>
                </a:solidFill>
                <a:cs typeface="Times New Roman" panose="02020603050405020304" pitchFamily="18" charset="0"/>
              </a:rPr>
              <a:t>liệu</a:t>
            </a:r>
            <a:r>
              <a:rPr lang="en-US" sz="4200" b="1" dirty="0">
                <a:solidFill>
                  <a:srgbClr val="0000FF"/>
                </a:solidFill>
                <a:cs typeface="Times New Roman" panose="02020603050405020304" pitchFamily="18" charset="0"/>
              </a:rPr>
              <a:t> </a:t>
            </a:r>
            <a:r>
              <a:rPr lang="en-US" sz="4200" b="1" dirty="0" err="1">
                <a:solidFill>
                  <a:srgbClr val="0000FF"/>
                </a:solidFill>
                <a:cs typeface="Times New Roman" panose="02020603050405020304" pitchFamily="18" charset="0"/>
              </a:rPr>
              <a:t>quý</a:t>
            </a:r>
            <a:r>
              <a:rPr lang="en-US" sz="4200" b="1" dirty="0">
                <a:solidFill>
                  <a:srgbClr val="0000FF"/>
                </a:solidFill>
                <a:cs typeface="Times New Roman" panose="02020603050405020304" pitchFamily="18" charset="0"/>
              </a:rPr>
              <a:t>, </a:t>
            </a:r>
            <a:r>
              <a:rPr lang="en-US" sz="4200" b="1" dirty="0" err="1">
                <a:solidFill>
                  <a:srgbClr val="0000FF"/>
                </a:solidFill>
                <a:cs typeface="Times New Roman" panose="02020603050405020304" pitchFamily="18" charset="0"/>
              </a:rPr>
              <a:t>được</a:t>
            </a:r>
            <a:r>
              <a:rPr lang="en-US" sz="4200" b="1" dirty="0">
                <a:solidFill>
                  <a:srgbClr val="0000FF"/>
                </a:solidFill>
                <a:cs typeface="Times New Roman" panose="02020603050405020304" pitchFamily="18" charset="0"/>
              </a:rPr>
              <a:t> </a:t>
            </a:r>
            <a:r>
              <a:rPr lang="en-US" sz="4200" b="1" dirty="0" err="1">
                <a:solidFill>
                  <a:srgbClr val="0000FF"/>
                </a:solidFill>
                <a:cs typeface="Times New Roman" panose="02020603050405020304" pitchFamily="18" charset="0"/>
              </a:rPr>
              <a:t>trồng</a:t>
            </a:r>
            <a:r>
              <a:rPr lang="en-US" sz="4200" b="1" dirty="0">
                <a:solidFill>
                  <a:srgbClr val="0000FF"/>
                </a:solidFill>
                <a:cs typeface="Times New Roman" panose="02020603050405020304" pitchFamily="18" charset="0"/>
              </a:rPr>
              <a:t> </a:t>
            </a:r>
            <a:r>
              <a:rPr lang="en-US" sz="4200" b="1" dirty="0" err="1">
                <a:solidFill>
                  <a:srgbClr val="0000FF"/>
                </a:solidFill>
                <a:cs typeface="Times New Roman" panose="02020603050405020304" pitchFamily="18" charset="0"/>
              </a:rPr>
              <a:t>nhiều</a:t>
            </a:r>
            <a:r>
              <a:rPr lang="en-US" sz="4200" b="1" dirty="0">
                <a:solidFill>
                  <a:srgbClr val="0000FF"/>
                </a:solidFill>
                <a:cs typeface="Times New Roman" panose="02020603050405020304" pitchFamily="18" charset="0"/>
              </a:rPr>
              <a:t> ở </a:t>
            </a:r>
            <a:r>
              <a:rPr lang="en-US" sz="4200" b="1" dirty="0" err="1">
                <a:solidFill>
                  <a:srgbClr val="0000FF"/>
                </a:solidFill>
                <a:cs typeface="Times New Roman" panose="02020603050405020304" pitchFamily="18" charset="0"/>
              </a:rPr>
              <a:t>Hà</a:t>
            </a:r>
            <a:r>
              <a:rPr lang="en-US" sz="4200" b="1" dirty="0">
                <a:solidFill>
                  <a:srgbClr val="0000FF"/>
                </a:solidFill>
                <a:cs typeface="Times New Roman" panose="02020603050405020304" pitchFamily="18" charset="0"/>
              </a:rPr>
              <a:t> </a:t>
            </a:r>
            <a:r>
              <a:rPr lang="en-US" sz="4200" b="1" dirty="0" err="1">
                <a:solidFill>
                  <a:srgbClr val="0000FF"/>
                </a:solidFill>
                <a:cs typeface="Times New Roman" panose="02020603050405020304" pitchFamily="18" charset="0"/>
              </a:rPr>
              <a:t>Giang</a:t>
            </a:r>
            <a:r>
              <a:rPr lang="en-US" sz="4200" b="1" dirty="0">
                <a:solidFill>
                  <a:srgbClr val="0000FF"/>
                </a:solidFill>
                <a:cs typeface="Times New Roman" panose="02020603050405020304" pitchFamily="18" charset="0"/>
              </a:rPr>
              <a:t>, </a:t>
            </a:r>
            <a:r>
              <a:rPr lang="en-US" sz="4200" b="1" dirty="0" err="1">
                <a:solidFill>
                  <a:srgbClr val="0000FF"/>
                </a:solidFill>
                <a:cs typeface="Times New Roman" panose="02020603050405020304" pitchFamily="18" charset="0"/>
              </a:rPr>
              <a:t>Lào</a:t>
            </a:r>
            <a:r>
              <a:rPr lang="en-US" sz="4200" b="1" dirty="0">
                <a:solidFill>
                  <a:srgbClr val="0000FF"/>
                </a:solidFill>
                <a:cs typeface="Times New Roman" panose="02020603050405020304" pitchFamily="18" charset="0"/>
              </a:rPr>
              <a:t> </a:t>
            </a:r>
            <a:r>
              <a:rPr lang="en-US" sz="4200" b="1" dirty="0" err="1">
                <a:solidFill>
                  <a:srgbClr val="0000FF"/>
                </a:solidFill>
                <a:cs typeface="Times New Roman" panose="02020603050405020304" pitchFamily="18" charset="0"/>
              </a:rPr>
              <a:t>Cai</a:t>
            </a:r>
            <a:endParaRPr lang="vi-VN" sz="4200" b="1" dirty="0">
              <a:solidFill>
                <a:srgbClr val="0000FF"/>
              </a:solidFill>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74712" y="1714500"/>
            <a:ext cx="13716000" cy="822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74712" y="1714500"/>
            <a:ext cx="13716000" cy="8572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74712" y="1714500"/>
            <a:ext cx="13716000" cy="8572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4892995"/>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edge">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extBox 7"/>
          <p:cNvSpPr txBox="1">
            <a:spLocks noChangeArrowheads="1"/>
          </p:cNvSpPr>
          <p:nvPr/>
        </p:nvSpPr>
        <p:spPr bwMode="auto">
          <a:xfrm>
            <a:off x="10754436" y="4869657"/>
            <a:ext cx="30003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vi-VN" sz="4800" b="1">
                <a:solidFill>
                  <a:srgbClr val="FF0000"/>
                </a:solidFill>
              </a:rPr>
              <a:t>Hạt dổi</a:t>
            </a:r>
            <a:endParaRPr lang="en-US" sz="4800" b="1">
              <a:solidFill>
                <a:srgbClr val="FF0000"/>
              </a:solidFill>
            </a:endParaRPr>
          </a:p>
        </p:txBody>
      </p:sp>
      <p:sp>
        <p:nvSpPr>
          <p:cNvPr id="3" name="TextBox 7"/>
          <p:cNvSpPr txBox="1">
            <a:spLocks noChangeArrowheads="1"/>
          </p:cNvSpPr>
          <p:nvPr/>
        </p:nvSpPr>
        <p:spPr bwMode="auto">
          <a:xfrm>
            <a:off x="3946443" y="4869657"/>
            <a:ext cx="30003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vi-VN" sz="4800" b="1">
                <a:solidFill>
                  <a:srgbClr val="FF0000"/>
                </a:solidFill>
              </a:rPr>
              <a:t>Mắc mật</a:t>
            </a:r>
            <a:endParaRPr lang="en-US" sz="4800" b="1">
              <a:solidFill>
                <a:srgbClr val="FF0000"/>
              </a:solidFill>
            </a:endParaRPr>
          </a:p>
        </p:txBody>
      </p:sp>
      <p:sp>
        <p:nvSpPr>
          <p:cNvPr id="4" name="TextBox 7"/>
          <p:cNvSpPr txBox="1">
            <a:spLocks noChangeArrowheads="1"/>
          </p:cNvSpPr>
          <p:nvPr/>
        </p:nvSpPr>
        <p:spPr bwMode="auto">
          <a:xfrm>
            <a:off x="7896936" y="9410700"/>
            <a:ext cx="30003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vi-VN" sz="4800" b="1" dirty="0">
                <a:solidFill>
                  <a:srgbClr val="FF0000"/>
                </a:solidFill>
              </a:rPr>
              <a:t>Mắc khén</a:t>
            </a:r>
            <a:endParaRPr lang="en-US" sz="4800" b="1" dirty="0">
              <a:solidFill>
                <a:srgbClr val="FF0000"/>
              </a:solidFill>
            </a:endParaRPr>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7636" y="5715000"/>
            <a:ext cx="6936582"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04218" y="5715000"/>
            <a:ext cx="6779418"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04218" y="9525"/>
            <a:ext cx="6779418" cy="486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67636" y="0"/>
            <a:ext cx="6743700" cy="4869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4505178"/>
      </p:ext>
    </p:extLst>
  </p:cSld>
  <p:clrMapOvr>
    <a:masterClrMapping/>
  </p:clrMapOvr>
  <p:transition spd="med" advClick="0">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95182" y="1"/>
            <a:ext cx="6717465" cy="46633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05582" y="19051"/>
            <a:ext cx="7042608" cy="46443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05582" y="5099427"/>
            <a:ext cx="7042608" cy="516191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95182" y="5099427"/>
            <a:ext cx="6717465" cy="516191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9675440"/>
      </p:ext>
    </p:extLst>
  </p:cSld>
  <p:clrMapOvr>
    <a:masterClrMapping/>
  </p:clrMapOvr>
  <p:transition spd="med" advClick="0">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2" name="Picture 2" descr="D:\giao an TV\mua thao qua lop 5\hinh anh\images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1" y="0"/>
            <a:ext cx="6322220" cy="4822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3" name="Picture 3" descr="D:\giao an TV\mua thao qua lop 5\hinh anh\images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8357" y="1"/>
            <a:ext cx="6750843" cy="46077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4" name="Picture 4" descr="D:\giao an TV\mua thao qua lop 5\hinh anh\tải xuống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1" y="5250657"/>
            <a:ext cx="6322220" cy="5036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5" name="Picture 24" descr="medium_woh13039133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22670" y="5250657"/>
            <a:ext cx="6536531" cy="5036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a:spLocks noChangeArrowheads="1"/>
          </p:cNvSpPr>
          <p:nvPr/>
        </p:nvSpPr>
        <p:spPr bwMode="auto">
          <a:xfrm>
            <a:off x="2743201" y="3945732"/>
            <a:ext cx="332184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vi-VN" sz="4800" b="1" dirty="0">
                <a:solidFill>
                  <a:srgbClr val="FF0000"/>
                </a:solidFill>
              </a:rPr>
              <a:t>Thực phẩm</a:t>
            </a:r>
            <a:endParaRPr lang="en-US" sz="4800" b="1" dirty="0">
              <a:solidFill>
                <a:srgbClr val="FF0000"/>
              </a:solidFill>
            </a:endParaRPr>
          </a:p>
        </p:txBody>
      </p:sp>
      <p:sp>
        <p:nvSpPr>
          <p:cNvPr id="7" name="TextBox 6"/>
          <p:cNvSpPr txBox="1">
            <a:spLocks noChangeArrowheads="1"/>
          </p:cNvSpPr>
          <p:nvPr/>
        </p:nvSpPr>
        <p:spPr bwMode="auto">
          <a:xfrm>
            <a:off x="9708357" y="3731420"/>
            <a:ext cx="33218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vi-VN" sz="4800" b="1" dirty="0">
                <a:solidFill>
                  <a:srgbClr val="FF0000"/>
                </a:solidFill>
              </a:rPr>
              <a:t>Thuốc bắc</a:t>
            </a:r>
            <a:endParaRPr lang="en-US" sz="4800" b="1" dirty="0">
              <a:solidFill>
                <a:srgbClr val="FF0000"/>
              </a:solidFill>
            </a:endParaRPr>
          </a:p>
        </p:txBody>
      </p:sp>
      <p:sp>
        <p:nvSpPr>
          <p:cNvPr id="8" name="TextBox 7"/>
          <p:cNvSpPr txBox="1">
            <a:spLocks noChangeArrowheads="1"/>
          </p:cNvSpPr>
          <p:nvPr/>
        </p:nvSpPr>
        <p:spPr bwMode="auto">
          <a:xfrm>
            <a:off x="2743200" y="9410700"/>
            <a:ext cx="31075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vi-VN" sz="4800" b="1">
                <a:solidFill>
                  <a:srgbClr val="FF0000"/>
                </a:solidFill>
              </a:rPr>
              <a:t>Tinh dầu</a:t>
            </a:r>
            <a:endParaRPr lang="en-US" sz="4800" b="1">
              <a:solidFill>
                <a:srgbClr val="FF0000"/>
              </a:solidFill>
            </a:endParaRPr>
          </a:p>
        </p:txBody>
      </p:sp>
      <p:sp>
        <p:nvSpPr>
          <p:cNvPr id="9" name="TextBox 8"/>
          <p:cNvSpPr txBox="1">
            <a:spLocks noChangeArrowheads="1"/>
          </p:cNvSpPr>
          <p:nvPr/>
        </p:nvSpPr>
        <p:spPr bwMode="auto">
          <a:xfrm>
            <a:off x="9922670" y="9410700"/>
            <a:ext cx="40719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vi-VN" sz="4800" b="1">
                <a:solidFill>
                  <a:srgbClr val="FF0000"/>
                </a:solidFill>
              </a:rPr>
              <a:t>Thuốc đông y</a:t>
            </a:r>
            <a:endParaRPr lang="en-US" sz="4800" b="1">
              <a:solidFill>
                <a:srgbClr val="FF0000"/>
              </a:solidFill>
            </a:endParaRPr>
          </a:p>
        </p:txBody>
      </p:sp>
    </p:spTree>
    <p:extLst>
      <p:ext uri="{BB962C8B-B14F-4D97-AF65-F5344CB8AC3E}">
        <p14:creationId xmlns:p14="http://schemas.microsoft.com/office/powerpoint/2010/main" val="1572613022"/>
      </p:ext>
    </p:extLst>
  </p:cSld>
  <p:clrMapOvr>
    <a:masterClrMapping/>
  </p:clrMapOvr>
  <p:transition spd="med" advClick="0">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7944206" y="994581"/>
            <a:ext cx="3798095" cy="800100"/>
          </a:xfrm>
          <a:prstGeom prst="rect">
            <a:avLst/>
          </a:prstGeom>
          <a:noFill/>
          <a:ln w="9525">
            <a:noFill/>
            <a:miter lim="800000"/>
            <a:headEnd/>
            <a:tailEnd/>
          </a:ln>
          <a:effectLst/>
        </p:spPr>
        <p:txBody>
          <a:bodyPr anchor="ctr" anchorCtr="1"/>
          <a:lstStyle/>
          <a:p>
            <a:pPr algn="ctr">
              <a:defRPr/>
            </a:pPr>
            <a:endParaRPr lang="en-US" sz="2700" b="1">
              <a:solidFill>
                <a:srgbClr val="00FF00"/>
              </a:solidFill>
              <a:effectLst>
                <a:outerShdw blurRad="38100" dist="38100" dir="2700000" algn="tl">
                  <a:srgbClr val="000000"/>
                </a:outerShdw>
              </a:effectLst>
              <a:latin typeface="Times New Roman"/>
            </a:endParaRPr>
          </a:p>
        </p:txBody>
      </p:sp>
      <p:sp>
        <p:nvSpPr>
          <p:cNvPr id="3" name="AutoShape 24" descr="Kết quả hình ảnh cho trái xay nhung"/>
          <p:cNvSpPr>
            <a:spLocks noChangeAspect="1" noChangeArrowheads="1"/>
          </p:cNvSpPr>
          <p:nvPr/>
        </p:nvSpPr>
        <p:spPr bwMode="auto">
          <a:xfrm>
            <a:off x="9737288" y="4423581"/>
            <a:ext cx="423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vi-VN" altLang="vi-VN" sz="360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8752" y="2557818"/>
            <a:ext cx="10529249" cy="77214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8194" name="Picture 2" descr="Quả sim tím để ngâm rượu mua ở đâu? Địa chỉ bán uy tín, chất lượ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62" y="0"/>
            <a:ext cx="7811988" cy="73902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7"/>
          <p:cNvSpPr txBox="1">
            <a:spLocks noChangeArrowheads="1"/>
          </p:cNvSpPr>
          <p:nvPr/>
        </p:nvSpPr>
        <p:spPr bwMode="auto">
          <a:xfrm>
            <a:off x="8408726" y="910695"/>
            <a:ext cx="868509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sz="4800" b="1" dirty="0" err="1">
                <a:solidFill>
                  <a:schemeClr val="tx2"/>
                </a:solidFill>
              </a:rPr>
              <a:t>Một</a:t>
            </a:r>
            <a:r>
              <a:rPr lang="en-US" sz="4800" b="1" dirty="0">
                <a:solidFill>
                  <a:schemeClr val="tx2"/>
                </a:solidFill>
              </a:rPr>
              <a:t> </a:t>
            </a:r>
            <a:r>
              <a:rPr lang="en-US" sz="4800" b="1" dirty="0" err="1">
                <a:solidFill>
                  <a:schemeClr val="tx2"/>
                </a:solidFill>
              </a:rPr>
              <a:t>số</a:t>
            </a:r>
            <a:r>
              <a:rPr lang="en-US" sz="4800" b="1" dirty="0">
                <a:solidFill>
                  <a:schemeClr val="tx2"/>
                </a:solidFill>
              </a:rPr>
              <a:t> </a:t>
            </a:r>
            <a:r>
              <a:rPr lang="en-US" sz="4800" b="1" dirty="0" err="1">
                <a:solidFill>
                  <a:schemeClr val="tx2"/>
                </a:solidFill>
              </a:rPr>
              <a:t>loại</a:t>
            </a:r>
            <a:r>
              <a:rPr lang="en-US" sz="4800" b="1" dirty="0">
                <a:solidFill>
                  <a:schemeClr val="tx2"/>
                </a:solidFill>
              </a:rPr>
              <a:t> </a:t>
            </a:r>
            <a:r>
              <a:rPr lang="en-US" sz="4800" b="1" dirty="0" err="1">
                <a:solidFill>
                  <a:schemeClr val="tx2"/>
                </a:solidFill>
              </a:rPr>
              <a:t>thuốc</a:t>
            </a:r>
            <a:r>
              <a:rPr lang="en-US" sz="4800" b="1" dirty="0">
                <a:solidFill>
                  <a:schemeClr val="tx2"/>
                </a:solidFill>
              </a:rPr>
              <a:t> </a:t>
            </a:r>
            <a:r>
              <a:rPr lang="en-US" sz="4800" b="1" dirty="0" err="1">
                <a:solidFill>
                  <a:schemeClr val="tx2"/>
                </a:solidFill>
              </a:rPr>
              <a:t>từ</a:t>
            </a:r>
            <a:r>
              <a:rPr lang="en-US" sz="4800" b="1" dirty="0">
                <a:solidFill>
                  <a:schemeClr val="tx2"/>
                </a:solidFill>
              </a:rPr>
              <a:t> </a:t>
            </a:r>
            <a:r>
              <a:rPr lang="en-US" sz="4800" b="1" dirty="0" err="1">
                <a:solidFill>
                  <a:schemeClr val="tx2"/>
                </a:solidFill>
              </a:rPr>
              <a:t>thiên</a:t>
            </a:r>
            <a:r>
              <a:rPr lang="en-US" sz="4800" b="1" dirty="0">
                <a:solidFill>
                  <a:schemeClr val="tx2"/>
                </a:solidFill>
              </a:rPr>
              <a:t> </a:t>
            </a:r>
            <a:r>
              <a:rPr lang="en-US" sz="4800" b="1" dirty="0" err="1">
                <a:solidFill>
                  <a:schemeClr val="tx2"/>
                </a:solidFill>
              </a:rPr>
              <a:t>nhiên</a:t>
            </a:r>
            <a:endParaRPr lang="en-US" sz="4800" b="1" dirty="0">
              <a:solidFill>
                <a:schemeClr val="tx2"/>
              </a:solidFill>
            </a:endParaRPr>
          </a:p>
        </p:txBody>
      </p:sp>
    </p:spTree>
    <p:extLst>
      <p:ext uri="{BB962C8B-B14F-4D97-AF65-F5344CB8AC3E}">
        <p14:creationId xmlns:p14="http://schemas.microsoft.com/office/powerpoint/2010/main" val="329471826"/>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nodePh="1">
                                  <p:stCondLst>
                                    <p:cond delay="0"/>
                                  </p:stCondLst>
                                  <p:endCondLst>
                                    <p:cond evt="begin" delay="0">
                                      <p:tn val="10"/>
                                    </p:cond>
                                  </p:end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nodePh="1">
                                  <p:stCondLst>
                                    <p:cond delay="0"/>
                                  </p:stCondLst>
                                  <p:endCondLst>
                                    <p:cond evt="begin" delay="0">
                                      <p:tn val="15"/>
                                    </p:cond>
                                  </p:end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194"/>
                                        </p:tgtEl>
                                        <p:attrNameLst>
                                          <p:attrName>style.visibility</p:attrName>
                                        </p:attrNameLst>
                                      </p:cBhvr>
                                      <p:to>
                                        <p:strVal val="visible"/>
                                      </p:to>
                                    </p:set>
                                    <p:animEffect transition="in" filter="fade">
                                      <p:cBhvr>
                                        <p:cTn id="22" dur="1000"/>
                                        <p:tgtEl>
                                          <p:spTgt spid="8194"/>
                                        </p:tgtEl>
                                      </p:cBhvr>
                                    </p:animEffect>
                                    <p:anim calcmode="lin" valueType="num">
                                      <p:cBhvr>
                                        <p:cTn id="23" dur="1000" fill="hold"/>
                                        <p:tgtEl>
                                          <p:spTgt spid="8194"/>
                                        </p:tgtEl>
                                        <p:attrNameLst>
                                          <p:attrName>ppt_x</p:attrName>
                                        </p:attrNameLst>
                                      </p:cBhvr>
                                      <p:tavLst>
                                        <p:tav tm="0">
                                          <p:val>
                                            <p:strVal val="#ppt_x"/>
                                          </p:val>
                                        </p:tav>
                                        <p:tav tm="100000">
                                          <p:val>
                                            <p:strVal val="#ppt_x"/>
                                          </p:val>
                                        </p:tav>
                                      </p:tavLst>
                                    </p:anim>
                                    <p:anim calcmode="lin" valueType="num">
                                      <p:cBhvr>
                                        <p:cTn id="24" dur="1000" fill="hold"/>
                                        <p:tgtEl>
                                          <p:spTgt spid="819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êu đề 1"/>
          <p:cNvSpPr>
            <a:spLocks noGrp="1"/>
          </p:cNvSpPr>
          <p:nvPr>
            <p:ph type="title"/>
          </p:nvPr>
        </p:nvSpPr>
        <p:spPr>
          <a:xfrm>
            <a:off x="3200400" y="916686"/>
            <a:ext cx="12801600" cy="1138428"/>
          </a:xfrm>
        </p:spPr>
        <p:txBody>
          <a:bodyPr>
            <a:noAutofit/>
          </a:bodyPr>
          <a:lstStyle/>
          <a:p>
            <a:r>
              <a:rPr lang="en-US" sz="7200">
                <a:solidFill>
                  <a:srgbClr val="FF0000"/>
                </a:solidFill>
                <a:latin typeface="Palatino Linotype" panose="02040502050505030304" pitchFamily="18" charset="0"/>
              </a:rPr>
              <a:t>LUẬT CHƠI</a:t>
            </a:r>
            <a:endParaRPr lang="vi-VN" sz="7200">
              <a:solidFill>
                <a:srgbClr val="FF0000"/>
              </a:solidFill>
              <a:latin typeface="Palatino Linotype" panose="02040502050505030304" pitchFamily="18" charset="0"/>
            </a:endParaRPr>
          </a:p>
        </p:txBody>
      </p:sp>
      <p:sp>
        <p:nvSpPr>
          <p:cNvPr id="3" name="Chỗ dành sẵn cho Nội dung 2"/>
          <p:cNvSpPr>
            <a:spLocks noGrp="1"/>
          </p:cNvSpPr>
          <p:nvPr>
            <p:ph sz="quarter" idx="1"/>
          </p:nvPr>
        </p:nvSpPr>
        <p:spPr>
          <a:xfrm>
            <a:off x="4079606" y="1828801"/>
            <a:ext cx="10986039" cy="7988066"/>
          </a:xfrm>
        </p:spPr>
        <p:txBody>
          <a:bodyPr>
            <a:normAutofit fontScale="92500"/>
          </a:bodyPr>
          <a:lstStyle/>
          <a:p>
            <a:pPr marL="411480" lvl="1" indent="0">
              <a:buNone/>
            </a:pPr>
            <a:endParaRPr lang="en-US" sz="4200">
              <a:solidFill>
                <a:schemeClr val="tx1">
                  <a:lumMod val="95000"/>
                  <a:lumOff val="5000"/>
                </a:schemeClr>
              </a:solidFill>
            </a:endParaRPr>
          </a:p>
          <a:p>
            <a:pPr marL="411480" lvl="1" indent="0" algn="just">
              <a:buNone/>
            </a:pPr>
            <a:r>
              <a:rPr lang="en-US" sz="4200">
                <a:solidFill>
                  <a:schemeClr val="tx1">
                    <a:lumMod val="95000"/>
                    <a:lumOff val="5000"/>
                  </a:schemeClr>
                </a:solidFill>
              </a:rPr>
              <a:t>Sau khi được Bụt bày cách chặt 100 đốt tre. Anh Khoai mang tre về nhà và cần phải ghép thành cây tre trăm đốt </a:t>
            </a:r>
          </a:p>
          <a:p>
            <a:pPr marL="411480" lvl="1" indent="0" algn="just">
              <a:buNone/>
            </a:pPr>
            <a:endParaRPr lang="en-US" sz="4200">
              <a:solidFill>
                <a:schemeClr val="tx1">
                  <a:lumMod val="95000"/>
                  <a:lumOff val="5000"/>
                </a:schemeClr>
              </a:solidFill>
            </a:endParaRPr>
          </a:p>
          <a:p>
            <a:pPr marL="411480" lvl="1" indent="0" algn="just">
              <a:buNone/>
            </a:pPr>
            <a:r>
              <a:rPr lang="en-US" sz="4200">
                <a:solidFill>
                  <a:schemeClr val="tx1">
                    <a:lumMod val="95000"/>
                    <a:lumOff val="5000"/>
                  </a:schemeClr>
                </a:solidFill>
              </a:rPr>
              <a:t>Em hãy giúp anh Khoai bằng cách trả lời các câu hỏi được đưa ra.</a:t>
            </a:r>
          </a:p>
          <a:p>
            <a:pPr marL="411480" lvl="1" indent="0" algn="just">
              <a:buNone/>
            </a:pPr>
            <a:r>
              <a:rPr lang="en-US" sz="4200">
                <a:solidFill>
                  <a:schemeClr val="tx1">
                    <a:lumMod val="95000"/>
                    <a:lumOff val="5000"/>
                  </a:schemeClr>
                </a:solidFill>
              </a:rPr>
              <a:t>Mỗi câu trả lời đúng tương ứng với việc ghép được một đốt tre và tính 1 điểm.</a:t>
            </a:r>
          </a:p>
          <a:p>
            <a:pPr marL="411480" lvl="1" indent="0" algn="just">
              <a:buNone/>
            </a:pPr>
            <a:r>
              <a:rPr lang="en-US" sz="4200">
                <a:solidFill>
                  <a:schemeClr val="tx1">
                    <a:lumMod val="95000"/>
                    <a:lumOff val="5000"/>
                  </a:schemeClr>
                </a:solidFill>
              </a:rPr>
              <a:t>Có 7 đốt tre cần được ghép tương ứng 7 câu hỏi.</a:t>
            </a:r>
          </a:p>
          <a:p>
            <a:pPr marL="411480" lvl="1" indent="0" algn="just">
              <a:buNone/>
            </a:pPr>
            <a:r>
              <a:rPr lang="en-US" sz="4200">
                <a:solidFill>
                  <a:schemeClr val="tx1">
                    <a:lumMod val="95000"/>
                    <a:lumOff val="5000"/>
                  </a:schemeClr>
                </a:solidFill>
              </a:rPr>
              <a:t>Thời gian suy nghĩ cho mỗi câu hỏi là 10 giây.</a:t>
            </a:r>
          </a:p>
        </p:txBody>
      </p:sp>
      <p:pic>
        <p:nvPicPr>
          <p:cNvPr id="6" name="Picture 2" descr="HÃ¬nh áº£nh cÃ³ liÃªn quan">
            <a:hlinkClick r:id="rId2" action="ppaction://hlinksldjump"/>
          </p:cNvPr>
          <p:cNvPicPr>
            <a:picLocks noChangeAspect="1" noChangeArrowheads="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800100" y="-914400"/>
            <a:ext cx="4457700" cy="1223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3670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srcRect l="2384" t="28413" r="2384" b="27928"/>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1028700" y="1028700"/>
            <a:ext cx="16230600" cy="8229600"/>
          </a:xfrm>
          <a:prstGeom prst="rect">
            <a:avLst/>
          </a:prstGeom>
          <a:solidFill>
            <a:srgbClr val="F3F4F0"/>
          </a:solidFill>
        </p:spPr>
      </p:sp>
      <p:grpSp>
        <p:nvGrpSpPr>
          <p:cNvPr id="3" name="Group 3"/>
          <p:cNvGrpSpPr/>
          <p:nvPr/>
        </p:nvGrpSpPr>
        <p:grpSpPr>
          <a:xfrm>
            <a:off x="2302636" y="4317504"/>
            <a:ext cx="13682728" cy="3229949"/>
            <a:chOff x="0" y="2709253"/>
            <a:chExt cx="18243638" cy="3701288"/>
          </a:xfrm>
        </p:grpSpPr>
        <p:sp>
          <p:nvSpPr>
            <p:cNvPr id="5" name="TextBox 5"/>
            <p:cNvSpPr txBox="1"/>
            <p:nvPr/>
          </p:nvSpPr>
          <p:spPr>
            <a:xfrm>
              <a:off x="0" y="2709253"/>
              <a:ext cx="18243638" cy="2158829"/>
            </a:xfrm>
            <a:prstGeom prst="rect">
              <a:avLst/>
            </a:prstGeom>
          </p:spPr>
          <p:txBody>
            <a:bodyPr lIns="0" tIns="0" rIns="0" bIns="0" rtlCol="0" anchor="t">
              <a:spAutoFit/>
            </a:bodyPr>
            <a:lstStyle/>
            <a:p>
              <a:pPr marL="0" marR="0" lvl="0" indent="0" algn="ctr" defTabSz="914400" rtl="0" eaLnBrk="1" fontAlgn="auto" latinLnBrk="0" hangingPunct="1">
                <a:lnSpc>
                  <a:spcPts val="14760"/>
                </a:lnSpc>
                <a:spcBef>
                  <a:spcPts val="0"/>
                </a:spcBef>
                <a:spcAft>
                  <a:spcPts val="0"/>
                </a:spcAft>
                <a:buClrTx/>
                <a:buSzTx/>
                <a:buFontTx/>
                <a:buNone/>
                <a:tabLst/>
                <a:defRPr/>
              </a:pPr>
              <a:r>
                <a:rPr kumimoji="0" lang="en-US" sz="12000" b="0" i="0" u="none" strike="noStrike" kern="1200" cap="none" spc="0" normalizeH="0" baseline="0" noProof="0" dirty="0" err="1">
                  <a:ln>
                    <a:noFill/>
                  </a:ln>
                  <a:solidFill>
                    <a:srgbClr val="000000"/>
                  </a:solidFill>
                  <a:effectLst/>
                  <a:uLnTx/>
                  <a:uFillTx/>
                  <a:latin typeface="Lifelogo"/>
                  <a:ea typeface="+mn-ea"/>
                  <a:cs typeface="+mn-cs"/>
                </a:rPr>
                <a:t>Chào</a:t>
              </a:r>
              <a:r>
                <a:rPr kumimoji="0" lang="en-US" sz="12000" b="0" i="0" u="none" strike="noStrike" kern="1200" cap="none" spc="0" normalizeH="0" baseline="0" noProof="0" dirty="0">
                  <a:ln>
                    <a:noFill/>
                  </a:ln>
                  <a:solidFill>
                    <a:srgbClr val="000000"/>
                  </a:solidFill>
                  <a:effectLst/>
                  <a:uLnTx/>
                  <a:uFillTx/>
                  <a:latin typeface="Lifelogo"/>
                  <a:ea typeface="+mn-ea"/>
                  <a:cs typeface="+mn-cs"/>
                </a:rPr>
                <a:t> </a:t>
              </a:r>
              <a:r>
                <a:rPr kumimoji="0" lang="en-US" sz="12000" b="0" i="0" u="none" strike="noStrike" kern="1200" cap="none" spc="0" normalizeH="0" baseline="0" noProof="0" dirty="0" err="1">
                  <a:ln>
                    <a:noFill/>
                  </a:ln>
                  <a:solidFill>
                    <a:srgbClr val="000000"/>
                  </a:solidFill>
                  <a:effectLst/>
                  <a:uLnTx/>
                  <a:uFillTx/>
                  <a:latin typeface="Lifelogo"/>
                  <a:ea typeface="+mn-ea"/>
                  <a:cs typeface="+mn-cs"/>
                </a:rPr>
                <a:t>tạm</a:t>
              </a:r>
              <a:r>
                <a:rPr kumimoji="0" lang="en-US" sz="12000" b="0" i="0" u="none" strike="noStrike" kern="1200" cap="none" spc="0" normalizeH="0" baseline="0" noProof="0" dirty="0">
                  <a:ln>
                    <a:noFill/>
                  </a:ln>
                  <a:solidFill>
                    <a:srgbClr val="000000"/>
                  </a:solidFill>
                  <a:effectLst/>
                  <a:uLnTx/>
                  <a:uFillTx/>
                  <a:latin typeface="Lifelogo"/>
                  <a:ea typeface="+mn-ea"/>
                  <a:cs typeface="+mn-cs"/>
                </a:rPr>
                <a:t> </a:t>
              </a:r>
              <a:r>
                <a:rPr kumimoji="0" lang="en-US" sz="12000" b="0" i="0" u="none" strike="noStrike" kern="1200" cap="none" spc="0" normalizeH="0" baseline="0" noProof="0" dirty="0" err="1">
                  <a:ln>
                    <a:noFill/>
                  </a:ln>
                  <a:solidFill>
                    <a:srgbClr val="000000"/>
                  </a:solidFill>
                  <a:effectLst/>
                  <a:uLnTx/>
                  <a:uFillTx/>
                  <a:latin typeface="Lifelogo"/>
                  <a:ea typeface="+mn-ea"/>
                  <a:cs typeface="+mn-cs"/>
                </a:rPr>
                <a:t>biệt</a:t>
              </a:r>
              <a:r>
                <a:rPr kumimoji="0" lang="en-US" sz="12000" b="0" i="0" u="none" strike="noStrike" kern="1200" cap="none" spc="0" normalizeH="0" baseline="0" noProof="0" dirty="0">
                  <a:ln>
                    <a:noFill/>
                  </a:ln>
                  <a:solidFill>
                    <a:srgbClr val="000000"/>
                  </a:solidFill>
                  <a:effectLst/>
                  <a:uLnTx/>
                  <a:uFillTx/>
                  <a:latin typeface="Lifelogo"/>
                  <a:ea typeface="+mn-ea"/>
                  <a:cs typeface="+mn-cs"/>
                </a:rPr>
                <a:t> </a:t>
              </a:r>
              <a:r>
                <a:rPr kumimoji="0" lang="en-US" sz="12000" b="0" i="0" u="none" strike="noStrike" kern="1200" cap="none" spc="0" normalizeH="0" baseline="0" noProof="0" dirty="0" err="1">
                  <a:ln>
                    <a:noFill/>
                  </a:ln>
                  <a:solidFill>
                    <a:srgbClr val="000000"/>
                  </a:solidFill>
                  <a:effectLst/>
                  <a:uLnTx/>
                  <a:uFillTx/>
                  <a:latin typeface="Lifelogo"/>
                  <a:ea typeface="+mn-ea"/>
                  <a:cs typeface="+mn-cs"/>
                </a:rPr>
                <a:t>các</a:t>
              </a:r>
              <a:r>
                <a:rPr kumimoji="0" lang="en-US" sz="12000" b="0" i="0" u="none" strike="noStrike" kern="1200" cap="none" spc="0" normalizeH="0" baseline="0" noProof="0" dirty="0">
                  <a:ln>
                    <a:noFill/>
                  </a:ln>
                  <a:solidFill>
                    <a:srgbClr val="000000"/>
                  </a:solidFill>
                  <a:effectLst/>
                  <a:uLnTx/>
                  <a:uFillTx/>
                  <a:latin typeface="Lifelogo"/>
                  <a:ea typeface="+mn-ea"/>
                  <a:cs typeface="+mn-cs"/>
                </a:rPr>
                <a:t> </a:t>
              </a:r>
              <a:r>
                <a:rPr kumimoji="0" lang="en-US" sz="12000" b="0" i="0" u="none" strike="noStrike" kern="1200" cap="none" spc="0" normalizeH="0" baseline="0" noProof="0" dirty="0" err="1">
                  <a:ln>
                    <a:noFill/>
                  </a:ln>
                  <a:solidFill>
                    <a:srgbClr val="000000"/>
                  </a:solidFill>
                  <a:effectLst/>
                  <a:uLnTx/>
                  <a:uFillTx/>
                  <a:latin typeface="Lifelogo"/>
                  <a:ea typeface="+mn-ea"/>
                  <a:cs typeface="+mn-cs"/>
                </a:rPr>
                <a:t>em</a:t>
              </a:r>
              <a:endParaRPr kumimoji="0" lang="en-US" sz="12000" b="0" i="0" u="none" strike="noStrike" kern="1200" cap="none" spc="0" normalizeH="0" baseline="0" noProof="0" dirty="0">
                <a:ln>
                  <a:noFill/>
                </a:ln>
                <a:solidFill>
                  <a:srgbClr val="000000"/>
                </a:solidFill>
                <a:effectLst/>
                <a:uLnTx/>
                <a:uFillTx/>
                <a:latin typeface="Lifelogo"/>
                <a:ea typeface="+mn-ea"/>
                <a:cs typeface="+mn-cs"/>
              </a:endParaRPr>
            </a:p>
          </p:txBody>
        </p:sp>
        <p:sp>
          <p:nvSpPr>
            <p:cNvPr id="6" name="TextBox 6"/>
            <p:cNvSpPr txBox="1"/>
            <p:nvPr/>
          </p:nvSpPr>
          <p:spPr>
            <a:xfrm>
              <a:off x="1900865" y="5724741"/>
              <a:ext cx="14441908" cy="685800"/>
            </a:xfrm>
            <a:prstGeom prst="rect">
              <a:avLst/>
            </a:prstGeom>
          </p:spPr>
          <p:txBody>
            <a:bodyPr lIns="0" tIns="0" rIns="0" bIns="0" rtlCol="0" anchor="t">
              <a:spAutoFit/>
            </a:bodyPr>
            <a:lstStyle/>
            <a:p>
              <a:pPr marL="0" marR="0" lvl="0" indent="0" algn="ctr" defTabSz="914400" rtl="0" eaLnBrk="1" fontAlgn="auto" latinLnBrk="0" hangingPunct="1">
                <a:lnSpc>
                  <a:spcPts val="4200"/>
                </a:lnSpc>
                <a:spcBef>
                  <a:spcPts val="0"/>
                </a:spcBef>
                <a:spcAft>
                  <a:spcPts val="0"/>
                </a:spcAft>
                <a:buClrTx/>
                <a:buSzTx/>
                <a:buFontTx/>
                <a:buNone/>
                <a:tabLst/>
                <a:defRPr/>
              </a:pPr>
              <a:r>
                <a:rPr kumimoji="0" lang="en-US" sz="3000" b="0" i="1" u="none" strike="noStrike" kern="1200" cap="none" spc="0" normalizeH="0" baseline="0" noProof="0" dirty="0" err="1">
                  <a:ln>
                    <a:noFill/>
                  </a:ln>
                  <a:solidFill>
                    <a:srgbClr val="000000"/>
                  </a:solidFill>
                  <a:effectLst/>
                  <a:uLnTx/>
                  <a:uFillTx/>
                  <a:latin typeface="Rokkitt Medium"/>
                  <a:ea typeface="+mn-ea"/>
                  <a:cs typeface="+mn-cs"/>
                </a:rPr>
                <a:t>Giáo</a:t>
              </a:r>
              <a:r>
                <a:rPr kumimoji="0" lang="en-US" sz="3000" b="0" i="1" u="none" strike="noStrike" kern="1200" cap="none" spc="0" normalizeH="0" baseline="0" noProof="0" dirty="0">
                  <a:ln>
                    <a:noFill/>
                  </a:ln>
                  <a:solidFill>
                    <a:srgbClr val="000000"/>
                  </a:solidFill>
                  <a:effectLst/>
                  <a:uLnTx/>
                  <a:uFillTx/>
                  <a:latin typeface="Rokkitt Medium"/>
                  <a:ea typeface="+mn-ea"/>
                  <a:cs typeface="+mn-cs"/>
                </a:rPr>
                <a:t> </a:t>
              </a:r>
              <a:r>
                <a:rPr kumimoji="0" lang="en-US" sz="3000" b="0" i="1" u="none" strike="noStrike" kern="1200" cap="none" spc="0" normalizeH="0" baseline="0" noProof="0" dirty="0" err="1">
                  <a:ln>
                    <a:noFill/>
                  </a:ln>
                  <a:solidFill>
                    <a:srgbClr val="000000"/>
                  </a:solidFill>
                  <a:effectLst/>
                  <a:uLnTx/>
                  <a:uFillTx/>
                  <a:latin typeface="Rokkitt Medium"/>
                  <a:ea typeface="+mn-ea"/>
                  <a:cs typeface="+mn-cs"/>
                </a:rPr>
                <a:t>viên</a:t>
              </a:r>
              <a:r>
                <a:rPr kumimoji="0" lang="en-US" sz="3000" b="0" i="1" u="none" strike="noStrike" kern="1200" cap="none" spc="0" normalizeH="0" baseline="0" noProof="0" dirty="0">
                  <a:ln>
                    <a:noFill/>
                  </a:ln>
                  <a:solidFill>
                    <a:srgbClr val="000000"/>
                  </a:solidFill>
                  <a:effectLst/>
                  <a:uLnTx/>
                  <a:uFillTx/>
                  <a:latin typeface="Rokkitt Medium"/>
                  <a:ea typeface="+mn-ea"/>
                  <a:cs typeface="+mn-cs"/>
                </a:rPr>
                <a:t>:</a:t>
              </a:r>
            </a:p>
          </p:txBody>
        </p:sp>
      </p:grpSp>
    </p:spTree>
    <p:extLst>
      <p:ext uri="{BB962C8B-B14F-4D97-AF65-F5344CB8AC3E}">
        <p14:creationId xmlns:p14="http://schemas.microsoft.com/office/powerpoint/2010/main" val="583704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Ảnh 3">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0882" y="32414"/>
            <a:ext cx="13716000" cy="10254587"/>
          </a:xfrm>
          <a:prstGeom prst="rect">
            <a:avLst/>
          </a:prstGeom>
        </p:spPr>
      </p:pic>
      <p:pic>
        <p:nvPicPr>
          <p:cNvPr id="5" name="A Khoai"/>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444" l="57500" r="99531"/>
                    </a14:imgEffect>
                    <a14:imgEffect>
                      <a14:saturation sat="200000"/>
                    </a14:imgEffect>
                  </a14:imgLayer>
                </a14:imgProps>
              </a:ext>
              <a:ext uri="{28A0092B-C50C-407E-A947-70E740481C1C}">
                <a14:useLocalDpi xmlns:a14="http://schemas.microsoft.com/office/drawing/2010/main" val="0"/>
              </a:ext>
            </a:extLst>
          </a:blip>
          <a:srcRect l="44375" t="-1481" r="-625" b="1481"/>
          <a:stretch/>
        </p:blipFill>
        <p:spPr>
          <a:xfrm>
            <a:off x="8572500" y="2604164"/>
            <a:ext cx="7715250" cy="7715250"/>
          </a:xfrm>
          <a:prstGeom prst="rect">
            <a:avLst/>
          </a:prstGeom>
        </p:spPr>
      </p:pic>
      <p:pic>
        <p:nvPicPr>
          <p:cNvPr id="6" name="Ảnh 5"/>
          <p:cNvPicPr>
            <a:picLocks noChangeAspect="1"/>
          </p:cNvPicPr>
          <p:nvPr/>
        </p:nvPicPr>
        <p:blipFill>
          <a:blip r:embed="rId6">
            <a:clrChange>
              <a:clrFrom>
                <a:srgbClr val="FFFFFF"/>
              </a:clrFrom>
              <a:clrTo>
                <a:srgbClr val="FFFFFF">
                  <a:alpha val="0"/>
                </a:srgbClr>
              </a:clrTo>
            </a:clrChange>
          </a:blip>
          <a:stretch>
            <a:fillRect/>
          </a:stretch>
        </p:blipFill>
        <p:spPr>
          <a:xfrm>
            <a:off x="5943601" y="8801100"/>
            <a:ext cx="728459" cy="1485900"/>
          </a:xfrm>
          <a:prstGeom prst="rect">
            <a:avLst/>
          </a:prstGeom>
        </p:spPr>
      </p:pic>
      <p:pic>
        <p:nvPicPr>
          <p:cNvPr id="7" name="Ảnh 6"/>
          <p:cNvPicPr>
            <a:picLocks noChangeAspect="1"/>
          </p:cNvPicPr>
          <p:nvPr/>
        </p:nvPicPr>
        <p:blipFill>
          <a:blip r:embed="rId6">
            <a:clrChange>
              <a:clrFrom>
                <a:srgbClr val="FFFFFF"/>
              </a:clrFrom>
              <a:clrTo>
                <a:srgbClr val="FFFFFF">
                  <a:alpha val="0"/>
                </a:srgbClr>
              </a:clrTo>
            </a:clrChange>
          </a:blip>
          <a:stretch>
            <a:fillRect/>
          </a:stretch>
        </p:blipFill>
        <p:spPr>
          <a:xfrm>
            <a:off x="5959930" y="7385666"/>
            <a:ext cx="728459" cy="1415435"/>
          </a:xfrm>
          <a:prstGeom prst="rect">
            <a:avLst/>
          </a:prstGeom>
        </p:spPr>
      </p:pic>
      <p:pic>
        <p:nvPicPr>
          <p:cNvPr id="14" name="Ảnh 13"/>
          <p:cNvPicPr>
            <a:picLocks noChangeAspect="1"/>
          </p:cNvPicPr>
          <p:nvPr/>
        </p:nvPicPr>
        <p:blipFill>
          <a:blip r:embed="rId6">
            <a:clrChange>
              <a:clrFrom>
                <a:srgbClr val="FFFFFF"/>
              </a:clrFrom>
              <a:clrTo>
                <a:srgbClr val="FFFFFF">
                  <a:alpha val="0"/>
                </a:srgbClr>
              </a:clrTo>
            </a:clrChange>
          </a:blip>
          <a:stretch>
            <a:fillRect/>
          </a:stretch>
        </p:blipFill>
        <p:spPr>
          <a:xfrm>
            <a:off x="5959930" y="6057899"/>
            <a:ext cx="728459" cy="1327766"/>
          </a:xfrm>
          <a:prstGeom prst="rect">
            <a:avLst/>
          </a:prstGeom>
        </p:spPr>
      </p:pic>
      <p:pic>
        <p:nvPicPr>
          <p:cNvPr id="15" name="Ảnh 14"/>
          <p:cNvPicPr>
            <a:picLocks noChangeAspect="1"/>
          </p:cNvPicPr>
          <p:nvPr/>
        </p:nvPicPr>
        <p:blipFill>
          <a:blip r:embed="rId6">
            <a:clrChange>
              <a:clrFrom>
                <a:srgbClr val="FFFFFF"/>
              </a:clrFrom>
              <a:clrTo>
                <a:srgbClr val="FFFFFF">
                  <a:alpha val="0"/>
                </a:srgbClr>
              </a:clrTo>
            </a:clrChange>
          </a:blip>
          <a:stretch>
            <a:fillRect/>
          </a:stretch>
        </p:blipFill>
        <p:spPr>
          <a:xfrm>
            <a:off x="5959930" y="4498382"/>
            <a:ext cx="728459" cy="1559517"/>
          </a:xfrm>
          <a:prstGeom prst="rect">
            <a:avLst/>
          </a:prstGeom>
        </p:spPr>
      </p:pic>
      <p:pic>
        <p:nvPicPr>
          <p:cNvPr id="16" name="Ảnh 15"/>
          <p:cNvPicPr>
            <a:picLocks noChangeAspect="1"/>
          </p:cNvPicPr>
          <p:nvPr/>
        </p:nvPicPr>
        <p:blipFill>
          <a:blip r:embed="rId6">
            <a:clrChange>
              <a:clrFrom>
                <a:srgbClr val="FFFFFF"/>
              </a:clrFrom>
              <a:clrTo>
                <a:srgbClr val="FFFFFF">
                  <a:alpha val="0"/>
                </a:srgbClr>
              </a:clrTo>
            </a:clrChange>
          </a:blip>
          <a:stretch>
            <a:fillRect/>
          </a:stretch>
        </p:blipFill>
        <p:spPr>
          <a:xfrm>
            <a:off x="6004777" y="3010905"/>
            <a:ext cx="728459" cy="1559517"/>
          </a:xfrm>
          <a:prstGeom prst="rect">
            <a:avLst/>
          </a:prstGeom>
        </p:spPr>
      </p:pic>
      <p:pic>
        <p:nvPicPr>
          <p:cNvPr id="17" name="Ảnh 16"/>
          <p:cNvPicPr>
            <a:picLocks noChangeAspect="1"/>
          </p:cNvPicPr>
          <p:nvPr/>
        </p:nvPicPr>
        <p:blipFill>
          <a:blip r:embed="rId6">
            <a:clrChange>
              <a:clrFrom>
                <a:srgbClr val="FFFFFF"/>
              </a:clrFrom>
              <a:clrTo>
                <a:srgbClr val="FFFFFF">
                  <a:alpha val="0"/>
                </a:srgbClr>
              </a:clrTo>
            </a:clrChange>
          </a:blip>
          <a:stretch>
            <a:fillRect/>
          </a:stretch>
        </p:blipFill>
        <p:spPr>
          <a:xfrm>
            <a:off x="6004777" y="1523429"/>
            <a:ext cx="728459" cy="1559517"/>
          </a:xfrm>
          <a:prstGeom prst="rect">
            <a:avLst/>
          </a:prstGeom>
        </p:spPr>
      </p:pic>
      <p:pic>
        <p:nvPicPr>
          <p:cNvPr id="18" name="Ảnh 17"/>
          <p:cNvPicPr>
            <a:picLocks noChangeAspect="1"/>
          </p:cNvPicPr>
          <p:nvPr/>
        </p:nvPicPr>
        <p:blipFill>
          <a:blip r:embed="rId6">
            <a:clrChange>
              <a:clrFrom>
                <a:srgbClr val="FFFFFF"/>
              </a:clrFrom>
              <a:clrTo>
                <a:srgbClr val="FFFFFF">
                  <a:alpha val="0"/>
                </a:srgbClr>
              </a:clrTo>
            </a:clrChange>
          </a:blip>
          <a:stretch>
            <a:fillRect/>
          </a:stretch>
        </p:blipFill>
        <p:spPr>
          <a:xfrm>
            <a:off x="6004777" y="35952"/>
            <a:ext cx="728459" cy="1559517"/>
          </a:xfrm>
          <a:prstGeom prst="rect">
            <a:avLst/>
          </a:prstGeom>
        </p:spPr>
      </p:pic>
      <p:pic>
        <p:nvPicPr>
          <p:cNvPr id="19" name="Ảnh 18"/>
          <p:cNvPicPr>
            <a:picLocks noChangeAspect="1"/>
          </p:cNvPicPr>
          <p:nvPr/>
        </p:nvPicPr>
        <p:blipFill rotWithShape="1">
          <a:blip r:embed="rId7">
            <a:clrChange>
              <a:clrFrom>
                <a:srgbClr val="FFFFFF"/>
              </a:clrFrom>
              <a:clrTo>
                <a:srgbClr val="FFFFFF">
                  <a:alpha val="0"/>
                </a:srgbClr>
              </a:clrTo>
            </a:clrChange>
          </a:blip>
          <a:srcRect l="11472" r="4308"/>
          <a:stretch/>
        </p:blipFill>
        <p:spPr>
          <a:xfrm>
            <a:off x="6624167" y="3975187"/>
            <a:ext cx="685800" cy="957143"/>
          </a:xfrm>
          <a:prstGeom prst="rect">
            <a:avLst/>
          </a:prstGeom>
        </p:spPr>
      </p:pic>
      <p:pic>
        <p:nvPicPr>
          <p:cNvPr id="20" name="Ảnh 19"/>
          <p:cNvPicPr>
            <a:picLocks noChangeAspect="1"/>
          </p:cNvPicPr>
          <p:nvPr/>
        </p:nvPicPr>
        <p:blipFill rotWithShape="1">
          <a:blip r:embed="rId7">
            <a:clrChange>
              <a:clrFrom>
                <a:srgbClr val="FFFFFF"/>
              </a:clrFrom>
              <a:clrTo>
                <a:srgbClr val="FFFFFF">
                  <a:alpha val="0"/>
                </a:srgbClr>
              </a:clrTo>
            </a:clrChange>
          </a:blip>
          <a:srcRect l="11472" r="4308"/>
          <a:stretch/>
        </p:blipFill>
        <p:spPr>
          <a:xfrm flipH="1">
            <a:off x="5312858" y="5398984"/>
            <a:ext cx="685800" cy="957143"/>
          </a:xfrm>
          <a:prstGeom prst="rect">
            <a:avLst/>
          </a:prstGeom>
        </p:spPr>
      </p:pic>
      <p:pic>
        <p:nvPicPr>
          <p:cNvPr id="21" name="Ảnh 20"/>
          <p:cNvPicPr>
            <a:picLocks noChangeAspect="1"/>
          </p:cNvPicPr>
          <p:nvPr/>
        </p:nvPicPr>
        <p:blipFill rotWithShape="1">
          <a:blip r:embed="rId7">
            <a:clrChange>
              <a:clrFrom>
                <a:srgbClr val="FFFFFF"/>
              </a:clrFrom>
              <a:clrTo>
                <a:srgbClr val="FFFFFF">
                  <a:alpha val="0"/>
                </a:srgbClr>
              </a:clrTo>
            </a:clrChange>
          </a:blip>
          <a:srcRect l="11472" r="4308"/>
          <a:stretch/>
        </p:blipFill>
        <p:spPr>
          <a:xfrm flipH="1">
            <a:off x="5322849" y="2358232"/>
            <a:ext cx="685800" cy="957143"/>
          </a:xfrm>
          <a:prstGeom prst="rect">
            <a:avLst/>
          </a:prstGeom>
        </p:spPr>
      </p:pic>
      <p:pic>
        <p:nvPicPr>
          <p:cNvPr id="22" name="Ảnh 21"/>
          <p:cNvPicPr>
            <a:picLocks noChangeAspect="1"/>
          </p:cNvPicPr>
          <p:nvPr/>
        </p:nvPicPr>
        <p:blipFill rotWithShape="1">
          <a:blip r:embed="rId7">
            <a:clrChange>
              <a:clrFrom>
                <a:srgbClr val="FFFFFF"/>
              </a:clrFrom>
              <a:clrTo>
                <a:srgbClr val="FFFFFF">
                  <a:alpha val="0"/>
                </a:srgbClr>
              </a:clrTo>
            </a:clrChange>
          </a:blip>
          <a:srcRect l="11472" r="4308"/>
          <a:stretch/>
        </p:blipFill>
        <p:spPr>
          <a:xfrm flipH="1">
            <a:off x="5322849" y="8322527"/>
            <a:ext cx="685800" cy="957143"/>
          </a:xfrm>
          <a:prstGeom prst="rect">
            <a:avLst/>
          </a:prstGeom>
        </p:spPr>
      </p:pic>
      <p:pic>
        <p:nvPicPr>
          <p:cNvPr id="23" name="Ảnh 22"/>
          <p:cNvPicPr>
            <a:picLocks noChangeAspect="1"/>
          </p:cNvPicPr>
          <p:nvPr/>
        </p:nvPicPr>
        <p:blipFill rotWithShape="1">
          <a:blip r:embed="rId7">
            <a:clrChange>
              <a:clrFrom>
                <a:srgbClr val="FFFFFF"/>
              </a:clrFrom>
              <a:clrTo>
                <a:srgbClr val="FFFFFF">
                  <a:alpha val="0"/>
                </a:srgbClr>
              </a:clrTo>
            </a:clrChange>
          </a:blip>
          <a:srcRect l="11472" r="4308"/>
          <a:stretch/>
        </p:blipFill>
        <p:spPr>
          <a:xfrm>
            <a:off x="6679062" y="1062838"/>
            <a:ext cx="685800" cy="957143"/>
          </a:xfrm>
          <a:prstGeom prst="rect">
            <a:avLst/>
          </a:prstGeom>
        </p:spPr>
      </p:pic>
      <p:pic>
        <p:nvPicPr>
          <p:cNvPr id="24" name="Ảnh 23"/>
          <p:cNvPicPr>
            <a:picLocks noChangeAspect="1"/>
          </p:cNvPicPr>
          <p:nvPr/>
        </p:nvPicPr>
        <p:blipFill rotWithShape="1">
          <a:blip r:embed="rId7">
            <a:clrChange>
              <a:clrFrom>
                <a:srgbClr val="FFFFFF"/>
              </a:clrFrom>
              <a:clrTo>
                <a:srgbClr val="FFFFFF">
                  <a:alpha val="0"/>
                </a:srgbClr>
              </a:clrTo>
            </a:clrChange>
          </a:blip>
          <a:srcRect l="11472" r="4308"/>
          <a:stretch/>
        </p:blipFill>
        <p:spPr>
          <a:xfrm>
            <a:off x="6624167" y="6887536"/>
            <a:ext cx="685800" cy="957143"/>
          </a:xfrm>
          <a:prstGeom prst="rect">
            <a:avLst/>
          </a:prstGeom>
        </p:spPr>
      </p:pic>
      <p:sp>
        <p:nvSpPr>
          <p:cNvPr id="27" name="01">
            <a:hlinkClick r:id="rId8" action="ppaction://hlinksldjump"/>
          </p:cNvPr>
          <p:cNvSpPr/>
          <p:nvPr/>
        </p:nvSpPr>
        <p:spPr>
          <a:xfrm>
            <a:off x="8552102" y="200077"/>
            <a:ext cx="586781" cy="1725521"/>
          </a:xfrm>
          <a:prstGeom prst="can">
            <a:avLst/>
          </a:prstGeom>
          <a:solidFill>
            <a:srgbClr val="00B050"/>
          </a:solidFill>
          <a:ln>
            <a:solidFill>
              <a:srgbClr val="00B050"/>
            </a:solidFill>
          </a:ln>
        </p:spPr>
        <p:style>
          <a:lnRef idx="3">
            <a:schemeClr val="lt1"/>
          </a:lnRef>
          <a:fillRef idx="1">
            <a:schemeClr val="accent5"/>
          </a:fillRef>
          <a:effectRef idx="1">
            <a:schemeClr val="accent5"/>
          </a:effectRef>
          <a:fontRef idx="minor">
            <a:schemeClr val="lt1"/>
          </a:fontRef>
        </p:style>
        <p:txBody>
          <a:bodyPr rtlCol="0" anchor="ctr"/>
          <a:lstStyle/>
          <a:p>
            <a:pPr algn="ctr" defTabSz="1371600"/>
            <a:r>
              <a:rPr lang="en-US" sz="4200">
                <a:solidFill>
                  <a:prstClr val="white"/>
                </a:solidFill>
                <a:latin typeface="Georgia"/>
              </a:rPr>
              <a:t>1</a:t>
            </a:r>
            <a:endParaRPr lang="vi-VN" sz="4200">
              <a:solidFill>
                <a:prstClr val="white"/>
              </a:solidFill>
              <a:latin typeface="Times New Roman" panose="02020603050405020304" pitchFamily="18" charset="0"/>
            </a:endParaRPr>
          </a:p>
        </p:txBody>
      </p:sp>
      <p:sp>
        <p:nvSpPr>
          <p:cNvPr id="28" name="02">
            <a:hlinkClick r:id="rId9" action="ppaction://hlinksldjump"/>
          </p:cNvPr>
          <p:cNvSpPr/>
          <p:nvPr/>
        </p:nvSpPr>
        <p:spPr>
          <a:xfrm>
            <a:off x="9293218" y="200077"/>
            <a:ext cx="586781" cy="1725521"/>
          </a:xfrm>
          <a:prstGeom prst="can">
            <a:avLst/>
          </a:prstGeom>
          <a:solidFill>
            <a:srgbClr val="00B050"/>
          </a:solidFill>
          <a:ln>
            <a:solidFill>
              <a:srgbClr val="00B050"/>
            </a:solidFill>
          </a:ln>
        </p:spPr>
        <p:style>
          <a:lnRef idx="3">
            <a:schemeClr val="lt1"/>
          </a:lnRef>
          <a:fillRef idx="1">
            <a:schemeClr val="accent5"/>
          </a:fillRef>
          <a:effectRef idx="1">
            <a:schemeClr val="accent5"/>
          </a:effectRef>
          <a:fontRef idx="minor">
            <a:schemeClr val="lt1"/>
          </a:fontRef>
        </p:style>
        <p:txBody>
          <a:bodyPr rtlCol="0" anchor="ctr"/>
          <a:lstStyle/>
          <a:p>
            <a:pPr algn="ctr" defTabSz="1371600"/>
            <a:r>
              <a:rPr lang="en-US" sz="4200">
                <a:solidFill>
                  <a:prstClr val="white"/>
                </a:solidFill>
                <a:latin typeface="Georgia"/>
              </a:rPr>
              <a:t>2</a:t>
            </a:r>
            <a:endParaRPr lang="vi-VN" sz="4200">
              <a:solidFill>
                <a:prstClr val="white"/>
              </a:solidFill>
              <a:latin typeface="Times New Roman" panose="02020603050405020304" pitchFamily="18" charset="0"/>
            </a:endParaRPr>
          </a:p>
        </p:txBody>
      </p:sp>
      <p:sp>
        <p:nvSpPr>
          <p:cNvPr id="29" name="03">
            <a:hlinkClick r:id="rId10" action="ppaction://hlinksldjump"/>
          </p:cNvPr>
          <p:cNvSpPr/>
          <p:nvPr/>
        </p:nvSpPr>
        <p:spPr>
          <a:xfrm>
            <a:off x="9982418" y="200077"/>
            <a:ext cx="586781" cy="1725521"/>
          </a:xfrm>
          <a:prstGeom prst="can">
            <a:avLst/>
          </a:prstGeom>
          <a:solidFill>
            <a:srgbClr val="00B050"/>
          </a:solidFill>
          <a:ln>
            <a:solidFill>
              <a:srgbClr val="00B050"/>
            </a:solidFill>
          </a:ln>
        </p:spPr>
        <p:style>
          <a:lnRef idx="3">
            <a:schemeClr val="lt1"/>
          </a:lnRef>
          <a:fillRef idx="1">
            <a:schemeClr val="accent5"/>
          </a:fillRef>
          <a:effectRef idx="1">
            <a:schemeClr val="accent5"/>
          </a:effectRef>
          <a:fontRef idx="minor">
            <a:schemeClr val="lt1"/>
          </a:fontRef>
        </p:style>
        <p:txBody>
          <a:bodyPr rtlCol="0" anchor="ctr"/>
          <a:lstStyle/>
          <a:p>
            <a:pPr algn="ctr" defTabSz="1371600"/>
            <a:r>
              <a:rPr lang="en-US" sz="4200">
                <a:solidFill>
                  <a:prstClr val="white"/>
                </a:solidFill>
                <a:latin typeface="Georgia"/>
              </a:rPr>
              <a:t>3</a:t>
            </a:r>
            <a:endParaRPr lang="vi-VN" sz="4200">
              <a:solidFill>
                <a:prstClr val="white"/>
              </a:solidFill>
              <a:latin typeface="Times New Roman" panose="02020603050405020304" pitchFamily="18" charset="0"/>
            </a:endParaRPr>
          </a:p>
        </p:txBody>
      </p:sp>
      <p:sp>
        <p:nvSpPr>
          <p:cNvPr id="30" name="04">
            <a:hlinkClick r:id="rId11" action="ppaction://hlinksldjump"/>
          </p:cNvPr>
          <p:cNvSpPr/>
          <p:nvPr/>
        </p:nvSpPr>
        <p:spPr>
          <a:xfrm>
            <a:off x="10723534" y="200077"/>
            <a:ext cx="586781" cy="1725521"/>
          </a:xfrm>
          <a:prstGeom prst="can">
            <a:avLst/>
          </a:prstGeom>
          <a:solidFill>
            <a:srgbClr val="00B050"/>
          </a:solidFill>
          <a:ln>
            <a:solidFill>
              <a:srgbClr val="00B050"/>
            </a:solidFill>
          </a:ln>
        </p:spPr>
        <p:style>
          <a:lnRef idx="3">
            <a:schemeClr val="lt1"/>
          </a:lnRef>
          <a:fillRef idx="1">
            <a:schemeClr val="accent5"/>
          </a:fillRef>
          <a:effectRef idx="1">
            <a:schemeClr val="accent5"/>
          </a:effectRef>
          <a:fontRef idx="minor">
            <a:schemeClr val="lt1"/>
          </a:fontRef>
        </p:style>
        <p:txBody>
          <a:bodyPr rtlCol="0" anchor="ctr"/>
          <a:lstStyle/>
          <a:p>
            <a:pPr algn="ctr" defTabSz="1371600"/>
            <a:r>
              <a:rPr lang="en-US" sz="4200">
                <a:solidFill>
                  <a:prstClr val="white"/>
                </a:solidFill>
                <a:latin typeface="Georgia"/>
              </a:rPr>
              <a:t>4</a:t>
            </a:r>
            <a:endParaRPr lang="vi-VN" sz="4200">
              <a:solidFill>
                <a:prstClr val="white"/>
              </a:solidFill>
              <a:latin typeface="Times New Roman" panose="02020603050405020304" pitchFamily="18" charset="0"/>
            </a:endParaRPr>
          </a:p>
        </p:txBody>
      </p:sp>
      <p:sp>
        <p:nvSpPr>
          <p:cNvPr id="32" name="05">
            <a:hlinkClick r:id="rId2" action="ppaction://hlinksldjump"/>
          </p:cNvPr>
          <p:cNvSpPr/>
          <p:nvPr/>
        </p:nvSpPr>
        <p:spPr>
          <a:xfrm>
            <a:off x="11527990" y="200077"/>
            <a:ext cx="586781" cy="1725521"/>
          </a:xfrm>
          <a:prstGeom prst="can">
            <a:avLst/>
          </a:prstGeom>
          <a:solidFill>
            <a:srgbClr val="00B050"/>
          </a:solidFill>
          <a:ln>
            <a:solidFill>
              <a:srgbClr val="00B050"/>
            </a:solidFill>
          </a:ln>
        </p:spPr>
        <p:style>
          <a:lnRef idx="3">
            <a:schemeClr val="lt1"/>
          </a:lnRef>
          <a:fillRef idx="1">
            <a:schemeClr val="accent5"/>
          </a:fillRef>
          <a:effectRef idx="1">
            <a:schemeClr val="accent5"/>
          </a:effectRef>
          <a:fontRef idx="minor">
            <a:schemeClr val="lt1"/>
          </a:fontRef>
        </p:style>
        <p:txBody>
          <a:bodyPr rtlCol="0" anchor="ctr"/>
          <a:lstStyle/>
          <a:p>
            <a:pPr algn="ctr" defTabSz="1371600"/>
            <a:r>
              <a:rPr lang="en-US" sz="4200">
                <a:solidFill>
                  <a:prstClr val="white"/>
                </a:solidFill>
                <a:latin typeface="Georgia"/>
              </a:rPr>
              <a:t>5</a:t>
            </a:r>
            <a:endParaRPr lang="vi-VN" sz="4200">
              <a:solidFill>
                <a:prstClr val="white"/>
              </a:solidFill>
              <a:latin typeface="Times New Roman" panose="02020603050405020304" pitchFamily="18" charset="0"/>
            </a:endParaRPr>
          </a:p>
        </p:txBody>
      </p:sp>
      <p:sp>
        <p:nvSpPr>
          <p:cNvPr id="36" name="Lục giác 35">
            <a:hlinkClick r:id="rId12" action="ppaction://hlinksldjump"/>
          </p:cNvPr>
          <p:cNvSpPr/>
          <p:nvPr/>
        </p:nvSpPr>
        <p:spPr>
          <a:xfrm>
            <a:off x="2355543" y="32414"/>
            <a:ext cx="800100" cy="862761"/>
          </a:xfrm>
          <a:prstGeom prst="hexagon">
            <a:avLst/>
          </a:prstGeom>
          <a:solidFill>
            <a:schemeClr val="accent3"/>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Times New Roman" panose="02020603050405020304" pitchFamily="18" charset="0"/>
            </a:endParaRPr>
          </a:p>
        </p:txBody>
      </p:sp>
    </p:spTree>
    <p:extLst>
      <p:ext uri="{BB962C8B-B14F-4D97-AF65-F5344CB8AC3E}">
        <p14:creationId xmlns:p14="http://schemas.microsoft.com/office/powerpoint/2010/main" val="40156700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1000" fill="hold"/>
                                        <p:tgtEl>
                                          <p:spTgt spid="22"/>
                                        </p:tgtEl>
                                        <p:attrNameLst>
                                          <p:attrName>ppt_w</p:attrName>
                                        </p:attrNameLst>
                                      </p:cBhvr>
                                      <p:tavLst>
                                        <p:tav tm="0">
                                          <p:val>
                                            <p:strVal val="#ppt_w*0.70"/>
                                          </p:val>
                                        </p:tav>
                                        <p:tav tm="100000">
                                          <p:val>
                                            <p:strVal val="#ppt_w"/>
                                          </p:val>
                                        </p:tav>
                                      </p:tavLst>
                                    </p:anim>
                                    <p:anim calcmode="lin" valueType="num">
                                      <p:cBhvr>
                                        <p:cTn id="13" dur="1000" fill="hold"/>
                                        <p:tgtEl>
                                          <p:spTgt spid="22"/>
                                        </p:tgtEl>
                                        <p:attrNameLst>
                                          <p:attrName>ppt_h</p:attrName>
                                        </p:attrNameLst>
                                      </p:cBhvr>
                                      <p:tavLst>
                                        <p:tav tm="0">
                                          <p:val>
                                            <p:strVal val="#ppt_h"/>
                                          </p:val>
                                        </p:tav>
                                        <p:tav tm="100000">
                                          <p:val>
                                            <p:strVal val="#ppt_h"/>
                                          </p:val>
                                        </p:tav>
                                      </p:tavLst>
                                    </p:anim>
                                    <p:animEffect transition="in" filter="fade">
                                      <p:cBhvr>
                                        <p:cTn id="14" dur="10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par>
                                <p:cTn id="22" presetID="55"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1000" fill="hold"/>
                                        <p:tgtEl>
                                          <p:spTgt spid="24"/>
                                        </p:tgtEl>
                                        <p:attrNameLst>
                                          <p:attrName>ppt_w</p:attrName>
                                        </p:attrNameLst>
                                      </p:cBhvr>
                                      <p:tavLst>
                                        <p:tav tm="0">
                                          <p:val>
                                            <p:strVal val="#ppt_w*0.70"/>
                                          </p:val>
                                        </p:tav>
                                        <p:tav tm="100000">
                                          <p:val>
                                            <p:strVal val="#ppt_w"/>
                                          </p:val>
                                        </p:tav>
                                      </p:tavLst>
                                    </p:anim>
                                    <p:anim calcmode="lin" valueType="num">
                                      <p:cBhvr>
                                        <p:cTn id="25" dur="1000" fill="hold"/>
                                        <p:tgtEl>
                                          <p:spTgt spid="24"/>
                                        </p:tgtEl>
                                        <p:attrNameLst>
                                          <p:attrName>ppt_h</p:attrName>
                                        </p:attrNameLst>
                                      </p:cBhvr>
                                      <p:tavLst>
                                        <p:tav tm="0">
                                          <p:val>
                                            <p:strVal val="#ppt_h"/>
                                          </p:val>
                                        </p:tav>
                                        <p:tav tm="100000">
                                          <p:val>
                                            <p:strVal val="#ppt_h"/>
                                          </p:val>
                                        </p:tav>
                                      </p:tavLst>
                                    </p:anim>
                                    <p:animEffect transition="in" filter="fade">
                                      <p:cBhvr>
                                        <p:cTn id="26" dur="10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strVal val="#ppt_w*0.70"/>
                                          </p:val>
                                        </p:tav>
                                        <p:tav tm="100000">
                                          <p:val>
                                            <p:strVal val="#ppt_w"/>
                                          </p:val>
                                        </p:tav>
                                      </p:tavLst>
                                    </p:anim>
                                    <p:anim calcmode="lin" valueType="num">
                                      <p:cBhvr>
                                        <p:cTn id="32" dur="1000" fill="hold"/>
                                        <p:tgtEl>
                                          <p:spTgt spid="14"/>
                                        </p:tgtEl>
                                        <p:attrNameLst>
                                          <p:attrName>ppt_h</p:attrName>
                                        </p:attrNameLst>
                                      </p:cBhvr>
                                      <p:tavLst>
                                        <p:tav tm="0">
                                          <p:val>
                                            <p:strVal val="#ppt_h"/>
                                          </p:val>
                                        </p:tav>
                                        <p:tav tm="100000">
                                          <p:val>
                                            <p:strVal val="#ppt_h"/>
                                          </p:val>
                                        </p:tav>
                                      </p:tavLst>
                                    </p:anim>
                                    <p:animEffect transition="in" filter="fade">
                                      <p:cBhvr>
                                        <p:cTn id="33" dur="1000"/>
                                        <p:tgtEl>
                                          <p:spTgt spid="14"/>
                                        </p:tgtEl>
                                      </p:cBhvr>
                                    </p:animEffect>
                                  </p:childTnLst>
                                </p:cTn>
                              </p:par>
                              <p:par>
                                <p:cTn id="34" presetID="55"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1000" fill="hold"/>
                                        <p:tgtEl>
                                          <p:spTgt spid="20"/>
                                        </p:tgtEl>
                                        <p:attrNameLst>
                                          <p:attrName>ppt_w</p:attrName>
                                        </p:attrNameLst>
                                      </p:cBhvr>
                                      <p:tavLst>
                                        <p:tav tm="0">
                                          <p:val>
                                            <p:strVal val="#ppt_w*0.70"/>
                                          </p:val>
                                        </p:tav>
                                        <p:tav tm="100000">
                                          <p:val>
                                            <p:strVal val="#ppt_w"/>
                                          </p:val>
                                        </p:tav>
                                      </p:tavLst>
                                    </p:anim>
                                    <p:anim calcmode="lin" valueType="num">
                                      <p:cBhvr>
                                        <p:cTn id="37" dur="1000" fill="hold"/>
                                        <p:tgtEl>
                                          <p:spTgt spid="20"/>
                                        </p:tgtEl>
                                        <p:attrNameLst>
                                          <p:attrName>ppt_h</p:attrName>
                                        </p:attrNameLst>
                                      </p:cBhvr>
                                      <p:tavLst>
                                        <p:tav tm="0">
                                          <p:val>
                                            <p:strVal val="#ppt_h"/>
                                          </p:val>
                                        </p:tav>
                                        <p:tav tm="100000">
                                          <p:val>
                                            <p:strVal val="#ppt_h"/>
                                          </p:val>
                                        </p:tav>
                                      </p:tavLst>
                                    </p:anim>
                                    <p:animEffect transition="in" filter="fade">
                                      <p:cBhvr>
                                        <p:cTn id="38" dur="10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1000" fill="hold"/>
                                        <p:tgtEl>
                                          <p:spTgt spid="15"/>
                                        </p:tgtEl>
                                        <p:attrNameLst>
                                          <p:attrName>ppt_w</p:attrName>
                                        </p:attrNameLst>
                                      </p:cBhvr>
                                      <p:tavLst>
                                        <p:tav tm="0">
                                          <p:val>
                                            <p:strVal val="#ppt_w*0.70"/>
                                          </p:val>
                                        </p:tav>
                                        <p:tav tm="100000">
                                          <p:val>
                                            <p:strVal val="#ppt_w"/>
                                          </p:val>
                                        </p:tav>
                                      </p:tavLst>
                                    </p:anim>
                                    <p:anim calcmode="lin" valueType="num">
                                      <p:cBhvr>
                                        <p:cTn id="44" dur="1000" fill="hold"/>
                                        <p:tgtEl>
                                          <p:spTgt spid="15"/>
                                        </p:tgtEl>
                                        <p:attrNameLst>
                                          <p:attrName>ppt_h</p:attrName>
                                        </p:attrNameLst>
                                      </p:cBhvr>
                                      <p:tavLst>
                                        <p:tav tm="0">
                                          <p:val>
                                            <p:strVal val="#ppt_h"/>
                                          </p:val>
                                        </p:tav>
                                        <p:tav tm="100000">
                                          <p:val>
                                            <p:strVal val="#ppt_h"/>
                                          </p:val>
                                        </p:tav>
                                      </p:tavLst>
                                    </p:anim>
                                    <p:animEffect transition="in" filter="fade">
                                      <p:cBhvr>
                                        <p:cTn id="45" dur="1000"/>
                                        <p:tgtEl>
                                          <p:spTgt spid="15"/>
                                        </p:tgtEl>
                                      </p:cBhvr>
                                    </p:animEffect>
                                  </p:childTnLst>
                                </p:cTn>
                              </p:par>
                              <p:par>
                                <p:cTn id="46" presetID="55"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1000" fill="hold"/>
                                        <p:tgtEl>
                                          <p:spTgt spid="19"/>
                                        </p:tgtEl>
                                        <p:attrNameLst>
                                          <p:attrName>ppt_w</p:attrName>
                                        </p:attrNameLst>
                                      </p:cBhvr>
                                      <p:tavLst>
                                        <p:tav tm="0">
                                          <p:val>
                                            <p:strVal val="#ppt_w*0.70"/>
                                          </p:val>
                                        </p:tav>
                                        <p:tav tm="100000">
                                          <p:val>
                                            <p:strVal val="#ppt_w"/>
                                          </p:val>
                                        </p:tav>
                                      </p:tavLst>
                                    </p:anim>
                                    <p:anim calcmode="lin" valueType="num">
                                      <p:cBhvr>
                                        <p:cTn id="49" dur="1000" fill="hold"/>
                                        <p:tgtEl>
                                          <p:spTgt spid="19"/>
                                        </p:tgtEl>
                                        <p:attrNameLst>
                                          <p:attrName>ppt_h</p:attrName>
                                        </p:attrNameLst>
                                      </p:cBhvr>
                                      <p:tavLst>
                                        <p:tav tm="0">
                                          <p:val>
                                            <p:strVal val="#ppt_h"/>
                                          </p:val>
                                        </p:tav>
                                        <p:tav tm="100000">
                                          <p:val>
                                            <p:strVal val="#ppt_h"/>
                                          </p:val>
                                        </p:tav>
                                      </p:tavLst>
                                    </p:anim>
                                    <p:animEffect transition="in" filter="fade">
                                      <p:cBhvr>
                                        <p:cTn id="50" dur="10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55"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1000" fill="hold"/>
                                        <p:tgtEl>
                                          <p:spTgt spid="16"/>
                                        </p:tgtEl>
                                        <p:attrNameLst>
                                          <p:attrName>ppt_w</p:attrName>
                                        </p:attrNameLst>
                                      </p:cBhvr>
                                      <p:tavLst>
                                        <p:tav tm="0">
                                          <p:val>
                                            <p:strVal val="#ppt_w*0.70"/>
                                          </p:val>
                                        </p:tav>
                                        <p:tav tm="100000">
                                          <p:val>
                                            <p:strVal val="#ppt_w"/>
                                          </p:val>
                                        </p:tav>
                                      </p:tavLst>
                                    </p:anim>
                                    <p:anim calcmode="lin" valueType="num">
                                      <p:cBhvr>
                                        <p:cTn id="56" dur="1000" fill="hold"/>
                                        <p:tgtEl>
                                          <p:spTgt spid="16"/>
                                        </p:tgtEl>
                                        <p:attrNameLst>
                                          <p:attrName>ppt_h</p:attrName>
                                        </p:attrNameLst>
                                      </p:cBhvr>
                                      <p:tavLst>
                                        <p:tav tm="0">
                                          <p:val>
                                            <p:strVal val="#ppt_h"/>
                                          </p:val>
                                        </p:tav>
                                        <p:tav tm="100000">
                                          <p:val>
                                            <p:strVal val="#ppt_h"/>
                                          </p:val>
                                        </p:tav>
                                      </p:tavLst>
                                    </p:anim>
                                    <p:animEffect transition="in" filter="fade">
                                      <p:cBhvr>
                                        <p:cTn id="57" dur="1000"/>
                                        <p:tgtEl>
                                          <p:spTgt spid="16"/>
                                        </p:tgtEl>
                                      </p:cBhvr>
                                    </p:animEffect>
                                  </p:childTnLst>
                                </p:cTn>
                              </p:par>
                              <p:par>
                                <p:cTn id="58" presetID="55" presetClass="entr" presetSubtype="0"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cBhvr>
                                        <p:cTn id="60" dur="1000" fill="hold"/>
                                        <p:tgtEl>
                                          <p:spTgt spid="21"/>
                                        </p:tgtEl>
                                        <p:attrNameLst>
                                          <p:attrName>ppt_w</p:attrName>
                                        </p:attrNameLst>
                                      </p:cBhvr>
                                      <p:tavLst>
                                        <p:tav tm="0">
                                          <p:val>
                                            <p:strVal val="#ppt_w*0.70"/>
                                          </p:val>
                                        </p:tav>
                                        <p:tav tm="100000">
                                          <p:val>
                                            <p:strVal val="#ppt_w"/>
                                          </p:val>
                                        </p:tav>
                                      </p:tavLst>
                                    </p:anim>
                                    <p:anim calcmode="lin" valueType="num">
                                      <p:cBhvr>
                                        <p:cTn id="61" dur="1000" fill="hold"/>
                                        <p:tgtEl>
                                          <p:spTgt spid="21"/>
                                        </p:tgtEl>
                                        <p:attrNameLst>
                                          <p:attrName>ppt_h</p:attrName>
                                        </p:attrNameLst>
                                      </p:cBhvr>
                                      <p:tavLst>
                                        <p:tav tm="0">
                                          <p:val>
                                            <p:strVal val="#ppt_h"/>
                                          </p:val>
                                        </p:tav>
                                        <p:tav tm="100000">
                                          <p:val>
                                            <p:strVal val="#ppt_h"/>
                                          </p:val>
                                        </p:tav>
                                      </p:tavLst>
                                    </p:anim>
                                    <p:animEffect transition="in" filter="fade">
                                      <p:cBhvr>
                                        <p:cTn id="62" dur="10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55" presetClass="entr" presetSubtype="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p:cTn id="67" dur="1000" fill="hold"/>
                                        <p:tgtEl>
                                          <p:spTgt spid="17"/>
                                        </p:tgtEl>
                                        <p:attrNameLst>
                                          <p:attrName>ppt_w</p:attrName>
                                        </p:attrNameLst>
                                      </p:cBhvr>
                                      <p:tavLst>
                                        <p:tav tm="0">
                                          <p:val>
                                            <p:strVal val="#ppt_w*0.70"/>
                                          </p:val>
                                        </p:tav>
                                        <p:tav tm="100000">
                                          <p:val>
                                            <p:strVal val="#ppt_w"/>
                                          </p:val>
                                        </p:tav>
                                      </p:tavLst>
                                    </p:anim>
                                    <p:anim calcmode="lin" valueType="num">
                                      <p:cBhvr>
                                        <p:cTn id="68" dur="1000" fill="hold"/>
                                        <p:tgtEl>
                                          <p:spTgt spid="17"/>
                                        </p:tgtEl>
                                        <p:attrNameLst>
                                          <p:attrName>ppt_h</p:attrName>
                                        </p:attrNameLst>
                                      </p:cBhvr>
                                      <p:tavLst>
                                        <p:tav tm="0">
                                          <p:val>
                                            <p:strVal val="#ppt_h"/>
                                          </p:val>
                                        </p:tav>
                                        <p:tav tm="100000">
                                          <p:val>
                                            <p:strVal val="#ppt_h"/>
                                          </p:val>
                                        </p:tav>
                                      </p:tavLst>
                                    </p:anim>
                                    <p:animEffect transition="in" filter="fade">
                                      <p:cBhvr>
                                        <p:cTn id="69" dur="1000"/>
                                        <p:tgtEl>
                                          <p:spTgt spid="17"/>
                                        </p:tgtEl>
                                      </p:cBhvr>
                                    </p:animEffect>
                                  </p:childTnLst>
                                </p:cTn>
                              </p:par>
                              <p:par>
                                <p:cTn id="70" presetID="55" presetClass="entr" presetSubtype="0"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 calcmode="lin" valueType="num">
                                      <p:cBhvr>
                                        <p:cTn id="72" dur="1000" fill="hold"/>
                                        <p:tgtEl>
                                          <p:spTgt spid="23"/>
                                        </p:tgtEl>
                                        <p:attrNameLst>
                                          <p:attrName>ppt_w</p:attrName>
                                        </p:attrNameLst>
                                      </p:cBhvr>
                                      <p:tavLst>
                                        <p:tav tm="0">
                                          <p:val>
                                            <p:strVal val="#ppt_w*0.70"/>
                                          </p:val>
                                        </p:tav>
                                        <p:tav tm="100000">
                                          <p:val>
                                            <p:strVal val="#ppt_w"/>
                                          </p:val>
                                        </p:tav>
                                      </p:tavLst>
                                    </p:anim>
                                    <p:anim calcmode="lin" valueType="num">
                                      <p:cBhvr>
                                        <p:cTn id="73" dur="1000" fill="hold"/>
                                        <p:tgtEl>
                                          <p:spTgt spid="23"/>
                                        </p:tgtEl>
                                        <p:attrNameLst>
                                          <p:attrName>ppt_h</p:attrName>
                                        </p:attrNameLst>
                                      </p:cBhvr>
                                      <p:tavLst>
                                        <p:tav tm="0">
                                          <p:val>
                                            <p:strVal val="#ppt_h"/>
                                          </p:val>
                                        </p:tav>
                                        <p:tav tm="100000">
                                          <p:val>
                                            <p:strVal val="#ppt_h"/>
                                          </p:val>
                                        </p:tav>
                                      </p:tavLst>
                                    </p:anim>
                                    <p:animEffect transition="in" filter="fade">
                                      <p:cBhvr>
                                        <p:cTn id="74" dur="1000"/>
                                        <p:tgtEl>
                                          <p:spTgt spid="23"/>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nodeType="click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p:cTn id="79" dur="1000" fill="hold"/>
                                        <p:tgtEl>
                                          <p:spTgt spid="18"/>
                                        </p:tgtEl>
                                        <p:attrNameLst>
                                          <p:attrName>ppt_w</p:attrName>
                                        </p:attrNameLst>
                                      </p:cBhvr>
                                      <p:tavLst>
                                        <p:tav tm="0">
                                          <p:val>
                                            <p:strVal val="#ppt_w*0.70"/>
                                          </p:val>
                                        </p:tav>
                                        <p:tav tm="100000">
                                          <p:val>
                                            <p:strVal val="#ppt_w"/>
                                          </p:val>
                                        </p:tav>
                                      </p:tavLst>
                                    </p:anim>
                                    <p:anim calcmode="lin" valueType="num">
                                      <p:cBhvr>
                                        <p:cTn id="80" dur="1000" fill="hold"/>
                                        <p:tgtEl>
                                          <p:spTgt spid="18"/>
                                        </p:tgtEl>
                                        <p:attrNameLst>
                                          <p:attrName>ppt_h</p:attrName>
                                        </p:attrNameLst>
                                      </p:cBhvr>
                                      <p:tavLst>
                                        <p:tav tm="0">
                                          <p:val>
                                            <p:strVal val="#ppt_h"/>
                                          </p:val>
                                        </p:tav>
                                        <p:tav tm="100000">
                                          <p:val>
                                            <p:strVal val="#ppt_h"/>
                                          </p:val>
                                        </p:tav>
                                      </p:tavLst>
                                    </p:anim>
                                    <p:animEffect transition="in" filter="fade">
                                      <p:cBhvr>
                                        <p:cTn id="81" dur="1000"/>
                                        <p:tgtEl>
                                          <p:spTgt spid="18"/>
                                        </p:tgtEl>
                                      </p:cBhvr>
                                    </p:animEffect>
                                  </p:childTnLst>
                                </p:cTn>
                              </p:par>
                            </p:childTnLst>
                          </p:cTn>
                        </p:par>
                      </p:childTnLst>
                    </p:cTn>
                  </p:par>
                </p:childTnLst>
              </p:cTn>
              <p:nextCondLst>
                <p:cond evt="onClick" delay="0">
                  <p:tgtEl>
                    <p:spTgt spid="5"/>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grpId="0" nodeType="clickEffect">
                                  <p:stCondLst>
                                    <p:cond delay="0"/>
                                  </p:stCondLst>
                                  <p:childTnLst>
                                    <p:animEffect transition="out" filter="fad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88" restart="whenNotActive" fill="hold" evtFilter="cancelBubble" nodeType="interactiveSeq">
                <p:stCondLst>
                  <p:cond evt="onClick" delay="0">
                    <p:tgtEl>
                      <p:spTgt spid="28"/>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0" nodeType="clickEffect">
                                  <p:stCondLst>
                                    <p:cond delay="0"/>
                                  </p:stCondLst>
                                  <p:childTnLst>
                                    <p:animEffect transition="out" filter="fade">
                                      <p:cBhvr>
                                        <p:cTn id="92" dur="500"/>
                                        <p:tgtEl>
                                          <p:spTgt spid="28"/>
                                        </p:tgtEl>
                                      </p:cBhvr>
                                    </p:animEffect>
                                    <p:set>
                                      <p:cBhvr>
                                        <p:cTn id="9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94" restart="whenNotActive" fill="hold" evtFilter="cancelBubble" nodeType="interactiveSeq">
                <p:stCondLst>
                  <p:cond evt="onClick" delay="0">
                    <p:tgtEl>
                      <p:spTgt spid="29"/>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29"/>
                                        </p:tgtEl>
                                      </p:cBhvr>
                                    </p:animEffect>
                                    <p:set>
                                      <p:cBhvr>
                                        <p:cTn id="9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00" restart="whenNotActive" fill="hold" evtFilter="cancelBubble" nodeType="interactiveSeq">
                <p:stCondLst>
                  <p:cond evt="onClick" delay="0">
                    <p:tgtEl>
                      <p:spTgt spid="30"/>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30"/>
                                        </p:tgtEl>
                                      </p:cBhvr>
                                    </p:animEffect>
                                    <p:set>
                                      <p:cBhvr>
                                        <p:cTn id="105"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06" restart="whenNotActive" fill="hold" evtFilter="cancelBubble" nodeType="interactiveSeq">
                <p:stCondLst>
                  <p:cond evt="onClick" delay="0">
                    <p:tgtEl>
                      <p:spTgt spid="32"/>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0" nodeType="clickEffect">
                                  <p:stCondLst>
                                    <p:cond delay="0"/>
                                  </p:stCondLst>
                                  <p:childTnLst>
                                    <p:animEffect transition="out" filter="fade">
                                      <p:cBhvr>
                                        <p:cTn id="110" dur="500"/>
                                        <p:tgtEl>
                                          <p:spTgt spid="32"/>
                                        </p:tgtEl>
                                      </p:cBhvr>
                                    </p:animEffect>
                                    <p:set>
                                      <p:cBhvr>
                                        <p:cTn id="111"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27" grpId="0" animBg="1"/>
      <p:bldP spid="28" grpId="0" animBg="1"/>
      <p:bldP spid="29" grpId="0" animBg="1"/>
      <p:bldP spid="30"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Nhóm 5"/>
          <p:cNvGrpSpPr/>
          <p:nvPr/>
        </p:nvGrpSpPr>
        <p:grpSpPr>
          <a:xfrm>
            <a:off x="3657600" y="114300"/>
            <a:ext cx="12268197" cy="3086100"/>
            <a:chOff x="914400" y="76200"/>
            <a:chExt cx="8178798" cy="2057400"/>
          </a:xfrm>
        </p:grpSpPr>
        <p:sp>
          <p:nvSpPr>
            <p:cNvPr id="4" name="Rectangle 3"/>
            <p:cNvSpPr/>
            <p:nvPr/>
          </p:nvSpPr>
          <p:spPr>
            <a:xfrm>
              <a:off x="914400" y="76200"/>
              <a:ext cx="8178798"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Georgia"/>
              </a:endParaRPr>
            </a:p>
          </p:txBody>
        </p:sp>
        <p:sp>
          <p:nvSpPr>
            <p:cNvPr id="38" name="TextBox 37"/>
            <p:cNvSpPr txBox="1"/>
            <p:nvPr/>
          </p:nvSpPr>
          <p:spPr>
            <a:xfrm>
              <a:off x="1447800" y="457200"/>
              <a:ext cx="7467600" cy="492443"/>
            </a:xfrm>
            <a:prstGeom prst="rect">
              <a:avLst/>
            </a:prstGeom>
            <a:noFill/>
          </p:spPr>
          <p:txBody>
            <a:bodyPr wrap="square" rtlCol="0">
              <a:spAutoFit/>
            </a:bodyPr>
            <a:lstStyle/>
            <a:p>
              <a:pPr algn="ctr" defTabSz="1371600"/>
              <a:r>
                <a:rPr lang="vi-VN" sz="4200" b="1" dirty="0">
                  <a:solidFill>
                    <a:srgbClr val="CCB400">
                      <a:lumMod val="60000"/>
                      <a:lumOff val="40000"/>
                    </a:srgbClr>
                  </a:solidFill>
                  <a:latin typeface="Times New Roman" panose="02020603050405020304" pitchFamily="18" charset="0"/>
                </a:rPr>
                <a:t>Câu 1:</a:t>
              </a:r>
              <a:r>
                <a:rPr lang="vi-VN" sz="4200" dirty="0">
                  <a:solidFill>
                    <a:srgbClr val="CCB400">
                      <a:lumMod val="60000"/>
                      <a:lumOff val="40000"/>
                    </a:srgbClr>
                  </a:solidFill>
                  <a:latin typeface="Times New Roman" panose="02020603050405020304" pitchFamily="18" charset="0"/>
                </a:rPr>
                <a:t> </a:t>
              </a:r>
              <a:r>
                <a:rPr lang="en-US" sz="4200" dirty="0" err="1">
                  <a:solidFill>
                    <a:srgbClr val="CCB400">
                      <a:lumMod val="60000"/>
                      <a:lumOff val="40000"/>
                    </a:srgbClr>
                  </a:solidFill>
                  <a:latin typeface="Times New Roman" panose="02020603050405020304" pitchFamily="18" charset="0"/>
                </a:rPr>
                <a:t>Bài</a:t>
              </a:r>
              <a:r>
                <a:rPr lang="en-US" sz="4200" dirty="0">
                  <a:solidFill>
                    <a:srgbClr val="CCB400">
                      <a:lumMod val="60000"/>
                      <a:lumOff val="40000"/>
                    </a:srgbClr>
                  </a:solidFill>
                  <a:latin typeface="Times New Roman" panose="02020603050405020304" pitchFamily="18" charset="0"/>
                </a:rPr>
                <a:t> </a:t>
              </a:r>
              <a:r>
                <a:rPr lang="en-US" sz="4200" dirty="0" err="1">
                  <a:solidFill>
                    <a:srgbClr val="CCB400">
                      <a:lumMod val="60000"/>
                      <a:lumOff val="40000"/>
                    </a:srgbClr>
                  </a:solidFill>
                  <a:latin typeface="Times New Roman" panose="02020603050405020304" pitchFamily="18" charset="0"/>
                </a:rPr>
                <a:t>thơ</a:t>
              </a:r>
              <a:r>
                <a:rPr lang="en-US" sz="4200" dirty="0">
                  <a:solidFill>
                    <a:srgbClr val="CCB400">
                      <a:lumMod val="60000"/>
                      <a:lumOff val="40000"/>
                    </a:srgbClr>
                  </a:solidFill>
                  <a:latin typeface="Times New Roman" panose="02020603050405020304" pitchFamily="18" charset="0"/>
                </a:rPr>
                <a:t> “</a:t>
              </a:r>
              <a:r>
                <a:rPr lang="en-US" sz="4200" dirty="0" err="1">
                  <a:solidFill>
                    <a:srgbClr val="CCB400">
                      <a:lumMod val="60000"/>
                      <a:lumOff val="40000"/>
                    </a:srgbClr>
                  </a:solidFill>
                  <a:latin typeface="Times New Roman" panose="02020603050405020304" pitchFamily="18" charset="0"/>
                </a:rPr>
                <a:t>Tiếng</a:t>
              </a:r>
              <a:r>
                <a:rPr lang="en-US" sz="4200" dirty="0">
                  <a:solidFill>
                    <a:srgbClr val="CCB400">
                      <a:lumMod val="60000"/>
                      <a:lumOff val="40000"/>
                    </a:srgbClr>
                  </a:solidFill>
                  <a:latin typeface="Times New Roman" panose="02020603050405020304" pitchFamily="18" charset="0"/>
                </a:rPr>
                <a:t> </a:t>
              </a:r>
              <a:r>
                <a:rPr lang="en-US" sz="4200" dirty="0" err="1">
                  <a:solidFill>
                    <a:srgbClr val="CCB400">
                      <a:lumMod val="60000"/>
                      <a:lumOff val="40000"/>
                    </a:srgbClr>
                  </a:solidFill>
                  <a:latin typeface="Times New Roman" panose="02020603050405020304" pitchFamily="18" charset="0"/>
                </a:rPr>
                <a:t>vọng</a:t>
              </a:r>
              <a:r>
                <a:rPr lang="en-US" sz="4200" dirty="0">
                  <a:solidFill>
                    <a:srgbClr val="CCB400">
                      <a:lumMod val="60000"/>
                      <a:lumOff val="40000"/>
                    </a:srgbClr>
                  </a:solidFill>
                  <a:latin typeface="Times New Roman" panose="02020603050405020304" pitchFamily="18" charset="0"/>
                </a:rPr>
                <a:t>” </a:t>
              </a:r>
              <a:r>
                <a:rPr lang="en-US" sz="4200" dirty="0" err="1">
                  <a:solidFill>
                    <a:srgbClr val="CCB400">
                      <a:lumMod val="60000"/>
                      <a:lumOff val="40000"/>
                    </a:srgbClr>
                  </a:solidFill>
                  <a:latin typeface="Times New Roman" panose="02020603050405020304" pitchFamily="18" charset="0"/>
                </a:rPr>
                <a:t>kể</a:t>
              </a:r>
              <a:r>
                <a:rPr lang="en-US" sz="4200" dirty="0">
                  <a:solidFill>
                    <a:srgbClr val="CCB400">
                      <a:lumMod val="60000"/>
                      <a:lumOff val="40000"/>
                    </a:srgbClr>
                  </a:solidFill>
                  <a:latin typeface="Times New Roman" panose="02020603050405020304" pitchFamily="18" charset="0"/>
                </a:rPr>
                <a:t> </a:t>
              </a:r>
              <a:r>
                <a:rPr lang="en-US" sz="4200" dirty="0" err="1">
                  <a:solidFill>
                    <a:srgbClr val="CCB400">
                      <a:lumMod val="60000"/>
                      <a:lumOff val="40000"/>
                    </a:srgbClr>
                  </a:solidFill>
                  <a:latin typeface="Times New Roman" panose="02020603050405020304" pitchFamily="18" charset="0"/>
                </a:rPr>
                <a:t>về</a:t>
              </a:r>
              <a:r>
                <a:rPr lang="en-US" sz="4200" dirty="0">
                  <a:solidFill>
                    <a:srgbClr val="CCB400">
                      <a:lumMod val="60000"/>
                      <a:lumOff val="40000"/>
                    </a:srgbClr>
                  </a:solidFill>
                  <a:latin typeface="Times New Roman" panose="02020603050405020304" pitchFamily="18" charset="0"/>
                </a:rPr>
                <a:t> </a:t>
              </a:r>
              <a:r>
                <a:rPr lang="en-US" sz="4200" dirty="0" err="1">
                  <a:solidFill>
                    <a:srgbClr val="CCB400">
                      <a:lumMod val="60000"/>
                      <a:lumOff val="40000"/>
                    </a:srgbClr>
                  </a:solidFill>
                  <a:latin typeface="Times New Roman" panose="02020603050405020304" pitchFamily="18" charset="0"/>
                </a:rPr>
                <a:t>điều</a:t>
              </a:r>
              <a:r>
                <a:rPr lang="en-US" sz="4200" dirty="0">
                  <a:solidFill>
                    <a:srgbClr val="CCB400">
                      <a:lumMod val="60000"/>
                      <a:lumOff val="40000"/>
                    </a:srgbClr>
                  </a:solidFill>
                  <a:latin typeface="Times New Roman" panose="02020603050405020304" pitchFamily="18" charset="0"/>
                </a:rPr>
                <a:t> </a:t>
              </a:r>
              <a:r>
                <a:rPr lang="en-US" sz="4200" dirty="0" err="1">
                  <a:solidFill>
                    <a:srgbClr val="CCB400">
                      <a:lumMod val="60000"/>
                      <a:lumOff val="40000"/>
                    </a:srgbClr>
                  </a:solidFill>
                  <a:latin typeface="Times New Roman" panose="02020603050405020304" pitchFamily="18" charset="0"/>
                </a:rPr>
                <a:t>gì</a:t>
              </a:r>
              <a:r>
                <a:rPr lang="en-US" sz="4200" dirty="0">
                  <a:solidFill>
                    <a:srgbClr val="CCB400">
                      <a:lumMod val="60000"/>
                      <a:lumOff val="40000"/>
                    </a:srgbClr>
                  </a:solidFill>
                  <a:latin typeface="Times New Roman" panose="02020603050405020304" pitchFamily="18" charset="0"/>
                </a:rPr>
                <a:t>?</a:t>
              </a:r>
              <a:endParaRPr lang="en-US" sz="4200" dirty="0">
                <a:solidFill>
                  <a:srgbClr val="CCB400">
                    <a:lumMod val="60000"/>
                    <a:lumOff val="40000"/>
                  </a:srgbClr>
                </a:solidFill>
                <a:latin typeface="Georgia"/>
              </a:endParaRPr>
            </a:p>
          </p:txBody>
        </p:sp>
      </p:grpSp>
      <p:pic>
        <p:nvPicPr>
          <p:cNvPr id="2050" name="Picture 2" descr="HÃ¬nh áº£nh cÃ³ liÃªn quan">
            <a:hlinkClick r:id="rId2" action="ppaction://hlinksldjump"/>
          </p:cNvPr>
          <p:cNvPicPr>
            <a:picLocks noChangeAspect="1" noChangeArrowheads="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800100" y="-914400"/>
            <a:ext cx="4457700" cy="12230100"/>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
          <p:cNvSpPr/>
          <p:nvPr/>
        </p:nvSpPr>
        <p:spPr>
          <a:xfrm>
            <a:off x="4219574" y="5600700"/>
            <a:ext cx="11734799" cy="30861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371600"/>
            <a:r>
              <a:rPr lang="en-US" sz="5400" dirty="0" err="1">
                <a:solidFill>
                  <a:prstClr val="black"/>
                </a:solidFill>
                <a:latin typeface="Georgia"/>
              </a:rPr>
              <a:t>Câu</a:t>
            </a:r>
            <a:r>
              <a:rPr lang="en-US" sz="5400" dirty="0">
                <a:solidFill>
                  <a:prstClr val="black"/>
                </a:solidFill>
                <a:latin typeface="Georgia"/>
              </a:rPr>
              <a:t> </a:t>
            </a:r>
            <a:r>
              <a:rPr lang="en-US" sz="5400" dirty="0" err="1">
                <a:solidFill>
                  <a:prstClr val="black"/>
                </a:solidFill>
                <a:latin typeface="Georgia"/>
              </a:rPr>
              <a:t>chuyện</a:t>
            </a:r>
            <a:r>
              <a:rPr lang="en-US" sz="5400" dirty="0">
                <a:solidFill>
                  <a:prstClr val="black"/>
                </a:solidFill>
                <a:latin typeface="Georgia"/>
              </a:rPr>
              <a:t> </a:t>
            </a:r>
            <a:r>
              <a:rPr lang="en-US" sz="5400" dirty="0" err="1">
                <a:solidFill>
                  <a:prstClr val="black"/>
                </a:solidFill>
                <a:latin typeface="Georgia"/>
              </a:rPr>
              <a:t>chú</a:t>
            </a:r>
            <a:r>
              <a:rPr lang="en-US" sz="5400" dirty="0">
                <a:solidFill>
                  <a:prstClr val="black"/>
                </a:solidFill>
                <a:latin typeface="Georgia"/>
              </a:rPr>
              <a:t> </a:t>
            </a:r>
            <a:r>
              <a:rPr lang="en-US" sz="5400" dirty="0" err="1">
                <a:solidFill>
                  <a:prstClr val="black"/>
                </a:solidFill>
                <a:latin typeface="Georgia"/>
              </a:rPr>
              <a:t>chim</a:t>
            </a:r>
            <a:r>
              <a:rPr lang="en-US" sz="5400" dirty="0">
                <a:solidFill>
                  <a:prstClr val="black"/>
                </a:solidFill>
                <a:latin typeface="Georgia"/>
              </a:rPr>
              <a:t> </a:t>
            </a:r>
            <a:r>
              <a:rPr lang="en-US" sz="5400" dirty="0" err="1">
                <a:solidFill>
                  <a:prstClr val="black"/>
                </a:solidFill>
                <a:latin typeface="Georgia"/>
              </a:rPr>
              <a:t>sẻ</a:t>
            </a:r>
            <a:r>
              <a:rPr lang="en-US" sz="5400" dirty="0">
                <a:solidFill>
                  <a:prstClr val="black"/>
                </a:solidFill>
                <a:latin typeface="Georgia"/>
              </a:rPr>
              <a:t> </a:t>
            </a:r>
            <a:r>
              <a:rPr lang="en-US" sz="5400" dirty="0" err="1">
                <a:solidFill>
                  <a:prstClr val="black"/>
                </a:solidFill>
                <a:latin typeface="Georgia"/>
              </a:rPr>
              <a:t>nhỏ</a:t>
            </a:r>
            <a:r>
              <a:rPr lang="en-US" sz="5400" dirty="0">
                <a:solidFill>
                  <a:prstClr val="black"/>
                </a:solidFill>
                <a:latin typeface="Georgia"/>
              </a:rPr>
              <a:t> </a:t>
            </a:r>
            <a:r>
              <a:rPr lang="en-US" sz="5400" dirty="0" err="1">
                <a:solidFill>
                  <a:prstClr val="black"/>
                </a:solidFill>
                <a:latin typeface="Georgia"/>
              </a:rPr>
              <a:t>và</a:t>
            </a:r>
            <a:r>
              <a:rPr lang="en-US" sz="5400" dirty="0">
                <a:solidFill>
                  <a:prstClr val="black"/>
                </a:solidFill>
                <a:latin typeface="Georgia"/>
              </a:rPr>
              <a:t> </a:t>
            </a:r>
            <a:r>
              <a:rPr lang="en-US" sz="5400" dirty="0" err="1">
                <a:solidFill>
                  <a:prstClr val="black"/>
                </a:solidFill>
                <a:latin typeface="Georgia"/>
              </a:rPr>
              <a:t>cậu</a:t>
            </a:r>
            <a:r>
              <a:rPr lang="en-US" sz="5400" dirty="0">
                <a:solidFill>
                  <a:prstClr val="black"/>
                </a:solidFill>
                <a:latin typeface="Georgia"/>
              </a:rPr>
              <a:t> </a:t>
            </a:r>
            <a:r>
              <a:rPr lang="en-US" sz="5400" dirty="0" err="1">
                <a:solidFill>
                  <a:prstClr val="black"/>
                </a:solidFill>
                <a:latin typeface="Georgia"/>
              </a:rPr>
              <a:t>bé</a:t>
            </a:r>
            <a:endParaRPr lang="en-US" sz="5400" dirty="0">
              <a:solidFill>
                <a:prstClr val="black"/>
              </a:solidFill>
              <a:latin typeface="Georgia"/>
            </a:endParaRPr>
          </a:p>
        </p:txBody>
      </p:sp>
    </p:spTree>
    <p:extLst>
      <p:ext uri="{BB962C8B-B14F-4D97-AF65-F5344CB8AC3E}">
        <p14:creationId xmlns:p14="http://schemas.microsoft.com/office/powerpoint/2010/main" val="55319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down)">
                                      <p:cBhvr>
                                        <p:cTn id="1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p:cNvGrpSpPr/>
          <p:nvPr/>
        </p:nvGrpSpPr>
        <p:grpSpPr>
          <a:xfrm>
            <a:off x="3657600" y="114300"/>
            <a:ext cx="12268197" cy="3086100"/>
            <a:chOff x="914400" y="76200"/>
            <a:chExt cx="8178798" cy="2057400"/>
          </a:xfrm>
        </p:grpSpPr>
        <p:sp>
          <p:nvSpPr>
            <p:cNvPr id="4" name="Rectangle 3"/>
            <p:cNvSpPr/>
            <p:nvPr/>
          </p:nvSpPr>
          <p:spPr>
            <a:xfrm>
              <a:off x="914400" y="76200"/>
              <a:ext cx="8178798"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Georgia"/>
              </a:endParaRPr>
            </a:p>
          </p:txBody>
        </p:sp>
        <p:sp>
          <p:nvSpPr>
            <p:cNvPr id="38" name="TextBox 37"/>
            <p:cNvSpPr txBox="1"/>
            <p:nvPr/>
          </p:nvSpPr>
          <p:spPr>
            <a:xfrm>
              <a:off x="1466848" y="812512"/>
              <a:ext cx="7467600" cy="1046440"/>
            </a:xfrm>
            <a:prstGeom prst="rect">
              <a:avLst/>
            </a:prstGeom>
            <a:noFill/>
          </p:spPr>
          <p:txBody>
            <a:bodyPr wrap="square" rtlCol="0">
              <a:spAutoFit/>
            </a:bodyPr>
            <a:lstStyle/>
            <a:p>
              <a:pPr algn="ctr" defTabSz="1371600"/>
              <a:r>
                <a:rPr lang="en-US" sz="4800" dirty="0" err="1">
                  <a:solidFill>
                    <a:srgbClr val="CCB400">
                      <a:lumMod val="60000"/>
                      <a:lumOff val="40000"/>
                    </a:srgbClr>
                  </a:solidFill>
                  <a:latin typeface="Georgia"/>
                </a:rPr>
                <a:t>Câu</a:t>
              </a:r>
              <a:r>
                <a:rPr lang="en-US" sz="4800" dirty="0">
                  <a:solidFill>
                    <a:srgbClr val="CCB400">
                      <a:lumMod val="60000"/>
                      <a:lumOff val="40000"/>
                    </a:srgbClr>
                  </a:solidFill>
                  <a:latin typeface="Georgia"/>
                </a:rPr>
                <a:t> 2. </a:t>
              </a:r>
              <a:r>
                <a:rPr lang="en-US" sz="4800" dirty="0">
                  <a:solidFill>
                    <a:srgbClr val="CCB400">
                      <a:lumMod val="60000"/>
                      <a:lumOff val="40000"/>
                    </a:srgbClr>
                  </a:solidFill>
                  <a:latin typeface="Times New Roman" panose="02020603050405020304" pitchFamily="18" charset="0"/>
                </a:rPr>
                <a:t>Con </a:t>
              </a:r>
              <a:r>
                <a:rPr lang="en-US" sz="4800" dirty="0" err="1">
                  <a:solidFill>
                    <a:srgbClr val="CCB400">
                      <a:lumMod val="60000"/>
                      <a:lumOff val="40000"/>
                    </a:srgbClr>
                  </a:solidFill>
                  <a:latin typeface="Times New Roman" panose="02020603050405020304" pitchFamily="18" charset="0"/>
                </a:rPr>
                <a:t>chim</a:t>
              </a:r>
              <a:r>
                <a:rPr lang="en-US" sz="4800" dirty="0">
                  <a:solidFill>
                    <a:srgbClr val="CCB400">
                      <a:lumMod val="60000"/>
                      <a:lumOff val="40000"/>
                    </a:srgbClr>
                  </a:solidFill>
                  <a:latin typeface="Times New Roman" panose="02020603050405020304" pitchFamily="18" charset="0"/>
                </a:rPr>
                <a:t> </a:t>
              </a:r>
              <a:r>
                <a:rPr lang="en-US" sz="4800" dirty="0" err="1">
                  <a:solidFill>
                    <a:srgbClr val="CCB400">
                      <a:lumMod val="60000"/>
                      <a:lumOff val="40000"/>
                    </a:srgbClr>
                  </a:solidFill>
                  <a:latin typeface="Times New Roman" panose="02020603050405020304" pitchFamily="18" charset="0"/>
                </a:rPr>
                <a:t>sẻ</a:t>
              </a:r>
              <a:r>
                <a:rPr lang="en-US" sz="4800" dirty="0">
                  <a:solidFill>
                    <a:srgbClr val="CCB400">
                      <a:lumMod val="60000"/>
                      <a:lumOff val="40000"/>
                    </a:srgbClr>
                  </a:solidFill>
                  <a:latin typeface="Times New Roman" panose="02020603050405020304" pitchFamily="18" charset="0"/>
                </a:rPr>
                <a:t> </a:t>
              </a:r>
              <a:r>
                <a:rPr lang="en-US" sz="4800" dirty="0" err="1">
                  <a:solidFill>
                    <a:srgbClr val="CCB400">
                      <a:lumMod val="60000"/>
                      <a:lumOff val="40000"/>
                    </a:srgbClr>
                  </a:solidFill>
                  <a:latin typeface="Times New Roman" panose="02020603050405020304" pitchFamily="18" charset="0"/>
                </a:rPr>
                <a:t>nhỏ</a:t>
              </a:r>
              <a:r>
                <a:rPr lang="en-US" sz="4800" dirty="0">
                  <a:solidFill>
                    <a:srgbClr val="CCB400">
                      <a:lumMod val="60000"/>
                      <a:lumOff val="40000"/>
                    </a:srgbClr>
                  </a:solidFill>
                  <a:latin typeface="Times New Roman" panose="02020603050405020304" pitchFamily="18" charset="0"/>
                </a:rPr>
                <a:t> </a:t>
              </a:r>
              <a:r>
                <a:rPr lang="en-US" sz="4800" dirty="0" err="1">
                  <a:solidFill>
                    <a:srgbClr val="CCB400">
                      <a:lumMod val="60000"/>
                      <a:lumOff val="40000"/>
                    </a:srgbClr>
                  </a:solidFill>
                  <a:latin typeface="Times New Roman" panose="02020603050405020304" pitchFamily="18" charset="0"/>
                </a:rPr>
                <a:t>chết</a:t>
              </a:r>
              <a:r>
                <a:rPr lang="en-US" sz="4800" dirty="0">
                  <a:solidFill>
                    <a:srgbClr val="CCB400">
                      <a:lumMod val="60000"/>
                      <a:lumOff val="40000"/>
                    </a:srgbClr>
                  </a:solidFill>
                  <a:latin typeface="Times New Roman" panose="02020603050405020304" pitchFamily="18" charset="0"/>
                </a:rPr>
                <a:t> </a:t>
              </a:r>
              <a:r>
                <a:rPr lang="en-US" sz="4800" dirty="0" err="1">
                  <a:solidFill>
                    <a:srgbClr val="CCB400">
                      <a:lumMod val="60000"/>
                      <a:lumOff val="40000"/>
                    </a:srgbClr>
                  </a:solidFill>
                  <a:latin typeface="Times New Roman" panose="02020603050405020304" pitchFamily="18" charset="0"/>
                </a:rPr>
                <a:t>trong</a:t>
              </a:r>
              <a:r>
                <a:rPr lang="en-US" sz="4800" dirty="0">
                  <a:solidFill>
                    <a:srgbClr val="CCB400">
                      <a:lumMod val="60000"/>
                      <a:lumOff val="40000"/>
                    </a:srgbClr>
                  </a:solidFill>
                  <a:latin typeface="Times New Roman" panose="02020603050405020304" pitchFamily="18" charset="0"/>
                </a:rPr>
                <a:t> </a:t>
              </a:r>
              <a:r>
                <a:rPr lang="en-US" sz="4800" dirty="0" err="1">
                  <a:solidFill>
                    <a:srgbClr val="CCB400">
                      <a:lumMod val="60000"/>
                      <a:lumOff val="40000"/>
                    </a:srgbClr>
                  </a:solidFill>
                  <a:latin typeface="Times New Roman" panose="02020603050405020304" pitchFamily="18" charset="0"/>
                </a:rPr>
                <a:t>hoàn</a:t>
              </a:r>
              <a:r>
                <a:rPr lang="en-US" sz="4800" dirty="0">
                  <a:solidFill>
                    <a:srgbClr val="CCB400">
                      <a:lumMod val="60000"/>
                      <a:lumOff val="40000"/>
                    </a:srgbClr>
                  </a:solidFill>
                  <a:latin typeface="Times New Roman" panose="02020603050405020304" pitchFamily="18" charset="0"/>
                </a:rPr>
                <a:t> </a:t>
              </a:r>
              <a:r>
                <a:rPr lang="en-US" sz="4800" dirty="0" err="1">
                  <a:solidFill>
                    <a:srgbClr val="CCB400">
                      <a:lumMod val="60000"/>
                      <a:lumOff val="40000"/>
                    </a:srgbClr>
                  </a:solidFill>
                  <a:latin typeface="Times New Roman" panose="02020603050405020304" pitchFamily="18" charset="0"/>
                </a:rPr>
                <a:t>cảnh</a:t>
              </a:r>
              <a:r>
                <a:rPr lang="en-US" sz="4800" dirty="0">
                  <a:solidFill>
                    <a:srgbClr val="CCB400">
                      <a:lumMod val="60000"/>
                      <a:lumOff val="40000"/>
                    </a:srgbClr>
                  </a:solidFill>
                  <a:latin typeface="Times New Roman" panose="02020603050405020304" pitchFamily="18" charset="0"/>
                </a:rPr>
                <a:t> </a:t>
              </a:r>
              <a:r>
                <a:rPr lang="en-US" sz="4800" dirty="0" err="1">
                  <a:solidFill>
                    <a:srgbClr val="CCB400">
                      <a:lumMod val="60000"/>
                      <a:lumOff val="40000"/>
                    </a:srgbClr>
                  </a:solidFill>
                  <a:latin typeface="Times New Roman" panose="02020603050405020304" pitchFamily="18" charset="0"/>
                </a:rPr>
                <a:t>như</a:t>
              </a:r>
              <a:r>
                <a:rPr lang="en-US" sz="4800" dirty="0">
                  <a:solidFill>
                    <a:srgbClr val="CCB400">
                      <a:lumMod val="60000"/>
                      <a:lumOff val="40000"/>
                    </a:srgbClr>
                  </a:solidFill>
                  <a:latin typeface="Times New Roman" panose="02020603050405020304" pitchFamily="18" charset="0"/>
                </a:rPr>
                <a:t> </a:t>
              </a:r>
              <a:r>
                <a:rPr lang="en-US" sz="4800" dirty="0" err="1">
                  <a:solidFill>
                    <a:srgbClr val="CCB400">
                      <a:lumMod val="60000"/>
                      <a:lumOff val="40000"/>
                    </a:srgbClr>
                  </a:solidFill>
                  <a:latin typeface="Times New Roman" panose="02020603050405020304" pitchFamily="18" charset="0"/>
                </a:rPr>
                <a:t>thế</a:t>
              </a:r>
              <a:r>
                <a:rPr lang="en-US" sz="4800" dirty="0">
                  <a:solidFill>
                    <a:srgbClr val="CCB400">
                      <a:lumMod val="60000"/>
                      <a:lumOff val="40000"/>
                    </a:srgbClr>
                  </a:solidFill>
                  <a:latin typeface="Times New Roman" panose="02020603050405020304" pitchFamily="18" charset="0"/>
                </a:rPr>
                <a:t> </a:t>
              </a:r>
              <a:r>
                <a:rPr lang="en-US" sz="4800" dirty="0" err="1">
                  <a:solidFill>
                    <a:srgbClr val="CCB400">
                      <a:lumMod val="60000"/>
                      <a:lumOff val="40000"/>
                    </a:srgbClr>
                  </a:solidFill>
                  <a:latin typeface="Times New Roman" panose="02020603050405020304" pitchFamily="18" charset="0"/>
                </a:rPr>
                <a:t>nào</a:t>
              </a:r>
              <a:r>
                <a:rPr lang="en-US" sz="4800" dirty="0">
                  <a:solidFill>
                    <a:srgbClr val="CCB400">
                      <a:lumMod val="60000"/>
                      <a:lumOff val="40000"/>
                    </a:srgbClr>
                  </a:solidFill>
                  <a:latin typeface="Times New Roman" panose="02020603050405020304" pitchFamily="18" charset="0"/>
                </a:rPr>
                <a:t>?</a:t>
              </a:r>
              <a:endParaRPr lang="en-US" sz="4800" dirty="0">
                <a:solidFill>
                  <a:srgbClr val="CCB400">
                    <a:lumMod val="60000"/>
                    <a:lumOff val="40000"/>
                  </a:srgbClr>
                </a:solidFill>
                <a:latin typeface="Georgia"/>
              </a:endParaRPr>
            </a:p>
          </p:txBody>
        </p:sp>
      </p:grpSp>
      <p:pic>
        <p:nvPicPr>
          <p:cNvPr id="2050" name="Picture 2" descr="HÃ¬nh áº£nh cÃ³ liÃªn quan">
            <a:hlinkClick r:id="rId2" action="ppaction://hlinksldjump"/>
          </p:cNvPr>
          <p:cNvPicPr>
            <a:picLocks noChangeAspect="1" noChangeArrowheads="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800100" y="-914400"/>
            <a:ext cx="4457700" cy="12230100"/>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
          <p:cNvSpPr/>
          <p:nvPr/>
        </p:nvSpPr>
        <p:spPr>
          <a:xfrm>
            <a:off x="4219574" y="5600700"/>
            <a:ext cx="11734799" cy="30861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371600"/>
            <a:r>
              <a:rPr lang="en-US" sz="6000" dirty="0" err="1">
                <a:solidFill>
                  <a:prstClr val="black"/>
                </a:solidFill>
                <a:latin typeface="Georgia"/>
              </a:rPr>
              <a:t>Chết</a:t>
            </a:r>
            <a:r>
              <a:rPr lang="en-US" sz="6000" dirty="0">
                <a:solidFill>
                  <a:prstClr val="black"/>
                </a:solidFill>
                <a:latin typeface="Georgia"/>
              </a:rPr>
              <a:t> </a:t>
            </a:r>
            <a:r>
              <a:rPr lang="en-US" sz="6000" dirty="0" err="1">
                <a:solidFill>
                  <a:prstClr val="black"/>
                </a:solidFill>
                <a:latin typeface="Georgia"/>
              </a:rPr>
              <a:t>trong</a:t>
            </a:r>
            <a:r>
              <a:rPr lang="en-US" sz="6000" dirty="0">
                <a:solidFill>
                  <a:prstClr val="black"/>
                </a:solidFill>
                <a:latin typeface="Georgia"/>
              </a:rPr>
              <a:t> </a:t>
            </a:r>
            <a:r>
              <a:rPr lang="en-US" sz="6000" dirty="0" err="1">
                <a:solidFill>
                  <a:prstClr val="black"/>
                </a:solidFill>
                <a:latin typeface="Georgia"/>
              </a:rPr>
              <a:t>đêm</a:t>
            </a:r>
            <a:r>
              <a:rPr lang="en-US" sz="6000" dirty="0">
                <a:solidFill>
                  <a:prstClr val="black"/>
                </a:solidFill>
                <a:latin typeface="Georgia"/>
              </a:rPr>
              <a:t> </a:t>
            </a:r>
            <a:r>
              <a:rPr lang="en-US" sz="6000" dirty="0" err="1">
                <a:solidFill>
                  <a:prstClr val="black"/>
                </a:solidFill>
                <a:latin typeface="Georgia"/>
              </a:rPr>
              <a:t>bão</a:t>
            </a:r>
            <a:r>
              <a:rPr lang="en-US" sz="6000" dirty="0">
                <a:solidFill>
                  <a:prstClr val="black"/>
                </a:solidFill>
                <a:latin typeface="Georgia"/>
              </a:rPr>
              <a:t> </a:t>
            </a:r>
            <a:r>
              <a:rPr lang="en-US" sz="6000" dirty="0" err="1">
                <a:solidFill>
                  <a:prstClr val="black"/>
                </a:solidFill>
                <a:latin typeface="Georgia"/>
              </a:rPr>
              <a:t>về</a:t>
            </a:r>
            <a:r>
              <a:rPr lang="en-US" sz="6000" dirty="0">
                <a:solidFill>
                  <a:prstClr val="black"/>
                </a:solidFill>
                <a:latin typeface="Georgia"/>
              </a:rPr>
              <a:t> </a:t>
            </a:r>
            <a:r>
              <a:rPr lang="en-US" sz="6000" dirty="0" err="1">
                <a:solidFill>
                  <a:prstClr val="black"/>
                </a:solidFill>
                <a:latin typeface="Georgia"/>
              </a:rPr>
              <a:t>gần</a:t>
            </a:r>
            <a:r>
              <a:rPr lang="en-US" sz="6000" dirty="0">
                <a:solidFill>
                  <a:prstClr val="black"/>
                </a:solidFill>
                <a:latin typeface="Georgia"/>
              </a:rPr>
              <a:t> </a:t>
            </a:r>
            <a:r>
              <a:rPr lang="en-US" sz="6000" dirty="0" err="1">
                <a:solidFill>
                  <a:prstClr val="black"/>
                </a:solidFill>
                <a:latin typeface="Georgia"/>
              </a:rPr>
              <a:t>sáng</a:t>
            </a:r>
            <a:endParaRPr lang="en-US" sz="6000" dirty="0">
              <a:solidFill>
                <a:prstClr val="black"/>
              </a:solidFill>
              <a:latin typeface="Georgia"/>
            </a:endParaRPr>
          </a:p>
        </p:txBody>
      </p:sp>
    </p:spTree>
    <p:extLst>
      <p:ext uri="{BB962C8B-B14F-4D97-AF65-F5344CB8AC3E}">
        <p14:creationId xmlns:p14="http://schemas.microsoft.com/office/powerpoint/2010/main" val="229282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down)">
                                      <p:cBhvr>
                                        <p:cTn id="1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p:cNvGrpSpPr/>
          <p:nvPr/>
        </p:nvGrpSpPr>
        <p:grpSpPr>
          <a:xfrm>
            <a:off x="3657600" y="114300"/>
            <a:ext cx="12268197" cy="3086100"/>
            <a:chOff x="914400" y="76200"/>
            <a:chExt cx="8178798" cy="2057400"/>
          </a:xfrm>
        </p:grpSpPr>
        <p:sp>
          <p:nvSpPr>
            <p:cNvPr id="4" name="Rectangle 3"/>
            <p:cNvSpPr/>
            <p:nvPr/>
          </p:nvSpPr>
          <p:spPr>
            <a:xfrm>
              <a:off x="914400" y="76200"/>
              <a:ext cx="8178798"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Georgia"/>
              </a:endParaRPr>
            </a:p>
          </p:txBody>
        </p:sp>
        <p:sp>
          <p:nvSpPr>
            <p:cNvPr id="38" name="TextBox 37"/>
            <p:cNvSpPr txBox="1"/>
            <p:nvPr/>
          </p:nvSpPr>
          <p:spPr>
            <a:xfrm>
              <a:off x="1447800" y="457200"/>
              <a:ext cx="7467600" cy="1292661"/>
            </a:xfrm>
            <a:prstGeom prst="rect">
              <a:avLst/>
            </a:prstGeom>
            <a:noFill/>
          </p:spPr>
          <p:txBody>
            <a:bodyPr wrap="square" rtlCol="0">
              <a:spAutoFit/>
            </a:bodyPr>
            <a:lstStyle/>
            <a:p>
              <a:pPr algn="ctr" defTabSz="1371600"/>
              <a:r>
                <a:rPr lang="en-US" sz="6000" dirty="0">
                  <a:solidFill>
                    <a:srgbClr val="FFFF00"/>
                  </a:solidFill>
                  <a:latin typeface="Georgia"/>
                </a:rPr>
                <a:t>3. Con </a:t>
              </a:r>
              <a:r>
                <a:rPr lang="en-US" sz="6000" dirty="0" err="1">
                  <a:solidFill>
                    <a:srgbClr val="FFFF00"/>
                  </a:solidFill>
                  <a:latin typeface="Georgia"/>
                </a:rPr>
                <a:t>chim</a:t>
              </a:r>
              <a:r>
                <a:rPr lang="en-US" sz="6000" dirty="0">
                  <a:solidFill>
                    <a:srgbClr val="FFFF00"/>
                  </a:solidFill>
                  <a:latin typeface="Georgia"/>
                </a:rPr>
                <a:t> </a:t>
              </a:r>
              <a:r>
                <a:rPr lang="en-US" sz="6000" dirty="0" err="1">
                  <a:solidFill>
                    <a:srgbClr val="FFFF00"/>
                  </a:solidFill>
                  <a:latin typeface="Georgia"/>
                </a:rPr>
                <a:t>sẻ</a:t>
              </a:r>
              <a:r>
                <a:rPr lang="en-US" sz="6000" dirty="0">
                  <a:solidFill>
                    <a:srgbClr val="FFFF00"/>
                  </a:solidFill>
                  <a:latin typeface="Georgia"/>
                </a:rPr>
                <a:t> </a:t>
              </a:r>
              <a:r>
                <a:rPr lang="en-US" sz="6000" dirty="0" err="1">
                  <a:solidFill>
                    <a:srgbClr val="FFFF00"/>
                  </a:solidFill>
                  <a:latin typeface="Georgia"/>
                </a:rPr>
                <a:t>nhỏ</a:t>
              </a:r>
              <a:r>
                <a:rPr lang="en-US" sz="6000" dirty="0">
                  <a:solidFill>
                    <a:srgbClr val="FFFF00"/>
                  </a:solidFill>
                  <a:latin typeface="Georgia"/>
                </a:rPr>
                <a:t> </a:t>
              </a:r>
              <a:r>
                <a:rPr lang="en-US" sz="6000" dirty="0" err="1">
                  <a:solidFill>
                    <a:srgbClr val="FFFF00"/>
                  </a:solidFill>
                  <a:latin typeface="Georgia"/>
                </a:rPr>
                <a:t>chết</a:t>
              </a:r>
              <a:r>
                <a:rPr lang="en-US" sz="6000" dirty="0">
                  <a:solidFill>
                    <a:srgbClr val="FFFF00"/>
                  </a:solidFill>
                  <a:latin typeface="Georgia"/>
                </a:rPr>
                <a:t> </a:t>
              </a:r>
              <a:r>
                <a:rPr lang="en-US" sz="6000" dirty="0" err="1">
                  <a:solidFill>
                    <a:srgbClr val="FFFF00"/>
                  </a:solidFill>
                  <a:latin typeface="Georgia"/>
                </a:rPr>
                <a:t>để</a:t>
              </a:r>
              <a:r>
                <a:rPr lang="en-US" sz="6000" dirty="0">
                  <a:solidFill>
                    <a:srgbClr val="FFFF00"/>
                  </a:solidFill>
                  <a:latin typeface="Georgia"/>
                </a:rPr>
                <a:t> </a:t>
              </a:r>
              <a:r>
                <a:rPr lang="en-US" sz="6000" dirty="0" err="1">
                  <a:solidFill>
                    <a:srgbClr val="FFFF00"/>
                  </a:solidFill>
                  <a:latin typeface="Georgia"/>
                </a:rPr>
                <a:t>lại</a:t>
              </a:r>
              <a:r>
                <a:rPr lang="en-US" sz="6000" dirty="0">
                  <a:solidFill>
                    <a:srgbClr val="FFFF00"/>
                  </a:solidFill>
                  <a:latin typeface="Georgia"/>
                </a:rPr>
                <a:t> </a:t>
              </a:r>
              <a:r>
                <a:rPr lang="en-US" sz="6000" dirty="0" err="1">
                  <a:solidFill>
                    <a:srgbClr val="FFFF00"/>
                  </a:solidFill>
                  <a:latin typeface="Georgia"/>
                </a:rPr>
                <a:t>điều</a:t>
              </a:r>
              <a:r>
                <a:rPr lang="en-US" sz="6000" dirty="0">
                  <a:solidFill>
                    <a:srgbClr val="FFFF00"/>
                  </a:solidFill>
                  <a:latin typeface="Georgia"/>
                </a:rPr>
                <a:t> </a:t>
              </a:r>
              <a:r>
                <a:rPr lang="en-US" sz="6000" dirty="0" err="1">
                  <a:solidFill>
                    <a:srgbClr val="FFFF00"/>
                  </a:solidFill>
                  <a:latin typeface="Georgia"/>
                </a:rPr>
                <a:t>gì</a:t>
              </a:r>
              <a:r>
                <a:rPr lang="en-US" sz="6000" dirty="0">
                  <a:solidFill>
                    <a:srgbClr val="FFFF00"/>
                  </a:solidFill>
                  <a:latin typeface="Georgia"/>
                </a:rPr>
                <a:t>?</a:t>
              </a:r>
            </a:p>
          </p:txBody>
        </p:sp>
      </p:grpSp>
      <p:pic>
        <p:nvPicPr>
          <p:cNvPr id="2050" name="Picture 2" descr="HÃ¬nh áº£nh cÃ³ liÃªn quan">
            <a:hlinkClick r:id="rId2" action="ppaction://hlinksldjump"/>
          </p:cNvPr>
          <p:cNvPicPr>
            <a:picLocks noChangeAspect="1" noChangeArrowheads="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800100" y="-914400"/>
            <a:ext cx="4457700" cy="12230100"/>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
          <p:cNvSpPr/>
          <p:nvPr/>
        </p:nvSpPr>
        <p:spPr>
          <a:xfrm>
            <a:off x="4219574" y="5600700"/>
            <a:ext cx="11734799" cy="30861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371600"/>
            <a:r>
              <a:rPr lang="en-US" sz="3600" dirty="0">
                <a:solidFill>
                  <a:prstClr val="black"/>
                </a:solidFill>
                <a:latin typeface="Georgia"/>
              </a:rPr>
              <a:t> </a:t>
            </a:r>
            <a:r>
              <a:rPr lang="en-US" sz="3600" dirty="0" err="1">
                <a:solidFill>
                  <a:prstClr val="black"/>
                </a:solidFill>
                <a:latin typeface="Georgia"/>
              </a:rPr>
              <a:t>Để</a:t>
            </a:r>
            <a:r>
              <a:rPr lang="en-US" sz="3600" dirty="0">
                <a:solidFill>
                  <a:prstClr val="black"/>
                </a:solidFill>
                <a:latin typeface="Georgia"/>
              </a:rPr>
              <a:t> </a:t>
            </a:r>
            <a:r>
              <a:rPr lang="en-US" sz="3600" dirty="0" err="1">
                <a:solidFill>
                  <a:prstClr val="black"/>
                </a:solidFill>
                <a:latin typeface="Georgia"/>
              </a:rPr>
              <a:t>lại</a:t>
            </a:r>
            <a:r>
              <a:rPr lang="en-US" sz="3600" dirty="0">
                <a:solidFill>
                  <a:prstClr val="black"/>
                </a:solidFill>
                <a:latin typeface="Georgia"/>
              </a:rPr>
              <a:t> </a:t>
            </a:r>
            <a:r>
              <a:rPr lang="en-US" sz="3600" dirty="0" err="1">
                <a:solidFill>
                  <a:prstClr val="black"/>
                </a:solidFill>
                <a:latin typeface="Georgia"/>
              </a:rPr>
              <a:t>những</a:t>
            </a:r>
            <a:r>
              <a:rPr lang="en-US" sz="3600" dirty="0">
                <a:solidFill>
                  <a:prstClr val="black"/>
                </a:solidFill>
                <a:latin typeface="Georgia"/>
              </a:rPr>
              <a:t> </a:t>
            </a:r>
            <a:r>
              <a:rPr lang="en-US" sz="3600" dirty="0" err="1">
                <a:solidFill>
                  <a:prstClr val="black"/>
                </a:solidFill>
                <a:latin typeface="Georgia"/>
              </a:rPr>
              <a:t>quả</a:t>
            </a:r>
            <a:r>
              <a:rPr lang="en-US" sz="3600" dirty="0">
                <a:solidFill>
                  <a:prstClr val="black"/>
                </a:solidFill>
                <a:latin typeface="Georgia"/>
              </a:rPr>
              <a:t> </a:t>
            </a:r>
            <a:r>
              <a:rPr lang="en-US" sz="3600" dirty="0" err="1">
                <a:solidFill>
                  <a:prstClr val="black"/>
                </a:solidFill>
                <a:latin typeface="Georgia"/>
              </a:rPr>
              <a:t>trứng</a:t>
            </a:r>
            <a:r>
              <a:rPr lang="en-US" sz="3600" dirty="0">
                <a:solidFill>
                  <a:prstClr val="black"/>
                </a:solidFill>
                <a:latin typeface="Georgia"/>
              </a:rPr>
              <a:t> </a:t>
            </a:r>
            <a:r>
              <a:rPr lang="en-US" sz="3600" dirty="0" err="1">
                <a:solidFill>
                  <a:prstClr val="black"/>
                </a:solidFill>
                <a:latin typeface="Georgia"/>
              </a:rPr>
              <a:t>đang</a:t>
            </a:r>
            <a:r>
              <a:rPr lang="en-US" sz="3600" dirty="0">
                <a:solidFill>
                  <a:prstClr val="black"/>
                </a:solidFill>
                <a:latin typeface="Georgia"/>
              </a:rPr>
              <a:t> </a:t>
            </a:r>
            <a:r>
              <a:rPr lang="en-US" sz="3600" dirty="0" err="1">
                <a:solidFill>
                  <a:prstClr val="black"/>
                </a:solidFill>
                <a:latin typeface="Georgia"/>
              </a:rPr>
              <a:t>ấp</a:t>
            </a:r>
            <a:r>
              <a:rPr lang="en-US" sz="3600" dirty="0">
                <a:solidFill>
                  <a:prstClr val="black"/>
                </a:solidFill>
                <a:latin typeface="Georgia"/>
              </a:rPr>
              <a:t> </a:t>
            </a:r>
            <a:r>
              <a:rPr lang="en-US" sz="3600" dirty="0" err="1">
                <a:solidFill>
                  <a:prstClr val="black"/>
                </a:solidFill>
                <a:latin typeface="Georgia"/>
              </a:rPr>
              <a:t>giở</a:t>
            </a:r>
            <a:r>
              <a:rPr lang="en-US" sz="3600" dirty="0">
                <a:solidFill>
                  <a:prstClr val="black"/>
                </a:solidFill>
                <a:latin typeface="Georgia"/>
              </a:rPr>
              <a:t>.</a:t>
            </a:r>
          </a:p>
        </p:txBody>
      </p:sp>
    </p:spTree>
    <p:extLst>
      <p:ext uri="{BB962C8B-B14F-4D97-AF65-F5344CB8AC3E}">
        <p14:creationId xmlns:p14="http://schemas.microsoft.com/office/powerpoint/2010/main" val="111123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down)">
                                      <p:cBhvr>
                                        <p:cTn id="1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p:cNvGrpSpPr/>
          <p:nvPr/>
        </p:nvGrpSpPr>
        <p:grpSpPr>
          <a:xfrm>
            <a:off x="3657600" y="114300"/>
            <a:ext cx="12268197" cy="3086100"/>
            <a:chOff x="914400" y="76200"/>
            <a:chExt cx="8178798" cy="2057400"/>
          </a:xfrm>
        </p:grpSpPr>
        <p:sp>
          <p:nvSpPr>
            <p:cNvPr id="4" name="Rectangle 3"/>
            <p:cNvSpPr/>
            <p:nvPr/>
          </p:nvSpPr>
          <p:spPr>
            <a:xfrm>
              <a:off x="914400" y="76200"/>
              <a:ext cx="8178798"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Georgia"/>
              </a:endParaRPr>
            </a:p>
          </p:txBody>
        </p:sp>
        <p:sp>
          <p:nvSpPr>
            <p:cNvPr id="38" name="TextBox 37"/>
            <p:cNvSpPr txBox="1"/>
            <p:nvPr/>
          </p:nvSpPr>
          <p:spPr>
            <a:xfrm>
              <a:off x="1466848" y="685800"/>
              <a:ext cx="7467600" cy="923330"/>
            </a:xfrm>
            <a:prstGeom prst="rect">
              <a:avLst/>
            </a:prstGeom>
            <a:noFill/>
          </p:spPr>
          <p:txBody>
            <a:bodyPr wrap="square" rtlCol="0">
              <a:spAutoFit/>
            </a:bodyPr>
            <a:lstStyle/>
            <a:p>
              <a:pPr algn="ctr" defTabSz="1371600"/>
              <a:r>
                <a:rPr lang="en-US" sz="4200" dirty="0">
                  <a:solidFill>
                    <a:srgbClr val="CCB400">
                      <a:lumMod val="60000"/>
                      <a:lumOff val="40000"/>
                    </a:srgbClr>
                  </a:solidFill>
                  <a:latin typeface="Georgia"/>
                </a:rPr>
                <a:t>4. </a:t>
              </a:r>
              <a:r>
                <a:rPr lang="en-US" sz="4200" dirty="0" err="1">
                  <a:solidFill>
                    <a:srgbClr val="CCB400">
                      <a:lumMod val="60000"/>
                      <a:lumOff val="40000"/>
                    </a:srgbClr>
                  </a:solidFill>
                  <a:latin typeface="Times New Roman" panose="02020603050405020304" pitchFamily="18" charset="0"/>
                </a:rPr>
                <a:t>Tác</a:t>
              </a:r>
              <a:r>
                <a:rPr lang="en-US" sz="4200" dirty="0">
                  <a:solidFill>
                    <a:srgbClr val="CCB400">
                      <a:lumMod val="60000"/>
                      <a:lumOff val="40000"/>
                    </a:srgbClr>
                  </a:solidFill>
                  <a:latin typeface="Times New Roman" panose="02020603050405020304" pitchFamily="18" charset="0"/>
                </a:rPr>
                <a:t> </a:t>
              </a:r>
              <a:r>
                <a:rPr lang="en-US" sz="4200" dirty="0" err="1">
                  <a:solidFill>
                    <a:srgbClr val="CCB400">
                      <a:lumMod val="60000"/>
                      <a:lumOff val="40000"/>
                    </a:srgbClr>
                  </a:solidFill>
                  <a:latin typeface="Times New Roman" panose="02020603050405020304" pitchFamily="18" charset="0"/>
                </a:rPr>
                <a:t>giả</a:t>
              </a:r>
              <a:r>
                <a:rPr lang="en-US" sz="4200" dirty="0">
                  <a:solidFill>
                    <a:srgbClr val="CCB400">
                      <a:lumMod val="60000"/>
                      <a:lumOff val="40000"/>
                    </a:srgbClr>
                  </a:solidFill>
                  <a:latin typeface="Times New Roman" panose="02020603050405020304" pitchFamily="18" charset="0"/>
                </a:rPr>
                <a:t> </a:t>
              </a:r>
              <a:r>
                <a:rPr lang="en-US" sz="4200" dirty="0" err="1">
                  <a:solidFill>
                    <a:srgbClr val="CCB400">
                      <a:lumMod val="60000"/>
                      <a:lumOff val="40000"/>
                    </a:srgbClr>
                  </a:solidFill>
                  <a:latin typeface="Times New Roman" panose="02020603050405020304" pitchFamily="18" charset="0"/>
                </a:rPr>
                <a:t>cảm</a:t>
              </a:r>
              <a:r>
                <a:rPr lang="en-US" sz="4200" dirty="0">
                  <a:solidFill>
                    <a:srgbClr val="CCB400">
                      <a:lumMod val="60000"/>
                      <a:lumOff val="40000"/>
                    </a:srgbClr>
                  </a:solidFill>
                  <a:latin typeface="Times New Roman" panose="02020603050405020304" pitchFamily="18" charset="0"/>
                </a:rPr>
                <a:t> </a:t>
              </a:r>
              <a:r>
                <a:rPr lang="en-US" sz="4200" dirty="0" err="1">
                  <a:solidFill>
                    <a:srgbClr val="CCB400">
                      <a:lumMod val="60000"/>
                      <a:lumOff val="40000"/>
                    </a:srgbClr>
                  </a:solidFill>
                  <a:latin typeface="Times New Roman" panose="02020603050405020304" pitchFamily="18" charset="0"/>
                </a:rPr>
                <a:t>thấy</a:t>
              </a:r>
              <a:r>
                <a:rPr lang="en-US" sz="4200" dirty="0">
                  <a:solidFill>
                    <a:srgbClr val="CCB400">
                      <a:lumMod val="60000"/>
                      <a:lumOff val="40000"/>
                    </a:srgbClr>
                  </a:solidFill>
                  <a:latin typeface="Times New Roman" panose="02020603050405020304" pitchFamily="18" charset="0"/>
                </a:rPr>
                <a:t> </a:t>
              </a:r>
              <a:r>
                <a:rPr lang="en-US" sz="4200" dirty="0" err="1">
                  <a:solidFill>
                    <a:srgbClr val="CCB400">
                      <a:lumMod val="60000"/>
                      <a:lumOff val="40000"/>
                    </a:srgbClr>
                  </a:solidFill>
                  <a:latin typeface="Times New Roman" panose="02020603050405020304" pitchFamily="18" charset="0"/>
                </a:rPr>
                <a:t>thế</a:t>
              </a:r>
              <a:r>
                <a:rPr lang="en-US" sz="4200" dirty="0">
                  <a:solidFill>
                    <a:srgbClr val="CCB400">
                      <a:lumMod val="60000"/>
                      <a:lumOff val="40000"/>
                    </a:srgbClr>
                  </a:solidFill>
                  <a:latin typeface="Times New Roman" panose="02020603050405020304" pitchFamily="18" charset="0"/>
                </a:rPr>
                <a:t> </a:t>
              </a:r>
              <a:r>
                <a:rPr lang="en-US" sz="4200" dirty="0" err="1">
                  <a:solidFill>
                    <a:srgbClr val="CCB400">
                      <a:lumMod val="60000"/>
                      <a:lumOff val="40000"/>
                    </a:srgbClr>
                  </a:solidFill>
                  <a:latin typeface="Times New Roman" panose="02020603050405020304" pitchFamily="18" charset="0"/>
                </a:rPr>
                <a:t>nào</a:t>
              </a:r>
              <a:r>
                <a:rPr lang="en-US" sz="4200" dirty="0">
                  <a:solidFill>
                    <a:srgbClr val="CCB400">
                      <a:lumMod val="60000"/>
                      <a:lumOff val="40000"/>
                    </a:srgbClr>
                  </a:solidFill>
                  <a:latin typeface="Times New Roman" panose="02020603050405020304" pitchFamily="18" charset="0"/>
                </a:rPr>
                <a:t> </a:t>
              </a:r>
              <a:r>
                <a:rPr lang="en-US" sz="4200" dirty="0" err="1">
                  <a:solidFill>
                    <a:srgbClr val="CCB400">
                      <a:lumMod val="60000"/>
                      <a:lumOff val="40000"/>
                    </a:srgbClr>
                  </a:solidFill>
                  <a:latin typeface="Times New Roman" panose="02020603050405020304" pitchFamily="18" charset="0"/>
                </a:rPr>
                <a:t>trước</a:t>
              </a:r>
              <a:r>
                <a:rPr lang="en-US" sz="4200" dirty="0">
                  <a:solidFill>
                    <a:srgbClr val="CCB400">
                      <a:lumMod val="60000"/>
                      <a:lumOff val="40000"/>
                    </a:srgbClr>
                  </a:solidFill>
                  <a:latin typeface="Times New Roman" panose="02020603050405020304" pitchFamily="18" charset="0"/>
                </a:rPr>
                <a:t> </a:t>
              </a:r>
              <a:r>
                <a:rPr lang="en-US" sz="4200" dirty="0" err="1">
                  <a:solidFill>
                    <a:srgbClr val="CCB400">
                      <a:lumMod val="60000"/>
                      <a:lumOff val="40000"/>
                    </a:srgbClr>
                  </a:solidFill>
                  <a:latin typeface="Times New Roman" panose="02020603050405020304" pitchFamily="18" charset="0"/>
                </a:rPr>
                <a:t>cái</a:t>
              </a:r>
              <a:r>
                <a:rPr lang="en-US" sz="4200" dirty="0">
                  <a:solidFill>
                    <a:srgbClr val="CCB400">
                      <a:lumMod val="60000"/>
                      <a:lumOff val="40000"/>
                    </a:srgbClr>
                  </a:solidFill>
                  <a:latin typeface="Times New Roman" panose="02020603050405020304" pitchFamily="18" charset="0"/>
                </a:rPr>
                <a:t> </a:t>
              </a:r>
              <a:r>
                <a:rPr lang="en-US" sz="4200" dirty="0" err="1">
                  <a:solidFill>
                    <a:srgbClr val="CCB400">
                      <a:lumMod val="60000"/>
                      <a:lumOff val="40000"/>
                    </a:srgbClr>
                  </a:solidFill>
                  <a:latin typeface="Times New Roman" panose="02020603050405020304" pitchFamily="18" charset="0"/>
                </a:rPr>
                <a:t>chết</a:t>
              </a:r>
              <a:r>
                <a:rPr lang="en-US" sz="4200" dirty="0">
                  <a:solidFill>
                    <a:srgbClr val="CCB400">
                      <a:lumMod val="60000"/>
                      <a:lumOff val="40000"/>
                    </a:srgbClr>
                  </a:solidFill>
                  <a:latin typeface="Times New Roman" panose="02020603050405020304" pitchFamily="18" charset="0"/>
                </a:rPr>
                <a:t> </a:t>
              </a:r>
              <a:r>
                <a:rPr lang="en-US" sz="4200" dirty="0" err="1">
                  <a:solidFill>
                    <a:srgbClr val="CCB400">
                      <a:lumMod val="60000"/>
                      <a:lumOff val="40000"/>
                    </a:srgbClr>
                  </a:solidFill>
                  <a:latin typeface="Times New Roman" panose="02020603050405020304" pitchFamily="18" charset="0"/>
                </a:rPr>
                <a:t>của</a:t>
              </a:r>
              <a:r>
                <a:rPr lang="en-US" sz="4200" dirty="0">
                  <a:solidFill>
                    <a:srgbClr val="CCB400">
                      <a:lumMod val="60000"/>
                      <a:lumOff val="40000"/>
                    </a:srgbClr>
                  </a:solidFill>
                  <a:latin typeface="Times New Roman" panose="02020603050405020304" pitchFamily="18" charset="0"/>
                </a:rPr>
                <a:t> con </a:t>
              </a:r>
              <a:r>
                <a:rPr lang="en-US" sz="4200" dirty="0" err="1">
                  <a:solidFill>
                    <a:srgbClr val="CCB400">
                      <a:lumMod val="60000"/>
                      <a:lumOff val="40000"/>
                    </a:srgbClr>
                  </a:solidFill>
                  <a:latin typeface="Times New Roman" panose="02020603050405020304" pitchFamily="18" charset="0"/>
                </a:rPr>
                <a:t>chim</a:t>
              </a:r>
              <a:r>
                <a:rPr lang="en-US" sz="4200" dirty="0">
                  <a:solidFill>
                    <a:srgbClr val="CCB400">
                      <a:lumMod val="60000"/>
                      <a:lumOff val="40000"/>
                    </a:srgbClr>
                  </a:solidFill>
                  <a:latin typeface="Times New Roman" panose="02020603050405020304" pitchFamily="18" charset="0"/>
                </a:rPr>
                <a:t> </a:t>
              </a:r>
              <a:r>
                <a:rPr lang="en-US" sz="4200" dirty="0" err="1">
                  <a:solidFill>
                    <a:srgbClr val="CCB400">
                      <a:lumMod val="60000"/>
                      <a:lumOff val="40000"/>
                    </a:srgbClr>
                  </a:solidFill>
                  <a:latin typeface="Times New Roman" panose="02020603050405020304" pitchFamily="18" charset="0"/>
                </a:rPr>
                <a:t>sẻ</a:t>
              </a:r>
              <a:r>
                <a:rPr lang="en-US" sz="4200" dirty="0">
                  <a:solidFill>
                    <a:srgbClr val="CCB400">
                      <a:lumMod val="60000"/>
                      <a:lumOff val="40000"/>
                    </a:srgbClr>
                  </a:solidFill>
                  <a:latin typeface="Times New Roman" panose="02020603050405020304" pitchFamily="18" charset="0"/>
                </a:rPr>
                <a:t>?</a:t>
              </a:r>
              <a:endParaRPr lang="en-US" sz="4200" dirty="0">
                <a:solidFill>
                  <a:srgbClr val="CCB400">
                    <a:lumMod val="60000"/>
                    <a:lumOff val="40000"/>
                  </a:srgbClr>
                </a:solidFill>
                <a:latin typeface="Georgia"/>
              </a:endParaRPr>
            </a:p>
          </p:txBody>
        </p:sp>
      </p:grpSp>
      <p:pic>
        <p:nvPicPr>
          <p:cNvPr id="2050" name="Picture 2" descr="HÃ¬nh áº£nh cÃ³ liÃªn quan">
            <a:hlinkClick r:id="rId2" action="ppaction://hlinksldjump"/>
          </p:cNvPr>
          <p:cNvPicPr>
            <a:picLocks noChangeAspect="1" noChangeArrowheads="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800100" y="-914400"/>
            <a:ext cx="4457700" cy="12230100"/>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
          <p:cNvSpPr/>
          <p:nvPr/>
        </p:nvSpPr>
        <p:spPr>
          <a:xfrm>
            <a:off x="4219574" y="5600700"/>
            <a:ext cx="11734799" cy="30861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371600"/>
            <a:r>
              <a:rPr lang="en-US" sz="3600" dirty="0" err="1">
                <a:solidFill>
                  <a:prstClr val="black"/>
                </a:solidFill>
                <a:latin typeface="Georgia"/>
              </a:rPr>
              <a:t>Có</a:t>
            </a:r>
            <a:r>
              <a:rPr lang="en-US" sz="3600" dirty="0">
                <a:solidFill>
                  <a:prstClr val="black"/>
                </a:solidFill>
                <a:latin typeface="Georgia"/>
              </a:rPr>
              <a:t> </a:t>
            </a:r>
            <a:r>
              <a:rPr lang="en-US" sz="3600" dirty="0" err="1">
                <a:solidFill>
                  <a:prstClr val="black"/>
                </a:solidFill>
                <a:latin typeface="Georgia"/>
              </a:rPr>
              <a:t>lỗi</a:t>
            </a:r>
            <a:r>
              <a:rPr lang="en-US" sz="3600" dirty="0">
                <a:solidFill>
                  <a:prstClr val="black"/>
                </a:solidFill>
                <a:latin typeface="Georgia"/>
              </a:rPr>
              <a:t>, </a:t>
            </a:r>
            <a:r>
              <a:rPr lang="en-US" sz="3600" dirty="0" err="1">
                <a:solidFill>
                  <a:prstClr val="black"/>
                </a:solidFill>
                <a:latin typeface="Georgia"/>
              </a:rPr>
              <a:t>ân</a:t>
            </a:r>
            <a:r>
              <a:rPr lang="en-US" sz="3600" dirty="0">
                <a:solidFill>
                  <a:prstClr val="black"/>
                </a:solidFill>
                <a:latin typeface="Georgia"/>
              </a:rPr>
              <a:t> </a:t>
            </a:r>
            <a:r>
              <a:rPr lang="en-US" sz="3600" dirty="0" err="1">
                <a:solidFill>
                  <a:prstClr val="black"/>
                </a:solidFill>
                <a:latin typeface="Georgia"/>
              </a:rPr>
              <a:t>hận</a:t>
            </a:r>
            <a:r>
              <a:rPr lang="en-US" sz="3600" dirty="0">
                <a:solidFill>
                  <a:prstClr val="black"/>
                </a:solidFill>
                <a:latin typeface="Georgia"/>
              </a:rPr>
              <a:t>, day </a:t>
            </a:r>
            <a:r>
              <a:rPr lang="en-US" sz="3600" dirty="0" err="1">
                <a:solidFill>
                  <a:prstClr val="black"/>
                </a:solidFill>
                <a:latin typeface="Georgia"/>
              </a:rPr>
              <a:t>dứt</a:t>
            </a:r>
            <a:endParaRPr lang="en-US" sz="3600" dirty="0">
              <a:solidFill>
                <a:prstClr val="black"/>
              </a:solidFill>
              <a:latin typeface="Georgia"/>
            </a:endParaRPr>
          </a:p>
        </p:txBody>
      </p:sp>
    </p:spTree>
    <p:extLst>
      <p:ext uri="{BB962C8B-B14F-4D97-AF65-F5344CB8AC3E}">
        <p14:creationId xmlns:p14="http://schemas.microsoft.com/office/powerpoint/2010/main" val="290551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down)">
                                      <p:cBhvr>
                                        <p:cTn id="1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1488</Words>
  <Application>Microsoft Office PowerPoint</Application>
  <PresentationFormat>Custom</PresentationFormat>
  <Paragraphs>122</Paragraphs>
  <Slides>40</Slides>
  <Notes>18</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40</vt:i4>
      </vt:variant>
    </vt:vector>
  </HeadingPairs>
  <TitlesOfParts>
    <vt:vector size="53" baseType="lpstr">
      <vt:lpstr>Cambria</vt:lpstr>
      <vt:lpstr>Rokkitt Medium Bold</vt:lpstr>
      <vt:lpstr>Arial</vt:lpstr>
      <vt:lpstr>Georgia</vt:lpstr>
      <vt:lpstr>Rokkitt Medium</vt:lpstr>
      <vt:lpstr>Wingdings</vt:lpstr>
      <vt:lpstr>Calibri</vt:lpstr>
      <vt:lpstr>Palatino Linotype</vt:lpstr>
      <vt:lpstr>Wingdings 2</vt:lpstr>
      <vt:lpstr>Lifelogo</vt:lpstr>
      <vt:lpstr>Times New Roman</vt:lpstr>
      <vt:lpstr>Office Theme</vt:lpstr>
      <vt:lpstr>Civic</vt:lpstr>
      <vt:lpstr>PowerPoint Presentation</vt:lpstr>
      <vt:lpstr>PowerPoint Presentation</vt:lpstr>
      <vt:lpstr>PowerPoint Presentation</vt:lpstr>
      <vt:lpstr>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mẫu 3</dc:title>
  <cp:lastModifiedBy>No.01 Tinhocsangtao</cp:lastModifiedBy>
  <cp:revision>3</cp:revision>
  <dcterms:created xsi:type="dcterms:W3CDTF">2006-08-16T00:00:00Z</dcterms:created>
  <dcterms:modified xsi:type="dcterms:W3CDTF">2021-11-20T18:35:13Z</dcterms:modified>
  <dc:identifier>DAEscKEVPoY</dc:identifier>
</cp:coreProperties>
</file>