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9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87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41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7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53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19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1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29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83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35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05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567A2-0D7F-4BC2-9BED-CF1FF830D104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1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0.wdp"/><Relationship Id="rId18" Type="http://schemas.openxmlformats.org/officeDocument/2006/relationships/image" Target="../media/image13.jpe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17" Type="http://schemas.microsoft.com/office/2007/relationships/hdphoto" Target="../media/hdphoto12.wdp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4.wdp"/><Relationship Id="rId7" Type="http://schemas.openxmlformats.org/officeDocument/2006/relationships/image" Target="../media/image18.png"/><Relationship Id="rId12" Type="http://schemas.microsoft.com/office/2007/relationships/hdphoto" Target="../media/hdphoto1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11" Type="http://schemas.openxmlformats.org/officeDocument/2006/relationships/image" Target="../media/image20.png"/><Relationship Id="rId5" Type="http://schemas.microsoft.com/office/2007/relationships/hdphoto" Target="../media/hdphoto15.wdp"/><Relationship Id="rId10" Type="http://schemas.microsoft.com/office/2007/relationships/hdphoto" Target="../media/hdphoto17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4.wdp"/><Relationship Id="rId3" Type="http://schemas.microsoft.com/office/2007/relationships/hdphoto" Target="../media/hdphoto19.wdp"/><Relationship Id="rId7" Type="http://schemas.microsoft.com/office/2007/relationships/hdphoto" Target="../media/hdphoto21.wdp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23.wdp"/><Relationship Id="rId5" Type="http://schemas.microsoft.com/office/2007/relationships/hdphoto" Target="../media/hdphoto20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2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Hộp Văn bản 6"/>
          <p:cNvSpPr txBox="1">
            <a:spLocks noChangeArrowheads="1"/>
          </p:cNvSpPr>
          <p:nvPr/>
        </p:nvSpPr>
        <p:spPr bwMode="auto">
          <a:xfrm>
            <a:off x="3671184" y="400479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bg1">
                    <a:lumMod val="95000"/>
                  </a:schemeClr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78955" y="661992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chemeClr val="bg1">
                  <a:lumMod val="9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83636" y="2130097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3100" b="1" cap="none" spc="50" dirty="0">
              <a:ln w="0"/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4035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12271" y="1692550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43181" y="148001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2429" y="2632510"/>
            <a:ext cx="580479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rường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898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2996" y="621547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endParaRPr lang="en-US" sz="4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06830" y="1885611"/>
            <a:ext cx="69288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 smtClean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917624" y="45599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7882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338"/>
            <a:ext cx="12192000" cy="68703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66690" y="1847055"/>
            <a:ext cx="414700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68959" y="2168846"/>
            <a:ext cx="6413679" cy="19851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5: TRƯỜNG EM</a:t>
            </a:r>
          </a:p>
          <a:p>
            <a:pPr algn="ctr"/>
            <a:r>
              <a:rPr lang="en-US" sz="41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</a:t>
            </a:r>
            <a:r>
              <a:rPr lang="en-US" sz="41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</a:t>
            </a:r>
          </a:p>
          <a:p>
            <a:pPr algn="ctr"/>
            <a:r>
              <a:rPr lang="en-US" sz="41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TRƯỜNG HỌC HẠNH PHÚC</a:t>
            </a:r>
            <a:endParaRPr lang="en-US" sz="4100" b="1" cap="none" spc="50" dirty="0" smtClean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070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69312" y="1019749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C216D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4C216D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02414" y="69510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6387" y="1897942"/>
            <a:ext cx="4950394" cy="20774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3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3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3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3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3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3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3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3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3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3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3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3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3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3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43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43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3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43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528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7420" y="2034847"/>
            <a:ext cx="8342801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9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647" y="1241554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002060"/>
                </a:solidFill>
              </a:rPr>
              <a:t>YÊU CẦU CẦN ĐẠT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82260" y="1009925"/>
            <a:ext cx="414414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6100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6" r="36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25702" y="662021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81503" y="45040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4" y="3803685"/>
            <a:ext cx="2426541" cy="1679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4" y="1620941"/>
            <a:ext cx="2426541" cy="1730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08" y="1620941"/>
            <a:ext cx="2466306" cy="1730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81" y="1629072"/>
            <a:ext cx="2375058" cy="1730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19"/>
          <a:stretch/>
        </p:blipFill>
        <p:spPr>
          <a:xfrm>
            <a:off x="3496607" y="3803685"/>
            <a:ext cx="2466307" cy="1679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81" y="3803686"/>
            <a:ext cx="2375058" cy="1679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585" y="1629072"/>
            <a:ext cx="2336423" cy="1659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585" y="3803685"/>
            <a:ext cx="2336423" cy="1679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2704567" y="5563671"/>
            <a:ext cx="59731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11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46411" y="81657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63071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3247" y="2967335"/>
            <a:ext cx="2785506" cy="12772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7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VIDEO</a:t>
            </a:r>
            <a:endParaRPr lang="en-US" sz="77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4446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59277" y="1074142"/>
            <a:ext cx="5230463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31187" y="888284"/>
            <a:ext cx="489856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7892" y="1738643"/>
            <a:ext cx="6310648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  <a:endParaRPr lang="en-US" sz="3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164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81870" y="649142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16672" y="45661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31" y="1472610"/>
            <a:ext cx="2731865" cy="1931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3" t="3568" r="6526" b="14554"/>
          <a:stretch/>
        </p:blipFill>
        <p:spPr>
          <a:xfrm>
            <a:off x="4663646" y="1472610"/>
            <a:ext cx="2756079" cy="1947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" t="7378" r="2024" b="2323"/>
          <a:stretch/>
        </p:blipFill>
        <p:spPr>
          <a:xfrm>
            <a:off x="7921955" y="1472611"/>
            <a:ext cx="2767512" cy="1929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82" r="2514" b="5404"/>
          <a:stretch/>
        </p:blipFill>
        <p:spPr>
          <a:xfrm>
            <a:off x="1408552" y="3832863"/>
            <a:ext cx="2765744" cy="1923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0" t="1728" r="2393" b="2486"/>
          <a:stretch/>
        </p:blipFill>
        <p:spPr>
          <a:xfrm>
            <a:off x="4663646" y="3832863"/>
            <a:ext cx="2756079" cy="1923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84"/>
          <a:stretch/>
        </p:blipFill>
        <p:spPr>
          <a:xfrm>
            <a:off x="7912020" y="3832864"/>
            <a:ext cx="2777447" cy="1923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3499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649142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45661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" t="2399" r="2181"/>
          <a:stretch/>
        </p:blipFill>
        <p:spPr>
          <a:xfrm>
            <a:off x="1648494" y="1584102"/>
            <a:ext cx="2693660" cy="1917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6" t="7606" r="3239" b="8451"/>
          <a:stretch/>
        </p:blipFill>
        <p:spPr>
          <a:xfrm>
            <a:off x="7927598" y="1584102"/>
            <a:ext cx="2684457" cy="1917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71" y="3863660"/>
            <a:ext cx="2782511" cy="1918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8" t="9953" r="9533" b="1347"/>
          <a:stretch/>
        </p:blipFill>
        <p:spPr>
          <a:xfrm>
            <a:off x="7927600" y="3863659"/>
            <a:ext cx="2684456" cy="1918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495" y="3859079"/>
            <a:ext cx="2718248" cy="1923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6" t="2761" r="2324" b="2309"/>
          <a:stretch/>
        </p:blipFill>
        <p:spPr>
          <a:xfrm>
            <a:off x="4758071" y="1584102"/>
            <a:ext cx="2756781" cy="1917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89143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362</Words>
  <Application>Microsoft Office PowerPoint</Application>
  <PresentationFormat>Widescreen</PresentationFormat>
  <Paragraphs>50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34</cp:revision>
  <dcterms:created xsi:type="dcterms:W3CDTF">2021-11-07T00:59:27Z</dcterms:created>
  <dcterms:modified xsi:type="dcterms:W3CDTF">2021-11-07T08:25:57Z</dcterms:modified>
</cp:coreProperties>
</file>