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70" r:id="rId12"/>
    <p:sldId id="269" r:id="rId13"/>
    <p:sldId id="271" r:id="rId14"/>
    <p:sldId id="256" r:id="rId15"/>
    <p:sldId id="25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47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305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66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6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8450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65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5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305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1746842" y="3118322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152400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1600618" y="4853852"/>
            <a:ext cx="5760109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NGUYỄN THỊ TÚ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5161516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5638799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6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69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57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19" y="-74953"/>
            <a:ext cx="210506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86791" y="-74953"/>
            <a:ext cx="19159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18706" y="1211595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5084364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ounded Rectangle 7"/>
          <p:cNvSpPr/>
          <p:nvPr/>
        </p:nvSpPr>
        <p:spPr>
          <a:xfrm>
            <a:off x="3620678" y="1953251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025160" y="636965"/>
            <a:ext cx="210506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46" y="652345"/>
            <a:ext cx="10118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73345" y="1360240"/>
            <a:ext cx="25843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3195" y="2748722"/>
            <a:ext cx="9885118" cy="1609958"/>
            <a:chOff x="757645" y="4380985"/>
            <a:chExt cx="9885118" cy="2660294"/>
          </a:xfrm>
        </p:grpSpPr>
        <p:grpSp>
          <p:nvGrpSpPr>
            <p:cNvPr id="13" name="Group 12"/>
            <p:cNvGrpSpPr/>
            <p:nvPr/>
          </p:nvGrpSpPr>
          <p:grpSpPr>
            <a:xfrm>
              <a:off x="757645" y="4380985"/>
              <a:ext cx="9885118" cy="1412966"/>
              <a:chOff x="757645" y="4380985"/>
              <a:chExt cx="9885118" cy="141296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57645" y="4420813"/>
                <a:ext cx="2713945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48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48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48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48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40"/>
              <a:ext cx="2676771" cy="137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lượm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3846" y="3527684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nượp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ướp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mướp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863000" y="3395414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3276599" y="330326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5421669" y="336350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7555782" y="3364080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439383" y="405165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896280" y="4242613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487278" y="42268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576756" y="426652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1" y="4334764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22" y="4538696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50769" y="5793830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3048000" y="6130160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6263582" y="5775437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1230445" y="638747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3543319" y="6644791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4720441" y="6673695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7826365" y="6311089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2" y="1447800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76703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7168" y="125778"/>
            <a:ext cx="2133600" cy="681858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53255" y="227442"/>
            <a:ext cx="5029200" cy="1200329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Mình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cùng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thi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tài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! </a:t>
            </a:r>
            <a:endParaRPr kumimoji="0" lang="vi-VN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46874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2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đoán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ươm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qua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tranh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endParaRPr lang="vi-VN" sz="2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28778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2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đoán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ươp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qua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tranh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endParaRPr lang="vi-VN" sz="2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717" y="0"/>
            <a:ext cx="2332704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" y="1019091"/>
            <a:ext cx="2033587" cy="13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06" y="3815746"/>
            <a:ext cx="219716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928524"/>
            <a:ext cx="2057400" cy="12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0" y="3810000"/>
            <a:ext cx="26193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2153"/>
            <a:ext cx="2238375" cy="132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3" y="3815746"/>
            <a:ext cx="2300288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97067" y="28575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61599" y="2743200"/>
            <a:ext cx="307797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đượm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532999" y="27432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cờ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97070" y="5715000"/>
            <a:ext cx="296453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ươm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688138" y="5675586"/>
            <a:ext cx="2348242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ướp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511140" y="57150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Gươm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8623133" y="3776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34647" y="-952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0" y="84867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06759" y="1780456"/>
            <a:ext cx="644356" cy="644356"/>
          </a:xfrm>
          <a:prstGeom prst="star5">
            <a:avLst/>
          </a:prstGeom>
          <a:solidFill>
            <a:schemeClr val="accent3">
              <a:lumMod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3977" y="2649622"/>
            <a:ext cx="644356" cy="644356"/>
          </a:xfrm>
          <a:prstGeom prst="star5">
            <a:avLst/>
          </a:prstGeom>
          <a:solidFill>
            <a:schemeClr val="bg2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803" y="3696981"/>
            <a:ext cx="644356" cy="644356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1181" y="4911556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1181" y="5791765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91373" y="5791200"/>
            <a:ext cx="644356" cy="644356"/>
          </a:xfrm>
          <a:prstGeom prst="star5">
            <a:avLst/>
          </a:prstGeom>
          <a:solidFill>
            <a:schemeClr val="accent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0187" y="4267200"/>
            <a:ext cx="644356" cy="644356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557264" y="2971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300955" y="1780456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587454" y="0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8386910" y="1101941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0" name="video-16081241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01942"/>
            <a:ext cx="7247660" cy="445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1600200"/>
            <a:ext cx="7543800" cy="381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UTM Avo" panose="02040603050506020204" pitchFamily="18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UTM Avo" panose="02040603050506020204" pitchFamily="18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UTM Avo" panose="02040603050506020204" pitchFamily="18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60088" y="19050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32282" y="3216166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3216165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nượp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42041"/>
            <a:ext cx="8991600" cy="1569660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2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UTM Avo" panose="02040603050506020204" pitchFamily="18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297BD-A4A8-40E4-9B0B-F5035D173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580" y="912312"/>
            <a:ext cx="7472290" cy="4319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616A8-B40E-4CB1-A8D7-664AD6668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81" y="5240650"/>
            <a:ext cx="7472289" cy="15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9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50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83127" y="596032"/>
            <a:ext cx="1765738" cy="588149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4881" y="3657600"/>
            <a:ext cx="8163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51793" y="685800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mở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b="1" kern="0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</a:t>
            </a:r>
            <a:r>
              <a:rPr lang="en-US" b="1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ánh</a:t>
            </a:r>
            <a:r>
              <a:rPr lang="en-US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C00000"/>
                </a:solidFill>
                <a:latin typeface="UTM Avo" panose="02040603050506020204" pitchFamily="18" charset="0"/>
              </a:rPr>
              <a:t>hoa</a:t>
            </a:r>
            <a:r>
              <a:rPr lang="en-US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FFFF00"/>
                </a:solidFill>
                <a:latin typeface="UTM Avo" panose="02040603050506020204" pitchFamily="18" charset="0"/>
              </a:rPr>
              <a:t>xem</a:t>
            </a:r>
            <a:r>
              <a:rPr lang="en-US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7030A0"/>
                </a:solidFill>
                <a:latin typeface="UTM Avo" panose="02040603050506020204" pitchFamily="18" charset="0"/>
              </a:rPr>
              <a:t>gì</a:t>
            </a:r>
            <a:r>
              <a:rPr lang="en-US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kern="0" dirty="0" err="1">
                <a:solidFill>
                  <a:srgbClr val="510F1D"/>
                </a:solidFill>
                <a:latin typeface="UTM Avo" panose="02040603050506020204" pitchFamily="18" charset="0"/>
              </a:rPr>
              <a:t>nhé</a:t>
            </a:r>
            <a:r>
              <a:rPr lang="en-US" b="1" kern="0" dirty="0">
                <a:solidFill>
                  <a:srgbClr val="510F1D"/>
                </a:solidFill>
                <a:latin typeface="UTM Avo" panose="02040603050506020204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!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91200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3657600"/>
            <a:ext cx="3124200" cy="2971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84392" y="152400"/>
            <a:ext cx="1744408" cy="588149"/>
            <a:chOff x="228600" y="228600"/>
            <a:chExt cx="5739733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5007229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756315"/>
            <a:ext cx="9059608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734" y="4648200"/>
            <a:ext cx="4572000" cy="1200329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vi-VN" dirty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97" y="304182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260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98752" y="4648199"/>
            <a:ext cx="5344848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435313" y="12954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71803" y="18288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5848" y="4671847"/>
            <a:ext cx="534484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28" name="Rectangle 27"/>
          <p:cNvSpPr/>
          <p:nvPr/>
        </p:nvSpPr>
        <p:spPr>
          <a:xfrm>
            <a:off x="546610" y="4632433"/>
            <a:ext cx="5625590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29" name="Rectangle 28"/>
          <p:cNvSpPr/>
          <p:nvPr/>
        </p:nvSpPr>
        <p:spPr>
          <a:xfrm>
            <a:off x="474062" y="4608783"/>
            <a:ext cx="562559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67" y="18609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34" y="180213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45" y="236657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78" y="237978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24" y="356813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36" y="356813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56" y="40044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9" y="401617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12" y="140794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94" y="13882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" name="Picture 6" descr="doc s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477929" y="928595"/>
            <a:ext cx="3505200" cy="1491641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</a:rPr>
              <a:t>đọc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</a:rPr>
              <a:t> 6</a:t>
            </a:r>
            <a:endParaRPr kumimoji="0" lang="vi-VN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0945"/>
            <a:ext cx="1304925" cy="7334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6" y="40655"/>
            <a:ext cx="3151187" cy="255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0" y="3581400"/>
            <a:ext cx="62484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dirty="0"/>
          </a:p>
        </p:txBody>
      </p:sp>
      <p:sp>
        <p:nvSpPr>
          <p:cNvPr id="11" name="Rectangle 10"/>
          <p:cNvSpPr/>
          <p:nvPr/>
        </p:nvSpPr>
        <p:spPr>
          <a:xfrm>
            <a:off x="1432810" y="3581400"/>
            <a:ext cx="6430779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000" dirty="0"/>
          </a:p>
        </p:txBody>
      </p:sp>
      <p:sp>
        <p:nvSpPr>
          <p:cNvPr id="12" name="Rectangle 11"/>
          <p:cNvSpPr/>
          <p:nvPr/>
        </p:nvSpPr>
        <p:spPr>
          <a:xfrm>
            <a:off x="1410054" y="3579507"/>
            <a:ext cx="6430778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3200" dirty="0"/>
          </a:p>
        </p:txBody>
      </p:sp>
      <p:sp>
        <p:nvSpPr>
          <p:cNvPr id="13" name="Rectangle 12"/>
          <p:cNvSpPr/>
          <p:nvPr/>
        </p:nvSpPr>
        <p:spPr>
          <a:xfrm>
            <a:off x="1410054" y="3581400"/>
            <a:ext cx="6430778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ria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3600" dirty="0"/>
          </a:p>
        </p:txBody>
      </p:sp>
      <p:sp>
        <p:nvSpPr>
          <p:cNvPr id="14" name="Rectangle 13"/>
          <p:cNvSpPr/>
          <p:nvPr/>
        </p:nvSpPr>
        <p:spPr>
          <a:xfrm>
            <a:off x="1362723" y="3276600"/>
            <a:ext cx="6453534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5" name="Rectangle 14"/>
          <p:cNvSpPr/>
          <p:nvPr/>
        </p:nvSpPr>
        <p:spPr>
          <a:xfrm>
            <a:off x="642088" y="2890391"/>
            <a:ext cx="8349512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31650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Nói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5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4" y="1349064"/>
            <a:ext cx="8304486" cy="371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2954" y="153986"/>
            <a:ext cx="305243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endParaRPr lang="vi-VN" sz="1400" dirty="0"/>
          </a:p>
        </p:txBody>
      </p:sp>
      <p:sp>
        <p:nvSpPr>
          <p:cNvPr id="9" name="Rectangle 8"/>
          <p:cNvSpPr/>
          <p:nvPr/>
        </p:nvSpPr>
        <p:spPr>
          <a:xfrm>
            <a:off x="829004" y="5486400"/>
            <a:ext cx="704551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1400" dirty="0"/>
          </a:p>
        </p:txBody>
      </p:sp>
      <p:sp>
        <p:nvSpPr>
          <p:cNvPr id="10" name="Rectangle 9"/>
          <p:cNvSpPr/>
          <p:nvPr/>
        </p:nvSpPr>
        <p:spPr>
          <a:xfrm>
            <a:off x="844769" y="5465379"/>
            <a:ext cx="7042312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1400" dirty="0"/>
          </a:p>
        </p:txBody>
      </p:sp>
      <p:sp>
        <p:nvSpPr>
          <p:cNvPr id="11" name="Rectangle 10"/>
          <p:cNvSpPr/>
          <p:nvPr/>
        </p:nvSpPr>
        <p:spPr>
          <a:xfrm>
            <a:off x="852652" y="5465379"/>
            <a:ext cx="7369325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22672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520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95600" y="3804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98267" y="143915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600" y="27432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400800" y="14098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1897" y="41148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551778" y="603717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1897" y="57150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551778" y="36576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445245" y="176279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29600" y="227093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WordArt 7"/>
          <p:cNvSpPr>
            <a:spLocks noTextEdit="1"/>
          </p:cNvSpPr>
          <p:nvPr/>
        </p:nvSpPr>
        <p:spPr>
          <a:xfrm>
            <a:off x="292992" y="1271752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Tiết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học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đến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đây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kết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thúc</a:t>
            </a:r>
            <a:endParaRPr lang="en-US" sz="5400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chào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tạm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bietj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lớp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mình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nhé</a:t>
            </a:r>
            <a:endParaRPr lang="en-US" sz="5400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pic>
        <p:nvPicPr>
          <p:cNvPr id="1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WordArt 8"/>
          <p:cNvSpPr>
            <a:spLocks noTextEdit="1"/>
          </p:cNvSpPr>
          <p:nvPr/>
        </p:nvSpPr>
        <p:spPr>
          <a:xfrm rot="494338">
            <a:off x="6994812" y="4216339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 dirty="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0" name="Picture 16" descr="gman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49556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63" y="474339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724150" y="3597652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747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3269" y="2048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07271" y="3076903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2100" y="3151789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0729" y="5628289"/>
            <a:ext cx="9103272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>
            <a:grpSpLocks/>
          </p:cNvGrpSpPr>
          <p:nvPr/>
        </p:nvGrpSpPr>
        <p:grpSpPr bwMode="auto">
          <a:xfrm rot="3211918">
            <a:off x="5254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 rot="17297505">
            <a:off x="2779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 rot="18810536">
            <a:off x="3483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" name="Freeform 10"/>
          <p:cNvSpPr>
            <a:spLocks/>
          </p:cNvSpPr>
          <p:nvPr/>
        </p:nvSpPr>
        <p:spPr bwMode="auto">
          <a:xfrm rot="302103">
            <a:off x="4388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397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1390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82142" y="1398587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dược</a:t>
            </a: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sĩ</a:t>
            </a:r>
            <a:endParaRPr lang="en-US" alt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3359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90950" y="431033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r>
              <a:rPr lang="en-US" alt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kẻ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5200650" y="1036903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162550" y="1496656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lướt</a:t>
            </a:r>
            <a:r>
              <a:rPr lang="en-US" alt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ván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4834794" y="2834226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834794" y="3301033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ước</a:t>
            </a:r>
            <a:r>
              <a:rPr lang="en-US" alt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807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627136" y="3405725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lướt</a:t>
            </a:r>
            <a:r>
              <a:rPr lang="en-US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sóng</a:t>
            </a:r>
            <a:endParaRPr lang="en-US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7244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0465">
            <a:off x="843170" y="1924434"/>
            <a:ext cx="3610066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857571" y="872974"/>
            <a:ext cx="4267200" cy="713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238571" y="2417258"/>
            <a:ext cx="38862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060731" y="4011114"/>
            <a:ext cx="41148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579884" y="5602426"/>
            <a:ext cx="4571998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文本框 3"/>
          <p:cNvSpPr txBox="1"/>
          <p:nvPr/>
        </p:nvSpPr>
        <p:spPr>
          <a:xfrm>
            <a:off x="6008454" y="76200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Quy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ước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018964" y="1586261"/>
            <a:ext cx="313554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Lướt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thướt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6018964" y="3087784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Cái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lược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5997944" y="4679096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Bước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đi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473" y="178100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8" y="1371600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4876801"/>
            <a:ext cx="891540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rập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rờn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5000" y="4876802"/>
            <a:ext cx="1414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876802"/>
            <a:ext cx="1580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12242" y="4876801"/>
            <a:ext cx="1580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3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57839"/>
            <a:ext cx="8763000" cy="950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3000"/>
            <a:ext cx="8352927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262" y="2286000"/>
            <a:ext cx="475252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282" y="3635789"/>
            <a:ext cx="579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72: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2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2979" y="2940613"/>
            <a:ext cx="30925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6703" y="2860753"/>
            <a:ext cx="27863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Minus 10"/>
          <p:cNvSpPr/>
          <p:nvPr/>
        </p:nvSpPr>
        <p:spPr bwMode="auto">
          <a:xfrm>
            <a:off x="1632979" y="4076700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4000500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60865" y="4359854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4395951" y="43598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1960864" y="5486400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821744" y="4134507"/>
            <a:ext cx="13147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89829" y="4039850"/>
            <a:ext cx="30925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21744" y="5372725"/>
            <a:ext cx="38747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0998" y="93904"/>
            <a:ext cx="28296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38800" y="132629"/>
            <a:ext cx="25506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70978" y="15316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8" name="Rounded Rectangle 17"/>
          <p:cNvSpPr/>
          <p:nvPr/>
        </p:nvSpPr>
        <p:spPr>
          <a:xfrm>
            <a:off x="4977600" y="1540453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2610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0" name="Rectangle 19"/>
          <p:cNvSpPr/>
          <p:nvPr/>
        </p:nvSpPr>
        <p:spPr>
          <a:xfrm>
            <a:off x="3330899" y="1380451"/>
            <a:ext cx="12121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45974" y="1290925"/>
            <a:ext cx="28296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18706" y="2605407"/>
            <a:ext cx="35397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97939" y="4486870"/>
            <a:ext cx="2727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chườm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4020" y="4468007"/>
            <a:ext cx="2372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đượm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66703" y="4453238"/>
            <a:ext cx="2372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gươm</a:t>
            </a:r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33879" y="4447043"/>
            <a:ext cx="2372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Minus 34"/>
          <p:cNvSpPr/>
          <p:nvPr/>
        </p:nvSpPr>
        <p:spPr bwMode="auto">
          <a:xfrm>
            <a:off x="439383" y="530209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Minus 35"/>
          <p:cNvSpPr/>
          <p:nvPr/>
        </p:nvSpPr>
        <p:spPr bwMode="auto">
          <a:xfrm>
            <a:off x="2944042" y="520994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5249273" y="5209940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7329742" y="520994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66703" y="5715000"/>
            <a:ext cx="1810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nượp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52789" y="5776012"/>
            <a:ext cx="304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ướp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39175" y="57150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49755" y="5753266"/>
            <a:ext cx="1986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lượm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Minus 42"/>
          <p:cNvSpPr/>
          <p:nvPr/>
        </p:nvSpPr>
        <p:spPr bwMode="auto">
          <a:xfrm>
            <a:off x="304800" y="659749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Minus 43"/>
          <p:cNvSpPr/>
          <p:nvPr/>
        </p:nvSpPr>
        <p:spPr bwMode="auto">
          <a:xfrm>
            <a:off x="2657636" y="659749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Minus 44"/>
          <p:cNvSpPr/>
          <p:nvPr/>
        </p:nvSpPr>
        <p:spPr bwMode="auto">
          <a:xfrm>
            <a:off x="5470059" y="6597495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Minus 45"/>
          <p:cNvSpPr/>
          <p:nvPr/>
        </p:nvSpPr>
        <p:spPr bwMode="auto">
          <a:xfrm>
            <a:off x="7518674" y="6597495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2</a:t>
            </a:r>
            <a:endParaRPr lang="vi-VN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5923"/>
            <a:ext cx="2874961" cy="1931988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1898"/>
            <a:ext cx="2362200" cy="149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58955"/>
            <a:ext cx="2133600" cy="1685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0" y="464820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4059" y="5775436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32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410200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200400" y="350553"/>
            <a:ext cx="50292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Nối</a:t>
            </a:r>
            <a:r>
              <a:rPr lang="en-US" alt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alt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alt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alt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alt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alt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endParaRPr lang="en-US" altLang="vi-VN" sz="2400" b="1" dirty="0">
              <a:solidFill>
                <a:srgbClr val="CC00CC"/>
              </a:solidFill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1666081" y="3167911"/>
            <a:ext cx="2825778" cy="2607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4838700" y="2996529"/>
            <a:ext cx="2438400" cy="1499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 flipH="1">
            <a:off x="1676400" y="2996529"/>
            <a:ext cx="6019800" cy="1651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516</Words>
  <Application>Microsoft Office PowerPoint</Application>
  <PresentationFormat>On-screen Show (4:3)</PresentationFormat>
  <Paragraphs>131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.VnCooper</vt:lpstr>
      <vt:lpstr>Arial</vt:lpstr>
      <vt:lpstr>HP001 4 hàng</vt:lpstr>
      <vt:lpstr>Tahoma</vt:lpstr>
      <vt:lpstr>Trebuchet MS</vt:lpstr>
      <vt:lpstr>UTM Avo</vt:lpstr>
      <vt:lpstr>Verdana</vt:lpstr>
      <vt:lpstr>VNI-Brush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Win7</cp:lastModifiedBy>
  <cp:revision>54</cp:revision>
  <dcterms:created xsi:type="dcterms:W3CDTF">2020-11-10T02:18:56Z</dcterms:created>
  <dcterms:modified xsi:type="dcterms:W3CDTF">2022-12-18T16:37:20Z</dcterms:modified>
</cp:coreProperties>
</file>