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EC77-3DCC-48FC-AC90-EE5837DE921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CED87-4F7D-406E-AA8D-33B1879E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4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CED87-4F7D-406E-AA8D-33B1879E28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7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CED87-4F7D-406E-AA8D-33B1879E28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4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784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45629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B60D-B59A-4A93-B0C9-CF896EBC1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31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gi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lip" r:id="rId5" imgW="1278360" imgH="1274040" progId="MS_ClipArt_Gallery.2">
                  <p:embed/>
                </p:oleObj>
              </mc:Choice>
              <mc:Fallback>
                <p:oleObj name="Clip" r:id="rId5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9248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CHÀO MỪNG CÁC </a:t>
            </a:r>
            <a:r>
              <a:rPr lang="en-US" sz="3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CON ĐẾN VỚI TIẾT HỌC</a:t>
            </a:r>
            <a:endParaRPr lang="en-US" sz="3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6027737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trải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nghiệm</a:t>
            </a:r>
            <a:endParaRPr lang="en-US" sz="3600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0" name="Picture 7" descr="ABARBLY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lip" r:id="rId8" imgW="1999440" imgH="1831320" progId="MS_ClipArt_Gallery.2">
                  <p:embed/>
                </p:oleObj>
              </mc:Choice>
              <mc:Fallback>
                <p:oleObj name="Clip" r:id="rId8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trang tr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d8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3" flipH="1">
            <a:off x="8686800" y="6396038"/>
            <a:ext cx="279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trang tr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828213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9" y="228600"/>
            <a:ext cx="8476291" cy="664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53229"/>
            <a:ext cx="928687" cy="69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54" y="6178342"/>
            <a:ext cx="928687" cy="69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56569"/>
            <a:ext cx="838200" cy="6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49508"/>
            <a:ext cx="838200" cy="6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4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9283" y="3868940"/>
            <a:ext cx="10595758" cy="21897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146" y="845164"/>
            <a:ext cx="5847696" cy="4810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83" y="1820214"/>
            <a:ext cx="1483770" cy="7518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52" y="3860289"/>
            <a:ext cx="2668190" cy="1810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375392" y="2133600"/>
            <a:ext cx="46256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 lời câu hỏi: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Khi được mừng tuổi, em sẽ nói gì với người mừng tuổi em?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Khi được mừng tuổi, em đón nhận quà như thế nào?</a:t>
            </a:r>
          </a:p>
          <a:p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7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9292" cy="51564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34" y="2055540"/>
            <a:ext cx="1681894" cy="562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63" y="1671404"/>
            <a:ext cx="8712279" cy="86794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228" y="1074436"/>
            <a:ext cx="1884344" cy="8772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74435"/>
            <a:ext cx="1275263" cy="5935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1402468" y="4343400"/>
            <a:ext cx="7103099" cy="10360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7775">
              <a:spcBef>
                <a:spcPct val="50000"/>
              </a:spcBef>
            </a:pPr>
            <a:r>
              <a:rPr lang="en-US" altLang="zh-CN" sz="2453" b="1" dirty="0" smtClean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CHÚC </a:t>
            </a:r>
            <a:r>
              <a:rPr lang="en-US" altLang="zh-CN" sz="2453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CÁC CON HỌC SINH </a:t>
            </a:r>
          </a:p>
          <a:p>
            <a:pPr algn="ctr" defTabSz="817775">
              <a:spcBef>
                <a:spcPct val="50000"/>
              </a:spcBef>
            </a:pPr>
            <a:r>
              <a:rPr lang="en-US" altLang="zh-CN" sz="2453" b="1" dirty="0">
                <a:solidFill>
                  <a:srgbClr val="00206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LUÔN CHĂM NGOAN HỌC GIỎI</a:t>
            </a:r>
            <a:endParaRPr lang="zh-CN" altLang="en-US" sz="2453" b="1" dirty="0">
              <a:solidFill>
                <a:srgbClr val="00206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0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3622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16: ỨNG XỬ KHI ĐƯỢC NHẬN QUÀ NGÀY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 (TIẾT 2)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6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7620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HĐ1: </a:t>
            </a:r>
            <a:r>
              <a:rPr lang="en-US" sz="3000" dirty="0" err="1" smtClean="0"/>
              <a:t>Người</a:t>
            </a:r>
            <a:r>
              <a:rPr lang="en-US" sz="3000" dirty="0" smtClean="0"/>
              <a:t> </a:t>
            </a:r>
            <a:r>
              <a:rPr lang="en-US" sz="3000" dirty="0" err="1" smtClean="0"/>
              <a:t>thân</a:t>
            </a:r>
            <a:r>
              <a:rPr lang="en-US" sz="3000" dirty="0" smtClean="0"/>
              <a:t> </a:t>
            </a:r>
            <a:r>
              <a:rPr lang="en-US" sz="3000" dirty="0" err="1" smtClean="0"/>
              <a:t>mong</a:t>
            </a:r>
            <a:r>
              <a:rPr lang="en-US" sz="3000" dirty="0" smtClean="0"/>
              <a:t> </a:t>
            </a:r>
            <a:r>
              <a:rPr lang="en-US" sz="3000" dirty="0" err="1" smtClean="0"/>
              <a:t>muốn</a:t>
            </a:r>
            <a:r>
              <a:rPr lang="en-US" sz="3000" dirty="0" smtClean="0"/>
              <a:t> </a:t>
            </a:r>
            <a:r>
              <a:rPr lang="en-US" sz="3000" dirty="0" err="1" smtClean="0"/>
              <a:t>gì</a:t>
            </a:r>
            <a:r>
              <a:rPr lang="en-US" sz="3000" dirty="0" smtClean="0"/>
              <a:t> </a:t>
            </a:r>
            <a:r>
              <a:rPr lang="en-US" sz="3000" dirty="0" err="1" smtClean="0"/>
              <a:t>khi</a:t>
            </a:r>
            <a:r>
              <a:rPr lang="en-US" sz="3000" dirty="0" smtClean="0"/>
              <a:t> </a:t>
            </a:r>
            <a:r>
              <a:rPr lang="en-US" sz="3000" dirty="0" err="1" smtClean="0"/>
              <a:t>tặng</a:t>
            </a:r>
            <a:r>
              <a:rPr lang="en-US" sz="3000" dirty="0" smtClean="0"/>
              <a:t> </a:t>
            </a:r>
            <a:r>
              <a:rPr lang="en-US" sz="3000" dirty="0" err="1" smtClean="0"/>
              <a:t>quà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</a:t>
            </a:r>
            <a:r>
              <a:rPr lang="en-US" sz="3000" dirty="0" err="1" smtClean="0"/>
              <a:t>em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5360"/>
            <a:ext cx="3657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52" y="503797"/>
            <a:ext cx="3657600" cy="353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31623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29025"/>
            <a:ext cx="3071102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2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68375"/>
            <a:ext cx="7058025" cy="590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-762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2: </a:t>
            </a:r>
            <a:r>
              <a:rPr lang="en-US" sz="3000" dirty="0" err="1" smtClean="0"/>
              <a:t>Nhận</a:t>
            </a:r>
            <a:r>
              <a:rPr lang="en-US" sz="3000" dirty="0" smtClean="0"/>
              <a:t> </a:t>
            </a:r>
            <a:r>
              <a:rPr lang="en-US" sz="3000" dirty="0" err="1" smtClean="0"/>
              <a:t>xét</a:t>
            </a:r>
            <a:r>
              <a:rPr lang="en-US" sz="3000" dirty="0" smtClean="0"/>
              <a:t> </a:t>
            </a:r>
            <a:r>
              <a:rPr lang="en-US" sz="3000" dirty="0" err="1" smtClean="0"/>
              <a:t>cách</a:t>
            </a:r>
            <a:r>
              <a:rPr lang="en-US" sz="3000" dirty="0" smtClean="0"/>
              <a:t> </a:t>
            </a:r>
            <a:r>
              <a:rPr lang="en-US" sz="3000" dirty="0" err="1" smtClean="0"/>
              <a:t>ứng</a:t>
            </a:r>
            <a:r>
              <a:rPr lang="en-US" sz="3000" dirty="0" smtClean="0"/>
              <a:t> </a:t>
            </a:r>
            <a:r>
              <a:rPr lang="en-US" sz="3000" dirty="0" err="1" smtClean="0"/>
              <a:t>xử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28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35540"/>
            <a:ext cx="6248400" cy="547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2028420" cy="167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72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010399" cy="614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29473"/>
            <a:ext cx="1857375" cy="139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35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6" y="381000"/>
            <a:ext cx="6977063" cy="612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898236" cy="156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1564"/>
            <a:ext cx="7238999" cy="652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1089"/>
            <a:ext cx="1752600" cy="14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100</Words>
  <Application>Microsoft Office PowerPoint</Application>
  <PresentationFormat>On-screen Show (4:3)</PresentationFormat>
  <Paragraphs>15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宋体</vt:lpstr>
      <vt:lpstr>Arial</vt:lpstr>
      <vt:lpstr>Calibri</vt:lpstr>
      <vt:lpstr>黑体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MAYTINH</cp:lastModifiedBy>
  <cp:revision>13</cp:revision>
  <dcterms:created xsi:type="dcterms:W3CDTF">2006-08-16T00:00:00Z</dcterms:created>
  <dcterms:modified xsi:type="dcterms:W3CDTF">2021-02-23T03:58:34Z</dcterms:modified>
</cp:coreProperties>
</file>