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14" r:id="rId2"/>
    <p:sldId id="282" r:id="rId3"/>
    <p:sldId id="283" r:id="rId4"/>
    <p:sldId id="7695" r:id="rId5"/>
    <p:sldId id="7696" r:id="rId6"/>
    <p:sldId id="7698" r:id="rId7"/>
    <p:sldId id="312" r:id="rId8"/>
    <p:sldId id="7714" r:id="rId9"/>
    <p:sldId id="7715" r:id="rId10"/>
    <p:sldId id="300" r:id="rId11"/>
    <p:sldId id="7716" r:id="rId12"/>
    <p:sldId id="77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84" d="100"/>
          <a:sy n="84" d="100"/>
        </p:scale>
        <p:origin x="-774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xmlns="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xmlns="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xmlns="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xmlns="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xmlns="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xmlns="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xmlns="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xmlns="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465</Words>
  <Application>Microsoft Office PowerPoint</Application>
  <PresentationFormat>Custom</PresentationFormat>
  <Paragraphs>80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32</cp:revision>
  <dcterms:created xsi:type="dcterms:W3CDTF">2022-10-23T05:13:18Z</dcterms:created>
  <dcterms:modified xsi:type="dcterms:W3CDTF">2023-02-21T02:52:25Z</dcterms:modified>
</cp:coreProperties>
</file>