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5" r:id="rId2"/>
    <p:sldId id="256" r:id="rId3"/>
    <p:sldId id="257" r:id="rId4"/>
    <p:sldId id="258" r:id="rId5"/>
    <p:sldId id="286" r:id="rId6"/>
    <p:sldId id="266" r:id="rId7"/>
    <p:sldId id="295" r:id="rId8"/>
    <p:sldId id="296" r:id="rId9"/>
    <p:sldId id="272" r:id="rId10"/>
    <p:sldId id="297" r:id="rId11"/>
    <p:sldId id="294" r:id="rId12"/>
    <p:sldId id="313" r:id="rId13"/>
    <p:sldId id="310" r:id="rId14"/>
    <p:sldId id="308" r:id="rId15"/>
    <p:sldId id="311" r:id="rId16"/>
    <p:sldId id="309" r:id="rId17"/>
    <p:sldId id="306" r:id="rId18"/>
    <p:sldId id="307" r:id="rId19"/>
    <p:sldId id="291" r:id="rId20"/>
    <p:sldId id="312" r:id="rId21"/>
    <p:sldId id="298" r:id="rId22"/>
    <p:sldId id="261" r:id="rId23"/>
    <p:sldId id="304" r:id="rId24"/>
    <p:sldId id="305" r:id="rId25"/>
    <p:sldId id="301" r:id="rId26"/>
    <p:sldId id="299" r:id="rId27"/>
    <p:sldId id="302" r:id="rId28"/>
    <p:sldId id="303" r:id="rId29"/>
    <p:sldId id="293" r:id="rId30"/>
    <p:sldId id="280" r:id="rId31"/>
    <p:sldId id="284" r:id="rId32"/>
  </p:sldIdLst>
  <p:sldSz cx="12192000" cy="6858000"/>
  <p:notesSz cx="6858000" cy="9144000"/>
  <p:embeddedFontLs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#9Slide05 SVNCattleya Script" panose="02000000000000000000" charset="0"/>
      <p:regular r:id="rId38"/>
    </p:embeddedFont>
    <p:embeddedFont>
      <p:font typeface="#9Slide03 Arima Madurai ExtraBo" panose="020B0604020202020204" charset="0"/>
      <p:bold r:id="rId39"/>
    </p:embeddedFont>
    <p:embeddedFont>
      <p:font typeface="#9Slide05 Lobster" panose="020B0604020202020204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宋体" panose="02010600030101010101" pitchFamily="2" charset="-122"/>
      <p:regular r:id="rId43"/>
    </p:embeddedFont>
    <p:embeddedFont>
      <p:font typeface="#9Slide03 Roboto Slab Bold" panose="020B0604020202020204" charset="0"/>
      <p:bold r:id="rId44"/>
    </p:embeddedFont>
    <p:embeddedFont>
      <p:font typeface="方正胖娃简体" panose="020B0604020202020204" charset="-122"/>
      <p:regular r:id="rId45"/>
    </p:embeddedFont>
    <p:embeddedFont>
      <p:font typeface="字体管家天蝎座" panose="020B0604020202020204" charset="-122"/>
      <p:regular r:id="rId46"/>
    </p:embeddedFont>
    <p:embeddedFont>
      <p:font typeface="#9Slide03 BoosterNextFYBlack" panose="020B0604020202020204" charset="0"/>
      <p:regular r:id="rId47"/>
    </p:embeddedFont>
    <p:embeddedFont>
      <p:font typeface="微软雅黑" panose="020B0503020204020204" pitchFamily="34" charset="-122"/>
      <p:regular r:id="rId48"/>
      <p:bold r:id="rId49"/>
    </p:embeddedFont>
    <p:embeddedFont>
      <p:font typeface="#9Slide03 Arima Madurai Black" panose="020B0604020202020204" charset="0"/>
      <p:bold r:id="rId50"/>
    </p:embeddedFont>
    <p:embeddedFont>
      <p:font typeface="#9Slide05 SVNBlenda Script" panose="020B0604020202020204" charset="0"/>
      <p:regular r:id="rId51"/>
    </p:embeddedFont>
    <p:embeddedFont>
      <p:font typeface="字体管家棉花糖" panose="020B0604020202020204" charset="-122"/>
      <p:regular r:id="rId52"/>
    </p:embeddedFont>
    <p:embeddedFont>
      <p:font typeface="#9Slide05 VL Fadilla" panose="020B0604020202020204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锐字工房洪荒之光中黑简1.0" panose="020B0604020202020204" charset="-122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65" d="100"/>
          <a:sy n="65" d="100"/>
        </p:scale>
        <p:origin x="496" y="80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người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GV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chọn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slide" Target="slide16.xml"/><Relationship Id="rId3" Type="http://schemas.openxmlformats.org/officeDocument/2006/relationships/image" Target="../media/image9.jpeg"/><Relationship Id="rId12" Type="http://schemas.openxmlformats.org/officeDocument/2006/relationships/slide" Target="slide15.xml"/><Relationship Id="rId2" Type="http://schemas.openxmlformats.org/officeDocument/2006/relationships/notesSlide" Target="../notesSlides/notesSlide1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11" Type="http://schemas.openxmlformats.org/officeDocument/2006/relationships/slide" Target="slide14.xml"/><Relationship Id="rId5" Type="http://schemas.openxmlformats.org/officeDocument/2006/relationships/image" Target="../media/image28.png"/><Relationship Id="rId15" Type="http://schemas.microsoft.com/office/2007/relationships/hdphoto" Target="../media/hdphoto3.wdp"/><Relationship Id="rId10" Type="http://schemas.openxmlformats.org/officeDocument/2006/relationships/slide" Target="slide13.xml"/><Relationship Id="rId4" Type="http://schemas.openxmlformats.org/officeDocument/2006/relationships/image" Target="../media/image15.png"/><Relationship Id="rId9" Type="http://schemas.openxmlformats.org/officeDocument/2006/relationships/slide" Target="slide12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3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4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3" Type="http://schemas.openxmlformats.org/officeDocument/2006/relationships/image" Target="../media/image9.jpeg"/><Relationship Id="rId12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0" Type="http://schemas.openxmlformats.org/officeDocument/2006/relationships/image" Target="../media/image85.svg"/><Relationship Id="rId4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6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1.jpg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6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png"/><Relationship Id="rId3" Type="http://schemas.openxmlformats.org/officeDocument/2006/relationships/image" Target="../media/image9.jpeg"/><Relationship Id="rId21" Type="http://schemas.openxmlformats.org/officeDocument/2006/relationships/image" Target="../media/image49.png"/><Relationship Id="rId1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image" Target="../media/image47.png"/><Relationship Id="rId1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16.svg"/><Relationship Id="rId8" Type="http://schemas.openxmlformats.org/officeDocument/2006/relationships/image" Target="../media/image20.svg"/><Relationship Id="rId3" Type="http://schemas.openxmlformats.org/officeDocument/2006/relationships/image" Target="../media/image9.jpeg"/><Relationship Id="rId21" Type="http://schemas.microsoft.com/office/2007/relationships/hdphoto" Target="../media/hdphoto6.wdp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6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2.png"/><Relationship Id="rId19" Type="http://schemas.openxmlformats.org/officeDocument/2006/relationships/image" Target="../media/image54.png"/><Relationship Id="rId4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8.png"/><Relationship Id="rId3" Type="http://schemas.openxmlformats.org/officeDocument/2006/relationships/image" Target="../media/image9.jpeg"/><Relationship Id="rId7" Type="http://schemas.openxmlformats.org/officeDocument/2006/relationships/image" Target="../media/image49.png"/><Relationship Id="rId17" Type="http://schemas.openxmlformats.org/officeDocument/2006/relationships/image" Target="../media/image42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6.png"/><Relationship Id="rId19" Type="http://schemas.openxmlformats.org/officeDocument/2006/relationships/image" Target="../media/image46.svg"/><Relationship Id="rId4" Type="http://schemas.openxmlformats.org/officeDocument/2006/relationships/image" Target="../media/image15.png"/><Relationship Id="rId14" Type="http://schemas.openxmlformats.org/officeDocument/2006/relationships/image" Target="../media/image13.svg"/><Relationship Id="rId9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0.png"/><Relationship Id="rId3" Type="http://schemas.openxmlformats.org/officeDocument/2006/relationships/audio" Target="../media/audio1.wav"/><Relationship Id="rId50" Type="http://schemas.openxmlformats.org/officeDocument/2006/relationships/image" Target="../media/image6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52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504" y="142861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câu</a:t>
            </a:r>
            <a:endParaRPr lang="en-US" sz="5333" dirty="0">
              <a:latin typeface="#9Slide05 VL Fadill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47" y="2338132"/>
            <a:ext cx="6557627" cy="40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5204" y="1734404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6295" y="178054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9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11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òa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2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3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hẩm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ông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òa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hẩm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11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12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3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ét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ảo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ảnh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  <a:endParaRPr lang="en-US" altLang="zh-CN" sz="8000" dirty="0">
                <a:latin typeface="#9Slide05 SVNBlenda Script" panose="02000804000000020003" pitchFamily="2" charset="0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9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18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  <a:endParaRPr lang="en-US" altLang="zh-CN" sz="6600" spc="200" dirty="0">
                <a:solidFill>
                  <a:schemeClr val="accent1">
                    <a:lumMod val="75000"/>
                  </a:schemeClr>
                </a:solidFill>
                <a:uFillTx/>
                <a:latin typeface="#9Slide05 SVNCattleya Script" panose="02000000000000000000" pitchFamily="2" charset="0"/>
                <a:ea typeface="字体管家棉花糖" panose="00020600040101010101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“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 smtClean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 smtClean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n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ình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uấy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1219</Words>
  <Application>Microsoft Office PowerPoint</Application>
  <PresentationFormat>Widescreen</PresentationFormat>
  <Paragraphs>187</Paragraphs>
  <Slides>31</Slides>
  <Notes>31</Notes>
  <HiddenSlides>8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Arial</vt:lpstr>
      <vt:lpstr>Lato</vt:lpstr>
      <vt:lpstr>#9Slide05 SVNCattleya Script</vt:lpstr>
      <vt:lpstr>#9Slide03 Arima Madurai ExtraBo</vt:lpstr>
      <vt:lpstr>#9Slide05 Lobster</vt:lpstr>
      <vt:lpstr>Tahoma</vt:lpstr>
      <vt:lpstr>宋体</vt:lpstr>
      <vt:lpstr>#9Slide03 Roboto Slab Bold</vt:lpstr>
      <vt:lpstr>方正胖娃简体</vt:lpstr>
      <vt:lpstr>字体管家天蝎座</vt:lpstr>
      <vt:lpstr>#9Slide03 BoosterNextFYBlack</vt:lpstr>
      <vt:lpstr>微软雅黑</vt:lpstr>
      <vt:lpstr>#9Slide03 Arima Madurai Black</vt:lpstr>
      <vt:lpstr>#9Slide05 SVNBlenda Script</vt:lpstr>
      <vt:lpstr>字体管家棉花糖</vt:lpstr>
      <vt:lpstr>#9Slide05 VL Fadilla</vt:lpstr>
      <vt:lpstr>Calibri Light</vt:lpstr>
      <vt:lpstr>锐字工房洪荒之光中黑简1.0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User</cp:lastModifiedBy>
  <cp:revision>545</cp:revision>
  <dcterms:created xsi:type="dcterms:W3CDTF">2015-05-05T08:02:00Z</dcterms:created>
  <dcterms:modified xsi:type="dcterms:W3CDTF">2022-02-28T01:44:04Z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