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9"/>
  </p:notesMasterIdLst>
  <p:sldIdLst>
    <p:sldId id="7089" r:id="rId3"/>
    <p:sldId id="7125" r:id="rId4"/>
    <p:sldId id="7116" r:id="rId5"/>
    <p:sldId id="7104" r:id="rId6"/>
    <p:sldId id="268" r:id="rId7"/>
    <p:sldId id="7126" r:id="rId8"/>
    <p:sldId id="7127" r:id="rId9"/>
    <p:sldId id="7128" r:id="rId10"/>
    <p:sldId id="7130" r:id="rId11"/>
    <p:sldId id="7131" r:id="rId12"/>
    <p:sldId id="7132" r:id="rId13"/>
    <p:sldId id="7133" r:id="rId14"/>
    <p:sldId id="7129" r:id="rId15"/>
    <p:sldId id="7106" r:id="rId16"/>
    <p:sldId id="7114" r:id="rId17"/>
    <p:sldId id="7124"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DCBE"/>
    <a:srgbClr val="B6DCBF"/>
    <a:srgbClr val="5D534B"/>
    <a:srgbClr val="F8504D"/>
    <a:srgbClr val="64C47B"/>
    <a:srgbClr val="FD5949"/>
    <a:srgbClr val="F93832"/>
    <a:srgbClr val="FE96A3"/>
    <a:srgbClr val="9ABD9D"/>
    <a:srgbClr val="8CBB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94660"/>
  </p:normalViewPr>
  <p:slideViewPr>
    <p:cSldViewPr snapToGrid="0">
      <p:cViewPr varScale="1">
        <p:scale>
          <a:sx n="68" d="100"/>
          <a:sy n="68" d="100"/>
        </p:scale>
        <p:origin x="712" y="237"/>
      </p:cViewPr>
      <p:guideLst>
        <p:guide orient="horz" pos="2160"/>
        <p:guide pos="3840"/>
      </p:guideLst>
    </p:cSldViewPr>
  </p:slideViewPr>
  <p:notesTextViewPr>
    <p:cViewPr>
      <p:scale>
        <a:sx n="1" d="1"/>
        <a:sy n="1" d="1"/>
      </p:scale>
      <p:origin x="0" y="0"/>
    </p:cViewPr>
  </p:notesTextViewPr>
  <p:sorterViewPr>
    <p:cViewPr>
      <p:scale>
        <a:sx n="100" d="100"/>
        <a:sy n="100" d="100"/>
      </p:scale>
      <p:origin x="0" y="-3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E18F3-566C-4306-BED5-21AE2B34CDE0}" type="datetimeFigureOut">
              <a:rPr lang="zh-CN" altLang="en-US" smtClean="0"/>
              <a:t>2022/2/9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BDD3A-BDD7-46E6-B3ED-D4221C22E707}" type="slidenum">
              <a:rPr lang="zh-CN" altLang="en-US" smtClean="0"/>
              <a:t>‹#›</a:t>
            </a:fld>
            <a:endParaRPr lang="zh-CN" altLang="en-US"/>
          </a:p>
        </p:txBody>
      </p:sp>
    </p:spTree>
    <p:extLst>
      <p:ext uri="{BB962C8B-B14F-4D97-AF65-F5344CB8AC3E}">
        <p14:creationId xmlns:p14="http://schemas.microsoft.com/office/powerpoint/2010/main" val="1546017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a:t>
            </a:fld>
            <a:endParaRPr lang="zh-CN" altLang="en-US"/>
          </a:p>
        </p:txBody>
      </p:sp>
    </p:spTree>
    <p:extLst>
      <p:ext uri="{BB962C8B-B14F-4D97-AF65-F5344CB8AC3E}">
        <p14:creationId xmlns:p14="http://schemas.microsoft.com/office/powerpoint/2010/main" val="2022115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10</a:t>
            </a:fld>
            <a:endParaRPr lang="zh-CN" altLang="en-US"/>
          </a:p>
        </p:txBody>
      </p:sp>
    </p:spTree>
    <p:extLst>
      <p:ext uri="{BB962C8B-B14F-4D97-AF65-F5344CB8AC3E}">
        <p14:creationId xmlns:p14="http://schemas.microsoft.com/office/powerpoint/2010/main" val="12591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11</a:t>
            </a:fld>
            <a:endParaRPr lang="zh-CN" altLang="en-US"/>
          </a:p>
        </p:txBody>
      </p:sp>
    </p:spTree>
    <p:extLst>
      <p:ext uri="{BB962C8B-B14F-4D97-AF65-F5344CB8AC3E}">
        <p14:creationId xmlns:p14="http://schemas.microsoft.com/office/powerpoint/2010/main" val="480968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13</a:t>
            </a:fld>
            <a:endParaRPr lang="zh-CN" altLang="en-US"/>
          </a:p>
        </p:txBody>
      </p:sp>
    </p:spTree>
    <p:extLst>
      <p:ext uri="{BB962C8B-B14F-4D97-AF65-F5344CB8AC3E}">
        <p14:creationId xmlns:p14="http://schemas.microsoft.com/office/powerpoint/2010/main" val="4286023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14</a:t>
            </a:fld>
            <a:endParaRPr lang="zh-CN" altLang="en-US"/>
          </a:p>
        </p:txBody>
      </p:sp>
    </p:spTree>
    <p:extLst>
      <p:ext uri="{BB962C8B-B14F-4D97-AF65-F5344CB8AC3E}">
        <p14:creationId xmlns:p14="http://schemas.microsoft.com/office/powerpoint/2010/main" val="2583966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15</a:t>
            </a:fld>
            <a:endParaRPr lang="zh-CN" altLang="en-US"/>
          </a:p>
        </p:txBody>
      </p:sp>
    </p:spTree>
    <p:extLst>
      <p:ext uri="{BB962C8B-B14F-4D97-AF65-F5344CB8AC3E}">
        <p14:creationId xmlns:p14="http://schemas.microsoft.com/office/powerpoint/2010/main" val="1873324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16</a:t>
            </a:fld>
            <a:endParaRPr lang="zh-CN" altLang="en-US"/>
          </a:p>
        </p:txBody>
      </p:sp>
    </p:spTree>
    <p:extLst>
      <p:ext uri="{BB962C8B-B14F-4D97-AF65-F5344CB8AC3E}">
        <p14:creationId xmlns:p14="http://schemas.microsoft.com/office/powerpoint/2010/main" val="1256259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2</a:t>
            </a:fld>
            <a:endParaRPr lang="zh-CN" altLang="en-US"/>
          </a:p>
        </p:txBody>
      </p:sp>
    </p:spTree>
    <p:extLst>
      <p:ext uri="{BB962C8B-B14F-4D97-AF65-F5344CB8AC3E}">
        <p14:creationId xmlns:p14="http://schemas.microsoft.com/office/powerpoint/2010/main" val="540479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3</a:t>
            </a:fld>
            <a:endParaRPr lang="zh-CN" altLang="en-US"/>
          </a:p>
        </p:txBody>
      </p:sp>
    </p:spTree>
    <p:extLst>
      <p:ext uri="{BB962C8B-B14F-4D97-AF65-F5344CB8AC3E}">
        <p14:creationId xmlns:p14="http://schemas.microsoft.com/office/powerpoint/2010/main" val="19990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4</a:t>
            </a:fld>
            <a:endParaRPr lang="zh-CN" altLang="en-US"/>
          </a:p>
        </p:txBody>
      </p:sp>
    </p:spTree>
    <p:extLst>
      <p:ext uri="{BB962C8B-B14F-4D97-AF65-F5344CB8AC3E}">
        <p14:creationId xmlns:p14="http://schemas.microsoft.com/office/powerpoint/2010/main" val="72293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ABDD3A-BDD7-46E6-B3ED-D4221C22E707}" type="slidenum">
              <a:rPr lang="zh-CN" altLang="en-US" smtClean="0"/>
              <a:t>5</a:t>
            </a:fld>
            <a:endParaRPr lang="zh-CN" altLang="en-US"/>
          </a:p>
        </p:txBody>
      </p:sp>
    </p:spTree>
    <p:extLst>
      <p:ext uri="{BB962C8B-B14F-4D97-AF65-F5344CB8AC3E}">
        <p14:creationId xmlns:p14="http://schemas.microsoft.com/office/powerpoint/2010/main" val="247019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6</a:t>
            </a:fld>
            <a:endParaRPr lang="zh-CN" altLang="en-US"/>
          </a:p>
        </p:txBody>
      </p:sp>
    </p:spTree>
    <p:extLst>
      <p:ext uri="{BB962C8B-B14F-4D97-AF65-F5344CB8AC3E}">
        <p14:creationId xmlns:p14="http://schemas.microsoft.com/office/powerpoint/2010/main" val="2322583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7</a:t>
            </a:fld>
            <a:endParaRPr lang="zh-CN" altLang="en-US"/>
          </a:p>
        </p:txBody>
      </p:sp>
    </p:spTree>
    <p:extLst>
      <p:ext uri="{BB962C8B-B14F-4D97-AF65-F5344CB8AC3E}">
        <p14:creationId xmlns:p14="http://schemas.microsoft.com/office/powerpoint/2010/main" val="2811112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8</a:t>
            </a:fld>
            <a:endParaRPr lang="zh-CN" altLang="en-US"/>
          </a:p>
        </p:txBody>
      </p:sp>
    </p:spTree>
    <p:extLst>
      <p:ext uri="{BB962C8B-B14F-4D97-AF65-F5344CB8AC3E}">
        <p14:creationId xmlns:p14="http://schemas.microsoft.com/office/powerpoint/2010/main" val="2221910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9</a:t>
            </a:fld>
            <a:endParaRPr lang="zh-CN" altLang="en-US"/>
          </a:p>
        </p:txBody>
      </p:sp>
    </p:spTree>
    <p:extLst>
      <p:ext uri="{BB962C8B-B14F-4D97-AF65-F5344CB8AC3E}">
        <p14:creationId xmlns:p14="http://schemas.microsoft.com/office/powerpoint/2010/main" val="227007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7F9846-A4FC-4C89-B519-8184C342E4E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E8B2CE5-E532-4BDF-8D3D-9C4D311D431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CC6DB2C-FF2D-41BF-AAA7-3C25424613FE}"/>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2022/2/9</a:t>
            </a:fld>
            <a:endParaRPr lang="zh-CN" altLang="en-US"/>
          </a:p>
        </p:txBody>
      </p:sp>
      <p:sp>
        <p:nvSpPr>
          <p:cNvPr id="5" name="页脚占位符 4">
            <a:extLst>
              <a:ext uri="{FF2B5EF4-FFF2-40B4-BE49-F238E27FC236}">
                <a16:creationId xmlns:a16="http://schemas.microsoft.com/office/drawing/2014/main" id="{546E48EF-A4C7-46CA-8120-26E1483D780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DA61550-0297-413D-86AD-1100C7661463}"/>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1643245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BBDF87-0574-40FE-B079-76DABC62B44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6F8FCC3-0D93-4CE7-A70C-1C5ED1E484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88F216C-6223-48C8-9D7C-E734A77EC1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D2E40AF-2F1C-4220-8DEF-945DD935E6FE}"/>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2022/2/9</a:t>
            </a:fld>
            <a:endParaRPr lang="zh-CN" altLang="en-US"/>
          </a:p>
        </p:txBody>
      </p:sp>
      <p:sp>
        <p:nvSpPr>
          <p:cNvPr id="6" name="页脚占位符 5">
            <a:extLst>
              <a:ext uri="{FF2B5EF4-FFF2-40B4-BE49-F238E27FC236}">
                <a16:creationId xmlns:a16="http://schemas.microsoft.com/office/drawing/2014/main" id="{DBF988F3-D75D-4DF5-85ED-3ACD95DB29B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698331E-4742-4DA8-ABE0-97DE793A85D5}"/>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4004027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7A0C94-1C49-4420-B531-200176A1F60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D100361-6CC8-4A1D-BC66-FD520B2CF950}"/>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2E5979-5991-4E7A-A849-2F10DAA56971}"/>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2022/2/9</a:t>
            </a:fld>
            <a:endParaRPr lang="zh-CN" altLang="en-US"/>
          </a:p>
        </p:txBody>
      </p:sp>
      <p:sp>
        <p:nvSpPr>
          <p:cNvPr id="5" name="页脚占位符 4">
            <a:extLst>
              <a:ext uri="{FF2B5EF4-FFF2-40B4-BE49-F238E27FC236}">
                <a16:creationId xmlns:a16="http://schemas.microsoft.com/office/drawing/2014/main" id="{023DE938-E6E5-4AEE-BA02-90069586E53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FF0C661-F0E5-402C-8A97-B3930A2EACCC}"/>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2878017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55146B9-7D9E-40CF-A2D7-71518AD9921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943BE37-E807-4881-8BE0-9223B8C07EE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E036D6-AB1D-4D3A-93AD-CE7C89BA667F}"/>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2022/2/9</a:t>
            </a:fld>
            <a:endParaRPr lang="zh-CN" altLang="en-US"/>
          </a:p>
        </p:txBody>
      </p:sp>
      <p:sp>
        <p:nvSpPr>
          <p:cNvPr id="5" name="页脚占位符 4">
            <a:extLst>
              <a:ext uri="{FF2B5EF4-FFF2-40B4-BE49-F238E27FC236}">
                <a16:creationId xmlns:a16="http://schemas.microsoft.com/office/drawing/2014/main" id="{323D5C9A-0F99-446F-9209-A33711145C7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79DF61-6FD8-49D0-828F-19E32E3ACF33}"/>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1741216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16218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50399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06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2BCF61-6D9F-4AD5-928E-1FE674F07E4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EF1A6CD-B04A-4E4B-95E3-47E663B610AD}"/>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745591C-21AC-4E9A-AD05-1BD6516BA7F9}"/>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2022/2/9</a:t>
            </a:fld>
            <a:endParaRPr lang="zh-CN" altLang="en-US"/>
          </a:p>
        </p:txBody>
      </p:sp>
      <p:sp>
        <p:nvSpPr>
          <p:cNvPr id="5" name="页脚占位符 4">
            <a:extLst>
              <a:ext uri="{FF2B5EF4-FFF2-40B4-BE49-F238E27FC236}">
                <a16:creationId xmlns:a16="http://schemas.microsoft.com/office/drawing/2014/main" id="{5569807C-D1A8-4423-8CE3-2487ED9AFEB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07DA5A3-B6AF-4201-A751-988BD1F57EB0}"/>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706267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33A66B-1310-407E-8464-A53D7AB3FA9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7320BFE-A17E-4D5B-A87F-1367AF93E24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525AE42-6064-40DF-921C-BCD78E0B7834}"/>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2022/2/9</a:t>
            </a:fld>
            <a:endParaRPr lang="zh-CN" altLang="en-US"/>
          </a:p>
        </p:txBody>
      </p:sp>
      <p:sp>
        <p:nvSpPr>
          <p:cNvPr id="5" name="页脚占位符 4">
            <a:extLst>
              <a:ext uri="{FF2B5EF4-FFF2-40B4-BE49-F238E27FC236}">
                <a16:creationId xmlns:a16="http://schemas.microsoft.com/office/drawing/2014/main" id="{FEBFA3DA-A537-442A-A88F-F6EFD028664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A860557-5EDE-45A6-9ADB-31F620D725FD}"/>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4087325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BECC9-A2A3-4E7B-95EF-28FD0E6360A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E445C89-753B-4B1F-B74D-056B86088BC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A2103950-CB81-4168-8C56-757A35FC144E}"/>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7974D78-0588-40EB-A1EC-30E411B1AEEF}"/>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2022/2/9</a:t>
            </a:fld>
            <a:endParaRPr lang="zh-CN" altLang="en-US"/>
          </a:p>
        </p:txBody>
      </p:sp>
      <p:sp>
        <p:nvSpPr>
          <p:cNvPr id="6" name="页脚占位符 5">
            <a:extLst>
              <a:ext uri="{FF2B5EF4-FFF2-40B4-BE49-F238E27FC236}">
                <a16:creationId xmlns:a16="http://schemas.microsoft.com/office/drawing/2014/main" id="{D1F0707D-7B0D-4C20-95BB-E978D88AF7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0B6E554-3D95-47A0-9060-660BD018E081}"/>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532095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1F9FF4-563F-48C2-A287-32C406C0198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E6FF4EE-B36F-4F5D-9387-81C59E4B503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1E9BF91-9483-4DD0-92E3-38EF8201A52B}"/>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1185293A-3902-4ABE-93E0-FC7830AA8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74F7A5AC-CA20-440C-9D8C-19EFCCB201F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1FA86D0-7754-47B4-BC04-14674151F8B3}"/>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2022/2/9</a:t>
            </a:fld>
            <a:endParaRPr lang="zh-CN" altLang="en-US"/>
          </a:p>
        </p:txBody>
      </p:sp>
      <p:sp>
        <p:nvSpPr>
          <p:cNvPr id="8" name="页脚占位符 7">
            <a:extLst>
              <a:ext uri="{FF2B5EF4-FFF2-40B4-BE49-F238E27FC236}">
                <a16:creationId xmlns:a16="http://schemas.microsoft.com/office/drawing/2014/main" id="{514BE6DC-E074-4C05-B308-C5F9F29ACF9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5D6B5EE-F465-42C2-AB20-016F3D6B7EB9}"/>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2357243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1F9FF4-563F-48C2-A287-32C406C0198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E6FF4EE-B36F-4F5D-9387-81C59E4B503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1E9BF91-9483-4DD0-92E3-38EF8201A52B}"/>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1185293A-3902-4ABE-93E0-FC7830AA8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74F7A5AC-CA20-440C-9D8C-19EFCCB201F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1FA86D0-7754-47B4-BC04-14674151F8B3}"/>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2022/2/9</a:t>
            </a:fld>
            <a:endParaRPr lang="zh-CN" altLang="en-US"/>
          </a:p>
        </p:txBody>
      </p:sp>
      <p:sp>
        <p:nvSpPr>
          <p:cNvPr id="8" name="页脚占位符 7">
            <a:extLst>
              <a:ext uri="{FF2B5EF4-FFF2-40B4-BE49-F238E27FC236}">
                <a16:creationId xmlns:a16="http://schemas.microsoft.com/office/drawing/2014/main" id="{514BE6DC-E074-4C05-B308-C5F9F29ACF9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5D6B5EE-F465-42C2-AB20-016F3D6B7EB9}"/>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
        <p:nvSpPr>
          <p:cNvPr id="11" name="TextBox 10"/>
          <p:cNvSpPr txBox="1"/>
          <p:nvPr userDrawn="1"/>
        </p:nvSpPr>
        <p:spPr>
          <a:xfrm>
            <a:off x="2314105"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189250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8A8BC2-D3A2-436D-8464-B618E1E7071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A693347-5617-42FA-8F37-847D5B1A120F}"/>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2022/2/9</a:t>
            </a:fld>
            <a:endParaRPr lang="zh-CN" altLang="en-US"/>
          </a:p>
        </p:txBody>
      </p:sp>
      <p:sp>
        <p:nvSpPr>
          <p:cNvPr id="4" name="页脚占位符 3">
            <a:extLst>
              <a:ext uri="{FF2B5EF4-FFF2-40B4-BE49-F238E27FC236}">
                <a16:creationId xmlns:a16="http://schemas.microsoft.com/office/drawing/2014/main" id="{3C6AD3E9-B0A7-4C5F-9475-EB079333524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A54C2ED-2D44-47EC-8050-8328CA18282B}"/>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396369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31D82B0-C3F2-440B-9E61-63BDD58D8EE2}"/>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2022/2/9</a:t>
            </a:fld>
            <a:endParaRPr lang="zh-CN" altLang="en-US"/>
          </a:p>
        </p:txBody>
      </p:sp>
      <p:sp>
        <p:nvSpPr>
          <p:cNvPr id="3" name="页脚占位符 2">
            <a:extLst>
              <a:ext uri="{FF2B5EF4-FFF2-40B4-BE49-F238E27FC236}">
                <a16:creationId xmlns:a16="http://schemas.microsoft.com/office/drawing/2014/main" id="{545D42A2-DB8B-49EF-B4CD-2230E631A39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7BE194FD-D593-4149-9F7B-A17C82FBA7E6}"/>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2077813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D8AFEC-B493-4E62-A0D7-FF63C3B67E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381806A-3A75-4213-BBCA-4460726046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B540107-05FE-40DB-8F12-FA4E84BC20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2AA683E-EB92-408D-B28D-D6D0CB9CECE5}"/>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2022/2/9</a:t>
            </a:fld>
            <a:endParaRPr lang="zh-CN" altLang="en-US"/>
          </a:p>
        </p:txBody>
      </p:sp>
      <p:sp>
        <p:nvSpPr>
          <p:cNvPr id="6" name="页脚占位符 5">
            <a:extLst>
              <a:ext uri="{FF2B5EF4-FFF2-40B4-BE49-F238E27FC236}">
                <a16:creationId xmlns:a16="http://schemas.microsoft.com/office/drawing/2014/main" id="{E74D5743-D71E-4DA9-AD97-4FBD693FD2E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10BE337-5AF3-4B18-963D-333EE21B98DB}"/>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488024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facebook.com/teamKTUTS"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hyperlink" Target="https://www.facebook.com/teamKTUTS" TargetMode="Externa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28A13BE-1B05-4DB4-B7AB-1D9B367895F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6925" cy="6858000"/>
          </a:xfrm>
          <a:prstGeom prst="rect">
            <a:avLst/>
          </a:prstGeom>
        </p:spPr>
      </p:pic>
      <p:sp>
        <p:nvSpPr>
          <p:cNvPr id="2" name="标题占位符 1">
            <a:extLst>
              <a:ext uri="{FF2B5EF4-FFF2-40B4-BE49-F238E27FC236}">
                <a16:creationId xmlns:a16="http://schemas.microsoft.com/office/drawing/2014/main" id="{0AD52985-C4F1-4491-BE86-B6D2F82CA9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269695-A6A6-4FEB-AAE8-081DC040A7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8EDE5B8-AC37-46C1-B0C1-B11152A158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2447C-ED21-4AFC-A9AD-56A51C5BFA52}" type="datetimeFigureOut">
              <a:rPr lang="zh-CN" altLang="en-US" smtClean="0"/>
              <a:t>2022/2/9</a:t>
            </a:fld>
            <a:endParaRPr lang="zh-CN" altLang="en-US"/>
          </a:p>
        </p:txBody>
      </p:sp>
      <p:sp>
        <p:nvSpPr>
          <p:cNvPr id="5" name="页脚占位符 4">
            <a:extLst>
              <a:ext uri="{FF2B5EF4-FFF2-40B4-BE49-F238E27FC236}">
                <a16:creationId xmlns:a16="http://schemas.microsoft.com/office/drawing/2014/main" id="{57E6CC52-5DF2-4E7C-8DA0-3198870ED8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EB68395-B910-43B8-9F82-C8BBDCF320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B7D43-F449-4BB5-A50E-853B11F679BC}"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a16="http://schemas.microsoft.com/office/drawing/2014/main" id="{ED170EE1-7E39-405A-BFD2-100C47C7F5F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7D4A6B5C-9C67-4DDD-A016-25830F4A115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211749" y="19535162"/>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437256FC-E50B-444A-8FB8-3E8FE82FB70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5201165" y="19535162"/>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B207C1A4-87D7-4BDA-93A3-EC43E714190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5220596" y="-5438269"/>
            <a:ext cx="1881378" cy="1625303"/>
          </a:xfrm>
          <a:prstGeom prst="rect">
            <a:avLst/>
          </a:prstGeom>
        </p:spPr>
      </p:pic>
      <p:sp>
        <p:nvSpPr>
          <p:cNvPr id="12" name="TextBox 11">
            <a:extLst>
              <a:ext uri="{FF2B5EF4-FFF2-40B4-BE49-F238E27FC236}">
                <a16:creationId xmlns:a16="http://schemas.microsoft.com/office/drawing/2014/main" id="{2A22C6E6-4E1E-4613-8198-30B6FC463834}"/>
              </a:ext>
            </a:extLst>
          </p:cNvPr>
          <p:cNvSpPr txBox="1"/>
          <p:nvPr userDrawn="1"/>
        </p:nvSpPr>
        <p:spPr>
          <a:xfrm>
            <a:off x="1997947" y="9092728"/>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6"/>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3" name="Picture 12" descr="A picture containing diagram&#10;&#10;Description automatically generated">
            <a:extLst>
              <a:ext uri="{FF2B5EF4-FFF2-40B4-BE49-F238E27FC236}">
                <a16:creationId xmlns:a16="http://schemas.microsoft.com/office/drawing/2014/main" id="{7B331DF4-3543-429C-B85C-31F7044DA66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8968762"/>
            <a:ext cx="1881378" cy="1625303"/>
          </a:xfrm>
          <a:prstGeom prst="rect">
            <a:avLst/>
          </a:prstGeom>
        </p:spPr>
      </p:pic>
    </p:spTree>
    <p:extLst>
      <p:ext uri="{BB962C8B-B14F-4D97-AF65-F5344CB8AC3E}">
        <p14:creationId xmlns:p14="http://schemas.microsoft.com/office/powerpoint/2010/main" val="3794751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F84AAF-FCB1-4598-8679-053A139E4BC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6925" cy="6858000"/>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618FFA10-C96B-4F4E-9E5C-3D92A2F4255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D563A9CA-0E6D-4F6F-81D0-5239A27C1B1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211749" y="19535162"/>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818814D5-FDD9-443B-A001-110BA6BB54F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201165" y="19535162"/>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555665A4-1E1C-4A38-BBB7-7E8D183D7A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220596" y="-5438269"/>
            <a:ext cx="1881378" cy="1625303"/>
          </a:xfrm>
          <a:prstGeom prst="rect">
            <a:avLst/>
          </a:prstGeom>
        </p:spPr>
      </p:pic>
      <p:sp>
        <p:nvSpPr>
          <p:cNvPr id="13" name="TextBox 12">
            <a:extLst>
              <a:ext uri="{FF2B5EF4-FFF2-40B4-BE49-F238E27FC236}">
                <a16:creationId xmlns:a16="http://schemas.microsoft.com/office/drawing/2014/main" id="{ACE0D92E-25B6-42C9-B084-2709959DBB08}"/>
              </a:ext>
            </a:extLst>
          </p:cNvPr>
          <p:cNvSpPr txBox="1"/>
          <p:nvPr userDrawn="1"/>
        </p:nvSpPr>
        <p:spPr>
          <a:xfrm>
            <a:off x="1997947" y="9092728"/>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4" name="Picture 13" descr="A picture containing diagram&#10;&#10;Description automatically generated">
            <a:extLst>
              <a:ext uri="{FF2B5EF4-FFF2-40B4-BE49-F238E27FC236}">
                <a16:creationId xmlns:a16="http://schemas.microsoft.com/office/drawing/2014/main" id="{046297FD-82F0-475A-9428-E7A9593543A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8968762"/>
            <a:ext cx="1881378" cy="1625303"/>
          </a:xfrm>
          <a:prstGeom prst="rect">
            <a:avLst/>
          </a:prstGeom>
        </p:spPr>
      </p:pic>
    </p:spTree>
    <p:extLst>
      <p:ext uri="{BB962C8B-B14F-4D97-AF65-F5344CB8AC3E}">
        <p14:creationId xmlns:p14="http://schemas.microsoft.com/office/powerpoint/2010/main" val="22950190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s://www.facebook.com/teamKTUTS"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B3469A5-1809-4E50-BF62-95E6119E9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 y="0"/>
            <a:ext cx="12176450" cy="6858000"/>
          </a:xfrm>
          <a:prstGeom prst="rect">
            <a:avLst/>
          </a:prstGeom>
        </p:spPr>
      </p:pic>
      <p:pic>
        <p:nvPicPr>
          <p:cNvPr id="10" name="图片 9">
            <a:extLst>
              <a:ext uri="{FF2B5EF4-FFF2-40B4-BE49-F238E27FC236}">
                <a16:creationId xmlns:a16="http://schemas.microsoft.com/office/drawing/2014/main" id="{6A40544F-744D-451F-A55E-D837FBB2753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49182" y="0"/>
            <a:ext cx="4855518" cy="6858000"/>
          </a:xfrm>
          <a:prstGeom prst="rect">
            <a:avLst/>
          </a:prstGeom>
          <a:effectLst>
            <a:outerShdw blurRad="50800" dist="38100" dir="2700000" algn="tl" rotWithShape="0">
              <a:prstClr val="black">
                <a:alpha val="40000"/>
              </a:prstClr>
            </a:outerShdw>
          </a:effectLst>
        </p:spPr>
      </p:pic>
      <p:sp>
        <p:nvSpPr>
          <p:cNvPr id="21" name="_14">
            <a:extLst>
              <a:ext uri="{FF2B5EF4-FFF2-40B4-BE49-F238E27FC236}">
                <a16:creationId xmlns:a16="http://schemas.microsoft.com/office/drawing/2014/main" id="{1030372D-8D4B-4D70-A8C8-C9C656C8D5F1}"/>
              </a:ext>
            </a:extLst>
          </p:cNvPr>
          <p:cNvSpPr txBox="1">
            <a:spLocks noChangeArrowheads="1"/>
          </p:cNvSpPr>
          <p:nvPr/>
        </p:nvSpPr>
        <p:spPr bwMode="auto">
          <a:xfrm>
            <a:off x="309591" y="2865863"/>
            <a:ext cx="7601347"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9600" b="1" dirty="0" err="1">
                <a:solidFill>
                  <a:srgbClr val="5D534B"/>
                </a:solidFill>
                <a:latin typeface="UTM Yves KT" panose="02040603050506020204" pitchFamily="18" charset="0"/>
                <a:ea typeface="+mn-ea"/>
                <a:cs typeface="+mn-ea"/>
                <a:sym typeface="+mn-lt"/>
              </a:rPr>
              <a:t>Tập</a:t>
            </a:r>
            <a:r>
              <a:rPr lang="en-US" altLang="zh-CN" sz="9600" b="1" dirty="0">
                <a:solidFill>
                  <a:srgbClr val="5D534B"/>
                </a:solidFill>
                <a:latin typeface="UTM Yves KT" panose="02040603050506020204" pitchFamily="18" charset="0"/>
                <a:ea typeface="+mn-ea"/>
                <a:cs typeface="+mn-ea"/>
                <a:sym typeface="+mn-lt"/>
              </a:rPr>
              <a:t> </a:t>
            </a:r>
            <a:r>
              <a:rPr lang="en-US" altLang="zh-CN" sz="9600" b="1" dirty="0" err="1">
                <a:solidFill>
                  <a:srgbClr val="5D534B"/>
                </a:solidFill>
                <a:latin typeface="UTM Yves KT" panose="02040603050506020204" pitchFamily="18" charset="0"/>
                <a:ea typeface="+mn-ea"/>
                <a:cs typeface="+mn-ea"/>
                <a:sym typeface="+mn-lt"/>
              </a:rPr>
              <a:t>làm</a:t>
            </a:r>
            <a:r>
              <a:rPr lang="en-US" altLang="zh-CN" sz="9600" b="1" dirty="0">
                <a:solidFill>
                  <a:srgbClr val="5D534B"/>
                </a:solidFill>
                <a:latin typeface="UTM Yves KT" panose="02040603050506020204" pitchFamily="18" charset="0"/>
                <a:ea typeface="+mn-ea"/>
                <a:cs typeface="+mn-ea"/>
                <a:sym typeface="+mn-lt"/>
              </a:rPr>
              <a:t> </a:t>
            </a:r>
            <a:r>
              <a:rPr lang="en-US" altLang="zh-CN" sz="9600" b="1" dirty="0" err="1">
                <a:solidFill>
                  <a:srgbClr val="5D534B"/>
                </a:solidFill>
                <a:latin typeface="UTM Yves KT" panose="02040603050506020204" pitchFamily="18" charset="0"/>
                <a:ea typeface="+mn-ea"/>
                <a:cs typeface="+mn-ea"/>
                <a:sym typeface="+mn-lt"/>
              </a:rPr>
              <a:t>văn</a:t>
            </a:r>
            <a:endParaRPr lang="zh-CN" sz="9600" b="1" dirty="0">
              <a:solidFill>
                <a:srgbClr val="5D534B"/>
              </a:solidFill>
              <a:latin typeface="UTM Yves KT" panose="02040603050506020204" pitchFamily="18" charset="0"/>
              <a:ea typeface="+mn-ea"/>
              <a:cs typeface="+mn-ea"/>
              <a:sym typeface="+mn-lt"/>
            </a:endParaRPr>
          </a:p>
        </p:txBody>
      </p:sp>
      <p:sp>
        <p:nvSpPr>
          <p:cNvPr id="19" name="TextBox 18">
            <a:extLst>
              <a:ext uri="{FF2B5EF4-FFF2-40B4-BE49-F238E27FC236}">
                <a16:creationId xmlns:a16="http://schemas.microsoft.com/office/drawing/2014/main" id="{1BBB3421-9A81-4B26-AF42-10EE1ED40856}"/>
              </a:ext>
            </a:extLst>
          </p:cNvPr>
          <p:cNvSpPr txBox="1"/>
          <p:nvPr/>
        </p:nvSpPr>
        <p:spPr>
          <a:xfrm>
            <a:off x="15510747" y="16915928"/>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5"/>
              </a:rPr>
              <a:t>https://www.facebook.com/</a:t>
            </a:r>
            <a:r>
              <a:rPr lang="en-US" dirty="0" err="1">
                <a:latin typeface="Times New Roman" panose="02020603050405020304" pitchFamily="18" charset="0"/>
                <a:cs typeface="Times New Roman" panose="02020603050405020304" pitchFamily="18" charset="0"/>
                <a:hlinkClick r:id="rId5"/>
              </a:rPr>
              <a:t>teamKTUTS</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spTree>
    <p:extLst>
      <p:ext uri="{BB962C8B-B14F-4D97-AF65-F5344CB8AC3E}">
        <p14:creationId xmlns:p14="http://schemas.microsoft.com/office/powerpoint/2010/main" val="707605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375" autoRev="1" fill="hold">
                                          <p:stCondLst>
                                            <p:cond delay="0"/>
                                          </p:stCondLst>
                                        </p:cTn>
                                        <p:tgtEl>
                                          <p:spTgt spid="21"/>
                                        </p:tgtEl>
                                        <p:attrNameLst>
                                          <p:attrName>ppt_w</p:attrName>
                                        </p:attrNameLst>
                                      </p:cBhvr>
                                    </p:anim>
                                    <p:anim by="(#ppt_w*0.50)" calcmode="lin" valueType="num">
                                      <p:cBhvr>
                                        <p:cTn id="12" dur="375" decel="50000" autoRev="1" fill="hold">
                                          <p:stCondLst>
                                            <p:cond delay="0"/>
                                          </p:stCondLst>
                                        </p:cTn>
                                        <p:tgtEl>
                                          <p:spTgt spid="21"/>
                                        </p:tgtEl>
                                        <p:attrNameLst>
                                          <p:attrName>ppt_x</p:attrName>
                                        </p:attrNameLst>
                                      </p:cBhvr>
                                    </p:anim>
                                    <p:anim from="(-#ppt_h/2)" to="(#ppt_y)" calcmode="lin" valueType="num">
                                      <p:cBhvr>
                                        <p:cTn id="13" dur="750" fill="hold">
                                          <p:stCondLst>
                                            <p:cond delay="0"/>
                                          </p:stCondLst>
                                        </p:cTn>
                                        <p:tgtEl>
                                          <p:spTgt spid="21"/>
                                        </p:tgtEl>
                                        <p:attrNameLst>
                                          <p:attrName>ppt_y</p:attrName>
                                        </p:attrNameLst>
                                      </p:cBhvr>
                                    </p:anim>
                                    <p:animRot by="21600000">
                                      <p:cBhvr>
                                        <p:cTn id="14" dur="75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0614102" flipH="1" flipV="1">
            <a:off x="-140570" y="52957"/>
            <a:ext cx="1310573" cy="2666253"/>
          </a:xfrm>
          <a:prstGeom prst="rect">
            <a:avLst/>
          </a:prstGeom>
          <a:ln>
            <a:noFill/>
          </a:ln>
          <a:effectLst>
            <a:softEdge rad="12700"/>
          </a:effectLst>
        </p:spPr>
      </p:pic>
      <p:sp>
        <p:nvSpPr>
          <p:cNvPr id="34" name="Rectangle 33">
            <a:extLst>
              <a:ext uri="{FF2B5EF4-FFF2-40B4-BE49-F238E27FC236}">
                <a16:creationId xmlns:a16="http://schemas.microsoft.com/office/drawing/2014/main" id="{47398DEE-D1E0-46F7-BFAD-70900798FEC2}"/>
              </a:ext>
            </a:extLst>
          </p:cNvPr>
          <p:cNvSpPr/>
          <p:nvPr/>
        </p:nvSpPr>
        <p:spPr>
          <a:xfrm>
            <a:off x="419100" y="1120354"/>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2600" dirty="0">
                <a:latin typeface="Times New Roman" panose="02020603050405020304" pitchFamily="18" charset="0"/>
                <a:cs typeface="Times New Roman" panose="02020603050405020304" pitchFamily="18" charset="0"/>
              </a:rPr>
              <a:t>Cà chua ra quả xum xuê, chi chít, quả lớn, quả bé vui mắt như đàn gà mẹ đông con. Quả một, quả chùm, quả sinh đôi, quả chùm ba, chùm bốn. Quả ở thân, quả leo nghịch ngợm lên ngọn làm </a:t>
            </a:r>
            <a:r>
              <a:rPr lang="en-US" sz="2600" dirty="0" err="1">
                <a:latin typeface="Times New Roman" panose="02020603050405020304" pitchFamily="18" charset="0"/>
                <a:cs typeface="Times New Roman" panose="02020603050405020304" pitchFamily="18" charset="0"/>
              </a:rPr>
              <a:t>oẻ</a:t>
            </a:r>
            <a:r>
              <a:rPr lang="vi-VN" sz="2600" dirty="0">
                <a:latin typeface="Times New Roman" panose="02020603050405020304" pitchFamily="18" charset="0"/>
                <a:cs typeface="Times New Roman" panose="02020603050405020304" pitchFamily="18" charset="0"/>
              </a:rPr>
              <a:t> cả những cành to nhất.</a:t>
            </a:r>
          </a:p>
          <a:p>
            <a:pPr indent="358775" algn="just">
              <a:defRPr/>
            </a:pPr>
            <a:r>
              <a:rPr lang="vi-VN" sz="2600" dirty="0">
                <a:latin typeface="Times New Roman" panose="02020603050405020304" pitchFamily="18" charset="0"/>
                <a:cs typeface="Times New Roman" panose="02020603050405020304" pitchFamily="18" charset="0"/>
              </a:rPr>
              <a:t>Nắng đến tạo vị thơm mát dần trong quả. Mỗi quả cà chua chín là một mặt trời nhỏ hiền dịu. Cà chua thắp đèn lồng trong lùm cây nhỏ bé, gọi người đến hái. Màu đỏ là màu nhận ra sớm nhất. 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1238591" y="29231"/>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b.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quả</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50" y="334966"/>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6000" dirty="0" err="1">
                <a:solidFill>
                  <a:srgbClr val="C00000"/>
                </a:solidFill>
                <a:latin typeface="UTM Yves KT" panose="02040603050506020204" pitchFamily="18" charset="0"/>
                <a:ea typeface="+mn-ea"/>
                <a:cs typeface="+mn-ea"/>
                <a:sym typeface="+mn-lt"/>
              </a:rPr>
              <a:t>Quả</a:t>
            </a:r>
            <a:r>
              <a:rPr lang="en-US" altLang="zh-CN" sz="6000" dirty="0">
                <a:solidFill>
                  <a:srgbClr val="C00000"/>
                </a:solidFill>
                <a:latin typeface="UTM Yves KT" panose="02040603050506020204" pitchFamily="18" charset="0"/>
                <a:ea typeface="+mn-ea"/>
                <a:cs typeface="+mn-ea"/>
                <a:sym typeface="+mn-lt"/>
              </a:rPr>
              <a:t> </a:t>
            </a:r>
            <a:r>
              <a:rPr lang="en-US" altLang="zh-CN" sz="6000" dirty="0" err="1">
                <a:solidFill>
                  <a:srgbClr val="C00000"/>
                </a:solidFill>
                <a:latin typeface="UTM Yves KT" panose="02040603050506020204" pitchFamily="18" charset="0"/>
                <a:ea typeface="+mn-ea"/>
                <a:cs typeface="+mn-ea"/>
                <a:sym typeface="+mn-lt"/>
              </a:rPr>
              <a:t>cà</a:t>
            </a:r>
            <a:r>
              <a:rPr lang="en-US" altLang="zh-CN" sz="6000" dirty="0">
                <a:solidFill>
                  <a:srgbClr val="C00000"/>
                </a:solidFill>
                <a:latin typeface="UTM Yves KT" panose="02040603050506020204" pitchFamily="18" charset="0"/>
                <a:ea typeface="+mn-ea"/>
                <a:cs typeface="+mn-ea"/>
                <a:sym typeface="+mn-lt"/>
              </a:rPr>
              <a:t> </a:t>
            </a:r>
            <a:r>
              <a:rPr lang="en-US" altLang="zh-CN" sz="6000" dirty="0" err="1">
                <a:solidFill>
                  <a:srgbClr val="C00000"/>
                </a:solidFill>
                <a:latin typeface="UTM Yves KT" panose="02040603050506020204" pitchFamily="18" charset="0"/>
                <a:ea typeface="+mn-ea"/>
                <a:cs typeface="+mn-ea"/>
                <a:sym typeface="+mn-lt"/>
              </a:rPr>
              <a:t>chua</a:t>
            </a:r>
            <a:endParaRPr lang="zh-CN" sz="6000" dirty="0">
              <a:solidFill>
                <a:srgbClr val="C00000"/>
              </a:solidFill>
              <a:latin typeface="UTM Yves KT" panose="02040603050506020204" pitchFamily="18" charset="0"/>
              <a:ea typeface="+mn-ea"/>
              <a:cs typeface="+mn-ea"/>
              <a:sym typeface="+mn-lt"/>
            </a:endParaRPr>
          </a:p>
        </p:txBody>
      </p:sp>
      <p:sp>
        <p:nvSpPr>
          <p:cNvPr id="8" name="Text Placeholder 6">
            <a:extLst>
              <a:ext uri="{FF2B5EF4-FFF2-40B4-BE49-F238E27FC236}">
                <a16:creationId xmlns:a16="http://schemas.microsoft.com/office/drawing/2014/main" id="{E5FB6B2A-5629-4E90-B04D-B9086423A94B}"/>
              </a:ext>
            </a:extLst>
          </p:cNvPr>
          <p:cNvSpPr txBox="1">
            <a:spLocks/>
          </p:cNvSpPr>
          <p:nvPr/>
        </p:nvSpPr>
        <p:spPr bwMode="auto">
          <a:xfrm>
            <a:off x="355620" y="4834893"/>
            <a:ext cx="8462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bộ</a:t>
            </a:r>
            <a:r>
              <a:rPr lang="en-US" altLang="en-US" sz="2800" dirty="0">
                <a:solidFill>
                  <a:schemeClr val="accent2">
                    <a:lumMod val="50000"/>
                  </a:schemeClr>
                </a:solidFill>
              </a:rPr>
              <a:t> </a:t>
            </a:r>
            <a:r>
              <a:rPr lang="en-US" altLang="en-US" sz="2800" dirty="0" err="1">
                <a:solidFill>
                  <a:schemeClr val="accent2">
                    <a:lumMod val="50000"/>
                  </a:schemeClr>
                </a:solidFill>
              </a:rPr>
              <a:t>phận</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 </a:t>
            </a:r>
            <a:r>
              <a:rPr lang="en-US" altLang="en-US" sz="2800" dirty="0" err="1">
                <a:solidFill>
                  <a:schemeClr val="accent2">
                    <a:lumMod val="50000"/>
                  </a:schemeClr>
                </a:solidFill>
              </a:rPr>
              <a:t>của</a:t>
            </a:r>
            <a:r>
              <a:rPr lang="en-US" altLang="en-US" sz="2800" dirty="0">
                <a:solidFill>
                  <a:schemeClr val="accent2">
                    <a:lumMod val="50000"/>
                  </a:schemeClr>
                </a:solidFill>
              </a:rPr>
              <a:t> </a:t>
            </a:r>
            <a:r>
              <a:rPr lang="en-US" altLang="en-US" sz="2800" dirty="0" err="1">
                <a:solidFill>
                  <a:schemeClr val="accent2">
                    <a:lumMod val="50000"/>
                  </a:schemeClr>
                </a:solidFill>
              </a:rPr>
              <a:t>cây</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như</a:t>
            </a:r>
            <a:r>
              <a:rPr lang="en-US" altLang="en-US" sz="2800" dirty="0">
                <a:solidFill>
                  <a:schemeClr val="accent2">
                    <a:lumMod val="50000"/>
                  </a:schemeClr>
                </a:solidFill>
              </a:rPr>
              <a:t> </a:t>
            </a:r>
            <a:r>
              <a:rPr lang="en-US" altLang="en-US" sz="2800" dirty="0" err="1">
                <a:solidFill>
                  <a:schemeClr val="accent2">
                    <a:lumMod val="50000"/>
                  </a:schemeClr>
                </a:solidFill>
              </a:rPr>
              <a:t>thế</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 </a:t>
            </a:r>
          </a:p>
        </p:txBody>
      </p:sp>
      <p:sp>
        <p:nvSpPr>
          <p:cNvPr id="9" name="Text Placeholder 6">
            <a:extLst>
              <a:ext uri="{FF2B5EF4-FFF2-40B4-BE49-F238E27FC236}">
                <a16:creationId xmlns:a16="http://schemas.microsoft.com/office/drawing/2014/main" id="{439FA9EB-B4C5-471A-BC3F-12E550EA7FC3}"/>
              </a:ext>
            </a:extLst>
          </p:cNvPr>
          <p:cNvSpPr txBox="1">
            <a:spLocks/>
          </p:cNvSpPr>
          <p:nvPr/>
        </p:nvSpPr>
        <p:spPr bwMode="auto">
          <a:xfrm>
            <a:off x="334970" y="4839421"/>
            <a:ext cx="114661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cây</a:t>
            </a:r>
            <a:r>
              <a:rPr lang="en-US" altLang="en-US" sz="2800" dirty="0">
                <a:solidFill>
                  <a:schemeClr val="accent2">
                    <a:lumMod val="50000"/>
                  </a:schemeClr>
                </a:solidFill>
              </a:rPr>
              <a:t> </a:t>
            </a:r>
            <a:r>
              <a:rPr lang="en-US" altLang="en-US" sz="2800" dirty="0" err="1">
                <a:solidFill>
                  <a:schemeClr val="accent2">
                    <a:lumMod val="50000"/>
                  </a:schemeClr>
                </a:solidFill>
              </a:rPr>
              <a:t>cà</a:t>
            </a:r>
            <a:r>
              <a:rPr lang="en-US" altLang="en-US" sz="2800" dirty="0">
                <a:solidFill>
                  <a:schemeClr val="accent2">
                    <a:lumMod val="50000"/>
                  </a:schemeClr>
                </a:solidFill>
              </a:rPr>
              <a:t> </a:t>
            </a:r>
            <a:r>
              <a:rPr lang="en-US" altLang="en-US" sz="2800" dirty="0" err="1">
                <a:solidFill>
                  <a:schemeClr val="accent2">
                    <a:lumMod val="50000"/>
                  </a:schemeClr>
                </a:solidFill>
              </a:rPr>
              <a:t>chua</a:t>
            </a:r>
            <a:r>
              <a:rPr lang="en-US" altLang="en-US" sz="2800" dirty="0">
                <a:solidFill>
                  <a:schemeClr val="accent2">
                    <a:lumMod val="50000"/>
                  </a:schemeClr>
                </a:solidFill>
              </a:rPr>
              <a:t> </a:t>
            </a:r>
            <a:r>
              <a:rPr lang="en-US" altLang="en-US" sz="2800" dirty="0" err="1">
                <a:solidFill>
                  <a:schemeClr val="accent2">
                    <a:lumMod val="50000"/>
                  </a:schemeClr>
                </a:solidFill>
              </a:rPr>
              <a:t>từ</a:t>
            </a:r>
            <a:r>
              <a:rPr lang="en-US" altLang="en-US" sz="2800" dirty="0">
                <a:solidFill>
                  <a:schemeClr val="accent2">
                    <a:lumMod val="50000"/>
                  </a:schemeClr>
                </a:solidFill>
              </a:rPr>
              <a:t> </a:t>
            </a:r>
            <a:r>
              <a:rPr lang="en-US" altLang="en-US" sz="2800" dirty="0" err="1">
                <a:solidFill>
                  <a:schemeClr val="accent2">
                    <a:lumMod val="50000"/>
                  </a:schemeClr>
                </a:solidFill>
              </a:rPr>
              <a:t>khi</a:t>
            </a:r>
            <a:r>
              <a:rPr lang="en-US" altLang="en-US" sz="2800" dirty="0">
                <a:solidFill>
                  <a:schemeClr val="accent2">
                    <a:lumMod val="50000"/>
                  </a:schemeClr>
                </a:solidFill>
              </a:rPr>
              <a:t> </a:t>
            </a:r>
            <a:r>
              <a:rPr lang="en-US" altLang="en-US" sz="2800" dirty="0" err="1">
                <a:solidFill>
                  <a:schemeClr val="accent2">
                    <a:lumMod val="50000"/>
                  </a:schemeClr>
                </a:solidFill>
              </a:rPr>
              <a:t>hoa</a:t>
            </a:r>
            <a:r>
              <a:rPr lang="en-US" altLang="en-US" sz="2800" dirty="0">
                <a:solidFill>
                  <a:schemeClr val="accent2">
                    <a:lumMod val="50000"/>
                  </a:schemeClr>
                </a:solidFill>
              </a:rPr>
              <a:t> </a:t>
            </a:r>
            <a:r>
              <a:rPr lang="en-US" altLang="en-US" sz="2800" dirty="0" err="1">
                <a:solidFill>
                  <a:schemeClr val="accent2">
                    <a:lumMod val="50000"/>
                  </a:schemeClr>
                </a:solidFill>
              </a:rPr>
              <a:t>rụng</a:t>
            </a:r>
            <a:r>
              <a:rPr lang="en-US" altLang="en-US" sz="2800" dirty="0">
                <a:solidFill>
                  <a:schemeClr val="accent2">
                    <a:lumMod val="50000"/>
                  </a:schemeClr>
                </a:solidFill>
              </a:rPr>
              <a:t> </a:t>
            </a:r>
            <a:r>
              <a:rPr lang="en-US" altLang="en-US" sz="2800" dirty="0" err="1">
                <a:solidFill>
                  <a:schemeClr val="accent2">
                    <a:lumMod val="50000"/>
                  </a:schemeClr>
                </a:solidFill>
              </a:rPr>
              <a:t>đến</a:t>
            </a:r>
            <a:r>
              <a:rPr lang="en-US" altLang="en-US" sz="2800" dirty="0">
                <a:solidFill>
                  <a:schemeClr val="accent2">
                    <a:lumMod val="50000"/>
                  </a:schemeClr>
                </a:solidFill>
              </a:rPr>
              <a:t> </a:t>
            </a:r>
            <a:r>
              <a:rPr lang="en-US" altLang="en-US" sz="2800" dirty="0" err="1">
                <a:solidFill>
                  <a:schemeClr val="accent2">
                    <a:lumMod val="50000"/>
                  </a:schemeClr>
                </a:solidFill>
              </a:rPr>
              <a:t>khi</a:t>
            </a:r>
            <a:r>
              <a:rPr lang="en-US" altLang="en-US" sz="2800" dirty="0">
                <a:solidFill>
                  <a:schemeClr val="accent2">
                    <a:lumMod val="50000"/>
                  </a:schemeClr>
                </a:solidFill>
              </a:rPr>
              <a:t> </a:t>
            </a:r>
            <a:r>
              <a:rPr lang="en-US" altLang="en-US" sz="2800" dirty="0" err="1">
                <a:solidFill>
                  <a:schemeClr val="accent2">
                    <a:lumMod val="50000"/>
                  </a:schemeClr>
                </a:solidFill>
              </a:rPr>
              <a:t>kết</a:t>
            </a:r>
            <a:r>
              <a:rPr lang="en-US" altLang="en-US" sz="2800" dirty="0">
                <a:solidFill>
                  <a:schemeClr val="accent2">
                    <a:lumMod val="50000"/>
                  </a:schemeClr>
                </a:solidFill>
              </a:rPr>
              <a:t> </a:t>
            </a:r>
            <a:r>
              <a:rPr lang="en-US" altLang="en-US" sz="2800" dirty="0" err="1">
                <a:solidFill>
                  <a:schemeClr val="accent2">
                    <a:lumMod val="50000"/>
                  </a:schemeClr>
                </a:solidFill>
              </a:rPr>
              <a:t>quả</a:t>
            </a:r>
            <a:r>
              <a:rPr lang="en-US" altLang="en-US" sz="2800" dirty="0">
                <a:solidFill>
                  <a:schemeClr val="accent2">
                    <a:lumMod val="50000"/>
                  </a:schemeClr>
                </a:solidFill>
              </a:rPr>
              <a:t>, </a:t>
            </a:r>
            <a:r>
              <a:rPr lang="en-US" altLang="en-US" sz="2800" dirty="0" err="1">
                <a:solidFill>
                  <a:schemeClr val="accent2">
                    <a:lumMod val="50000"/>
                  </a:schemeClr>
                </a:solidFill>
              </a:rPr>
              <a:t>từ</a:t>
            </a:r>
            <a:r>
              <a:rPr lang="en-US" altLang="en-US" sz="2800" dirty="0">
                <a:solidFill>
                  <a:schemeClr val="accent2">
                    <a:lumMod val="50000"/>
                  </a:schemeClr>
                </a:solidFill>
              </a:rPr>
              <a:t> </a:t>
            </a:r>
            <a:r>
              <a:rPr lang="en-US" altLang="en-US" sz="2800" dirty="0" err="1">
                <a:solidFill>
                  <a:schemeClr val="accent2">
                    <a:lumMod val="50000"/>
                  </a:schemeClr>
                </a:solidFill>
              </a:rPr>
              <a:t>khi</a:t>
            </a:r>
            <a:r>
              <a:rPr lang="en-US" altLang="en-US" sz="2800" dirty="0">
                <a:solidFill>
                  <a:schemeClr val="accent2">
                    <a:lumMod val="50000"/>
                  </a:schemeClr>
                </a:solidFill>
              </a:rPr>
              <a:t> </a:t>
            </a:r>
            <a:r>
              <a:rPr lang="en-US" altLang="en-US" sz="2800" dirty="0" err="1">
                <a:solidFill>
                  <a:schemeClr val="accent2">
                    <a:lumMod val="50000"/>
                  </a:schemeClr>
                </a:solidFill>
              </a:rPr>
              <a:t>quả</a:t>
            </a:r>
            <a:r>
              <a:rPr lang="en-US" altLang="en-US" sz="2800" dirty="0">
                <a:solidFill>
                  <a:schemeClr val="accent2">
                    <a:lumMod val="50000"/>
                  </a:schemeClr>
                </a:solidFill>
              </a:rPr>
              <a:t> </a:t>
            </a:r>
            <a:r>
              <a:rPr lang="en-US" altLang="en-US" sz="2800" dirty="0" err="1">
                <a:solidFill>
                  <a:schemeClr val="accent2">
                    <a:lumMod val="50000"/>
                  </a:schemeClr>
                </a:solidFill>
              </a:rPr>
              <a:t>còn</a:t>
            </a:r>
            <a:r>
              <a:rPr lang="en-US" altLang="en-US" sz="2800" dirty="0">
                <a:solidFill>
                  <a:schemeClr val="accent2">
                    <a:lumMod val="50000"/>
                  </a:schemeClr>
                </a:solidFill>
              </a:rPr>
              <a:t> </a:t>
            </a:r>
            <a:r>
              <a:rPr lang="en-US" altLang="en-US" sz="2800" dirty="0" err="1">
                <a:solidFill>
                  <a:schemeClr val="accent2">
                    <a:lumMod val="50000"/>
                  </a:schemeClr>
                </a:solidFill>
              </a:rPr>
              <a:t>xanh</a:t>
            </a:r>
            <a:r>
              <a:rPr lang="en-US" altLang="en-US" sz="2800" dirty="0">
                <a:solidFill>
                  <a:schemeClr val="accent2">
                    <a:lumMod val="50000"/>
                  </a:schemeClr>
                </a:solidFill>
              </a:rPr>
              <a:t> </a:t>
            </a:r>
            <a:r>
              <a:rPr lang="en-US" altLang="en-US" sz="2800" dirty="0" err="1">
                <a:solidFill>
                  <a:schemeClr val="accent2">
                    <a:lumMod val="50000"/>
                  </a:schemeClr>
                </a:solidFill>
              </a:rPr>
              <a:t>đến</a:t>
            </a:r>
            <a:r>
              <a:rPr lang="en-US" altLang="en-US" sz="2800" dirty="0">
                <a:solidFill>
                  <a:schemeClr val="accent2">
                    <a:lumMod val="50000"/>
                  </a:schemeClr>
                </a:solidFill>
              </a:rPr>
              <a:t> </a:t>
            </a:r>
            <a:r>
              <a:rPr lang="en-US" altLang="en-US" sz="2800" dirty="0" err="1">
                <a:solidFill>
                  <a:schemeClr val="accent2">
                    <a:lumMod val="50000"/>
                  </a:schemeClr>
                </a:solidFill>
              </a:rPr>
              <a:t>khi</a:t>
            </a:r>
            <a:r>
              <a:rPr lang="en-US" altLang="en-US" sz="2800" dirty="0">
                <a:solidFill>
                  <a:schemeClr val="accent2">
                    <a:lumMod val="50000"/>
                  </a:schemeClr>
                </a:solidFill>
              </a:rPr>
              <a:t> </a:t>
            </a:r>
            <a:r>
              <a:rPr lang="en-US" altLang="en-US" sz="2800" dirty="0" err="1">
                <a:solidFill>
                  <a:schemeClr val="accent2">
                    <a:lumMod val="50000"/>
                  </a:schemeClr>
                </a:solidFill>
              </a:rPr>
              <a:t>quả</a:t>
            </a:r>
            <a:r>
              <a:rPr lang="en-US" altLang="en-US" sz="2800" dirty="0">
                <a:solidFill>
                  <a:schemeClr val="accent2">
                    <a:lumMod val="50000"/>
                  </a:schemeClr>
                </a:solidFill>
              </a:rPr>
              <a:t> </a:t>
            </a:r>
            <a:r>
              <a:rPr lang="en-US" altLang="en-US" sz="2800" dirty="0" err="1">
                <a:solidFill>
                  <a:schemeClr val="accent2">
                    <a:lumMod val="50000"/>
                  </a:schemeClr>
                </a:solidFill>
              </a:rPr>
              <a:t>chín</a:t>
            </a:r>
            <a:r>
              <a:rPr lang="en-US" altLang="en-US" sz="2800" dirty="0">
                <a:solidFill>
                  <a:schemeClr val="accent2">
                    <a:lumMod val="50000"/>
                  </a:schemeClr>
                </a:solidFill>
              </a:rPr>
              <a:t>.</a:t>
            </a:r>
          </a:p>
        </p:txBody>
      </p:sp>
      <p:sp>
        <p:nvSpPr>
          <p:cNvPr id="12" name="Text Placeholder 6">
            <a:extLst>
              <a:ext uri="{FF2B5EF4-FFF2-40B4-BE49-F238E27FC236}">
                <a16:creationId xmlns:a16="http://schemas.microsoft.com/office/drawing/2014/main" id="{BCD4D1DF-7C1A-40C8-8F37-E4882FB9DA37}"/>
              </a:ext>
            </a:extLst>
          </p:cNvPr>
          <p:cNvSpPr txBox="1">
            <a:spLocks/>
          </p:cNvSpPr>
          <p:nvPr/>
        </p:nvSpPr>
        <p:spPr bwMode="auto">
          <a:xfrm>
            <a:off x="2084649" y="5999814"/>
            <a:ext cx="43939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b="1" dirty="0">
                <a:solidFill>
                  <a:srgbClr val="FF0000"/>
                </a:solidFill>
                <a:sym typeface="Wingdings" panose="05000000000000000000" pitchFamily="2" charset="2"/>
              </a:rPr>
              <a:t></a:t>
            </a:r>
            <a:r>
              <a:rPr lang="en-US" altLang="en-US" sz="2800" b="1" dirty="0">
                <a:solidFill>
                  <a:srgbClr val="FF0000"/>
                </a:solidFill>
              </a:rPr>
              <a:t> </a:t>
            </a:r>
            <a:r>
              <a:rPr lang="en-US" altLang="en-US" sz="2800" b="1" dirty="0" err="1">
                <a:solidFill>
                  <a:srgbClr val="FF0000"/>
                </a:solidFill>
              </a:rPr>
              <a:t>Tả</a:t>
            </a:r>
            <a:r>
              <a:rPr lang="en-US" altLang="en-US" sz="2800" b="1" dirty="0">
                <a:solidFill>
                  <a:srgbClr val="FF0000"/>
                </a:solidFill>
              </a:rPr>
              <a:t> </a:t>
            </a:r>
            <a:r>
              <a:rPr lang="en-US" altLang="en-US" sz="2800" b="1" dirty="0" err="1">
                <a:solidFill>
                  <a:srgbClr val="FF0000"/>
                </a:solidFill>
              </a:rPr>
              <a:t>theo</a:t>
            </a:r>
            <a:r>
              <a:rPr lang="en-US" altLang="en-US" sz="2800" b="1" dirty="0">
                <a:solidFill>
                  <a:srgbClr val="FF0000"/>
                </a:solidFill>
              </a:rPr>
              <a:t> </a:t>
            </a:r>
            <a:r>
              <a:rPr lang="en-US" altLang="en-US" sz="2800" b="1" dirty="0" err="1">
                <a:solidFill>
                  <a:srgbClr val="FF0000"/>
                </a:solidFill>
              </a:rPr>
              <a:t>trình</a:t>
            </a:r>
            <a:r>
              <a:rPr lang="en-US" altLang="en-US" sz="2800" b="1" dirty="0">
                <a:solidFill>
                  <a:srgbClr val="FF0000"/>
                </a:solidFill>
              </a:rPr>
              <a:t> </a:t>
            </a:r>
            <a:r>
              <a:rPr lang="en-US" altLang="en-US" sz="2800" b="1" dirty="0" err="1">
                <a:solidFill>
                  <a:srgbClr val="FF0000"/>
                </a:solidFill>
              </a:rPr>
              <a:t>tự</a:t>
            </a:r>
            <a:r>
              <a:rPr lang="en-US" altLang="en-US" sz="2800" b="1" dirty="0">
                <a:solidFill>
                  <a:srgbClr val="FF0000"/>
                </a:solidFill>
              </a:rPr>
              <a:t> </a:t>
            </a:r>
            <a:r>
              <a:rPr lang="en-US" altLang="en-US" sz="2800" b="1" dirty="0" err="1">
                <a:solidFill>
                  <a:srgbClr val="FF0000"/>
                </a:solidFill>
              </a:rPr>
              <a:t>thời</a:t>
            </a:r>
            <a:r>
              <a:rPr lang="en-US" altLang="en-US" sz="2800" b="1" dirty="0">
                <a:solidFill>
                  <a:srgbClr val="FF0000"/>
                </a:solidFill>
              </a:rPr>
              <a:t> </a:t>
            </a:r>
            <a:r>
              <a:rPr lang="en-US" altLang="en-US" sz="2800" b="1" dirty="0" err="1">
                <a:solidFill>
                  <a:srgbClr val="FF0000"/>
                </a:solidFill>
              </a:rPr>
              <a:t>gian</a:t>
            </a:r>
            <a:endParaRPr lang="en-US" altLang="en-US" sz="2800" b="1" dirty="0">
              <a:solidFill>
                <a:srgbClr val="FF0000"/>
              </a:solidFill>
            </a:endParaRPr>
          </a:p>
        </p:txBody>
      </p:sp>
      <p:sp>
        <p:nvSpPr>
          <p:cNvPr id="15" name="Rectangle 14">
            <a:extLst>
              <a:ext uri="{FF2B5EF4-FFF2-40B4-BE49-F238E27FC236}">
                <a16:creationId xmlns:a16="http://schemas.microsoft.com/office/drawing/2014/main" id="{856AC186-49A1-49AB-A726-E2F809A365D7}"/>
              </a:ext>
            </a:extLst>
          </p:cNvPr>
          <p:cNvSpPr/>
          <p:nvPr/>
        </p:nvSpPr>
        <p:spPr>
          <a:xfrm>
            <a:off x="417775" y="1114958"/>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a:t>
            </a:r>
            <a:r>
              <a:rPr lang="vi-VN" sz="2600" dirty="0">
                <a:solidFill>
                  <a:srgbClr val="FF0000"/>
                </a:solidFill>
                <a:latin typeface="Times New Roman" panose="02020603050405020304" pitchFamily="18" charset="0"/>
                <a:cs typeface="Times New Roman" panose="02020603050405020304" pitchFamily="18" charset="0"/>
              </a:rPr>
              <a:t>Hoa biến đi để cây tạo ra những quả nõn chung màu với cây với lá.</a:t>
            </a:r>
          </a:p>
          <a:p>
            <a:pPr indent="358775" algn="just">
              <a:defRPr/>
            </a:pPr>
            <a:r>
              <a:rPr lang="vi-VN" sz="2600" dirty="0">
                <a:solidFill>
                  <a:srgbClr val="FF0000"/>
                </a:solidFill>
                <a:latin typeface="Times New Roman" panose="02020603050405020304" pitchFamily="18" charset="0"/>
                <a:cs typeface="Times New Roman" panose="02020603050405020304" pitchFamily="18" charset="0"/>
              </a:rPr>
              <a:t>Cà chua ra quả xum xuê, chi chít, quả lớn, quả bé vui mắt như đàn gà mẹ đông con. Quả một, quả chùm, quả sinh đôi, quả chùm ba, chùm bốn. Quả ở thân, quả leo nghịch ngợm lên ngọn làm </a:t>
            </a:r>
            <a:r>
              <a:rPr lang="en-US" sz="2600" dirty="0" err="1">
                <a:solidFill>
                  <a:srgbClr val="FF0000"/>
                </a:solidFill>
                <a:latin typeface="Times New Roman" panose="02020603050405020304" pitchFamily="18" charset="0"/>
                <a:cs typeface="Times New Roman" panose="02020603050405020304" pitchFamily="18" charset="0"/>
              </a:rPr>
              <a:t>oẻ</a:t>
            </a:r>
            <a:r>
              <a:rPr lang="vi-VN" sz="2600" dirty="0">
                <a:solidFill>
                  <a:srgbClr val="FF0000"/>
                </a:solidFill>
                <a:latin typeface="Times New Roman" panose="02020603050405020304" pitchFamily="18" charset="0"/>
                <a:cs typeface="Times New Roman" panose="02020603050405020304" pitchFamily="18" charset="0"/>
              </a:rPr>
              <a:t> cả những cành to nhất.</a:t>
            </a:r>
          </a:p>
          <a:p>
            <a:pPr indent="358775" algn="just">
              <a:defRPr/>
            </a:pPr>
            <a:r>
              <a:rPr lang="vi-VN" sz="2600" dirty="0">
                <a:solidFill>
                  <a:srgbClr val="FF0000"/>
                </a:solidFill>
                <a:latin typeface="Times New Roman" panose="02020603050405020304" pitchFamily="18" charset="0"/>
                <a:cs typeface="Times New Roman" panose="02020603050405020304" pitchFamily="18" charset="0"/>
              </a:rPr>
              <a:t>Nắng đến tạo vị thơm mát dần trong quả. Mỗi quả cà chua chín là một mặt trời nhỏ hiền dịu. Cà chua thắp đèn lồng trong lùm cây nhỏ bé, gọi người đến hái. Màu đỏ là màu nhận ra sớm nhất. </a:t>
            </a:r>
            <a:r>
              <a:rPr lang="vi-VN" sz="2600" dirty="0">
                <a:latin typeface="Times New Roman" panose="02020603050405020304" pitchFamily="18" charset="0"/>
                <a:cs typeface="Times New Roman" panose="02020603050405020304" pitchFamily="18" charset="0"/>
              </a:rPr>
              <a:t>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345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8" grpId="0"/>
      <p:bldP spid="8" grpId="1"/>
      <p:bldP spid="9" grpId="0"/>
      <p:bldP spid="12"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0614102" flipH="1" flipV="1">
            <a:off x="-140570" y="52957"/>
            <a:ext cx="1310573" cy="2666253"/>
          </a:xfrm>
          <a:prstGeom prst="rect">
            <a:avLst/>
          </a:prstGeom>
          <a:ln>
            <a:noFill/>
          </a:ln>
          <a:effectLst>
            <a:softEdge rad="12700"/>
          </a:effectLst>
        </p:spPr>
      </p:pic>
      <p:sp>
        <p:nvSpPr>
          <p:cNvPr id="34" name="Rectangle 33">
            <a:extLst>
              <a:ext uri="{FF2B5EF4-FFF2-40B4-BE49-F238E27FC236}">
                <a16:creationId xmlns:a16="http://schemas.microsoft.com/office/drawing/2014/main" id="{47398DEE-D1E0-46F7-BFAD-70900798FEC2}"/>
              </a:ext>
            </a:extLst>
          </p:cNvPr>
          <p:cNvSpPr/>
          <p:nvPr/>
        </p:nvSpPr>
        <p:spPr>
          <a:xfrm>
            <a:off x="417775" y="1120354"/>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2600" dirty="0">
                <a:latin typeface="Times New Roman" panose="02020603050405020304" pitchFamily="18" charset="0"/>
                <a:cs typeface="Times New Roman" panose="02020603050405020304" pitchFamily="18" charset="0"/>
              </a:rPr>
              <a:t>Cà chua ra quả xum xuê, chi chít, quả lớn, quả bé vui mắt như đàn gà mẹ đông con. Quả một, quả chùm, quả sinh đôi, quả chùm ba, chùm bốn. Quả ở thân, quả leo nghịch ngợm lên ngọn làm ỏe cả những cành to nhất.</a:t>
            </a:r>
          </a:p>
          <a:p>
            <a:pPr indent="358775" algn="just">
              <a:defRPr/>
            </a:pPr>
            <a:r>
              <a:rPr lang="vi-VN" sz="2600" dirty="0">
                <a:latin typeface="Times New Roman" panose="02020603050405020304" pitchFamily="18" charset="0"/>
                <a:cs typeface="Times New Roman" panose="02020603050405020304" pitchFamily="18" charset="0"/>
              </a:rPr>
              <a:t>Nắng đến tạo vị thơm mát dần trong quả. Mỗi quả cà chua chín là một mặt trời nhỏ hiền dịu. Cà chua thắp đèn lồng trong lùm cây nhỏ bé, gọi người đến hái. Màu đỏ là màu nhận ra sớm nhất. 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1238591" y="29231"/>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b.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quả</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50" y="334966"/>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6000" dirty="0" err="1">
                <a:solidFill>
                  <a:srgbClr val="C00000"/>
                </a:solidFill>
                <a:latin typeface="UTM Yves KT" panose="02040603050506020204" pitchFamily="18" charset="0"/>
                <a:ea typeface="+mn-ea"/>
                <a:cs typeface="+mn-ea"/>
                <a:sym typeface="+mn-lt"/>
              </a:rPr>
              <a:t>Quả</a:t>
            </a:r>
            <a:r>
              <a:rPr lang="en-US" altLang="zh-CN" sz="6000" dirty="0">
                <a:solidFill>
                  <a:srgbClr val="C00000"/>
                </a:solidFill>
                <a:latin typeface="UTM Yves KT" panose="02040603050506020204" pitchFamily="18" charset="0"/>
                <a:ea typeface="+mn-ea"/>
                <a:cs typeface="+mn-ea"/>
                <a:sym typeface="+mn-lt"/>
              </a:rPr>
              <a:t> </a:t>
            </a:r>
            <a:r>
              <a:rPr lang="en-US" altLang="zh-CN" sz="6000" dirty="0" err="1">
                <a:solidFill>
                  <a:srgbClr val="C00000"/>
                </a:solidFill>
                <a:latin typeface="UTM Yves KT" panose="02040603050506020204" pitchFamily="18" charset="0"/>
                <a:ea typeface="+mn-ea"/>
                <a:cs typeface="+mn-ea"/>
                <a:sym typeface="+mn-lt"/>
              </a:rPr>
              <a:t>cà</a:t>
            </a:r>
            <a:r>
              <a:rPr lang="en-US" altLang="zh-CN" sz="6000" dirty="0">
                <a:solidFill>
                  <a:srgbClr val="C00000"/>
                </a:solidFill>
                <a:latin typeface="UTM Yves KT" panose="02040603050506020204" pitchFamily="18" charset="0"/>
                <a:ea typeface="+mn-ea"/>
                <a:cs typeface="+mn-ea"/>
                <a:sym typeface="+mn-lt"/>
              </a:rPr>
              <a:t> </a:t>
            </a:r>
            <a:r>
              <a:rPr lang="en-US" altLang="zh-CN" sz="6000" dirty="0" err="1">
                <a:solidFill>
                  <a:srgbClr val="C00000"/>
                </a:solidFill>
                <a:latin typeface="UTM Yves KT" panose="02040603050506020204" pitchFamily="18" charset="0"/>
                <a:ea typeface="+mn-ea"/>
                <a:cs typeface="+mn-ea"/>
                <a:sym typeface="+mn-lt"/>
              </a:rPr>
              <a:t>chua</a:t>
            </a:r>
            <a:endParaRPr lang="zh-CN" sz="6000" dirty="0">
              <a:solidFill>
                <a:srgbClr val="C00000"/>
              </a:solidFill>
              <a:latin typeface="UTM Yves KT" panose="02040603050506020204" pitchFamily="18" charset="0"/>
              <a:ea typeface="+mn-ea"/>
              <a:cs typeface="+mn-ea"/>
              <a:sym typeface="+mn-lt"/>
            </a:endParaRPr>
          </a:p>
        </p:txBody>
      </p:sp>
      <p:sp>
        <p:nvSpPr>
          <p:cNvPr id="8" name="Text Placeholder 6">
            <a:extLst>
              <a:ext uri="{FF2B5EF4-FFF2-40B4-BE49-F238E27FC236}">
                <a16:creationId xmlns:a16="http://schemas.microsoft.com/office/drawing/2014/main" id="{E5FB6B2A-5629-4E90-B04D-B9086423A94B}"/>
              </a:ext>
            </a:extLst>
          </p:cNvPr>
          <p:cNvSpPr txBox="1">
            <a:spLocks/>
          </p:cNvSpPr>
          <p:nvPr/>
        </p:nvSpPr>
        <p:spPr bwMode="auto">
          <a:xfrm>
            <a:off x="355620" y="4834893"/>
            <a:ext cx="8462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đã</a:t>
            </a:r>
            <a:r>
              <a:rPr lang="en-US" altLang="en-US" sz="2800" dirty="0">
                <a:solidFill>
                  <a:schemeClr val="accent2">
                    <a:lumMod val="50000"/>
                  </a:schemeClr>
                </a:solidFill>
              </a:rPr>
              <a:t> </a:t>
            </a:r>
            <a:r>
              <a:rPr lang="en-US" altLang="en-US" sz="2800" dirty="0" err="1">
                <a:solidFill>
                  <a:schemeClr val="accent2">
                    <a:lumMod val="50000"/>
                  </a:schemeClr>
                </a:solidFill>
              </a:rPr>
              <a:t>sử</a:t>
            </a:r>
            <a:r>
              <a:rPr lang="en-US" altLang="en-US" sz="2800" dirty="0">
                <a:solidFill>
                  <a:schemeClr val="accent2">
                    <a:lumMod val="50000"/>
                  </a:schemeClr>
                </a:solidFill>
              </a:rPr>
              <a:t> </a:t>
            </a:r>
            <a:r>
              <a:rPr lang="en-US" altLang="en-US" sz="2800" dirty="0" err="1">
                <a:solidFill>
                  <a:schemeClr val="accent2">
                    <a:lumMod val="50000"/>
                  </a:schemeClr>
                </a:solidFill>
              </a:rPr>
              <a:t>dụng</a:t>
            </a:r>
            <a:r>
              <a:rPr lang="en-US" altLang="en-US" sz="2800" dirty="0">
                <a:solidFill>
                  <a:schemeClr val="accent2">
                    <a:lumMod val="50000"/>
                  </a:schemeClr>
                </a:solidFill>
              </a:rPr>
              <a:t> </a:t>
            </a:r>
            <a:r>
              <a:rPr lang="en-US" altLang="en-US" sz="2800" dirty="0" err="1">
                <a:solidFill>
                  <a:schemeClr val="accent2">
                    <a:lumMod val="50000"/>
                  </a:schemeClr>
                </a:solidFill>
              </a:rPr>
              <a:t>các</a:t>
            </a:r>
            <a:r>
              <a:rPr lang="en-US" altLang="en-US" sz="2800" dirty="0">
                <a:solidFill>
                  <a:schemeClr val="accent2">
                    <a:lumMod val="50000"/>
                  </a:schemeClr>
                </a:solidFill>
              </a:rPr>
              <a:t> </a:t>
            </a:r>
            <a:r>
              <a:rPr lang="en-US" altLang="en-US" sz="2800" dirty="0" err="1">
                <a:solidFill>
                  <a:schemeClr val="accent2">
                    <a:lumMod val="50000"/>
                  </a:schemeClr>
                </a:solidFill>
              </a:rPr>
              <a:t>biện</a:t>
            </a:r>
            <a:r>
              <a:rPr lang="en-US" altLang="en-US" sz="2800" dirty="0">
                <a:solidFill>
                  <a:schemeClr val="accent2">
                    <a:lumMod val="50000"/>
                  </a:schemeClr>
                </a:solidFill>
              </a:rPr>
              <a:t> </a:t>
            </a:r>
            <a:r>
              <a:rPr lang="en-US" altLang="en-US" sz="2800" dirty="0" err="1">
                <a:solidFill>
                  <a:schemeClr val="accent2">
                    <a:lumMod val="50000"/>
                  </a:schemeClr>
                </a:solidFill>
              </a:rPr>
              <a:t>pháp</a:t>
            </a:r>
            <a:r>
              <a:rPr lang="en-US" altLang="en-US" sz="2800" dirty="0">
                <a:solidFill>
                  <a:schemeClr val="accent2">
                    <a:lumMod val="50000"/>
                  </a:schemeClr>
                </a:solidFill>
              </a:rPr>
              <a:t> </a:t>
            </a:r>
            <a:r>
              <a:rPr lang="en-US" altLang="en-US" sz="2800" dirty="0" err="1">
                <a:solidFill>
                  <a:schemeClr val="accent2">
                    <a:lumMod val="50000"/>
                  </a:schemeClr>
                </a:solidFill>
              </a:rPr>
              <a:t>nghệ</a:t>
            </a:r>
            <a:r>
              <a:rPr lang="en-US" altLang="en-US" sz="2800" dirty="0">
                <a:solidFill>
                  <a:schemeClr val="accent2">
                    <a:lumMod val="50000"/>
                  </a:schemeClr>
                </a:solidFill>
              </a:rPr>
              <a:t> </a:t>
            </a:r>
            <a:r>
              <a:rPr lang="en-US" altLang="en-US" sz="2800" dirty="0" err="1">
                <a:solidFill>
                  <a:schemeClr val="accent2">
                    <a:lumMod val="50000"/>
                  </a:schemeClr>
                </a:solidFill>
              </a:rPr>
              <a:t>thuật</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a:t>
            </a:r>
          </a:p>
        </p:txBody>
      </p:sp>
      <p:sp>
        <p:nvSpPr>
          <p:cNvPr id="9" name="Text Placeholder 6">
            <a:extLst>
              <a:ext uri="{FF2B5EF4-FFF2-40B4-BE49-F238E27FC236}">
                <a16:creationId xmlns:a16="http://schemas.microsoft.com/office/drawing/2014/main" id="{439FA9EB-B4C5-471A-BC3F-12E550EA7FC3}"/>
              </a:ext>
            </a:extLst>
          </p:cNvPr>
          <p:cNvSpPr txBox="1">
            <a:spLocks/>
          </p:cNvSpPr>
          <p:nvPr/>
        </p:nvSpPr>
        <p:spPr bwMode="auto">
          <a:xfrm>
            <a:off x="334970" y="4839421"/>
            <a:ext cx="82059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đã</a:t>
            </a:r>
            <a:r>
              <a:rPr lang="en-US" altLang="en-US" sz="2800" dirty="0">
                <a:solidFill>
                  <a:schemeClr val="accent2">
                    <a:lumMod val="50000"/>
                  </a:schemeClr>
                </a:solidFill>
              </a:rPr>
              <a:t> </a:t>
            </a:r>
            <a:r>
              <a:rPr lang="en-US" altLang="en-US" sz="2800" dirty="0" err="1">
                <a:solidFill>
                  <a:schemeClr val="accent2">
                    <a:lumMod val="50000"/>
                  </a:schemeClr>
                </a:solidFill>
              </a:rPr>
              <a:t>sử</a:t>
            </a:r>
            <a:r>
              <a:rPr lang="en-US" altLang="en-US" sz="2800" dirty="0">
                <a:solidFill>
                  <a:schemeClr val="accent2">
                    <a:lumMod val="50000"/>
                  </a:schemeClr>
                </a:solidFill>
              </a:rPr>
              <a:t> </a:t>
            </a:r>
            <a:r>
              <a:rPr lang="en-US" altLang="en-US" sz="2800" dirty="0" err="1">
                <a:solidFill>
                  <a:schemeClr val="accent2">
                    <a:lumMod val="50000"/>
                  </a:schemeClr>
                </a:solidFill>
              </a:rPr>
              <a:t>dụng</a:t>
            </a:r>
            <a:r>
              <a:rPr lang="en-US" altLang="en-US" sz="2800" dirty="0">
                <a:solidFill>
                  <a:schemeClr val="accent2">
                    <a:lumMod val="50000"/>
                  </a:schemeClr>
                </a:solidFill>
              </a:rPr>
              <a:t> </a:t>
            </a:r>
            <a:r>
              <a:rPr lang="en-US" altLang="en-US" sz="2800" dirty="0" err="1">
                <a:solidFill>
                  <a:schemeClr val="accent2">
                    <a:lumMod val="50000"/>
                  </a:schemeClr>
                </a:solidFill>
              </a:rPr>
              <a:t>các</a:t>
            </a:r>
            <a:r>
              <a:rPr lang="en-US" altLang="en-US" sz="2800" dirty="0">
                <a:solidFill>
                  <a:schemeClr val="accent2">
                    <a:lumMod val="50000"/>
                  </a:schemeClr>
                </a:solidFill>
              </a:rPr>
              <a:t> </a:t>
            </a:r>
            <a:r>
              <a:rPr lang="en-US" altLang="en-US" sz="2800" dirty="0" err="1">
                <a:solidFill>
                  <a:schemeClr val="accent2">
                    <a:lumMod val="50000"/>
                  </a:schemeClr>
                </a:solidFill>
              </a:rPr>
              <a:t>biện</a:t>
            </a:r>
            <a:r>
              <a:rPr lang="en-US" altLang="en-US" sz="2800" dirty="0">
                <a:solidFill>
                  <a:schemeClr val="accent2">
                    <a:lumMod val="50000"/>
                  </a:schemeClr>
                </a:solidFill>
              </a:rPr>
              <a:t> </a:t>
            </a:r>
            <a:r>
              <a:rPr lang="en-US" altLang="en-US" sz="2800" dirty="0" err="1">
                <a:solidFill>
                  <a:schemeClr val="accent2">
                    <a:lumMod val="50000"/>
                  </a:schemeClr>
                </a:solidFill>
              </a:rPr>
              <a:t>pháp</a:t>
            </a:r>
            <a:r>
              <a:rPr lang="en-US" altLang="en-US" sz="2800" dirty="0">
                <a:solidFill>
                  <a:schemeClr val="accent2">
                    <a:lumMod val="50000"/>
                  </a:schemeClr>
                </a:solidFill>
              </a:rPr>
              <a:t> </a:t>
            </a:r>
            <a:r>
              <a:rPr lang="en-US" altLang="en-US" sz="2800" dirty="0" err="1">
                <a:solidFill>
                  <a:schemeClr val="accent2">
                    <a:lumMod val="50000"/>
                  </a:schemeClr>
                </a:solidFill>
              </a:rPr>
              <a:t>nghệ</a:t>
            </a:r>
            <a:r>
              <a:rPr lang="en-US" altLang="en-US" sz="2800" dirty="0">
                <a:solidFill>
                  <a:schemeClr val="accent2">
                    <a:lumMod val="50000"/>
                  </a:schemeClr>
                </a:solidFill>
              </a:rPr>
              <a:t> </a:t>
            </a:r>
            <a:r>
              <a:rPr lang="en-US" altLang="en-US" sz="2800" dirty="0" err="1">
                <a:solidFill>
                  <a:schemeClr val="accent2">
                    <a:lumMod val="50000"/>
                  </a:schemeClr>
                </a:solidFill>
              </a:rPr>
              <a:t>thuật</a:t>
            </a:r>
            <a:r>
              <a:rPr lang="en-US" altLang="en-US" sz="2800" dirty="0">
                <a:solidFill>
                  <a:schemeClr val="accent2">
                    <a:lumMod val="50000"/>
                  </a:schemeClr>
                </a:solidFill>
              </a:rPr>
              <a:t> so </a:t>
            </a:r>
            <a:r>
              <a:rPr lang="en-US" altLang="en-US" sz="2800" dirty="0" err="1">
                <a:solidFill>
                  <a:schemeClr val="accent2">
                    <a:lumMod val="50000"/>
                  </a:schemeClr>
                </a:solidFill>
              </a:rPr>
              <a:t>sánh</a:t>
            </a:r>
            <a:endParaRPr lang="en-US" altLang="en-US" sz="2800" dirty="0">
              <a:solidFill>
                <a:schemeClr val="accent2">
                  <a:lumMod val="50000"/>
                </a:schemeClr>
              </a:solidFill>
            </a:endParaRPr>
          </a:p>
        </p:txBody>
      </p:sp>
      <p:sp>
        <p:nvSpPr>
          <p:cNvPr id="15" name="Rectangle 14">
            <a:extLst>
              <a:ext uri="{FF2B5EF4-FFF2-40B4-BE49-F238E27FC236}">
                <a16:creationId xmlns:a16="http://schemas.microsoft.com/office/drawing/2014/main" id="{856AC186-49A1-49AB-A726-E2F809A365D7}"/>
              </a:ext>
            </a:extLst>
          </p:cNvPr>
          <p:cNvSpPr/>
          <p:nvPr/>
        </p:nvSpPr>
        <p:spPr>
          <a:xfrm>
            <a:off x="417775" y="1120354"/>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2600" dirty="0">
                <a:solidFill>
                  <a:srgbClr val="FF0000"/>
                </a:solidFill>
                <a:latin typeface="Times New Roman" panose="02020603050405020304" pitchFamily="18" charset="0"/>
                <a:cs typeface="Times New Roman" panose="02020603050405020304" pitchFamily="18" charset="0"/>
              </a:rPr>
              <a:t>Cà chua ra quả xum xuê, chi chít, quả lớn, quả bé vui mắt như đàn gà mẹ đông con.</a:t>
            </a:r>
            <a:r>
              <a:rPr lang="vi-VN" sz="2600" dirty="0">
                <a:latin typeface="Times New Roman" panose="02020603050405020304" pitchFamily="18" charset="0"/>
                <a:cs typeface="Times New Roman" panose="02020603050405020304" pitchFamily="18" charset="0"/>
              </a:rPr>
              <a:t> Quả một, quả chùm, quả sinh đôi, quả chùm ba, chùm bốn. Quả ở thân, quả leo nghịch ngợm lên ngọn làm ỏe cả những cành to nhất.</a:t>
            </a:r>
          </a:p>
          <a:p>
            <a:pPr indent="358775" algn="just">
              <a:defRPr/>
            </a:pPr>
            <a:r>
              <a:rPr lang="vi-VN" sz="2600" dirty="0">
                <a:latin typeface="Times New Roman" panose="02020603050405020304" pitchFamily="18" charset="0"/>
                <a:cs typeface="Times New Roman" panose="02020603050405020304" pitchFamily="18" charset="0"/>
              </a:rPr>
              <a:t>Nắng đến tạo vị thơm mát dần trong quả. </a:t>
            </a:r>
            <a:r>
              <a:rPr lang="vi-VN" sz="2600" dirty="0">
                <a:solidFill>
                  <a:srgbClr val="FF0000"/>
                </a:solidFill>
                <a:latin typeface="Times New Roman" panose="02020603050405020304" pitchFamily="18" charset="0"/>
                <a:cs typeface="Times New Roman" panose="02020603050405020304" pitchFamily="18" charset="0"/>
              </a:rPr>
              <a:t>Mỗi quả cà chua chín là một mặt trời nhỏ hiền dịu.</a:t>
            </a:r>
            <a:r>
              <a:rPr lang="vi-VN" sz="2600" dirty="0">
                <a:latin typeface="Times New Roman" panose="02020603050405020304" pitchFamily="18" charset="0"/>
                <a:cs typeface="Times New Roman" panose="02020603050405020304" pitchFamily="18" charset="0"/>
              </a:rPr>
              <a:t> Cà chua thắp đèn lồng trong lùm cây nhỏ bé, gọi người đến hái. Màu đỏ là màu nhận ra sớm nhất. 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sp>
        <p:nvSpPr>
          <p:cNvPr id="14" name="Text Placeholder 6">
            <a:extLst>
              <a:ext uri="{FF2B5EF4-FFF2-40B4-BE49-F238E27FC236}">
                <a16:creationId xmlns:a16="http://schemas.microsoft.com/office/drawing/2014/main" id="{0B4020F7-792A-4F7F-A092-D9DF8221EA06}"/>
              </a:ext>
            </a:extLst>
          </p:cNvPr>
          <p:cNvSpPr txBox="1">
            <a:spLocks/>
          </p:cNvSpPr>
          <p:nvPr/>
        </p:nvSpPr>
        <p:spPr bwMode="auto">
          <a:xfrm>
            <a:off x="8226681" y="4839421"/>
            <a:ext cx="21974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err="1">
                <a:solidFill>
                  <a:schemeClr val="accent2">
                    <a:lumMod val="50000"/>
                  </a:schemeClr>
                </a:solidFill>
              </a:rPr>
              <a:t>và</a:t>
            </a:r>
            <a:r>
              <a:rPr lang="en-US" altLang="en-US" sz="2800" dirty="0">
                <a:solidFill>
                  <a:schemeClr val="accent2">
                    <a:lumMod val="50000"/>
                  </a:schemeClr>
                </a:solidFill>
              </a:rPr>
              <a:t> </a:t>
            </a:r>
            <a:r>
              <a:rPr lang="en-US" altLang="en-US" sz="2800" dirty="0" err="1">
                <a:solidFill>
                  <a:schemeClr val="accent2">
                    <a:lumMod val="50000"/>
                  </a:schemeClr>
                </a:solidFill>
              </a:rPr>
              <a:t>nhân</a:t>
            </a:r>
            <a:r>
              <a:rPr lang="en-US" altLang="en-US" sz="2800" dirty="0">
                <a:solidFill>
                  <a:schemeClr val="accent2">
                    <a:lumMod val="50000"/>
                  </a:schemeClr>
                </a:solidFill>
              </a:rPr>
              <a:t> </a:t>
            </a:r>
            <a:r>
              <a:rPr lang="en-US" altLang="en-US" sz="2800" dirty="0" err="1">
                <a:solidFill>
                  <a:schemeClr val="accent2">
                    <a:lumMod val="50000"/>
                  </a:schemeClr>
                </a:solidFill>
              </a:rPr>
              <a:t>hóa</a:t>
            </a:r>
            <a:r>
              <a:rPr lang="en-US" altLang="en-US" sz="2800" dirty="0">
                <a:solidFill>
                  <a:schemeClr val="accent2">
                    <a:lumMod val="50000"/>
                  </a:schemeClr>
                </a:solidFill>
              </a:rPr>
              <a:t>.</a:t>
            </a:r>
          </a:p>
        </p:txBody>
      </p:sp>
      <p:sp>
        <p:nvSpPr>
          <p:cNvPr id="16" name="Rectangle 15">
            <a:extLst>
              <a:ext uri="{FF2B5EF4-FFF2-40B4-BE49-F238E27FC236}">
                <a16:creationId xmlns:a16="http://schemas.microsoft.com/office/drawing/2014/main" id="{EBEA49A2-0C2A-4127-B9D0-468CCB20A341}"/>
              </a:ext>
            </a:extLst>
          </p:cNvPr>
          <p:cNvSpPr/>
          <p:nvPr/>
        </p:nvSpPr>
        <p:spPr>
          <a:xfrm>
            <a:off x="417775" y="1120354"/>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2600" dirty="0">
                <a:solidFill>
                  <a:srgbClr val="FF0000"/>
                </a:solidFill>
                <a:latin typeface="Times New Roman" panose="02020603050405020304" pitchFamily="18" charset="0"/>
                <a:cs typeface="Times New Roman" panose="02020603050405020304" pitchFamily="18" charset="0"/>
              </a:rPr>
              <a:t>Cà chua ra quả xum xuê, chi chít, quả lớn, quả bé vui mắt như đàn gà mẹ đông con.</a:t>
            </a:r>
            <a:r>
              <a:rPr lang="vi-VN" sz="2600" dirty="0">
                <a:latin typeface="Times New Roman" panose="02020603050405020304" pitchFamily="18" charset="0"/>
                <a:cs typeface="Times New Roman" panose="02020603050405020304" pitchFamily="18" charset="0"/>
              </a:rPr>
              <a:t> Quả một, quả chùm, quả sinh đôi, quả chùm ba, chùm bốn. </a:t>
            </a:r>
            <a:r>
              <a:rPr lang="vi-VN" sz="2600" dirty="0">
                <a:solidFill>
                  <a:schemeClr val="accent4">
                    <a:lumMod val="75000"/>
                  </a:schemeClr>
                </a:solidFill>
                <a:latin typeface="Times New Roman" panose="02020603050405020304" pitchFamily="18" charset="0"/>
                <a:cs typeface="Times New Roman" panose="02020603050405020304" pitchFamily="18" charset="0"/>
              </a:rPr>
              <a:t>Quả ở thân, quả leo nghịch ngợm lên ngọn làm ỏe cả những cành to nhất.</a:t>
            </a:r>
          </a:p>
          <a:p>
            <a:pPr indent="358775" algn="just">
              <a:defRPr/>
            </a:pPr>
            <a:r>
              <a:rPr lang="vi-VN" sz="2600" dirty="0">
                <a:latin typeface="Times New Roman" panose="02020603050405020304" pitchFamily="18" charset="0"/>
                <a:cs typeface="Times New Roman" panose="02020603050405020304" pitchFamily="18" charset="0"/>
              </a:rPr>
              <a:t>Nắng đến tạo vị thơm mát dần trong quả. </a:t>
            </a:r>
            <a:r>
              <a:rPr lang="vi-VN" sz="2600" dirty="0">
                <a:solidFill>
                  <a:srgbClr val="FF0000"/>
                </a:solidFill>
                <a:latin typeface="Times New Roman" panose="02020603050405020304" pitchFamily="18" charset="0"/>
                <a:cs typeface="Times New Roman" panose="02020603050405020304" pitchFamily="18" charset="0"/>
              </a:rPr>
              <a:t>Mỗi quả cà chua chín là một mặt trời nhỏ hiền dịu.</a:t>
            </a:r>
            <a:r>
              <a:rPr lang="vi-VN" sz="2600" dirty="0">
                <a:latin typeface="Times New Roman" panose="02020603050405020304" pitchFamily="18" charset="0"/>
                <a:cs typeface="Times New Roman" panose="02020603050405020304" pitchFamily="18" charset="0"/>
              </a:rPr>
              <a:t> </a:t>
            </a:r>
            <a:r>
              <a:rPr lang="vi-VN" sz="2600" dirty="0">
                <a:solidFill>
                  <a:schemeClr val="accent4">
                    <a:lumMod val="75000"/>
                  </a:schemeClr>
                </a:solidFill>
                <a:latin typeface="Times New Roman" panose="02020603050405020304" pitchFamily="18" charset="0"/>
                <a:cs typeface="Times New Roman" panose="02020603050405020304" pitchFamily="18" charset="0"/>
              </a:rPr>
              <a:t>Cà chua thắp đèn lồng trong lùm cây nhỏ bé, gọi người đến hái.</a:t>
            </a:r>
            <a:r>
              <a:rPr lang="vi-VN" sz="2600" dirty="0">
                <a:latin typeface="Times New Roman" panose="02020603050405020304" pitchFamily="18" charset="0"/>
                <a:cs typeface="Times New Roman" panose="02020603050405020304" pitchFamily="18" charset="0"/>
              </a:rPr>
              <a:t> Màu đỏ là màu nhận ra sớm nhất. 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97CA9801-FD44-424D-9453-8BB644162B97}"/>
              </a:ext>
            </a:extLst>
          </p:cNvPr>
          <p:cNvCxnSpPr/>
          <p:nvPr/>
        </p:nvCxnSpPr>
        <p:spPr>
          <a:xfrm>
            <a:off x="508000" y="3175000"/>
            <a:ext cx="1765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8E7F1A-9C04-417F-9F2E-9A8416AFB54E}"/>
              </a:ext>
            </a:extLst>
          </p:cNvPr>
          <p:cNvCxnSpPr/>
          <p:nvPr/>
        </p:nvCxnSpPr>
        <p:spPr>
          <a:xfrm>
            <a:off x="3005435" y="3924300"/>
            <a:ext cx="1765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5D4E1A0-8044-4C45-B62F-965BCA91686F}"/>
              </a:ext>
            </a:extLst>
          </p:cNvPr>
          <p:cNvCxnSpPr>
            <a:cxnSpLocks/>
          </p:cNvCxnSpPr>
          <p:nvPr/>
        </p:nvCxnSpPr>
        <p:spPr>
          <a:xfrm>
            <a:off x="7935055" y="3924300"/>
            <a:ext cx="12724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216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8" grpId="0"/>
      <p:bldP spid="8" grpId="1"/>
      <p:bldP spid="9" grpId="0"/>
      <p:bldP spid="15" grpId="0"/>
      <p:bldP spid="15" grpId="1"/>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52161F-AEC0-464A-93C5-4FA66E55D500}"/>
              </a:ext>
            </a:extLst>
          </p:cNvPr>
          <p:cNvGraphicFramePr>
            <a:graphicFrameLocks noGrp="1"/>
          </p:cNvGraphicFramePr>
          <p:nvPr>
            <p:extLst>
              <p:ext uri="{D42A27DB-BD31-4B8C-83A1-F6EECF244321}">
                <p14:modId xmlns:p14="http://schemas.microsoft.com/office/powerpoint/2010/main" val="3495395482"/>
              </p:ext>
            </p:extLst>
          </p:nvPr>
        </p:nvGraphicFramePr>
        <p:xfrm>
          <a:off x="333601" y="324643"/>
          <a:ext cx="11495317" cy="6322589"/>
        </p:xfrm>
        <a:graphic>
          <a:graphicData uri="http://schemas.openxmlformats.org/drawingml/2006/table">
            <a:tbl>
              <a:tblPr firstRow="1" bandRow="1">
                <a:tableStyleId>{5940675A-B579-460E-94D1-54222C63F5DA}</a:tableStyleId>
              </a:tblPr>
              <a:tblGrid>
                <a:gridCol w="2191885">
                  <a:extLst>
                    <a:ext uri="{9D8B030D-6E8A-4147-A177-3AD203B41FA5}">
                      <a16:colId xmlns:a16="http://schemas.microsoft.com/office/drawing/2014/main" val="20000"/>
                    </a:ext>
                  </a:extLst>
                </a:gridCol>
                <a:gridCol w="4651716">
                  <a:extLst>
                    <a:ext uri="{9D8B030D-6E8A-4147-A177-3AD203B41FA5}">
                      <a16:colId xmlns:a16="http://schemas.microsoft.com/office/drawing/2014/main" val="20001"/>
                    </a:ext>
                  </a:extLst>
                </a:gridCol>
                <a:gridCol w="4651716">
                  <a:extLst>
                    <a:ext uri="{9D8B030D-6E8A-4147-A177-3AD203B41FA5}">
                      <a16:colId xmlns:a16="http://schemas.microsoft.com/office/drawing/2014/main" val="20002"/>
                    </a:ext>
                  </a:extLst>
                </a:gridCol>
              </a:tblGrid>
              <a:tr h="706149">
                <a:tc>
                  <a:txBody>
                    <a:bodyPr/>
                    <a:lstStyle/>
                    <a:p>
                      <a:pPr algn="ctr"/>
                      <a:endParaRPr lang="en-US" sz="1800" dirty="0"/>
                    </a:p>
                  </a:txBody>
                  <a:tcPr marT="45726" marB="45726"/>
                </a:tc>
                <a:tc>
                  <a:txBody>
                    <a:bodyPr/>
                    <a:lstStyle/>
                    <a:p>
                      <a:pPr algn="ctr"/>
                      <a:endParaRPr lang="en-US" sz="1800" dirty="0"/>
                    </a:p>
                  </a:txBody>
                  <a:tcPr marT="45726" marB="45726"/>
                </a:tc>
                <a:tc>
                  <a:txBody>
                    <a:bodyPr/>
                    <a:lstStyle/>
                    <a:p>
                      <a:pPr algn="ctr"/>
                      <a:endParaRPr lang="en-US" sz="1800"/>
                    </a:p>
                  </a:txBody>
                  <a:tcPr marT="45726" marB="45726"/>
                </a:tc>
                <a:extLst>
                  <a:ext uri="{0D108BD9-81ED-4DB2-BD59-A6C34878D82A}">
                    <a16:rowId xmlns:a16="http://schemas.microsoft.com/office/drawing/2014/main" val="10000"/>
                  </a:ext>
                </a:extLst>
              </a:tr>
              <a:tr h="950085">
                <a:tc>
                  <a:txBody>
                    <a:bodyPr/>
                    <a:lstStyle/>
                    <a:p>
                      <a:endParaRPr lang="en-US" sz="1800"/>
                    </a:p>
                  </a:txBody>
                  <a:tcPr marT="45726" marB="45726"/>
                </a:tc>
                <a:tc>
                  <a:txBody>
                    <a:bodyPr/>
                    <a:lstStyle/>
                    <a:p>
                      <a:endParaRPr lang="en-US" sz="1800" dirty="0"/>
                    </a:p>
                  </a:txBody>
                  <a:tcPr marT="45726" marB="45726"/>
                </a:tc>
                <a:tc>
                  <a:txBody>
                    <a:bodyPr/>
                    <a:lstStyle/>
                    <a:p>
                      <a:endParaRPr lang="en-US" sz="1800"/>
                    </a:p>
                  </a:txBody>
                  <a:tcPr marT="45726" marB="45726"/>
                </a:tc>
                <a:extLst>
                  <a:ext uri="{0D108BD9-81ED-4DB2-BD59-A6C34878D82A}">
                    <a16:rowId xmlns:a16="http://schemas.microsoft.com/office/drawing/2014/main" val="10001"/>
                  </a:ext>
                </a:extLst>
              </a:tr>
              <a:tr h="1437237">
                <a:tc>
                  <a:txBody>
                    <a:bodyPr/>
                    <a:lstStyle/>
                    <a:p>
                      <a:endParaRPr lang="en-US" sz="1800"/>
                    </a:p>
                  </a:txBody>
                  <a:tcPr marT="45726" marB="45726"/>
                </a:tc>
                <a:tc>
                  <a:txBody>
                    <a:bodyPr/>
                    <a:lstStyle/>
                    <a:p>
                      <a:endParaRPr lang="en-US" sz="1800" dirty="0"/>
                    </a:p>
                  </a:txBody>
                  <a:tcPr marT="45726" marB="45726"/>
                </a:tc>
                <a:tc>
                  <a:txBody>
                    <a:bodyPr/>
                    <a:lstStyle/>
                    <a:p>
                      <a:endParaRPr lang="en-US" sz="1800" dirty="0"/>
                    </a:p>
                  </a:txBody>
                  <a:tcPr marT="45726" marB="45726"/>
                </a:tc>
                <a:extLst>
                  <a:ext uri="{0D108BD9-81ED-4DB2-BD59-A6C34878D82A}">
                    <a16:rowId xmlns:a16="http://schemas.microsoft.com/office/drawing/2014/main" val="10002"/>
                  </a:ext>
                </a:extLst>
              </a:tr>
              <a:tr h="3229118">
                <a:tc>
                  <a:txBody>
                    <a:bodyPr/>
                    <a:lstStyle/>
                    <a:p>
                      <a:endParaRPr lang="en-US" sz="1800" dirty="0"/>
                    </a:p>
                  </a:txBody>
                  <a:tcPr marT="45726" marB="45726"/>
                </a:tc>
                <a:tc>
                  <a:txBody>
                    <a:bodyPr/>
                    <a:lstStyle/>
                    <a:p>
                      <a:endParaRPr lang="en-US" sz="1800"/>
                    </a:p>
                  </a:txBody>
                  <a:tcPr marT="45726" marB="45726"/>
                </a:tc>
                <a:tc>
                  <a:txBody>
                    <a:bodyPr/>
                    <a:lstStyle/>
                    <a:p>
                      <a:endParaRPr lang="en-US" sz="1800" dirty="0"/>
                    </a:p>
                  </a:txBody>
                  <a:tcPr marT="45726" marB="45726"/>
                </a:tc>
                <a:extLst>
                  <a:ext uri="{0D108BD9-81ED-4DB2-BD59-A6C34878D82A}">
                    <a16:rowId xmlns:a16="http://schemas.microsoft.com/office/drawing/2014/main" val="10003"/>
                  </a:ext>
                </a:extLst>
              </a:tr>
            </a:tbl>
          </a:graphicData>
        </a:graphic>
      </p:graphicFrame>
      <p:sp>
        <p:nvSpPr>
          <p:cNvPr id="3" name="Subtitle 3">
            <a:extLst>
              <a:ext uri="{FF2B5EF4-FFF2-40B4-BE49-F238E27FC236}">
                <a16:creationId xmlns:a16="http://schemas.microsoft.com/office/drawing/2014/main" id="{D5E51E99-9B54-4E3A-AFAD-2BBBD8602DDA}"/>
              </a:ext>
            </a:extLst>
          </p:cNvPr>
          <p:cNvSpPr txBox="1">
            <a:spLocks/>
          </p:cNvSpPr>
          <p:nvPr/>
        </p:nvSpPr>
        <p:spPr>
          <a:xfrm>
            <a:off x="3634713" y="439512"/>
            <a:ext cx="2213654" cy="4683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err="1">
                <a:solidFill>
                  <a:srgbClr val="FF0000"/>
                </a:solidFill>
                <a:latin typeface="Times New Roman" panose="02020603050405020304" pitchFamily="18" charset="0"/>
                <a:cs typeface="Times New Roman" panose="02020603050405020304" pitchFamily="18" charset="0"/>
              </a:rPr>
              <a:t>Hoa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sầu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đâu</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4" name="Subtitle 3">
            <a:extLst>
              <a:ext uri="{FF2B5EF4-FFF2-40B4-BE49-F238E27FC236}">
                <a16:creationId xmlns:a16="http://schemas.microsoft.com/office/drawing/2014/main" id="{BBE5F295-E171-4530-9302-225D166C0931}"/>
              </a:ext>
            </a:extLst>
          </p:cNvPr>
          <p:cNvSpPr txBox="1">
            <a:spLocks/>
          </p:cNvSpPr>
          <p:nvPr/>
        </p:nvSpPr>
        <p:spPr bwMode="auto">
          <a:xfrm>
            <a:off x="8093756" y="379640"/>
            <a:ext cx="29987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Quả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chua</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Subtitle 3">
            <a:extLst>
              <a:ext uri="{FF2B5EF4-FFF2-40B4-BE49-F238E27FC236}">
                <a16:creationId xmlns:a16="http://schemas.microsoft.com/office/drawing/2014/main" id="{1D860466-A5B9-42CD-9EC4-FC2FCA515F02}"/>
              </a:ext>
            </a:extLst>
          </p:cNvPr>
          <p:cNvSpPr txBox="1">
            <a:spLocks/>
          </p:cNvSpPr>
          <p:nvPr/>
        </p:nvSpPr>
        <p:spPr bwMode="auto">
          <a:xfrm>
            <a:off x="404250" y="1043213"/>
            <a:ext cx="2066807"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dirty="0" err="1">
                <a:solidFill>
                  <a:srgbClr val="C00000"/>
                </a:solidFill>
                <a:latin typeface="Times New Roman" panose="02020603050405020304" pitchFamily="18" charset="0"/>
                <a:cs typeface="Times New Roman" panose="02020603050405020304" pitchFamily="18" charset="0"/>
              </a:rPr>
              <a:t>Các</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bộ</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phận</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được</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miêu</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tả</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
        <p:nvSpPr>
          <p:cNvPr id="6" name="Subtitle 3">
            <a:extLst>
              <a:ext uri="{FF2B5EF4-FFF2-40B4-BE49-F238E27FC236}">
                <a16:creationId xmlns:a16="http://schemas.microsoft.com/office/drawing/2014/main" id="{A29C8FED-DE0A-4A28-938B-67B29E8A86B3}"/>
              </a:ext>
            </a:extLst>
          </p:cNvPr>
          <p:cNvSpPr txBox="1">
            <a:spLocks/>
          </p:cNvSpPr>
          <p:nvPr/>
        </p:nvSpPr>
        <p:spPr bwMode="auto">
          <a:xfrm>
            <a:off x="2651634" y="1959316"/>
            <a:ext cx="4506061"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bộ</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chùm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hoa</a:t>
            </a:r>
            <a:r>
              <a:rPr lang="en-US" altLang="en-US" sz="2800" dirty="0">
                <a:latin typeface="Times New Roman" panose="02020603050405020304" pitchFamily="18" charset="0"/>
                <a:cs typeface="Times New Roman" panose="02020603050405020304" pitchFamily="18" charset="0"/>
              </a:rPr>
              <a:t>. </a:t>
            </a:r>
          </a:p>
          <a:p>
            <a:pPr algn="just">
              <a:buFontTx/>
              <a:buNone/>
            </a:pP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trình</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tự</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gian</a:t>
            </a:r>
            <a:endParaRPr lang="en-US" altLang="en-US" sz="2800" b="1" dirty="0">
              <a:latin typeface="Times New Roman" panose="02020603050405020304" pitchFamily="18" charset="0"/>
              <a:cs typeface="Times New Roman" panose="02020603050405020304" pitchFamily="18" charset="0"/>
            </a:endParaRPr>
          </a:p>
          <a:p>
            <a:pPr algn="just">
              <a:buFontTx/>
              <a:buNone/>
            </a:pPr>
            <a:endParaRPr lang="en-US" altLang="en-US" sz="2800" dirty="0">
              <a:latin typeface="Times New Roman" panose="02020603050405020304" pitchFamily="18" charset="0"/>
              <a:cs typeface="Times New Roman" panose="02020603050405020304" pitchFamily="18" charset="0"/>
            </a:endParaRPr>
          </a:p>
        </p:txBody>
      </p:sp>
      <p:sp>
        <p:nvSpPr>
          <p:cNvPr id="7" name="Subtitle 3">
            <a:extLst>
              <a:ext uri="{FF2B5EF4-FFF2-40B4-BE49-F238E27FC236}">
                <a16:creationId xmlns:a16="http://schemas.microsoft.com/office/drawing/2014/main" id="{F7400AF3-8D81-447B-8EAE-698654536C5D}"/>
              </a:ext>
            </a:extLst>
          </p:cNvPr>
          <p:cNvSpPr txBox="1">
            <a:spLocks/>
          </p:cNvSpPr>
          <p:nvPr/>
        </p:nvSpPr>
        <p:spPr bwMode="auto">
          <a:xfrm>
            <a:off x="7338897" y="1946945"/>
            <a:ext cx="439551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triển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chua</a:t>
            </a:r>
            <a:r>
              <a:rPr lang="en-US" altLang="en-US" sz="2800" dirty="0">
                <a:latin typeface="Times New Roman" panose="02020603050405020304" pitchFamily="18" charset="0"/>
                <a:cs typeface="Times New Roman" panose="02020603050405020304" pitchFamily="18" charset="0"/>
              </a:rPr>
              <a:t>. </a:t>
            </a:r>
          </a:p>
          <a:p>
            <a:pPr algn="just">
              <a:buFontTx/>
              <a:buNone/>
            </a:pP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trình</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tự</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thời</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gian</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800" b="1" dirty="0">
              <a:latin typeface="Times New Roman" panose="02020603050405020304" pitchFamily="18" charset="0"/>
              <a:cs typeface="Times New Roman" panose="02020603050405020304" pitchFamily="18" charset="0"/>
            </a:endParaRPr>
          </a:p>
        </p:txBody>
      </p:sp>
      <p:sp>
        <p:nvSpPr>
          <p:cNvPr id="8" name="Subtitle 3">
            <a:extLst>
              <a:ext uri="{FF2B5EF4-FFF2-40B4-BE49-F238E27FC236}">
                <a16:creationId xmlns:a16="http://schemas.microsoft.com/office/drawing/2014/main" id="{A73588E3-A869-4CDF-B3FD-EB8ABBC21D9A}"/>
              </a:ext>
            </a:extLst>
          </p:cNvPr>
          <p:cNvSpPr txBox="1">
            <a:spLocks/>
          </p:cNvSpPr>
          <p:nvPr/>
        </p:nvSpPr>
        <p:spPr bwMode="auto">
          <a:xfrm>
            <a:off x="404250" y="210701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dirty="0" err="1">
                <a:solidFill>
                  <a:srgbClr val="C00000"/>
                </a:solidFill>
                <a:latin typeface="Times New Roman" panose="02020603050405020304" pitchFamily="18" charset="0"/>
                <a:cs typeface="Times New Roman" panose="02020603050405020304" pitchFamily="18" charset="0"/>
              </a:rPr>
              <a:t>Cách</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miêu</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tả</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
        <p:nvSpPr>
          <p:cNvPr id="9" name="Subtitle 3">
            <a:extLst>
              <a:ext uri="{FF2B5EF4-FFF2-40B4-BE49-F238E27FC236}">
                <a16:creationId xmlns:a16="http://schemas.microsoft.com/office/drawing/2014/main" id="{80A3E135-BDFD-41EC-A1FF-28E4E0C55008}"/>
              </a:ext>
            </a:extLst>
          </p:cNvPr>
          <p:cNvSpPr txBox="1">
            <a:spLocks/>
          </p:cNvSpPr>
          <p:nvPr/>
        </p:nvSpPr>
        <p:spPr bwMode="auto">
          <a:xfrm>
            <a:off x="2966128" y="1191533"/>
            <a:ext cx="314122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dirty="0" err="1">
                <a:latin typeface="Times New Roman" panose="02020603050405020304" pitchFamily="18" charset="0"/>
                <a:cs typeface="Times New Roman" panose="02020603050405020304" pitchFamily="18" charset="0"/>
              </a:rPr>
              <a:t>Hoa</a:t>
            </a:r>
            <a:endParaRPr lang="en-US" altLang="en-US" sz="2800" dirty="0">
              <a:latin typeface="Times New Roman" panose="02020603050405020304" pitchFamily="18" charset="0"/>
              <a:cs typeface="Times New Roman" panose="02020603050405020304" pitchFamily="18" charset="0"/>
            </a:endParaRPr>
          </a:p>
        </p:txBody>
      </p:sp>
      <p:sp>
        <p:nvSpPr>
          <p:cNvPr id="10" name="Subtitle 3">
            <a:extLst>
              <a:ext uri="{FF2B5EF4-FFF2-40B4-BE49-F238E27FC236}">
                <a16:creationId xmlns:a16="http://schemas.microsoft.com/office/drawing/2014/main" id="{AD865E42-E271-4304-AA68-D0E034625935}"/>
              </a:ext>
            </a:extLst>
          </p:cNvPr>
          <p:cNvSpPr txBox="1">
            <a:spLocks/>
          </p:cNvSpPr>
          <p:nvPr/>
        </p:nvSpPr>
        <p:spPr bwMode="auto">
          <a:xfrm>
            <a:off x="7854269" y="1201738"/>
            <a:ext cx="295004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dirty="0" err="1">
                <a:latin typeface="Times New Roman" panose="02020603050405020304" pitchFamily="18" charset="0"/>
                <a:cs typeface="Times New Roman" panose="02020603050405020304" pitchFamily="18" charset="0"/>
              </a:rPr>
              <a:t>Quả</a:t>
            </a:r>
            <a:endParaRPr lang="en-US" altLang="en-US" sz="2800" dirty="0">
              <a:latin typeface="Times New Roman" panose="02020603050405020304" pitchFamily="18" charset="0"/>
              <a:cs typeface="Times New Roman" panose="02020603050405020304" pitchFamily="18" charset="0"/>
            </a:endParaRPr>
          </a:p>
        </p:txBody>
      </p:sp>
      <p:sp>
        <p:nvSpPr>
          <p:cNvPr id="11" name="Subtitle 3">
            <a:extLst>
              <a:ext uri="{FF2B5EF4-FFF2-40B4-BE49-F238E27FC236}">
                <a16:creationId xmlns:a16="http://schemas.microsoft.com/office/drawing/2014/main" id="{33475DB8-B6A6-41BE-B7C5-84CDC2A5296F}"/>
              </a:ext>
            </a:extLst>
          </p:cNvPr>
          <p:cNvSpPr txBox="1">
            <a:spLocks/>
          </p:cNvSpPr>
          <p:nvPr/>
        </p:nvSpPr>
        <p:spPr bwMode="auto">
          <a:xfrm>
            <a:off x="404250" y="3485937"/>
            <a:ext cx="2590800" cy="110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dirty="0" err="1">
                <a:solidFill>
                  <a:srgbClr val="C00000"/>
                </a:solidFill>
                <a:latin typeface="Times New Roman" panose="02020603050405020304" pitchFamily="18" charset="0"/>
                <a:cs typeface="Times New Roman" panose="02020603050405020304" pitchFamily="18" charset="0"/>
              </a:rPr>
              <a:t>Biện</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pháp</a:t>
            </a:r>
            <a:r>
              <a:rPr lang="en-US" altLang="en-US" sz="2800" dirty="0">
                <a:solidFill>
                  <a:srgbClr val="C00000"/>
                </a:solidFill>
                <a:latin typeface="Times New Roman" panose="02020603050405020304" pitchFamily="18" charset="0"/>
                <a:cs typeface="Times New Roman" panose="02020603050405020304" pitchFamily="18" charset="0"/>
              </a:rPr>
              <a:t> </a:t>
            </a:r>
          </a:p>
          <a:p>
            <a:pPr>
              <a:buFontTx/>
              <a:buNone/>
            </a:pPr>
            <a:r>
              <a:rPr lang="en-US" altLang="en-US" sz="2800" dirty="0" err="1">
                <a:solidFill>
                  <a:srgbClr val="C00000"/>
                </a:solidFill>
                <a:latin typeface="Times New Roman" panose="02020603050405020304" pitchFamily="18" charset="0"/>
                <a:cs typeface="Times New Roman" panose="02020603050405020304" pitchFamily="18" charset="0"/>
              </a:rPr>
              <a:t>nghệ</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thuật</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
        <p:nvSpPr>
          <p:cNvPr id="12" name="Subtitle 3">
            <a:extLst>
              <a:ext uri="{FF2B5EF4-FFF2-40B4-BE49-F238E27FC236}">
                <a16:creationId xmlns:a16="http://schemas.microsoft.com/office/drawing/2014/main" id="{5C4684FE-F934-4FAA-A2A0-8BDCEED6509A}"/>
              </a:ext>
            </a:extLst>
          </p:cNvPr>
          <p:cNvSpPr txBox="1">
            <a:spLocks/>
          </p:cNvSpPr>
          <p:nvPr/>
        </p:nvSpPr>
        <p:spPr bwMode="auto">
          <a:xfrm>
            <a:off x="2651634" y="3368213"/>
            <a:ext cx="1966159"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dirty="0">
                <a:latin typeface="Times New Roman" panose="02020603050405020304" pitchFamily="18" charset="0"/>
                <a:cs typeface="Times New Roman" panose="02020603050405020304" pitchFamily="18" charset="0"/>
              </a:rPr>
              <a:t>So </a:t>
            </a:r>
            <a:r>
              <a:rPr lang="en-US" altLang="en-US" sz="2800" b="1" dirty="0" err="1">
                <a:latin typeface="Times New Roman" panose="02020603050405020304" pitchFamily="18" charset="0"/>
                <a:cs typeface="Times New Roman" panose="02020603050405020304" pitchFamily="18" charset="0"/>
              </a:rPr>
              <a:t>sánh</a:t>
            </a:r>
            <a:endParaRPr lang="en-US" altLang="en-US" sz="2800" b="1"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37BE54C-9CBA-4E16-BBF6-D0C76AACF841}"/>
              </a:ext>
            </a:extLst>
          </p:cNvPr>
          <p:cNvSpPr>
            <a:spLocks noChangeArrowheads="1"/>
          </p:cNvSpPr>
          <p:nvPr/>
        </p:nvSpPr>
        <p:spPr bwMode="auto">
          <a:xfrm>
            <a:off x="2651635" y="3825413"/>
            <a:ext cx="44489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cs typeface="Times New Roman" panose="02020603050405020304" pitchFamily="18" charset="0"/>
              </a:rPr>
              <a:t>- </a:t>
            </a:r>
            <a:r>
              <a:rPr lang="vi-VN" altLang="en-US" sz="2800" i="1" dirty="0">
                <a:latin typeface="Times New Roman" panose="02020603050405020304" pitchFamily="18" charset="0"/>
                <a:cs typeface="Times New Roman" panose="02020603050405020304" pitchFamily="18" charset="0"/>
              </a:rPr>
              <a:t>hoa sầu đâu nở như cười</a:t>
            </a:r>
            <a:endParaRPr lang="en-US" altLang="en-US" sz="2800" i="1"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EC8875B5-152B-454F-A72E-15F2044721D7}"/>
              </a:ext>
            </a:extLst>
          </p:cNvPr>
          <p:cNvSpPr>
            <a:spLocks noChangeArrowheads="1"/>
          </p:cNvSpPr>
          <p:nvPr/>
        </p:nvSpPr>
        <p:spPr bwMode="auto">
          <a:xfrm>
            <a:off x="2651634" y="4293725"/>
            <a:ext cx="44489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cs typeface="Times New Roman" panose="02020603050405020304" pitchFamily="18" charset="0"/>
              </a:rPr>
              <a:t>- </a:t>
            </a:r>
            <a:r>
              <a:rPr lang="vi-VN" altLang="en-US" sz="2800" i="1" dirty="0">
                <a:latin typeface="Times New Roman" panose="02020603050405020304" pitchFamily="18" charset="0"/>
                <a:cs typeface="Times New Roman" panose="02020603050405020304" pitchFamily="18" charset="0"/>
              </a:rPr>
              <a:t>một mùi thơm mát mẻ, dịu dàng, mát mẻ còn hơn cả hương cau, mà dịu dàng có khi hơn cả mùi thơm hoa mộc</a:t>
            </a:r>
            <a:endParaRPr lang="en-US" altLang="en-US" sz="2800" i="1" dirty="0"/>
          </a:p>
        </p:txBody>
      </p:sp>
      <p:sp>
        <p:nvSpPr>
          <p:cNvPr id="15" name="Subtitle 3">
            <a:extLst>
              <a:ext uri="{FF2B5EF4-FFF2-40B4-BE49-F238E27FC236}">
                <a16:creationId xmlns:a16="http://schemas.microsoft.com/office/drawing/2014/main" id="{85471F6B-C74D-4810-8A6C-0691B8946CBC}"/>
              </a:ext>
            </a:extLst>
          </p:cNvPr>
          <p:cNvSpPr txBox="1">
            <a:spLocks/>
          </p:cNvSpPr>
          <p:nvPr/>
        </p:nvSpPr>
        <p:spPr bwMode="auto">
          <a:xfrm>
            <a:off x="7338898" y="3374231"/>
            <a:ext cx="182998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dirty="0">
                <a:latin typeface="Times New Roman" panose="02020603050405020304" pitchFamily="18" charset="0"/>
                <a:cs typeface="Times New Roman" panose="02020603050405020304" pitchFamily="18" charset="0"/>
              </a:rPr>
              <a:t>So </a:t>
            </a:r>
            <a:r>
              <a:rPr lang="en-US" altLang="en-US" sz="2800" b="1" dirty="0" err="1">
                <a:latin typeface="Times New Roman" panose="02020603050405020304" pitchFamily="18" charset="0"/>
                <a:cs typeface="Times New Roman" panose="02020603050405020304" pitchFamily="18" charset="0"/>
              </a:rPr>
              <a:t>sánh</a:t>
            </a:r>
            <a:endParaRPr lang="en-US" altLang="en-US" sz="2800" b="1"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CCE8808-4890-49B3-B059-6B3A922165E9}"/>
              </a:ext>
            </a:extLst>
          </p:cNvPr>
          <p:cNvSpPr>
            <a:spLocks noChangeArrowheads="1"/>
          </p:cNvSpPr>
          <p:nvPr/>
        </p:nvSpPr>
        <p:spPr bwMode="auto">
          <a:xfrm>
            <a:off x="7338898" y="3707811"/>
            <a:ext cx="43955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rPr>
              <a:t>- </a:t>
            </a:r>
            <a:r>
              <a:rPr lang="vi-VN" altLang="en-US" sz="2800" i="1" dirty="0">
                <a:latin typeface="Times New Roman" panose="02020603050405020304" pitchFamily="18" charset="0"/>
              </a:rPr>
              <a:t>quả lớn, quả bé vui mắt như đàn gà mẹ đông con.</a:t>
            </a:r>
            <a:endParaRPr lang="en-US" altLang="en-US" sz="2800" i="1" dirty="0"/>
          </a:p>
        </p:txBody>
      </p:sp>
      <p:sp>
        <p:nvSpPr>
          <p:cNvPr id="17" name="Subtitle 3">
            <a:extLst>
              <a:ext uri="{FF2B5EF4-FFF2-40B4-BE49-F238E27FC236}">
                <a16:creationId xmlns:a16="http://schemas.microsoft.com/office/drawing/2014/main" id="{BD460E99-DA4A-4826-AC3A-766DE239FCF6}"/>
              </a:ext>
            </a:extLst>
          </p:cNvPr>
          <p:cNvSpPr txBox="1">
            <a:spLocks/>
          </p:cNvSpPr>
          <p:nvPr/>
        </p:nvSpPr>
        <p:spPr bwMode="auto">
          <a:xfrm>
            <a:off x="7356816" y="5340439"/>
            <a:ext cx="4472102" cy="56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dirty="0" err="1">
                <a:latin typeface="Times New Roman" panose="02020603050405020304" pitchFamily="18" charset="0"/>
                <a:cs typeface="Times New Roman" panose="02020603050405020304" pitchFamily="18" charset="0"/>
              </a:rPr>
              <a:t>Nhân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hóa</a:t>
            </a:r>
            <a:endParaRPr lang="en-US" altLang="en-US" sz="2800" b="1"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13FE004F-449E-40AF-89FB-E19AC238FE0C}"/>
              </a:ext>
            </a:extLst>
          </p:cNvPr>
          <p:cNvSpPr>
            <a:spLocks noChangeArrowheads="1"/>
          </p:cNvSpPr>
          <p:nvPr/>
        </p:nvSpPr>
        <p:spPr bwMode="auto">
          <a:xfrm>
            <a:off x="7342451" y="5693125"/>
            <a:ext cx="44242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nghịch</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ngợm</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thắp</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đèn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lồng</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gọi</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người</a:t>
            </a:r>
            <a:r>
              <a:rPr lang="en-US" altLang="en-US" sz="2800" i="1" dirty="0">
                <a:latin typeface="Times New Roman" panose="02020603050405020304" pitchFamily="18" charset="0"/>
              </a:rPr>
              <a:t>. </a:t>
            </a:r>
            <a:endParaRPr lang="en-US" altLang="en-US" sz="2800" i="1" dirty="0"/>
          </a:p>
        </p:txBody>
      </p:sp>
      <p:sp>
        <p:nvSpPr>
          <p:cNvPr id="19" name="Rectangle 18">
            <a:extLst>
              <a:ext uri="{FF2B5EF4-FFF2-40B4-BE49-F238E27FC236}">
                <a16:creationId xmlns:a16="http://schemas.microsoft.com/office/drawing/2014/main" id="{C72F169A-4401-486B-98D3-9FDC7EB8395D}"/>
              </a:ext>
            </a:extLst>
          </p:cNvPr>
          <p:cNvSpPr>
            <a:spLocks noChangeArrowheads="1"/>
          </p:cNvSpPr>
          <p:nvPr/>
        </p:nvSpPr>
        <p:spPr bwMode="auto">
          <a:xfrm>
            <a:off x="7356816" y="4535011"/>
            <a:ext cx="43955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rPr>
              <a:t>- </a:t>
            </a:r>
            <a:r>
              <a:rPr lang="vi-VN" altLang="en-US" sz="2800" i="1" dirty="0">
                <a:latin typeface="Times New Roman" panose="02020603050405020304" pitchFamily="18" charset="0"/>
              </a:rPr>
              <a:t>Mỗi quả cà chua chín là một mặt trời nhỏ hiền dịu.</a:t>
            </a:r>
            <a:endParaRPr lang="en-US" altLang="en-US" sz="2800" i="1" dirty="0"/>
          </a:p>
        </p:txBody>
      </p:sp>
    </p:spTree>
    <p:extLst>
      <p:ext uri="{BB962C8B-B14F-4D97-AF65-F5344CB8AC3E}">
        <p14:creationId xmlns:p14="http://schemas.microsoft.com/office/powerpoint/2010/main" val="2952945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P spid="13" grpId="0"/>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C249CBDD-E7EA-4084-8D82-8EB9DA82CE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图文框 1">
            <a:extLst>
              <a:ext uri="{FF2B5EF4-FFF2-40B4-BE49-F238E27FC236}">
                <a16:creationId xmlns:a16="http://schemas.microsoft.com/office/drawing/2014/main" id="{2782F274-D7AE-4B93-91EF-1831C5AAFBDF}"/>
              </a:ext>
            </a:extLst>
          </p:cNvPr>
          <p:cNvSpPr/>
          <p:nvPr/>
        </p:nvSpPr>
        <p:spPr>
          <a:xfrm>
            <a:off x="-1325" y="-7254"/>
            <a:ext cx="12192000" cy="6865254"/>
          </a:xfrm>
          <a:prstGeom prst="frame">
            <a:avLst>
              <a:gd name="adj1" fmla="val 2756"/>
            </a:avLst>
          </a:prstGeom>
          <a:solidFill>
            <a:srgbClr val="B4DCBE"/>
          </a:solidFill>
          <a:ln>
            <a:noFill/>
          </a:ln>
          <a:effectLst>
            <a:innerShdw blurRad="114300">
              <a:schemeClr val="bg1">
                <a:lumMod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Text Box 7">
            <a:extLst>
              <a:ext uri="{FF2B5EF4-FFF2-40B4-BE49-F238E27FC236}">
                <a16:creationId xmlns:a16="http://schemas.microsoft.com/office/drawing/2014/main" id="{9A39B318-1C57-4F47-A9FD-53E5C52A4E38}"/>
              </a:ext>
            </a:extLst>
          </p:cNvPr>
          <p:cNvSpPr txBox="1">
            <a:spLocks noChangeArrowheads="1"/>
          </p:cNvSpPr>
          <p:nvPr/>
        </p:nvSpPr>
        <p:spPr bwMode="auto">
          <a:xfrm>
            <a:off x="4271030" y="554393"/>
            <a:ext cx="72595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i="1" dirty="0">
                <a:latin typeface="Times New Roman" panose="02020603050405020304" pitchFamily="18" charset="0"/>
              </a:rPr>
              <a:t>2. Viết một đoạn văn tả một loài hoa hoặc </a:t>
            </a:r>
            <a:endParaRPr lang="en-US" altLang="en-US" i="1" dirty="0">
              <a:latin typeface="Times New Roman" panose="02020603050405020304" pitchFamily="18" charset="0"/>
            </a:endParaRPr>
          </a:p>
          <a:p>
            <a:pPr algn="just" eaLnBrk="1" hangingPunct="1">
              <a:spcBef>
                <a:spcPct val="0"/>
              </a:spcBef>
              <a:buFontTx/>
              <a:buNone/>
            </a:pPr>
            <a:r>
              <a:rPr lang="vi-VN" altLang="en-US" i="1" dirty="0">
                <a:latin typeface="Times New Roman" panose="02020603050405020304" pitchFamily="18" charset="0"/>
              </a:rPr>
              <a:t>một thứ quả mà em yêu thích. </a:t>
            </a:r>
          </a:p>
        </p:txBody>
      </p:sp>
      <p:sp>
        <p:nvSpPr>
          <p:cNvPr id="21" name="Text Placeholder 6">
            <a:extLst>
              <a:ext uri="{FF2B5EF4-FFF2-40B4-BE49-F238E27FC236}">
                <a16:creationId xmlns:a16="http://schemas.microsoft.com/office/drawing/2014/main" id="{2F9181F2-639A-456A-8F22-97F0442323D3}"/>
              </a:ext>
            </a:extLst>
          </p:cNvPr>
          <p:cNvSpPr txBox="1">
            <a:spLocks/>
          </p:cNvSpPr>
          <p:nvPr/>
        </p:nvSpPr>
        <p:spPr bwMode="auto">
          <a:xfrm>
            <a:off x="3175907" y="2429404"/>
            <a:ext cx="77856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Em</a:t>
            </a:r>
            <a:r>
              <a:rPr lang="en-US" altLang="en-US" dirty="0">
                <a:solidFill>
                  <a:schemeClr val="accent2">
                    <a:lumMod val="50000"/>
                  </a:schemeClr>
                </a:solidFill>
              </a:rPr>
              <a:t> </a:t>
            </a:r>
            <a:r>
              <a:rPr lang="en-US" altLang="en-US" dirty="0" err="1">
                <a:solidFill>
                  <a:schemeClr val="accent2">
                    <a:lumMod val="50000"/>
                  </a:schemeClr>
                </a:solidFill>
              </a:rPr>
              <a:t>sẽ</a:t>
            </a:r>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theo</a:t>
            </a:r>
            <a:r>
              <a:rPr lang="en-US" altLang="en-US" dirty="0">
                <a:solidFill>
                  <a:schemeClr val="accent2">
                    <a:lumMod val="50000"/>
                  </a:schemeClr>
                </a:solidFill>
              </a:rPr>
              <a:t> </a:t>
            </a:r>
            <a:r>
              <a:rPr lang="en-US" altLang="en-US" dirty="0" err="1">
                <a:solidFill>
                  <a:schemeClr val="accent2">
                    <a:lumMod val="50000"/>
                  </a:schemeClr>
                </a:solidFill>
              </a:rPr>
              <a:t>trình</a:t>
            </a:r>
            <a:r>
              <a:rPr lang="en-US" altLang="en-US" dirty="0">
                <a:solidFill>
                  <a:schemeClr val="accent2">
                    <a:lumMod val="50000"/>
                  </a:schemeClr>
                </a:solidFill>
              </a:rPr>
              <a:t> </a:t>
            </a:r>
            <a:r>
              <a:rPr lang="en-US" altLang="en-US" dirty="0" err="1">
                <a:solidFill>
                  <a:schemeClr val="accent2">
                    <a:lumMod val="50000"/>
                  </a:schemeClr>
                </a:solidFill>
              </a:rPr>
              <a:t>tự</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a:t>
            </a:r>
          </a:p>
        </p:txBody>
      </p:sp>
      <p:sp>
        <p:nvSpPr>
          <p:cNvPr id="22" name="Text Placeholder 6">
            <a:extLst>
              <a:ext uri="{FF2B5EF4-FFF2-40B4-BE49-F238E27FC236}">
                <a16:creationId xmlns:a16="http://schemas.microsoft.com/office/drawing/2014/main" id="{959872B7-6508-43A2-A240-28A4546FCE84}"/>
              </a:ext>
            </a:extLst>
          </p:cNvPr>
          <p:cNvSpPr txBox="1">
            <a:spLocks/>
          </p:cNvSpPr>
          <p:nvPr/>
        </p:nvSpPr>
        <p:spPr bwMode="auto">
          <a:xfrm>
            <a:off x="3220883" y="1884554"/>
            <a:ext cx="84621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Em</a:t>
            </a:r>
            <a:r>
              <a:rPr lang="en-US" altLang="en-US" dirty="0">
                <a:solidFill>
                  <a:schemeClr val="accent2">
                    <a:lumMod val="50000"/>
                  </a:schemeClr>
                </a:solidFill>
              </a:rPr>
              <a:t> </a:t>
            </a:r>
            <a:r>
              <a:rPr lang="en-US" altLang="en-US" dirty="0" err="1">
                <a:solidFill>
                  <a:schemeClr val="accent2">
                    <a:lumMod val="50000"/>
                  </a:schemeClr>
                </a:solidFill>
              </a:rPr>
              <a:t>thích</a:t>
            </a:r>
            <a:r>
              <a:rPr lang="en-US" altLang="en-US" dirty="0">
                <a:solidFill>
                  <a:schemeClr val="accent2">
                    <a:lumMod val="50000"/>
                  </a:schemeClr>
                </a:solidFill>
              </a:rPr>
              <a:t> </a:t>
            </a:r>
            <a:r>
              <a:rPr lang="en-US" altLang="en-US" dirty="0" err="1">
                <a:solidFill>
                  <a:schemeClr val="accent2">
                    <a:lumMod val="50000"/>
                  </a:schemeClr>
                </a:solidFill>
              </a:rPr>
              <a:t>một</a:t>
            </a:r>
            <a:r>
              <a:rPr lang="en-US" altLang="en-US" dirty="0">
                <a:solidFill>
                  <a:schemeClr val="accent2">
                    <a:lumMod val="50000"/>
                  </a:schemeClr>
                </a:solidFill>
              </a:rPr>
              <a:t> </a:t>
            </a:r>
            <a:r>
              <a:rPr lang="en-US" altLang="en-US" dirty="0" err="1">
                <a:solidFill>
                  <a:schemeClr val="accent2">
                    <a:lumMod val="50000"/>
                  </a:schemeClr>
                </a:solidFill>
              </a:rPr>
              <a:t>loài</a:t>
            </a:r>
            <a:r>
              <a:rPr lang="en-US" altLang="en-US" dirty="0">
                <a:solidFill>
                  <a:schemeClr val="accent2">
                    <a:lumMod val="50000"/>
                  </a:schemeClr>
                </a:solidFill>
              </a:rPr>
              <a:t> </a:t>
            </a:r>
            <a:r>
              <a:rPr lang="en-US" altLang="en-US" dirty="0" err="1">
                <a:solidFill>
                  <a:schemeClr val="accent2">
                    <a:lumMod val="50000"/>
                  </a:schemeClr>
                </a:solidFill>
              </a:rPr>
              <a:t>hoa</a:t>
            </a:r>
            <a:r>
              <a:rPr lang="en-US" altLang="en-US" dirty="0">
                <a:solidFill>
                  <a:schemeClr val="accent2">
                    <a:lumMod val="50000"/>
                  </a:schemeClr>
                </a:solidFill>
              </a:rPr>
              <a:t> hay </a:t>
            </a:r>
            <a:r>
              <a:rPr lang="en-US" altLang="en-US" dirty="0" err="1">
                <a:solidFill>
                  <a:schemeClr val="accent2">
                    <a:lumMod val="50000"/>
                  </a:schemeClr>
                </a:solidFill>
              </a:rPr>
              <a:t>một</a:t>
            </a:r>
            <a:r>
              <a:rPr lang="en-US" altLang="en-US" dirty="0">
                <a:solidFill>
                  <a:schemeClr val="accent2">
                    <a:lumMod val="50000"/>
                  </a:schemeClr>
                </a:solidFill>
              </a:rPr>
              <a:t> </a:t>
            </a:r>
            <a:r>
              <a:rPr lang="en-US" altLang="en-US" dirty="0" err="1">
                <a:solidFill>
                  <a:schemeClr val="accent2">
                    <a:lumMod val="50000"/>
                  </a:schemeClr>
                </a:solidFill>
              </a:rPr>
              <a:t>thứ</a:t>
            </a:r>
            <a:r>
              <a:rPr lang="en-US" altLang="en-US" dirty="0">
                <a:solidFill>
                  <a:schemeClr val="accent2">
                    <a:lumMod val="50000"/>
                  </a:schemeClr>
                </a:solidFill>
              </a:rPr>
              <a:t> </a:t>
            </a:r>
            <a:r>
              <a:rPr lang="en-US" altLang="en-US" dirty="0" err="1">
                <a:solidFill>
                  <a:schemeClr val="accent2">
                    <a:lumMod val="50000"/>
                  </a:schemeClr>
                </a:solidFill>
              </a:rPr>
              <a:t>quả</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a:t>
            </a:r>
          </a:p>
        </p:txBody>
      </p:sp>
      <p:cxnSp>
        <p:nvCxnSpPr>
          <p:cNvPr id="4" name="Straight Connector 3">
            <a:extLst>
              <a:ext uri="{FF2B5EF4-FFF2-40B4-BE49-F238E27FC236}">
                <a16:creationId xmlns:a16="http://schemas.microsoft.com/office/drawing/2014/main" id="{E9FDDB8E-1D69-4CBE-A02B-6DED9573CB3A}"/>
              </a:ext>
            </a:extLst>
          </p:cNvPr>
          <p:cNvCxnSpPr/>
          <p:nvPr/>
        </p:nvCxnSpPr>
        <p:spPr>
          <a:xfrm>
            <a:off x="5436377" y="1079733"/>
            <a:ext cx="2209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0B3B3A9-4372-4735-A4B1-C0D90123C829}"/>
              </a:ext>
            </a:extLst>
          </p:cNvPr>
          <p:cNvCxnSpPr>
            <a:cxnSpLocks/>
          </p:cNvCxnSpPr>
          <p:nvPr/>
        </p:nvCxnSpPr>
        <p:spPr>
          <a:xfrm>
            <a:off x="7831852" y="1082118"/>
            <a:ext cx="293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43D2F9-9B99-40FD-B503-E1192BEF873A}"/>
              </a:ext>
            </a:extLst>
          </p:cNvPr>
          <p:cNvCxnSpPr>
            <a:cxnSpLocks/>
          </p:cNvCxnSpPr>
          <p:nvPr/>
        </p:nvCxnSpPr>
        <p:spPr>
          <a:xfrm>
            <a:off x="8174134" y="1079733"/>
            <a:ext cx="20620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3C83D2B-9D2C-475A-966C-8E3DA7E12D29}"/>
              </a:ext>
            </a:extLst>
          </p:cNvPr>
          <p:cNvCxnSpPr>
            <a:cxnSpLocks/>
          </p:cNvCxnSpPr>
          <p:nvPr/>
        </p:nvCxnSpPr>
        <p:spPr>
          <a:xfrm>
            <a:off x="4422191" y="1551553"/>
            <a:ext cx="19999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 Placeholder 6">
            <a:extLst>
              <a:ext uri="{FF2B5EF4-FFF2-40B4-BE49-F238E27FC236}">
                <a16:creationId xmlns:a16="http://schemas.microsoft.com/office/drawing/2014/main" id="{2C87BB35-8B64-4C11-ADD6-FF2A43CC1D6E}"/>
              </a:ext>
            </a:extLst>
          </p:cNvPr>
          <p:cNvSpPr txBox="1">
            <a:spLocks/>
          </p:cNvSpPr>
          <p:nvPr/>
        </p:nvSpPr>
        <p:spPr bwMode="auto">
          <a:xfrm>
            <a:off x="3384197" y="2974254"/>
            <a:ext cx="77856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từng</a:t>
            </a:r>
            <a:r>
              <a:rPr lang="en-US" altLang="en-US" dirty="0">
                <a:solidFill>
                  <a:schemeClr val="accent2">
                    <a:lumMod val="50000"/>
                  </a:schemeClr>
                </a:solidFill>
              </a:rPr>
              <a:t> </a:t>
            </a:r>
            <a:r>
              <a:rPr lang="en-US" altLang="en-US" dirty="0" err="1">
                <a:solidFill>
                  <a:schemeClr val="accent2">
                    <a:lumMod val="50000"/>
                  </a:schemeClr>
                </a:solidFill>
              </a:rPr>
              <a:t>bộ</a:t>
            </a:r>
            <a:r>
              <a:rPr lang="en-US" altLang="en-US" dirty="0">
                <a:solidFill>
                  <a:schemeClr val="accent2">
                    <a:lumMod val="50000"/>
                  </a:schemeClr>
                </a:solidFill>
              </a:rPr>
              <a:t> </a:t>
            </a:r>
            <a:r>
              <a:rPr lang="en-US" altLang="en-US" dirty="0" err="1">
                <a:solidFill>
                  <a:schemeClr val="accent2">
                    <a:lumMod val="50000"/>
                  </a:schemeClr>
                </a:solidFill>
              </a:rPr>
              <a:t>phận</a:t>
            </a:r>
            <a:endParaRPr lang="en-US" altLang="en-US" dirty="0">
              <a:solidFill>
                <a:schemeClr val="accent2">
                  <a:lumMod val="50000"/>
                </a:schemeClr>
              </a:solidFill>
            </a:endParaRPr>
          </a:p>
        </p:txBody>
      </p:sp>
      <p:sp>
        <p:nvSpPr>
          <p:cNvPr id="45" name="Text Placeholder 6">
            <a:extLst>
              <a:ext uri="{FF2B5EF4-FFF2-40B4-BE49-F238E27FC236}">
                <a16:creationId xmlns:a16="http://schemas.microsoft.com/office/drawing/2014/main" id="{1EDF1224-2E92-45CB-BEDF-C3017D52089C}"/>
              </a:ext>
            </a:extLst>
          </p:cNvPr>
          <p:cNvSpPr txBox="1">
            <a:spLocks/>
          </p:cNvSpPr>
          <p:nvPr/>
        </p:nvSpPr>
        <p:spPr bwMode="auto">
          <a:xfrm>
            <a:off x="3412382" y="4063954"/>
            <a:ext cx="77856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từng</a:t>
            </a:r>
            <a:r>
              <a:rPr lang="en-US" altLang="en-US" dirty="0">
                <a:solidFill>
                  <a:schemeClr val="accent2">
                    <a:lumMod val="50000"/>
                  </a:schemeClr>
                </a:solidFill>
              </a:rPr>
              <a:t> </a:t>
            </a:r>
            <a:r>
              <a:rPr lang="en-US" altLang="en-US" dirty="0" err="1">
                <a:solidFill>
                  <a:schemeClr val="accent2">
                    <a:lumMod val="50000"/>
                  </a:schemeClr>
                </a:solidFill>
              </a:rPr>
              <a:t>thời</a:t>
            </a:r>
            <a:r>
              <a:rPr lang="en-US" altLang="en-US" dirty="0">
                <a:solidFill>
                  <a:schemeClr val="accent2">
                    <a:lumMod val="50000"/>
                  </a:schemeClr>
                </a:solidFill>
              </a:rPr>
              <a:t> </a:t>
            </a:r>
            <a:r>
              <a:rPr lang="en-US" altLang="en-US" dirty="0" err="1">
                <a:solidFill>
                  <a:schemeClr val="accent2">
                    <a:lumMod val="50000"/>
                  </a:schemeClr>
                </a:solidFill>
              </a:rPr>
              <a:t>kì</a:t>
            </a:r>
            <a:r>
              <a:rPr lang="en-US" altLang="en-US" dirty="0">
                <a:solidFill>
                  <a:schemeClr val="accent2">
                    <a:lumMod val="50000"/>
                  </a:schemeClr>
                </a:solidFill>
              </a:rPr>
              <a:t> </a:t>
            </a:r>
            <a:r>
              <a:rPr lang="en-US" altLang="en-US" dirty="0" err="1">
                <a:solidFill>
                  <a:schemeClr val="accent2">
                    <a:lumMod val="50000"/>
                  </a:schemeClr>
                </a:solidFill>
              </a:rPr>
              <a:t>phát</a:t>
            </a:r>
            <a:r>
              <a:rPr lang="en-US" altLang="en-US" dirty="0">
                <a:solidFill>
                  <a:schemeClr val="accent2">
                    <a:lumMod val="50000"/>
                  </a:schemeClr>
                </a:solidFill>
              </a:rPr>
              <a:t> </a:t>
            </a:r>
            <a:r>
              <a:rPr lang="en-US" altLang="en-US" dirty="0" err="1">
                <a:solidFill>
                  <a:schemeClr val="accent2">
                    <a:lumMod val="50000"/>
                  </a:schemeClr>
                </a:solidFill>
              </a:rPr>
              <a:t>triển</a:t>
            </a:r>
            <a:endParaRPr lang="en-US" altLang="en-US" dirty="0">
              <a:solidFill>
                <a:schemeClr val="accent2">
                  <a:lumMod val="50000"/>
                </a:schemeClr>
              </a:solidFill>
            </a:endParaRPr>
          </a:p>
        </p:txBody>
      </p:sp>
      <p:sp>
        <p:nvSpPr>
          <p:cNvPr id="46" name="Text Placeholder 6">
            <a:extLst>
              <a:ext uri="{FF2B5EF4-FFF2-40B4-BE49-F238E27FC236}">
                <a16:creationId xmlns:a16="http://schemas.microsoft.com/office/drawing/2014/main" id="{E00390C1-B902-43AD-A212-6424B2D87E09}"/>
              </a:ext>
            </a:extLst>
          </p:cNvPr>
          <p:cNvSpPr txBox="1">
            <a:spLocks/>
          </p:cNvSpPr>
          <p:nvPr/>
        </p:nvSpPr>
        <p:spPr bwMode="auto">
          <a:xfrm>
            <a:off x="3717993" y="3519104"/>
            <a:ext cx="75773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err="1">
                <a:solidFill>
                  <a:schemeClr val="accent2">
                    <a:lumMod val="50000"/>
                  </a:schemeClr>
                </a:solidFill>
              </a:rPr>
              <a:t>Loài</a:t>
            </a:r>
            <a:r>
              <a:rPr lang="en-US" altLang="en-US" dirty="0">
                <a:solidFill>
                  <a:schemeClr val="accent2">
                    <a:lumMod val="50000"/>
                  </a:schemeClr>
                </a:solidFill>
              </a:rPr>
              <a:t> </a:t>
            </a:r>
            <a:r>
              <a:rPr lang="en-US" altLang="en-US" dirty="0" err="1">
                <a:solidFill>
                  <a:schemeClr val="accent2">
                    <a:lumMod val="50000"/>
                  </a:schemeClr>
                </a:solidFill>
              </a:rPr>
              <a:t>hoa</a:t>
            </a:r>
            <a:r>
              <a:rPr lang="en-US" altLang="en-US" dirty="0">
                <a:solidFill>
                  <a:schemeClr val="accent2">
                    <a:lumMod val="50000"/>
                  </a:schemeClr>
                </a:solidFill>
              </a:rPr>
              <a:t> hay </a:t>
            </a:r>
            <a:r>
              <a:rPr lang="en-US" altLang="en-US" dirty="0" err="1">
                <a:solidFill>
                  <a:schemeClr val="accent2">
                    <a:lumMod val="50000"/>
                  </a:schemeClr>
                </a:solidFill>
              </a:rPr>
              <a:t>thứ</a:t>
            </a:r>
            <a:r>
              <a:rPr lang="en-US" altLang="en-US" dirty="0">
                <a:solidFill>
                  <a:schemeClr val="accent2">
                    <a:lumMod val="50000"/>
                  </a:schemeClr>
                </a:solidFill>
              </a:rPr>
              <a:t> </a:t>
            </a:r>
            <a:r>
              <a:rPr lang="en-US" altLang="en-US" dirty="0" err="1">
                <a:solidFill>
                  <a:schemeClr val="accent2">
                    <a:lumMod val="50000"/>
                  </a:schemeClr>
                </a:solidFill>
              </a:rPr>
              <a:t>quả</a:t>
            </a:r>
            <a:r>
              <a:rPr lang="en-US" altLang="en-US" dirty="0">
                <a:solidFill>
                  <a:schemeClr val="accent2">
                    <a:lumMod val="50000"/>
                  </a:schemeClr>
                </a:solidFill>
              </a:rPr>
              <a:t> </a:t>
            </a:r>
            <a:r>
              <a:rPr lang="en-US" altLang="en-US" dirty="0" err="1">
                <a:solidFill>
                  <a:schemeClr val="accent2">
                    <a:lumMod val="50000"/>
                  </a:schemeClr>
                </a:solidFill>
              </a:rPr>
              <a:t>đó</a:t>
            </a:r>
            <a:r>
              <a:rPr lang="en-US" altLang="en-US" dirty="0">
                <a:solidFill>
                  <a:schemeClr val="accent2">
                    <a:lumMod val="50000"/>
                  </a:schemeClr>
                </a:solidFill>
              </a:rPr>
              <a:t> </a:t>
            </a:r>
            <a:r>
              <a:rPr lang="en-US" altLang="en-US" dirty="0" err="1">
                <a:solidFill>
                  <a:schemeClr val="accent2">
                    <a:lumMod val="50000"/>
                  </a:schemeClr>
                </a:solidFill>
              </a:rPr>
              <a:t>có</a:t>
            </a:r>
            <a:r>
              <a:rPr lang="en-US" altLang="en-US" dirty="0">
                <a:solidFill>
                  <a:schemeClr val="accent2">
                    <a:lumMod val="50000"/>
                  </a:schemeClr>
                </a:solidFill>
              </a:rPr>
              <a:t> </a:t>
            </a:r>
            <a:r>
              <a:rPr lang="en-US" altLang="en-US" dirty="0" err="1">
                <a:solidFill>
                  <a:schemeClr val="accent2">
                    <a:lumMod val="50000"/>
                  </a:schemeClr>
                </a:solidFill>
              </a:rPr>
              <a:t>điểm</a:t>
            </a:r>
            <a:r>
              <a:rPr lang="en-US" altLang="en-US" dirty="0">
                <a:solidFill>
                  <a:schemeClr val="accent2">
                    <a:lumMod val="50000"/>
                  </a:schemeClr>
                </a:solidFill>
              </a:rPr>
              <a:t> </a:t>
            </a:r>
            <a:r>
              <a:rPr lang="en-US" altLang="en-US" dirty="0" err="1">
                <a:solidFill>
                  <a:schemeClr val="accent2">
                    <a:lumMod val="50000"/>
                  </a:schemeClr>
                </a:solidFill>
              </a:rPr>
              <a:t>gì</a:t>
            </a:r>
            <a:r>
              <a:rPr lang="en-US" altLang="en-US" dirty="0">
                <a:solidFill>
                  <a:schemeClr val="accent2">
                    <a:lumMod val="50000"/>
                  </a:schemeClr>
                </a:solidFill>
              </a:rPr>
              <a:t> </a:t>
            </a:r>
            <a:r>
              <a:rPr lang="en-US" altLang="en-US" dirty="0" err="1">
                <a:solidFill>
                  <a:schemeClr val="accent2">
                    <a:lumMod val="50000"/>
                  </a:schemeClr>
                </a:solidFill>
              </a:rPr>
              <a:t>nổi</a:t>
            </a:r>
            <a:r>
              <a:rPr lang="en-US" altLang="en-US" dirty="0">
                <a:solidFill>
                  <a:schemeClr val="accent2">
                    <a:lumMod val="50000"/>
                  </a:schemeClr>
                </a:solidFill>
              </a:rPr>
              <a:t> </a:t>
            </a:r>
            <a:r>
              <a:rPr lang="en-US" altLang="en-US" dirty="0" err="1">
                <a:solidFill>
                  <a:schemeClr val="accent2">
                    <a:lumMod val="50000"/>
                  </a:schemeClr>
                </a:solidFill>
              </a:rPr>
              <a:t>bật</a:t>
            </a:r>
            <a:r>
              <a:rPr lang="en-US" altLang="en-US" dirty="0">
                <a:solidFill>
                  <a:schemeClr val="accent2">
                    <a:lumMod val="50000"/>
                  </a:schemeClr>
                </a:solidFill>
              </a:rPr>
              <a:t>?</a:t>
            </a:r>
          </a:p>
        </p:txBody>
      </p:sp>
      <p:sp>
        <p:nvSpPr>
          <p:cNvPr id="47" name="Text Placeholder 6">
            <a:extLst>
              <a:ext uri="{FF2B5EF4-FFF2-40B4-BE49-F238E27FC236}">
                <a16:creationId xmlns:a16="http://schemas.microsoft.com/office/drawing/2014/main" id="{7B36E10E-EFD2-48F3-A376-4515EE3685BE}"/>
              </a:ext>
            </a:extLst>
          </p:cNvPr>
          <p:cNvSpPr txBox="1">
            <a:spLocks/>
          </p:cNvSpPr>
          <p:nvPr/>
        </p:nvSpPr>
        <p:spPr bwMode="auto">
          <a:xfrm>
            <a:off x="3735461" y="4608805"/>
            <a:ext cx="8176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vi-VN" altLang="en-US" dirty="0">
                <a:solidFill>
                  <a:schemeClr val="accent2">
                    <a:lumMod val="50000"/>
                  </a:schemeClr>
                </a:solidFill>
              </a:rPr>
              <a:t>Loài hoa hay thứ quả đó phát triển như thế nào?</a:t>
            </a:r>
            <a:endParaRPr lang="en-US" altLang="en-US" dirty="0">
              <a:solidFill>
                <a:schemeClr val="accent2">
                  <a:lumMod val="50000"/>
                </a:schemeClr>
              </a:solidFill>
            </a:endParaRPr>
          </a:p>
        </p:txBody>
      </p:sp>
      <p:pic>
        <p:nvPicPr>
          <p:cNvPr id="16" name="Picture 15">
            <a:extLst>
              <a:ext uri="{FF2B5EF4-FFF2-40B4-BE49-F238E27FC236}">
                <a16:creationId xmlns:a16="http://schemas.microsoft.com/office/drawing/2014/main" id="{549E6742-7019-4846-B001-1C9BB43D4C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450" y="4113580"/>
            <a:ext cx="2181818" cy="2160000"/>
          </a:xfrm>
          <a:prstGeom prst="rect">
            <a:avLst/>
          </a:prstGeom>
          <a:ln>
            <a:noFill/>
          </a:ln>
          <a:effectLst>
            <a:softEdge rad="31750"/>
          </a:effectLst>
        </p:spPr>
      </p:pic>
      <p:pic>
        <p:nvPicPr>
          <p:cNvPr id="17" name="Picture 16">
            <a:extLst>
              <a:ext uri="{FF2B5EF4-FFF2-40B4-BE49-F238E27FC236}">
                <a16:creationId xmlns:a16="http://schemas.microsoft.com/office/drawing/2014/main" id="{71886B50-293C-4D31-AD16-A12E58844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906" y="674570"/>
            <a:ext cx="2160000" cy="3240000"/>
          </a:xfrm>
          <a:prstGeom prst="rect">
            <a:avLst/>
          </a:prstGeom>
          <a:ln>
            <a:noFill/>
          </a:ln>
          <a:effectLst>
            <a:softEdge rad="31750"/>
          </a:effectLst>
        </p:spPr>
      </p:pic>
    </p:spTree>
    <p:extLst>
      <p:ext uri="{BB962C8B-B14F-4D97-AF65-F5344CB8AC3E}">
        <p14:creationId xmlns:p14="http://schemas.microsoft.com/office/powerpoint/2010/main" val="463002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par>
                          <p:cTn id="56" fill="hold">
                            <p:stCondLst>
                              <p:cond delay="1000"/>
                            </p:stCondLst>
                            <p:childTnLst>
                              <p:par>
                                <p:cTn id="57" presetID="53" presetClass="entr" presetSubtype="16"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44" grpId="0"/>
      <p:bldP spid="45"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a:extLst>
              <a:ext uri="{FF2B5EF4-FFF2-40B4-BE49-F238E27FC236}">
                <a16:creationId xmlns:a16="http://schemas.microsoft.com/office/drawing/2014/main" id="{2B0BD4E0-ACC5-4DC3-9056-5685C2C4494A}"/>
              </a:ext>
            </a:extLst>
          </p:cNvPr>
          <p:cNvSpPr txBox="1">
            <a:spLocks noChangeArrowheads="1"/>
          </p:cNvSpPr>
          <p:nvPr/>
        </p:nvSpPr>
        <p:spPr bwMode="auto">
          <a:xfrm>
            <a:off x="515458" y="401993"/>
            <a:ext cx="72595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i="1" dirty="0">
                <a:latin typeface="Times New Roman" panose="02020603050405020304" pitchFamily="18" charset="0"/>
              </a:rPr>
              <a:t>2. Viết một đoạn văn tả một loài hoa hoặc </a:t>
            </a:r>
            <a:endParaRPr lang="en-US" altLang="en-US" i="1" dirty="0">
              <a:latin typeface="Times New Roman" panose="02020603050405020304" pitchFamily="18" charset="0"/>
            </a:endParaRPr>
          </a:p>
          <a:p>
            <a:pPr algn="just" eaLnBrk="1" hangingPunct="1">
              <a:spcBef>
                <a:spcPct val="0"/>
              </a:spcBef>
              <a:buFontTx/>
              <a:buNone/>
            </a:pPr>
            <a:r>
              <a:rPr lang="vi-VN" altLang="en-US" i="1" dirty="0">
                <a:latin typeface="Times New Roman" panose="02020603050405020304" pitchFamily="18" charset="0"/>
              </a:rPr>
              <a:t>một thứ quả mà em yêu thích. </a:t>
            </a:r>
          </a:p>
        </p:txBody>
      </p:sp>
      <p:cxnSp>
        <p:nvCxnSpPr>
          <p:cNvPr id="14" name="Straight Connector 13">
            <a:extLst>
              <a:ext uri="{FF2B5EF4-FFF2-40B4-BE49-F238E27FC236}">
                <a16:creationId xmlns:a16="http://schemas.microsoft.com/office/drawing/2014/main" id="{BACF8212-7253-4C0C-A55E-DDCFA2481576}"/>
              </a:ext>
            </a:extLst>
          </p:cNvPr>
          <p:cNvCxnSpPr/>
          <p:nvPr/>
        </p:nvCxnSpPr>
        <p:spPr>
          <a:xfrm>
            <a:off x="1655405" y="928135"/>
            <a:ext cx="2209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AD4E10-780E-4D05-B783-2C37549361A9}"/>
              </a:ext>
            </a:extLst>
          </p:cNvPr>
          <p:cNvCxnSpPr>
            <a:cxnSpLocks/>
          </p:cNvCxnSpPr>
          <p:nvPr/>
        </p:nvCxnSpPr>
        <p:spPr>
          <a:xfrm>
            <a:off x="4012780" y="927333"/>
            <a:ext cx="293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403DE3-FFAF-42FB-9E4E-C2BFE60C2742}"/>
              </a:ext>
            </a:extLst>
          </p:cNvPr>
          <p:cNvCxnSpPr>
            <a:cxnSpLocks/>
          </p:cNvCxnSpPr>
          <p:nvPr/>
        </p:nvCxnSpPr>
        <p:spPr>
          <a:xfrm>
            <a:off x="4485512" y="927333"/>
            <a:ext cx="19914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2173EA-1DF9-47EB-9A7A-64608637CD40}"/>
              </a:ext>
            </a:extLst>
          </p:cNvPr>
          <p:cNvCxnSpPr>
            <a:cxnSpLocks/>
          </p:cNvCxnSpPr>
          <p:nvPr/>
        </p:nvCxnSpPr>
        <p:spPr>
          <a:xfrm>
            <a:off x="666619" y="1399153"/>
            <a:ext cx="19999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1">
            <a:extLst>
              <a:ext uri="{FF2B5EF4-FFF2-40B4-BE49-F238E27FC236}">
                <a16:creationId xmlns:a16="http://schemas.microsoft.com/office/drawing/2014/main" id="{6A6CD53F-06E5-42C7-B814-F53FF100AE2B}"/>
              </a:ext>
            </a:extLst>
          </p:cNvPr>
          <p:cNvSpPr>
            <a:spLocks noChangeArrowheads="1"/>
          </p:cNvSpPr>
          <p:nvPr/>
        </p:nvSpPr>
        <p:spPr bwMode="auto">
          <a:xfrm>
            <a:off x="626426" y="2199795"/>
            <a:ext cx="76088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bộ</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cây</a:t>
            </a:r>
            <a:r>
              <a:rPr lang="en-US" altLang="en-US" sz="2800" dirty="0">
                <a:latin typeface="Times New Roman" panose="02020603050405020304" pitchFamily="18" charset="0"/>
                <a:cs typeface="Times New Roman" panose="02020603050405020304" pitchFamily="18" charset="0"/>
              </a:rPr>
              <a:t> hay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gian</a:t>
            </a:r>
            <a:endParaRPr lang="en-US" altLang="en-US" sz="28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23EA2152-B296-44F1-B492-E2486B4F7957}"/>
              </a:ext>
            </a:extLst>
          </p:cNvPr>
          <p:cNvSpPr>
            <a:spLocks noChangeArrowheads="1"/>
          </p:cNvSpPr>
          <p:nvPr/>
        </p:nvSpPr>
        <p:spPr bwMode="auto">
          <a:xfrm>
            <a:off x="626426" y="4121826"/>
            <a:ext cx="7567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Sử</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dụng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nhiều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quan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miêu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tả</a:t>
            </a:r>
            <a:r>
              <a:rPr lang="en-US" altLang="en-US" sz="2800" dirty="0">
                <a:latin typeface="Times New Roman" panose="02020603050405020304" pitchFamily="18" charset="0"/>
              </a:rPr>
              <a:t>.</a:t>
            </a:r>
          </a:p>
        </p:txBody>
      </p:sp>
      <p:sp>
        <p:nvSpPr>
          <p:cNvPr id="26" name="Rectangle 3">
            <a:extLst>
              <a:ext uri="{FF2B5EF4-FFF2-40B4-BE49-F238E27FC236}">
                <a16:creationId xmlns:a16="http://schemas.microsoft.com/office/drawing/2014/main" id="{466B68EC-5596-46CD-9BFD-474413E3C8C3}"/>
              </a:ext>
            </a:extLst>
          </p:cNvPr>
          <p:cNvSpPr>
            <a:spLocks noChangeArrowheads="1"/>
          </p:cNvSpPr>
          <p:nvPr/>
        </p:nvSpPr>
        <p:spPr bwMode="auto">
          <a:xfrm>
            <a:off x="647064" y="3172042"/>
            <a:ext cx="647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Tả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nét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riêng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biệt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hình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dáng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màu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sắc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kích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thước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hương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thơm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mùi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vị</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ăn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a:t>
            </a:r>
          </a:p>
        </p:txBody>
      </p:sp>
      <p:sp>
        <p:nvSpPr>
          <p:cNvPr id="27" name="Rectangle 9">
            <a:extLst>
              <a:ext uri="{FF2B5EF4-FFF2-40B4-BE49-F238E27FC236}">
                <a16:creationId xmlns:a16="http://schemas.microsoft.com/office/drawing/2014/main" id="{5587CEDD-BC6C-4DE6-A80C-80617218985E}"/>
              </a:ext>
            </a:extLst>
          </p:cNvPr>
          <p:cNvSpPr>
            <a:spLocks noChangeArrowheads="1"/>
          </p:cNvSpPr>
          <p:nvPr/>
        </p:nvSpPr>
        <p:spPr bwMode="auto">
          <a:xfrm>
            <a:off x="647064" y="1706779"/>
            <a:ext cx="4499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Tả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hoa</a:t>
            </a:r>
            <a:r>
              <a:rPr lang="en-US" altLang="en-US" sz="2800" dirty="0">
                <a:latin typeface="Times New Roman" panose="02020603050405020304" pitchFamily="18" charset="0"/>
              </a:rPr>
              <a:t> hay </a:t>
            </a: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một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cây</a:t>
            </a:r>
            <a:endParaRPr lang="en-US" altLang="en-US" sz="2800" dirty="0">
              <a:latin typeface="Times New Roman" panose="02020603050405020304" pitchFamily="18" charset="0"/>
            </a:endParaRPr>
          </a:p>
        </p:txBody>
      </p:sp>
      <p:sp>
        <p:nvSpPr>
          <p:cNvPr id="28" name="Rectangle 27">
            <a:extLst>
              <a:ext uri="{FF2B5EF4-FFF2-40B4-BE49-F238E27FC236}">
                <a16:creationId xmlns:a16="http://schemas.microsoft.com/office/drawing/2014/main" id="{C19EDBA6-B836-4386-833E-6B5F4D91EC98}"/>
              </a:ext>
            </a:extLst>
          </p:cNvPr>
          <p:cNvSpPr>
            <a:spLocks noChangeArrowheads="1"/>
          </p:cNvSpPr>
          <p:nvPr/>
        </p:nvSpPr>
        <p:spPr bwMode="auto">
          <a:xfrm>
            <a:off x="575182" y="4665463"/>
            <a:ext cx="6671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Viết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văn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hình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ảnh</a:t>
            </a:r>
            <a:r>
              <a:rPr lang="en-US" altLang="en-US" sz="2800" dirty="0">
                <a:latin typeface="Times New Roman" panose="02020603050405020304" pitchFamily="18" charset="0"/>
              </a:rPr>
              <a:t> so </a:t>
            </a:r>
            <a:r>
              <a:rPr lang="en-US" altLang="en-US" sz="2800" dirty="0" err="1">
                <a:latin typeface="Times New Roman" panose="02020603050405020304" pitchFamily="18" charset="0"/>
              </a:rPr>
              <a:t>sánh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nhân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hóa</a:t>
            </a:r>
            <a:r>
              <a:rPr lang="en-US" altLang="en-US" sz="2800" dirty="0">
                <a:latin typeface="Times New Roman" panose="02020603050405020304" pitchFamily="18" charset="0"/>
              </a:rPr>
              <a:t>.</a:t>
            </a:r>
          </a:p>
        </p:txBody>
      </p:sp>
      <p:pic>
        <p:nvPicPr>
          <p:cNvPr id="13" name="Picture 12">
            <a:extLst>
              <a:ext uri="{FF2B5EF4-FFF2-40B4-BE49-F238E27FC236}">
                <a16:creationId xmlns:a16="http://schemas.microsoft.com/office/drawing/2014/main" id="{3ABE500F-B910-4457-8CF6-FFFA803B3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968" y="4191781"/>
            <a:ext cx="3319149" cy="2160000"/>
          </a:xfrm>
          <a:prstGeom prst="rect">
            <a:avLst/>
          </a:prstGeom>
          <a:effectLst>
            <a:softEdge rad="31750"/>
          </a:effectLst>
        </p:spPr>
      </p:pic>
      <p:pic>
        <p:nvPicPr>
          <p:cNvPr id="18" name="Picture 17">
            <a:extLst>
              <a:ext uri="{FF2B5EF4-FFF2-40B4-BE49-F238E27FC236}">
                <a16:creationId xmlns:a16="http://schemas.microsoft.com/office/drawing/2014/main" id="{FE6F1906-EB81-477F-A5C8-0220F7C5FE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0132" y="820089"/>
            <a:ext cx="2880000" cy="2160000"/>
          </a:xfrm>
          <a:prstGeom prst="rect">
            <a:avLst/>
          </a:prstGeom>
          <a:effectLst>
            <a:softEdge rad="31750"/>
          </a:effectLst>
        </p:spPr>
      </p:pic>
    </p:spTree>
    <p:extLst>
      <p:ext uri="{BB962C8B-B14F-4D97-AF65-F5344CB8AC3E}">
        <p14:creationId xmlns:p14="http://schemas.microsoft.com/office/powerpoint/2010/main" val="257067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31"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fltVal val="0"/>
                                          </p:val>
                                        </p:tav>
                                        <p:tav tm="100000">
                                          <p:val>
                                            <p:strVal val="#ppt_w"/>
                                          </p:val>
                                        </p:tav>
                                      </p:tavLst>
                                    </p:anim>
                                    <p:anim calcmode="lin" valueType="num">
                                      <p:cBhvr>
                                        <p:cTn id="37" dur="1000" fill="hold"/>
                                        <p:tgtEl>
                                          <p:spTgt spid="18"/>
                                        </p:tgtEl>
                                        <p:attrNameLst>
                                          <p:attrName>ppt_h</p:attrName>
                                        </p:attrNameLst>
                                      </p:cBhvr>
                                      <p:tavLst>
                                        <p:tav tm="0">
                                          <p:val>
                                            <p:fltVal val="0"/>
                                          </p:val>
                                        </p:tav>
                                        <p:tav tm="100000">
                                          <p:val>
                                            <p:strVal val="#ppt_h"/>
                                          </p:val>
                                        </p:tav>
                                      </p:tavLst>
                                    </p:anim>
                                    <p:anim calcmode="lin" valueType="num">
                                      <p:cBhvr>
                                        <p:cTn id="38" dur="1000" fill="hold"/>
                                        <p:tgtEl>
                                          <p:spTgt spid="18"/>
                                        </p:tgtEl>
                                        <p:attrNameLst>
                                          <p:attrName>style.rotation</p:attrName>
                                        </p:attrNameLst>
                                      </p:cBhvr>
                                      <p:tavLst>
                                        <p:tav tm="0">
                                          <p:val>
                                            <p:fltVal val="90"/>
                                          </p:val>
                                        </p:tav>
                                        <p:tav tm="100000">
                                          <p:val>
                                            <p:fltVal val="0"/>
                                          </p:val>
                                        </p:tav>
                                      </p:tavLst>
                                    </p:anim>
                                    <p:animEffect transition="in" filter="fade">
                                      <p:cBhvr>
                                        <p:cTn id="39" dur="1000"/>
                                        <p:tgtEl>
                                          <p:spTgt spid="18"/>
                                        </p:tgtEl>
                                      </p:cBhvr>
                                    </p:animEffect>
                                  </p:childTnLst>
                                </p:cTn>
                              </p:par>
                            </p:childTnLst>
                          </p:cTn>
                        </p:par>
                        <p:par>
                          <p:cTn id="40" fill="hold">
                            <p:stCondLst>
                              <p:cond delay="1500"/>
                            </p:stCondLst>
                            <p:childTnLst>
                              <p:par>
                                <p:cTn id="41" presetID="31"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10522856" y="190652"/>
            <a:ext cx="1779543" cy="1641628"/>
          </a:xfrm>
          <a:prstGeom prst="rect">
            <a:avLst/>
          </a:prstGeom>
        </p:spPr>
      </p:pic>
      <p:pic>
        <p:nvPicPr>
          <p:cNvPr id="109" name="图片 108">
            <a:extLst>
              <a:ext uri="{FF2B5EF4-FFF2-40B4-BE49-F238E27FC236}">
                <a16:creationId xmlns:a16="http://schemas.microsoft.com/office/drawing/2014/main" id="{45261F91-2905-415B-A498-E05676D07E8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117" y="2719824"/>
            <a:ext cx="5787817" cy="4189478"/>
          </a:xfrm>
          <a:prstGeom prst="rect">
            <a:avLst/>
          </a:prstGeom>
        </p:spPr>
      </p:pic>
      <p:sp>
        <p:nvSpPr>
          <p:cNvPr id="27" name="_14">
            <a:extLst>
              <a:ext uri="{FF2B5EF4-FFF2-40B4-BE49-F238E27FC236}">
                <a16:creationId xmlns:a16="http://schemas.microsoft.com/office/drawing/2014/main" id="{C8D6EC49-218F-463A-A324-BE7F49A89C7C}"/>
              </a:ext>
            </a:extLst>
          </p:cNvPr>
          <p:cNvSpPr txBox="1">
            <a:spLocks noChangeArrowheads="1"/>
          </p:cNvSpPr>
          <p:nvPr/>
        </p:nvSpPr>
        <p:spPr bwMode="auto">
          <a:xfrm>
            <a:off x="3134250" y="2717666"/>
            <a:ext cx="90577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16600" dirty="0" err="1">
                <a:solidFill>
                  <a:srgbClr val="C00000"/>
                </a:solidFill>
                <a:latin typeface="UTM Yves KT" panose="02040603050506020204" pitchFamily="18" charset="0"/>
                <a:ea typeface="+mn-ea"/>
                <a:cs typeface="+mn-ea"/>
                <a:sym typeface="+mn-lt"/>
              </a:rPr>
              <a:t>Dặn</a:t>
            </a:r>
            <a:r>
              <a:rPr lang="en-US" altLang="zh-CN" sz="16600" dirty="0">
                <a:solidFill>
                  <a:srgbClr val="C00000"/>
                </a:solidFill>
                <a:latin typeface="UTM Yves KT" panose="02040603050506020204" pitchFamily="18" charset="0"/>
                <a:ea typeface="+mn-ea"/>
                <a:cs typeface="+mn-ea"/>
                <a:sym typeface="+mn-lt"/>
              </a:rPr>
              <a:t> </a:t>
            </a:r>
            <a:r>
              <a:rPr lang="en-US" altLang="zh-CN" sz="16600" dirty="0" err="1">
                <a:solidFill>
                  <a:srgbClr val="C00000"/>
                </a:solidFill>
                <a:latin typeface="UTM Yves KT" panose="02040603050506020204" pitchFamily="18" charset="0"/>
                <a:ea typeface="+mn-ea"/>
                <a:cs typeface="+mn-ea"/>
                <a:sym typeface="+mn-lt"/>
              </a:rPr>
              <a:t>dò</a:t>
            </a:r>
            <a:endParaRPr lang="zh-CN" sz="16600"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1393279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left)">
                                      <p:cBhvr>
                                        <p:cTn id="11" dur="500"/>
                                        <p:tgtEl>
                                          <p:spTgt spid="109"/>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7"/>
                                        </p:tgtEl>
                                        <p:attrNameLst>
                                          <p:attrName>style.visibility</p:attrName>
                                        </p:attrNameLst>
                                      </p:cBhvr>
                                      <p:to>
                                        <p:strVal val="visible"/>
                                      </p:to>
                                    </p:set>
                                    <p:anim by="(-#ppt_w*2)" calcmode="lin" valueType="num">
                                      <p:cBhvr rctx="PPT">
                                        <p:cTn id="15" dur="375" autoRev="1" fill="hold">
                                          <p:stCondLst>
                                            <p:cond delay="0"/>
                                          </p:stCondLst>
                                        </p:cTn>
                                        <p:tgtEl>
                                          <p:spTgt spid="27"/>
                                        </p:tgtEl>
                                        <p:attrNameLst>
                                          <p:attrName>ppt_w</p:attrName>
                                        </p:attrNameLst>
                                      </p:cBhvr>
                                    </p:anim>
                                    <p:anim by="(#ppt_w*0.50)" calcmode="lin" valueType="num">
                                      <p:cBhvr>
                                        <p:cTn id="16" dur="375" decel="50000" autoRev="1" fill="hold">
                                          <p:stCondLst>
                                            <p:cond delay="0"/>
                                          </p:stCondLst>
                                        </p:cTn>
                                        <p:tgtEl>
                                          <p:spTgt spid="27"/>
                                        </p:tgtEl>
                                        <p:attrNameLst>
                                          <p:attrName>ppt_x</p:attrName>
                                        </p:attrNameLst>
                                      </p:cBhvr>
                                    </p:anim>
                                    <p:anim from="(-#ppt_h/2)" to="(#ppt_y)" calcmode="lin" valueType="num">
                                      <p:cBhvr>
                                        <p:cTn id="17" dur="750" fill="hold">
                                          <p:stCondLst>
                                            <p:cond delay="0"/>
                                          </p:stCondLst>
                                        </p:cTn>
                                        <p:tgtEl>
                                          <p:spTgt spid="27"/>
                                        </p:tgtEl>
                                        <p:attrNameLst>
                                          <p:attrName>ppt_y</p:attrName>
                                        </p:attrNameLst>
                                      </p:cBhvr>
                                    </p:anim>
                                    <p:animRot by="21600000">
                                      <p:cBhvr>
                                        <p:cTn id="18" dur="750"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A40544F-744D-451F-A55E-D837FBB275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278162">
            <a:off x="5660271" y="1682976"/>
            <a:ext cx="6535660" cy="6552769"/>
          </a:xfrm>
          <a:prstGeom prst="rect">
            <a:avLst/>
          </a:prstGeom>
          <a:effectLst>
            <a:outerShdw blurRad="50800" dist="38100" dir="2700000" algn="tl" rotWithShape="0">
              <a:prstClr val="black">
                <a:alpha val="40000"/>
              </a:prstClr>
            </a:outerShdw>
          </a:effectLst>
        </p:spPr>
      </p:pic>
      <p:sp>
        <p:nvSpPr>
          <p:cNvPr id="9" name="_14">
            <a:extLst>
              <a:ext uri="{FF2B5EF4-FFF2-40B4-BE49-F238E27FC236}">
                <a16:creationId xmlns:a16="http://schemas.microsoft.com/office/drawing/2014/main" id="{DBC73630-D306-48A5-B807-BB57D32FDC87}"/>
              </a:ext>
            </a:extLst>
          </p:cNvPr>
          <p:cNvSpPr txBox="1">
            <a:spLocks noChangeArrowheads="1"/>
          </p:cNvSpPr>
          <p:nvPr/>
        </p:nvSpPr>
        <p:spPr bwMode="auto">
          <a:xfrm>
            <a:off x="2909662" y="2376863"/>
            <a:ext cx="6018438"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9600" dirty="0" err="1">
                <a:solidFill>
                  <a:schemeClr val="tx1"/>
                </a:solidFill>
                <a:latin typeface="UTM Yves KT" panose="02040603050506020204" pitchFamily="18" charset="0"/>
                <a:ea typeface="+mn-ea"/>
                <a:cs typeface="+mn-ea"/>
                <a:sym typeface="+mn-lt"/>
              </a:rPr>
              <a:t>Chúc</a:t>
            </a:r>
            <a:r>
              <a:rPr lang="en-US" altLang="zh-CN" sz="9600" dirty="0">
                <a:solidFill>
                  <a:schemeClr val="tx1"/>
                </a:solidFill>
                <a:latin typeface="UTM Yves KT" panose="02040603050506020204" pitchFamily="18" charset="0"/>
                <a:ea typeface="+mn-ea"/>
                <a:cs typeface="+mn-ea"/>
                <a:sym typeface="+mn-lt"/>
              </a:rPr>
              <a:t> </a:t>
            </a:r>
            <a:r>
              <a:rPr lang="en-US" altLang="zh-CN" sz="9600" dirty="0" err="1">
                <a:solidFill>
                  <a:schemeClr val="tx1"/>
                </a:solidFill>
                <a:latin typeface="UTM Yves KT" panose="02040603050506020204" pitchFamily="18" charset="0"/>
                <a:ea typeface="+mn-ea"/>
                <a:cs typeface="+mn-ea"/>
                <a:sym typeface="+mn-lt"/>
              </a:rPr>
              <a:t>các</a:t>
            </a:r>
            <a:r>
              <a:rPr lang="en-US" altLang="zh-CN" sz="9600" dirty="0">
                <a:solidFill>
                  <a:schemeClr val="tx1"/>
                </a:solidFill>
                <a:latin typeface="UTM Yves KT" panose="02040603050506020204" pitchFamily="18" charset="0"/>
                <a:ea typeface="+mn-ea"/>
                <a:cs typeface="+mn-ea"/>
                <a:sym typeface="+mn-lt"/>
              </a:rPr>
              <a:t> </a:t>
            </a:r>
            <a:r>
              <a:rPr lang="en-US" altLang="zh-CN" sz="9600" dirty="0" err="1">
                <a:solidFill>
                  <a:schemeClr val="tx1"/>
                </a:solidFill>
                <a:latin typeface="UTM Yves KT" panose="02040603050506020204" pitchFamily="18" charset="0"/>
                <a:ea typeface="+mn-ea"/>
                <a:cs typeface="+mn-ea"/>
                <a:sym typeface="+mn-lt"/>
              </a:rPr>
              <a:t>em</a:t>
            </a:r>
            <a:r>
              <a:rPr lang="en-US" altLang="zh-CN" sz="9600" dirty="0">
                <a:solidFill>
                  <a:schemeClr val="tx1"/>
                </a:solidFill>
                <a:latin typeface="UTM Yves KT" panose="02040603050506020204" pitchFamily="18" charset="0"/>
                <a:ea typeface="+mn-ea"/>
                <a:cs typeface="+mn-ea"/>
                <a:sym typeface="+mn-lt"/>
              </a:rPr>
              <a:t> </a:t>
            </a:r>
            <a:r>
              <a:rPr lang="en-US" altLang="zh-CN" sz="9600" dirty="0" err="1">
                <a:solidFill>
                  <a:schemeClr val="tx1"/>
                </a:solidFill>
                <a:latin typeface="UTM Yves KT" panose="02040603050506020204" pitchFamily="18" charset="0"/>
                <a:ea typeface="+mn-ea"/>
                <a:cs typeface="+mn-ea"/>
                <a:sym typeface="+mn-lt"/>
              </a:rPr>
              <a:t>học</a:t>
            </a:r>
            <a:r>
              <a:rPr lang="en-US" altLang="zh-CN" sz="9600" dirty="0">
                <a:solidFill>
                  <a:schemeClr val="tx1"/>
                </a:solidFill>
                <a:latin typeface="UTM Yves KT" panose="02040603050506020204" pitchFamily="18" charset="0"/>
                <a:ea typeface="+mn-ea"/>
                <a:cs typeface="+mn-ea"/>
                <a:sym typeface="+mn-lt"/>
              </a:rPr>
              <a:t> </a:t>
            </a:r>
            <a:r>
              <a:rPr lang="en-US" altLang="zh-CN" sz="9600" dirty="0" err="1">
                <a:solidFill>
                  <a:schemeClr val="tx1"/>
                </a:solidFill>
                <a:latin typeface="UTM Yves KT" panose="02040603050506020204" pitchFamily="18" charset="0"/>
                <a:ea typeface="+mn-ea"/>
                <a:cs typeface="+mn-ea"/>
                <a:sym typeface="+mn-lt"/>
              </a:rPr>
              <a:t>tốt</a:t>
            </a:r>
            <a:r>
              <a:rPr lang="en-US" altLang="zh-CN" sz="9600" dirty="0">
                <a:solidFill>
                  <a:schemeClr val="tx1"/>
                </a:solidFill>
                <a:latin typeface="UTM Yves KT" panose="02040603050506020204" pitchFamily="18" charset="0"/>
                <a:ea typeface="+mn-ea"/>
                <a:cs typeface="+mn-ea"/>
                <a:sym typeface="+mn-lt"/>
              </a:rPr>
              <a:t>.</a:t>
            </a:r>
            <a:endParaRPr lang="zh-CN" sz="9600" dirty="0">
              <a:solidFill>
                <a:schemeClr val="tx1"/>
              </a:solidFill>
              <a:latin typeface="UTM Yves KT" panose="02040603050506020204" pitchFamily="18" charset="0"/>
              <a:ea typeface="+mn-ea"/>
              <a:cs typeface="+mn-ea"/>
              <a:sym typeface="+mn-lt"/>
            </a:endParaRPr>
          </a:p>
        </p:txBody>
      </p:sp>
      <p:pic>
        <p:nvPicPr>
          <p:cNvPr id="16" name="图片 9">
            <a:extLst>
              <a:ext uri="{FF2B5EF4-FFF2-40B4-BE49-F238E27FC236}">
                <a16:creationId xmlns:a16="http://schemas.microsoft.com/office/drawing/2014/main" id="{5695D699-6679-4D04-8CC2-AA6711F0FEFD}"/>
              </a:ext>
            </a:extLst>
          </p:cNvPr>
          <p:cNvPicPr>
            <a:picLocks noChangeAspect="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p:blipFill>
        <p:spPr>
          <a:xfrm>
            <a:off x="-712321" y="-805555"/>
            <a:ext cx="5112765" cy="51127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0690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by="(-#ppt_w*2)" calcmode="lin" valueType="num">
                                      <p:cBhvr rctx="PPT">
                                        <p:cTn id="11" dur="375" autoRev="1" fill="hold">
                                          <p:stCondLst>
                                            <p:cond delay="0"/>
                                          </p:stCondLst>
                                        </p:cTn>
                                        <p:tgtEl>
                                          <p:spTgt spid="9"/>
                                        </p:tgtEl>
                                        <p:attrNameLst>
                                          <p:attrName>ppt_w</p:attrName>
                                        </p:attrNameLst>
                                      </p:cBhvr>
                                    </p:anim>
                                    <p:anim by="(#ppt_w*0.50)" calcmode="lin" valueType="num">
                                      <p:cBhvr>
                                        <p:cTn id="12" dur="375" decel="50000" autoRev="1" fill="hold">
                                          <p:stCondLst>
                                            <p:cond delay="0"/>
                                          </p:stCondLst>
                                        </p:cTn>
                                        <p:tgtEl>
                                          <p:spTgt spid="9"/>
                                        </p:tgtEl>
                                        <p:attrNameLst>
                                          <p:attrName>ppt_x</p:attrName>
                                        </p:attrNameLst>
                                      </p:cBhvr>
                                    </p:anim>
                                    <p:anim from="(-#ppt_h/2)" to="(#ppt_y)" calcmode="lin" valueType="num">
                                      <p:cBhvr>
                                        <p:cTn id="13" dur="750" fill="hold">
                                          <p:stCondLst>
                                            <p:cond delay="0"/>
                                          </p:stCondLst>
                                        </p:cTn>
                                        <p:tgtEl>
                                          <p:spTgt spid="9"/>
                                        </p:tgtEl>
                                        <p:attrNameLst>
                                          <p:attrName>ppt_y</p:attrName>
                                        </p:attrNameLst>
                                      </p:cBhvr>
                                    </p:anim>
                                    <p:animRot by="21600000">
                                      <p:cBhvr>
                                        <p:cTn id="14" dur="750" fill="hold">
                                          <p:stCondLst>
                                            <p:cond delay="0"/>
                                          </p:stCondLst>
                                        </p:cTn>
                                        <p:tgtEl>
                                          <p:spTgt spid="9"/>
                                        </p:tgtEl>
                                        <p:attrNameLst>
                                          <p:attrName>r</p:attrName>
                                        </p:attrNameLst>
                                      </p:cBhvr>
                                    </p:animRot>
                                  </p:childTnLst>
                                </p:cTn>
                              </p:par>
                              <p:par>
                                <p:cTn id="15" presetID="2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A40544F-744D-451F-A55E-D837FBB275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85913" y="0"/>
            <a:ext cx="4855518" cy="6858000"/>
          </a:xfrm>
          <a:prstGeom prst="rect">
            <a:avLst/>
          </a:prstGeom>
          <a:effectLst>
            <a:outerShdw blurRad="50800" dist="38100" dir="2700000" algn="tl" rotWithShape="0">
              <a:prstClr val="black">
                <a:alpha val="40000"/>
              </a:prstClr>
            </a:outerShdw>
          </a:effectLst>
        </p:spPr>
      </p:pic>
      <p:sp>
        <p:nvSpPr>
          <p:cNvPr id="21" name="_14">
            <a:extLst>
              <a:ext uri="{FF2B5EF4-FFF2-40B4-BE49-F238E27FC236}">
                <a16:creationId xmlns:a16="http://schemas.microsoft.com/office/drawing/2014/main" id="{1030372D-8D4B-4D70-A8C8-C9C656C8D5F1}"/>
              </a:ext>
            </a:extLst>
          </p:cNvPr>
          <p:cNvSpPr txBox="1">
            <a:spLocks noChangeArrowheads="1"/>
          </p:cNvSpPr>
          <p:nvPr/>
        </p:nvSpPr>
        <p:spPr bwMode="auto">
          <a:xfrm>
            <a:off x="2621786" y="2678659"/>
            <a:ext cx="5819248" cy="622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5400" i="1" dirty="0" err="1">
                <a:solidFill>
                  <a:srgbClr val="5D534B"/>
                </a:solidFill>
                <a:latin typeface="Times New Roman" panose="02020603050405020304" pitchFamily="18" charset="0"/>
                <a:ea typeface="+mn-ea"/>
                <a:cs typeface="Times New Roman" panose="02020603050405020304" pitchFamily="18" charset="0"/>
                <a:sym typeface="+mn-lt"/>
              </a:rPr>
              <a:t>Tập</a:t>
            </a:r>
            <a:r>
              <a:rPr lang="en-US" altLang="zh-CN" sz="5400" i="1" dirty="0">
                <a:solidFill>
                  <a:srgbClr val="5D534B"/>
                </a:solidFill>
                <a:latin typeface="Times New Roman" panose="02020603050405020304" pitchFamily="18" charset="0"/>
                <a:ea typeface="+mn-ea"/>
                <a:cs typeface="Times New Roman" panose="02020603050405020304" pitchFamily="18" charset="0"/>
                <a:sym typeface="+mn-lt"/>
              </a:rPr>
              <a:t> </a:t>
            </a:r>
            <a:r>
              <a:rPr lang="en-US" altLang="zh-CN" sz="5400" i="1" dirty="0" err="1">
                <a:solidFill>
                  <a:srgbClr val="5D534B"/>
                </a:solidFill>
                <a:latin typeface="Times New Roman" panose="02020603050405020304" pitchFamily="18" charset="0"/>
                <a:ea typeface="+mn-ea"/>
                <a:cs typeface="Times New Roman" panose="02020603050405020304" pitchFamily="18" charset="0"/>
                <a:sym typeface="+mn-lt"/>
              </a:rPr>
              <a:t>làm</a:t>
            </a:r>
            <a:r>
              <a:rPr lang="en-US" altLang="zh-CN" sz="5400" i="1" dirty="0">
                <a:solidFill>
                  <a:srgbClr val="5D534B"/>
                </a:solidFill>
                <a:latin typeface="Times New Roman" panose="02020603050405020304" pitchFamily="18" charset="0"/>
                <a:ea typeface="+mn-ea"/>
                <a:cs typeface="Times New Roman" panose="02020603050405020304" pitchFamily="18" charset="0"/>
                <a:sym typeface="+mn-lt"/>
              </a:rPr>
              <a:t> </a:t>
            </a:r>
            <a:r>
              <a:rPr lang="en-US" altLang="zh-CN" sz="5400" i="1" dirty="0" err="1">
                <a:solidFill>
                  <a:srgbClr val="5D534B"/>
                </a:solidFill>
                <a:latin typeface="Times New Roman" panose="02020603050405020304" pitchFamily="18" charset="0"/>
                <a:ea typeface="+mn-ea"/>
                <a:cs typeface="Times New Roman" panose="02020603050405020304" pitchFamily="18" charset="0"/>
                <a:sym typeface="+mn-lt"/>
              </a:rPr>
              <a:t>văn</a:t>
            </a:r>
            <a:endParaRPr lang="zh-CN" sz="5400" i="1" dirty="0">
              <a:solidFill>
                <a:srgbClr val="5D534B"/>
              </a:solidFill>
              <a:latin typeface="Times New Roman" panose="02020603050405020304" pitchFamily="18" charset="0"/>
              <a:ea typeface="+mn-ea"/>
              <a:cs typeface="Times New Roman" panose="02020603050405020304" pitchFamily="18" charset="0"/>
              <a:sym typeface="+mn-lt"/>
            </a:endParaRPr>
          </a:p>
        </p:txBody>
      </p:sp>
      <p:pic>
        <p:nvPicPr>
          <p:cNvPr id="8" name="图片 10">
            <a:extLst>
              <a:ext uri="{FF2B5EF4-FFF2-40B4-BE49-F238E27FC236}">
                <a16:creationId xmlns:a16="http://schemas.microsoft.com/office/drawing/2014/main" id="{09E0BD6D-93A7-4E4C-AFF6-E234B75774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288631" flipV="1">
            <a:off x="-87570" y="-1410909"/>
            <a:ext cx="4425674" cy="5808697"/>
          </a:xfrm>
          <a:prstGeom prst="rect">
            <a:avLst/>
          </a:prstGeom>
        </p:spPr>
      </p:pic>
      <p:sp>
        <p:nvSpPr>
          <p:cNvPr id="7" name="_14">
            <a:extLst>
              <a:ext uri="{FF2B5EF4-FFF2-40B4-BE49-F238E27FC236}">
                <a16:creationId xmlns:a16="http://schemas.microsoft.com/office/drawing/2014/main" id="{C489428B-AD79-40A1-A9EE-391982F5EDA7}"/>
              </a:ext>
            </a:extLst>
          </p:cNvPr>
          <p:cNvSpPr txBox="1">
            <a:spLocks noChangeArrowheads="1"/>
          </p:cNvSpPr>
          <p:nvPr/>
        </p:nvSpPr>
        <p:spPr bwMode="auto">
          <a:xfrm>
            <a:off x="1195343" y="4277984"/>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b="1" dirty="0" err="1">
                <a:solidFill>
                  <a:srgbClr val="C00000"/>
                </a:solidFill>
                <a:latin typeface="UTM Yves KT" panose="02040603050506020204" pitchFamily="18" charset="0"/>
                <a:ea typeface="+mn-ea"/>
                <a:cs typeface="+mn-ea"/>
                <a:sym typeface="+mn-lt"/>
              </a:rPr>
              <a:t>Luyện</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tập</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miêu</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tả</a:t>
            </a:r>
            <a:r>
              <a:rPr lang="en-US" altLang="zh-CN" sz="8000" b="1" dirty="0">
                <a:solidFill>
                  <a:srgbClr val="C00000"/>
                </a:solidFill>
                <a:latin typeface="UTM Yves KT" panose="02040603050506020204" pitchFamily="18" charset="0"/>
                <a:ea typeface="+mn-ea"/>
                <a:cs typeface="+mn-ea"/>
                <a:sym typeface="+mn-lt"/>
              </a:rPr>
              <a:t> </a:t>
            </a:r>
          </a:p>
          <a:p>
            <a:pPr algn="ctr"/>
            <a:r>
              <a:rPr lang="en-US" altLang="zh-CN" sz="8000" b="1" dirty="0" err="1">
                <a:solidFill>
                  <a:srgbClr val="C00000"/>
                </a:solidFill>
                <a:latin typeface="UTM Yves KT" panose="02040603050506020204" pitchFamily="18" charset="0"/>
                <a:ea typeface="+mn-ea"/>
                <a:cs typeface="+mn-ea"/>
                <a:sym typeface="+mn-lt"/>
              </a:rPr>
              <a:t>các</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bộ</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phận</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của</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cây</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cối</a:t>
            </a:r>
            <a:endParaRPr lang="zh-CN" sz="8000" b="1"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2788360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1"/>
                                        </p:tgtEl>
                                        <p:attrNameLst>
                                          <p:attrName>style.visibility</p:attrName>
                                        </p:attrNameLst>
                                      </p:cBhvr>
                                      <p:to>
                                        <p:strVal val="visible"/>
                                      </p:to>
                                    </p:set>
                                    <p:anim by="(-#ppt_w*2)" calcmode="lin" valueType="num">
                                      <p:cBhvr rctx="PPT">
                                        <p:cTn id="15" dur="375" autoRev="1" fill="hold">
                                          <p:stCondLst>
                                            <p:cond delay="0"/>
                                          </p:stCondLst>
                                        </p:cTn>
                                        <p:tgtEl>
                                          <p:spTgt spid="21"/>
                                        </p:tgtEl>
                                        <p:attrNameLst>
                                          <p:attrName>ppt_w</p:attrName>
                                        </p:attrNameLst>
                                      </p:cBhvr>
                                    </p:anim>
                                    <p:anim by="(#ppt_w*0.50)" calcmode="lin" valueType="num">
                                      <p:cBhvr>
                                        <p:cTn id="16" dur="375" decel="50000" autoRev="1" fill="hold">
                                          <p:stCondLst>
                                            <p:cond delay="0"/>
                                          </p:stCondLst>
                                        </p:cTn>
                                        <p:tgtEl>
                                          <p:spTgt spid="21"/>
                                        </p:tgtEl>
                                        <p:attrNameLst>
                                          <p:attrName>ppt_x</p:attrName>
                                        </p:attrNameLst>
                                      </p:cBhvr>
                                    </p:anim>
                                    <p:anim from="(-#ppt_h/2)" to="(#ppt_y)" calcmode="lin" valueType="num">
                                      <p:cBhvr>
                                        <p:cTn id="17" dur="750" fill="hold">
                                          <p:stCondLst>
                                            <p:cond delay="0"/>
                                          </p:stCondLst>
                                        </p:cTn>
                                        <p:tgtEl>
                                          <p:spTgt spid="21"/>
                                        </p:tgtEl>
                                        <p:attrNameLst>
                                          <p:attrName>ppt_y</p:attrName>
                                        </p:attrNameLst>
                                      </p:cBhvr>
                                    </p:anim>
                                    <p:animRot by="21600000">
                                      <p:cBhvr>
                                        <p:cTn id="18" dur="750" fill="hold">
                                          <p:stCondLst>
                                            <p:cond delay="0"/>
                                          </p:stCondLst>
                                        </p:cTn>
                                        <p:tgtEl>
                                          <p:spTgt spid="21"/>
                                        </p:tgtEl>
                                        <p:attrNameLst>
                                          <p:attrName>r</p:attrName>
                                        </p:attrNameLst>
                                      </p:cBhvr>
                                    </p:animRot>
                                  </p:childTnLst>
                                </p:cTn>
                              </p:par>
                            </p:childTnLst>
                          </p:cTn>
                        </p:par>
                        <p:par>
                          <p:cTn id="19" fill="hold">
                            <p:stCondLst>
                              <p:cond delay="235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by="(-#ppt_w*2)" calcmode="lin" valueType="num">
                                      <p:cBhvr rctx="PPT">
                                        <p:cTn id="22" dur="375" autoRev="1" fill="hold">
                                          <p:stCondLst>
                                            <p:cond delay="0"/>
                                          </p:stCondLst>
                                        </p:cTn>
                                        <p:tgtEl>
                                          <p:spTgt spid="7"/>
                                        </p:tgtEl>
                                        <p:attrNameLst>
                                          <p:attrName>ppt_w</p:attrName>
                                        </p:attrNameLst>
                                      </p:cBhvr>
                                    </p:anim>
                                    <p:anim by="(#ppt_w*0.50)" calcmode="lin" valueType="num">
                                      <p:cBhvr>
                                        <p:cTn id="23" dur="375" decel="50000" autoRev="1" fill="hold">
                                          <p:stCondLst>
                                            <p:cond delay="0"/>
                                          </p:stCondLst>
                                        </p:cTn>
                                        <p:tgtEl>
                                          <p:spTgt spid="7"/>
                                        </p:tgtEl>
                                        <p:attrNameLst>
                                          <p:attrName>ppt_x</p:attrName>
                                        </p:attrNameLst>
                                      </p:cBhvr>
                                    </p:anim>
                                    <p:anim from="(-#ppt_h/2)" to="(#ppt_y)" calcmode="lin" valueType="num">
                                      <p:cBhvr>
                                        <p:cTn id="24" dur="750" fill="hold">
                                          <p:stCondLst>
                                            <p:cond delay="0"/>
                                          </p:stCondLst>
                                        </p:cTn>
                                        <p:tgtEl>
                                          <p:spTgt spid="7"/>
                                        </p:tgtEl>
                                        <p:attrNameLst>
                                          <p:attrName>ppt_y</p:attrName>
                                        </p:attrNameLst>
                                      </p:cBhvr>
                                    </p:anim>
                                    <p:animRot by="21600000">
                                      <p:cBhvr>
                                        <p:cTn id="25" dur="75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a:extLst>
              <a:ext uri="{FF2B5EF4-FFF2-40B4-BE49-F238E27FC236}">
                <a16:creationId xmlns:a16="http://schemas.microsoft.com/office/drawing/2014/main" id="{DB478F0D-E9F7-40C2-ABD3-70317FC3B6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549" y="84444"/>
            <a:ext cx="3572001" cy="5371114"/>
          </a:xfrm>
          <a:prstGeom prst="rect">
            <a:avLst/>
          </a:prstGeom>
        </p:spPr>
      </p:pic>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V="1">
            <a:off x="10522856" y="190652"/>
            <a:ext cx="1779543" cy="1641628"/>
          </a:xfrm>
          <a:prstGeom prst="rect">
            <a:avLst/>
          </a:prstGeom>
        </p:spPr>
      </p:pic>
      <p:sp>
        <p:nvSpPr>
          <p:cNvPr id="18" name="Text Box 7">
            <a:extLst>
              <a:ext uri="{FF2B5EF4-FFF2-40B4-BE49-F238E27FC236}">
                <a16:creationId xmlns:a16="http://schemas.microsoft.com/office/drawing/2014/main" id="{005D7565-69E0-4747-A123-BE684E7E2AFA}"/>
              </a:ext>
            </a:extLst>
          </p:cNvPr>
          <p:cNvSpPr txBox="1">
            <a:spLocks noChangeArrowheads="1"/>
          </p:cNvSpPr>
          <p:nvPr/>
        </p:nvSpPr>
        <p:spPr bwMode="auto">
          <a:xfrm>
            <a:off x="2855913" y="1980223"/>
            <a:ext cx="82946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i="1" dirty="0">
                <a:latin typeface="Times New Roman" panose="02020603050405020304" pitchFamily="18" charset="0"/>
              </a:rPr>
              <a:t>1. Đọc một số đoạn văn miêu tả hoa, quả dưới đây và nêu nhận xét về cách miêu tả của tác giả.</a:t>
            </a:r>
          </a:p>
        </p:txBody>
      </p:sp>
      <p:sp>
        <p:nvSpPr>
          <p:cNvPr id="19" name="Text Placeholder 6">
            <a:extLst>
              <a:ext uri="{FF2B5EF4-FFF2-40B4-BE49-F238E27FC236}">
                <a16:creationId xmlns:a16="http://schemas.microsoft.com/office/drawing/2014/main" id="{79CB3F6E-57BF-4092-A786-C3C7BA8BA60C}"/>
              </a:ext>
            </a:extLst>
          </p:cNvPr>
          <p:cNvSpPr txBox="1">
            <a:spLocks/>
          </p:cNvSpPr>
          <p:nvPr/>
        </p:nvSpPr>
        <p:spPr bwMode="auto">
          <a:xfrm>
            <a:off x="3517324" y="3954684"/>
            <a:ext cx="77856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Cách</a:t>
            </a:r>
            <a:r>
              <a:rPr lang="en-US" altLang="en-US" dirty="0">
                <a:solidFill>
                  <a:schemeClr val="accent2">
                    <a:lumMod val="50000"/>
                  </a:schemeClr>
                </a:solidFill>
              </a:rPr>
              <a:t> </a:t>
            </a:r>
            <a:r>
              <a:rPr lang="en-US" altLang="en-US" dirty="0" err="1">
                <a:solidFill>
                  <a:schemeClr val="accent2">
                    <a:lumMod val="50000"/>
                  </a:schemeClr>
                </a:solidFill>
              </a:rPr>
              <a:t>miêu</a:t>
            </a:r>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đó</a:t>
            </a:r>
            <a:r>
              <a:rPr lang="en-US" altLang="en-US" dirty="0">
                <a:solidFill>
                  <a:schemeClr val="accent2">
                    <a:lumMod val="50000"/>
                  </a:schemeClr>
                </a:solidFill>
              </a:rPr>
              <a:t> </a:t>
            </a:r>
            <a:r>
              <a:rPr lang="en-US" altLang="en-US" dirty="0" err="1">
                <a:solidFill>
                  <a:schemeClr val="accent2">
                    <a:lumMod val="50000"/>
                  </a:schemeClr>
                </a:solidFill>
              </a:rPr>
              <a:t>có</a:t>
            </a:r>
            <a:r>
              <a:rPr lang="en-US" altLang="en-US" dirty="0">
                <a:solidFill>
                  <a:schemeClr val="accent2">
                    <a:lumMod val="50000"/>
                  </a:schemeClr>
                </a:solidFill>
              </a:rPr>
              <a:t> </a:t>
            </a:r>
            <a:r>
              <a:rPr lang="en-US" altLang="en-US" dirty="0" err="1">
                <a:solidFill>
                  <a:schemeClr val="accent2">
                    <a:lumMod val="50000"/>
                  </a:schemeClr>
                </a:solidFill>
              </a:rPr>
              <a:t>gì</a:t>
            </a:r>
            <a:r>
              <a:rPr lang="en-US" altLang="en-US" dirty="0">
                <a:solidFill>
                  <a:schemeClr val="accent2">
                    <a:lumMod val="50000"/>
                  </a:schemeClr>
                </a:solidFill>
              </a:rPr>
              <a:t> </a:t>
            </a:r>
            <a:r>
              <a:rPr lang="en-US" altLang="en-US" dirty="0" err="1">
                <a:solidFill>
                  <a:schemeClr val="accent2">
                    <a:lumMod val="50000"/>
                  </a:schemeClr>
                </a:solidFill>
              </a:rPr>
              <a:t>đặc</a:t>
            </a:r>
            <a:r>
              <a:rPr lang="en-US" altLang="en-US" dirty="0">
                <a:solidFill>
                  <a:schemeClr val="accent2">
                    <a:lumMod val="50000"/>
                  </a:schemeClr>
                </a:solidFill>
              </a:rPr>
              <a:t> </a:t>
            </a:r>
            <a:r>
              <a:rPr lang="en-US" altLang="en-US" dirty="0" err="1">
                <a:solidFill>
                  <a:schemeClr val="accent2">
                    <a:lumMod val="50000"/>
                  </a:schemeClr>
                </a:solidFill>
              </a:rPr>
              <a:t>sắc</a:t>
            </a:r>
            <a:r>
              <a:rPr lang="en-US" altLang="en-US" dirty="0">
                <a:solidFill>
                  <a:schemeClr val="accent2">
                    <a:lumMod val="50000"/>
                  </a:schemeClr>
                </a:solidFill>
              </a:rPr>
              <a:t>?</a:t>
            </a:r>
          </a:p>
        </p:txBody>
      </p:sp>
      <p:sp>
        <p:nvSpPr>
          <p:cNvPr id="20" name="Text Placeholder 6">
            <a:extLst>
              <a:ext uri="{FF2B5EF4-FFF2-40B4-BE49-F238E27FC236}">
                <a16:creationId xmlns:a16="http://schemas.microsoft.com/office/drawing/2014/main" id="{720CA18E-C458-4958-8EE4-44D5B35F55DA}"/>
              </a:ext>
            </a:extLst>
          </p:cNvPr>
          <p:cNvSpPr txBox="1">
            <a:spLocks/>
          </p:cNvSpPr>
          <p:nvPr/>
        </p:nvSpPr>
        <p:spPr bwMode="auto">
          <a:xfrm>
            <a:off x="3472543" y="3205384"/>
            <a:ext cx="84621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Tác</a:t>
            </a:r>
            <a:r>
              <a:rPr lang="en-US" altLang="en-US" dirty="0">
                <a:solidFill>
                  <a:schemeClr val="accent2">
                    <a:lumMod val="50000"/>
                  </a:schemeClr>
                </a:solidFill>
              </a:rPr>
              <a:t> </a:t>
            </a:r>
            <a:r>
              <a:rPr lang="en-US" altLang="en-US" dirty="0" err="1">
                <a:solidFill>
                  <a:schemeClr val="accent2">
                    <a:lumMod val="50000"/>
                  </a:schemeClr>
                </a:solidFill>
              </a:rPr>
              <a:t>giả</a:t>
            </a:r>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bộ</a:t>
            </a:r>
            <a:r>
              <a:rPr lang="en-US" altLang="en-US" dirty="0">
                <a:solidFill>
                  <a:schemeClr val="accent2">
                    <a:lumMod val="50000"/>
                  </a:schemeClr>
                </a:solidFill>
              </a:rPr>
              <a:t> </a:t>
            </a:r>
            <a:r>
              <a:rPr lang="en-US" altLang="en-US" dirty="0" err="1">
                <a:solidFill>
                  <a:schemeClr val="accent2">
                    <a:lumMod val="50000"/>
                  </a:schemeClr>
                </a:solidFill>
              </a:rPr>
              <a:t>phận</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 </a:t>
            </a:r>
            <a:r>
              <a:rPr lang="en-US" altLang="en-US" dirty="0" err="1">
                <a:solidFill>
                  <a:schemeClr val="accent2">
                    <a:lumMod val="50000"/>
                  </a:schemeClr>
                </a:solidFill>
              </a:rPr>
              <a:t>của</a:t>
            </a:r>
            <a:r>
              <a:rPr lang="en-US" altLang="en-US" dirty="0">
                <a:solidFill>
                  <a:schemeClr val="accent2">
                    <a:lumMod val="50000"/>
                  </a:schemeClr>
                </a:solidFill>
              </a:rPr>
              <a:t> </a:t>
            </a:r>
            <a:r>
              <a:rPr lang="en-US" altLang="en-US" dirty="0" err="1">
                <a:solidFill>
                  <a:schemeClr val="accent2">
                    <a:lumMod val="50000"/>
                  </a:schemeClr>
                </a:solidFill>
              </a:rPr>
              <a:t>cây</a:t>
            </a:r>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như</a:t>
            </a:r>
            <a:r>
              <a:rPr lang="en-US" altLang="en-US" dirty="0">
                <a:solidFill>
                  <a:schemeClr val="accent2">
                    <a:lumMod val="50000"/>
                  </a:schemeClr>
                </a:solidFill>
              </a:rPr>
              <a:t> </a:t>
            </a:r>
            <a:r>
              <a:rPr lang="en-US" altLang="en-US" dirty="0" err="1">
                <a:solidFill>
                  <a:schemeClr val="accent2">
                    <a:lumMod val="50000"/>
                  </a:schemeClr>
                </a:solidFill>
              </a:rPr>
              <a:t>thế</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 </a:t>
            </a:r>
          </a:p>
        </p:txBody>
      </p:sp>
      <p:sp>
        <p:nvSpPr>
          <p:cNvPr id="21" name="Text Placeholder 6">
            <a:extLst>
              <a:ext uri="{FF2B5EF4-FFF2-40B4-BE49-F238E27FC236}">
                <a16:creationId xmlns:a16="http://schemas.microsoft.com/office/drawing/2014/main" id="{050F3999-B8A8-4E85-A029-53104CDFF16D}"/>
              </a:ext>
            </a:extLst>
          </p:cNvPr>
          <p:cNvSpPr txBox="1">
            <a:spLocks/>
          </p:cNvSpPr>
          <p:nvPr/>
        </p:nvSpPr>
        <p:spPr bwMode="auto">
          <a:xfrm>
            <a:off x="3480409" y="4643566"/>
            <a:ext cx="83432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Tác</a:t>
            </a:r>
            <a:r>
              <a:rPr lang="en-US" altLang="en-US" dirty="0">
                <a:solidFill>
                  <a:schemeClr val="accent2">
                    <a:lumMod val="50000"/>
                  </a:schemeClr>
                </a:solidFill>
              </a:rPr>
              <a:t> </a:t>
            </a:r>
            <a:r>
              <a:rPr lang="en-US" altLang="en-US" dirty="0" err="1">
                <a:solidFill>
                  <a:schemeClr val="accent2">
                    <a:lumMod val="50000"/>
                  </a:schemeClr>
                </a:solidFill>
              </a:rPr>
              <a:t>giả</a:t>
            </a:r>
            <a:r>
              <a:rPr lang="en-US" altLang="en-US" dirty="0">
                <a:solidFill>
                  <a:schemeClr val="accent2">
                    <a:lumMod val="50000"/>
                  </a:schemeClr>
                </a:solidFill>
              </a:rPr>
              <a:t> </a:t>
            </a:r>
            <a:r>
              <a:rPr lang="en-US" altLang="en-US" dirty="0" err="1">
                <a:solidFill>
                  <a:schemeClr val="accent2">
                    <a:lumMod val="50000"/>
                  </a:schemeClr>
                </a:solidFill>
              </a:rPr>
              <a:t>đã</a:t>
            </a:r>
            <a:r>
              <a:rPr lang="en-US" altLang="en-US" dirty="0">
                <a:solidFill>
                  <a:schemeClr val="accent2">
                    <a:lumMod val="50000"/>
                  </a:schemeClr>
                </a:solidFill>
              </a:rPr>
              <a:t> </a:t>
            </a:r>
            <a:r>
              <a:rPr lang="en-US" altLang="en-US" dirty="0" err="1">
                <a:solidFill>
                  <a:schemeClr val="accent2">
                    <a:lumMod val="50000"/>
                  </a:schemeClr>
                </a:solidFill>
              </a:rPr>
              <a:t>sử</a:t>
            </a:r>
            <a:r>
              <a:rPr lang="en-US" altLang="en-US" dirty="0">
                <a:solidFill>
                  <a:schemeClr val="accent2">
                    <a:lumMod val="50000"/>
                  </a:schemeClr>
                </a:solidFill>
              </a:rPr>
              <a:t> </a:t>
            </a:r>
            <a:r>
              <a:rPr lang="en-US" altLang="en-US" dirty="0" err="1">
                <a:solidFill>
                  <a:schemeClr val="accent2">
                    <a:lumMod val="50000"/>
                  </a:schemeClr>
                </a:solidFill>
              </a:rPr>
              <a:t>dụng</a:t>
            </a:r>
            <a:r>
              <a:rPr lang="en-US" altLang="en-US" dirty="0">
                <a:solidFill>
                  <a:schemeClr val="accent2">
                    <a:lumMod val="50000"/>
                  </a:schemeClr>
                </a:solidFill>
              </a:rPr>
              <a:t> </a:t>
            </a:r>
            <a:r>
              <a:rPr lang="en-US" altLang="en-US" dirty="0" err="1">
                <a:solidFill>
                  <a:schemeClr val="accent2">
                    <a:lumMod val="50000"/>
                  </a:schemeClr>
                </a:solidFill>
              </a:rPr>
              <a:t>các</a:t>
            </a:r>
            <a:r>
              <a:rPr lang="en-US" altLang="en-US" dirty="0">
                <a:solidFill>
                  <a:schemeClr val="accent2">
                    <a:lumMod val="50000"/>
                  </a:schemeClr>
                </a:solidFill>
              </a:rPr>
              <a:t> </a:t>
            </a:r>
            <a:r>
              <a:rPr lang="en-US" altLang="en-US" dirty="0" err="1">
                <a:solidFill>
                  <a:schemeClr val="accent2">
                    <a:lumMod val="50000"/>
                  </a:schemeClr>
                </a:solidFill>
              </a:rPr>
              <a:t>biện</a:t>
            </a:r>
            <a:r>
              <a:rPr lang="en-US" altLang="en-US" dirty="0">
                <a:solidFill>
                  <a:schemeClr val="accent2">
                    <a:lumMod val="50000"/>
                  </a:schemeClr>
                </a:solidFill>
              </a:rPr>
              <a:t> </a:t>
            </a:r>
            <a:r>
              <a:rPr lang="en-US" altLang="en-US" dirty="0" err="1">
                <a:solidFill>
                  <a:schemeClr val="accent2">
                    <a:lumMod val="50000"/>
                  </a:schemeClr>
                </a:solidFill>
              </a:rPr>
              <a:t>pháp</a:t>
            </a:r>
            <a:r>
              <a:rPr lang="en-US" altLang="en-US" dirty="0">
                <a:solidFill>
                  <a:schemeClr val="accent2">
                    <a:lumMod val="50000"/>
                  </a:schemeClr>
                </a:solidFill>
              </a:rPr>
              <a:t> </a:t>
            </a:r>
            <a:r>
              <a:rPr lang="en-US" altLang="en-US" dirty="0" err="1">
                <a:solidFill>
                  <a:schemeClr val="accent2">
                    <a:lumMod val="50000"/>
                  </a:schemeClr>
                </a:solidFill>
              </a:rPr>
              <a:t>nghệ</a:t>
            </a:r>
            <a:r>
              <a:rPr lang="en-US" altLang="en-US" dirty="0">
                <a:solidFill>
                  <a:schemeClr val="accent2">
                    <a:lumMod val="50000"/>
                  </a:schemeClr>
                </a:solidFill>
              </a:rPr>
              <a:t> </a:t>
            </a:r>
            <a:r>
              <a:rPr lang="en-US" altLang="en-US" dirty="0" err="1">
                <a:solidFill>
                  <a:schemeClr val="accent2">
                    <a:lumMod val="50000"/>
                  </a:schemeClr>
                </a:solidFill>
              </a:rPr>
              <a:t>thuật</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a:t>
            </a:r>
          </a:p>
        </p:txBody>
      </p:sp>
    </p:spTree>
    <p:extLst>
      <p:ext uri="{BB962C8B-B14F-4D97-AF65-F5344CB8AC3E}">
        <p14:creationId xmlns:p14="http://schemas.microsoft.com/office/powerpoint/2010/main" val="1237006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clrChange>
              <a:clrFrom>
                <a:srgbClr val="DFEBF7"/>
              </a:clrFrom>
              <a:clrTo>
                <a:srgbClr val="DFEBF7">
                  <a:alpha val="0"/>
                </a:srgbClr>
              </a:clrTo>
            </a:clrChange>
            <a:extLst>
              <a:ext uri="{28A0092B-C50C-407E-A947-70E740481C1C}">
                <a14:useLocalDpi xmlns:a14="http://schemas.microsoft.com/office/drawing/2010/main" val="0"/>
              </a:ext>
            </a:extLst>
          </a:blip>
          <a:srcRect/>
          <a:stretch/>
        </p:blipFill>
        <p:spPr>
          <a:xfrm rot="11392162" flipV="1">
            <a:off x="9555082" y="58577"/>
            <a:ext cx="2338261" cy="1557866"/>
          </a:xfrm>
          <a:prstGeom prst="rect">
            <a:avLst/>
          </a:prstGeom>
          <a:ln>
            <a:noFill/>
          </a:ln>
          <a:effectLst>
            <a:softEdge rad="112500"/>
          </a:effectLst>
        </p:spPr>
      </p:pic>
      <p:sp>
        <p:nvSpPr>
          <p:cNvPr id="34" name="Rectangle 33">
            <a:extLst>
              <a:ext uri="{FF2B5EF4-FFF2-40B4-BE49-F238E27FC236}">
                <a16:creationId xmlns:a16="http://schemas.microsoft.com/office/drawing/2014/main" id="{47398DEE-D1E0-46F7-BFAD-70900798FEC2}"/>
              </a:ext>
            </a:extLst>
          </p:cNvPr>
          <p:cNvSpPr/>
          <p:nvPr/>
        </p:nvSpPr>
        <p:spPr>
          <a:xfrm>
            <a:off x="360920" y="1525043"/>
            <a:ext cx="11467509" cy="5170646"/>
          </a:xfrm>
          <a:prstGeom prst="rect">
            <a:avLst/>
          </a:prstGeom>
        </p:spPr>
        <p:txBody>
          <a:bodyPr wrap="square">
            <a:spAutoFit/>
          </a:bodyPr>
          <a:lstStyle/>
          <a:p>
            <a:pPr indent="457200" algn="just">
              <a:defRPr/>
            </a:pPr>
            <a:r>
              <a:rPr lang="en-US" sz="3000" dirty="0" err="1">
                <a:latin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vùng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quê</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đen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chùm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võng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nhớ</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thoang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thoảng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huyền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hòa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ruộng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đậu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a:t>
            </a:r>
            <a:r>
              <a:rPr lang="en-US" sz="3000" dirty="0">
                <a:latin typeface="Times New Roman" panose="02020603050405020304" pitchFamily="18" charset="0"/>
                <a:cs typeface="Times New Roman" panose="02020603050405020304" pitchFamily="18" charset="0"/>
              </a:rPr>
              <a:t> non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sớm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xanh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sắn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ruộng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xấp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say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men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a:t>
            </a:r>
          </a:p>
          <a:p>
            <a:pPr indent="457200" algn="just">
              <a:defRPr/>
            </a:pPr>
            <a:r>
              <a:rPr lang="en-US" sz="3000" dirty="0">
                <a:latin typeface="Times New Roman" panose="02020603050405020304" pitchFamily="18" charset="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Theo </a:t>
            </a:r>
            <a:r>
              <a:rPr lang="en-US" sz="3000" dirty="0" err="1">
                <a:latin typeface="Times New Roman" panose="02020603050405020304" pitchFamily="18" charset="0"/>
                <a:cs typeface="Times New Roman" panose="02020603050405020304" pitchFamily="18" charset="0"/>
              </a:rPr>
              <a:t>Vũ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endParaRPr lang="en-US" sz="30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360921" y="140539"/>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a.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hoa</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49" y="732568"/>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dirty="0" err="1">
                <a:solidFill>
                  <a:srgbClr val="C00000"/>
                </a:solidFill>
                <a:latin typeface="UTM Yves KT" panose="02040603050506020204" pitchFamily="18" charset="0"/>
                <a:ea typeface="+mn-ea"/>
                <a:cs typeface="+mn-ea"/>
                <a:sym typeface="+mn-lt"/>
              </a:rPr>
              <a:t>Hoa</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sầu</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đâu</a:t>
            </a:r>
            <a:endParaRPr lang="zh-CN" sz="8000"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2444806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6"/>
                                        </p:tgtEl>
                                        <p:attrNameLst>
                                          <p:attrName>style.visibility</p:attrName>
                                        </p:attrNameLst>
                                      </p:cBhvr>
                                      <p:to>
                                        <p:strVal val="visible"/>
                                      </p:to>
                                    </p:set>
                                    <p:anim by="(-#ppt_w*2)" calcmode="lin" valueType="num">
                                      <p:cBhvr rctx="PPT">
                                        <p:cTn id="11" dur="375" autoRev="1" fill="hold">
                                          <p:stCondLst>
                                            <p:cond delay="0"/>
                                          </p:stCondLst>
                                        </p:cTn>
                                        <p:tgtEl>
                                          <p:spTgt spid="36"/>
                                        </p:tgtEl>
                                        <p:attrNameLst>
                                          <p:attrName>ppt_w</p:attrName>
                                        </p:attrNameLst>
                                      </p:cBhvr>
                                    </p:anim>
                                    <p:anim by="(#ppt_w*0.50)" calcmode="lin" valueType="num">
                                      <p:cBhvr>
                                        <p:cTn id="12" dur="375" decel="50000" autoRev="1" fill="hold">
                                          <p:stCondLst>
                                            <p:cond delay="0"/>
                                          </p:stCondLst>
                                        </p:cTn>
                                        <p:tgtEl>
                                          <p:spTgt spid="36"/>
                                        </p:tgtEl>
                                        <p:attrNameLst>
                                          <p:attrName>ppt_x</p:attrName>
                                        </p:attrNameLst>
                                      </p:cBhvr>
                                    </p:anim>
                                    <p:anim from="(-#ppt_h/2)" to="(#ppt_y)" calcmode="lin" valueType="num">
                                      <p:cBhvr>
                                        <p:cTn id="13" dur="750" fill="hold">
                                          <p:stCondLst>
                                            <p:cond delay="0"/>
                                          </p:stCondLst>
                                        </p:cTn>
                                        <p:tgtEl>
                                          <p:spTgt spid="36"/>
                                        </p:tgtEl>
                                        <p:attrNameLst>
                                          <p:attrName>ppt_y</p:attrName>
                                        </p:attrNameLst>
                                      </p:cBhvr>
                                    </p:anim>
                                    <p:animRot by="21600000">
                                      <p:cBhvr>
                                        <p:cTn id="14" dur="750" fill="hold">
                                          <p:stCondLst>
                                            <p:cond delay="0"/>
                                          </p:stCondLst>
                                        </p:cTn>
                                        <p:tgtEl>
                                          <p:spTgt spid="36"/>
                                        </p:tgtEl>
                                        <p:attrNameLst>
                                          <p:attrName>r</p:attrName>
                                        </p:attrNameLst>
                                      </p:cBhvr>
                                    </p:animRot>
                                  </p:childTnLst>
                                </p:cTn>
                              </p:par>
                            </p:childTnLst>
                          </p:cTn>
                        </p:par>
                        <p:par>
                          <p:cTn id="15" fill="hold">
                            <p:stCondLst>
                              <p:cond delay="1850"/>
                            </p:stCondLst>
                            <p:childTnLst>
                              <p:par>
                                <p:cTn id="16" presetID="22" presetClass="entr" presetSubtype="2"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par>
                          <p:cTn id="19" fill="hold">
                            <p:stCondLst>
                              <p:cond delay="2350"/>
                            </p:stCondLst>
                            <p:childTnLst>
                              <p:par>
                                <p:cTn id="20" presetID="10"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0158725" flipV="1">
            <a:off x="520455" y="685554"/>
            <a:ext cx="5293118" cy="3526539"/>
          </a:xfrm>
          <a:prstGeom prst="rect">
            <a:avLst/>
          </a:prstGeom>
          <a:ln>
            <a:noFill/>
          </a:ln>
          <a:effectLst>
            <a:softEdge rad="112500"/>
          </a:effectLst>
        </p:spPr>
      </p:pic>
      <p:sp>
        <p:nvSpPr>
          <p:cNvPr id="15" name="_14">
            <a:extLst>
              <a:ext uri="{FF2B5EF4-FFF2-40B4-BE49-F238E27FC236}">
                <a16:creationId xmlns:a16="http://schemas.microsoft.com/office/drawing/2014/main" id="{647CEDF5-93F7-4808-9094-3BB5E3933B0E}"/>
              </a:ext>
            </a:extLst>
          </p:cNvPr>
          <p:cNvSpPr txBox="1">
            <a:spLocks noChangeArrowheads="1"/>
          </p:cNvSpPr>
          <p:nvPr/>
        </p:nvSpPr>
        <p:spPr bwMode="auto">
          <a:xfrm>
            <a:off x="3733340" y="1155557"/>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dirty="0" err="1">
                <a:solidFill>
                  <a:srgbClr val="C00000"/>
                </a:solidFill>
                <a:latin typeface="UTM Yves KT" panose="02040603050506020204" pitchFamily="18" charset="0"/>
                <a:ea typeface="+mn-ea"/>
                <a:cs typeface="+mn-ea"/>
                <a:sym typeface="+mn-lt"/>
              </a:rPr>
              <a:t>Sầu</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đâu</a:t>
            </a:r>
            <a:endParaRPr lang="zh-CN" sz="8000" dirty="0">
              <a:solidFill>
                <a:srgbClr val="C00000"/>
              </a:solidFill>
              <a:latin typeface="UTM Yves KT" panose="02040603050506020204" pitchFamily="18" charset="0"/>
              <a:ea typeface="+mn-ea"/>
              <a:cs typeface="+mn-ea"/>
              <a:sym typeface="+mn-lt"/>
            </a:endParaRPr>
          </a:p>
        </p:txBody>
      </p:sp>
      <p:pic>
        <p:nvPicPr>
          <p:cNvPr id="7" name="Picture 6">
            <a:extLst>
              <a:ext uri="{FF2B5EF4-FFF2-40B4-BE49-F238E27FC236}">
                <a16:creationId xmlns:a16="http://schemas.microsoft.com/office/drawing/2014/main" id="{1E9D292B-02BA-4673-B697-DC9E779C9C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157" y="3501215"/>
            <a:ext cx="3913414" cy="2600246"/>
          </a:xfrm>
          <a:prstGeom prst="rect">
            <a:avLst/>
          </a:prstGeom>
          <a:ln>
            <a:noFill/>
          </a:ln>
          <a:effectLst>
            <a:softEdge rad="112500"/>
          </a:effectLst>
        </p:spPr>
      </p:pic>
      <p:sp>
        <p:nvSpPr>
          <p:cNvPr id="16" name="Rectangle 15">
            <a:extLst>
              <a:ext uri="{FF2B5EF4-FFF2-40B4-BE49-F238E27FC236}">
                <a16:creationId xmlns:a16="http://schemas.microsoft.com/office/drawing/2014/main" id="{263CC41B-BF1B-4F2B-8719-ED1B1D6C078C}"/>
              </a:ext>
            </a:extLst>
          </p:cNvPr>
          <p:cNvSpPr/>
          <p:nvPr/>
        </p:nvSpPr>
        <p:spPr>
          <a:xfrm>
            <a:off x="6462313" y="2049325"/>
            <a:ext cx="5122829" cy="2862322"/>
          </a:xfrm>
          <a:prstGeom prst="rect">
            <a:avLst/>
          </a:prstGeom>
        </p:spPr>
        <p:txBody>
          <a:bodyPr wrap="square">
            <a:spAutoFit/>
          </a:bodyPr>
          <a:lstStyle/>
          <a:p>
            <a:pPr indent="457200" algn="just">
              <a:defRPr/>
            </a:pP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Việt</a:t>
            </a:r>
            <a:r>
              <a:rPr lang="en-US" sz="3000" dirty="0">
                <a:latin typeface="Times New Roman" panose="02020603050405020304" pitchFamily="18" charset="0"/>
                <a:cs typeface="Times New Roman" panose="02020603050405020304" pitchFamily="18" charset="0"/>
              </a:rPr>
              <a:t> Nam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xoan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xoan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khổ</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luyện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luyện</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Vỏ cây, lá, hạt, rễ, hoa và quả được dùng để làm thuốc.</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469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by="(-#ppt_w*2)" calcmode="lin" valueType="num">
                                      <p:cBhvr rctx="PPT">
                                        <p:cTn id="15" dur="375" autoRev="1" fill="hold">
                                          <p:stCondLst>
                                            <p:cond delay="0"/>
                                          </p:stCondLst>
                                        </p:cTn>
                                        <p:tgtEl>
                                          <p:spTgt spid="15"/>
                                        </p:tgtEl>
                                        <p:attrNameLst>
                                          <p:attrName>ppt_w</p:attrName>
                                        </p:attrNameLst>
                                      </p:cBhvr>
                                    </p:anim>
                                    <p:anim by="(#ppt_w*0.50)" calcmode="lin" valueType="num">
                                      <p:cBhvr>
                                        <p:cTn id="16" dur="375" decel="50000" autoRev="1" fill="hold">
                                          <p:stCondLst>
                                            <p:cond delay="0"/>
                                          </p:stCondLst>
                                        </p:cTn>
                                        <p:tgtEl>
                                          <p:spTgt spid="15"/>
                                        </p:tgtEl>
                                        <p:attrNameLst>
                                          <p:attrName>ppt_x</p:attrName>
                                        </p:attrNameLst>
                                      </p:cBhvr>
                                    </p:anim>
                                    <p:anim from="(-#ppt_h/2)" to="(#ppt_y)" calcmode="lin" valueType="num">
                                      <p:cBhvr>
                                        <p:cTn id="17" dur="750" fill="hold">
                                          <p:stCondLst>
                                            <p:cond delay="0"/>
                                          </p:stCondLst>
                                        </p:cTn>
                                        <p:tgtEl>
                                          <p:spTgt spid="15"/>
                                        </p:tgtEl>
                                        <p:attrNameLst>
                                          <p:attrName>ppt_y</p:attrName>
                                        </p:attrNameLst>
                                      </p:cBhvr>
                                    </p:anim>
                                    <p:animRot by="21600000">
                                      <p:cBhvr>
                                        <p:cTn id="18" dur="750" fill="hold">
                                          <p:stCondLst>
                                            <p:cond delay="0"/>
                                          </p:stCondLst>
                                        </p:cTn>
                                        <p:tgtEl>
                                          <p:spTgt spid="15"/>
                                        </p:tgtEl>
                                        <p:attrNameLst>
                                          <p:attrName>r</p:attrName>
                                        </p:attrNameLst>
                                      </p:cBhvr>
                                    </p:animRot>
                                  </p:childTnLst>
                                </p:cTn>
                              </p:par>
                            </p:childTnLst>
                          </p:cTn>
                        </p:par>
                        <p:par>
                          <p:cTn id="19" fill="hold">
                            <p:stCondLst>
                              <p:cond delay="2125"/>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clrChange>
              <a:clrFrom>
                <a:srgbClr val="DFEBF7"/>
              </a:clrFrom>
              <a:clrTo>
                <a:srgbClr val="DFEBF7">
                  <a:alpha val="0"/>
                </a:srgbClr>
              </a:clrTo>
            </a:clrChange>
            <a:extLst>
              <a:ext uri="{28A0092B-C50C-407E-A947-70E740481C1C}">
                <a14:useLocalDpi xmlns:a14="http://schemas.microsoft.com/office/drawing/2010/main" val="0"/>
              </a:ext>
            </a:extLst>
          </a:blip>
          <a:srcRect/>
          <a:stretch/>
        </p:blipFill>
        <p:spPr>
          <a:xfrm rot="11392162" flipV="1">
            <a:off x="9555082" y="80349"/>
            <a:ext cx="2338261" cy="1557866"/>
          </a:xfrm>
          <a:prstGeom prst="rect">
            <a:avLst/>
          </a:prstGeom>
          <a:ln>
            <a:noFill/>
          </a:ln>
          <a:effectLst>
            <a:softEdge rad="112500"/>
          </a:effectLst>
        </p:spPr>
      </p:pic>
      <p:sp>
        <p:nvSpPr>
          <p:cNvPr id="34" name="Rectangle 33">
            <a:extLst>
              <a:ext uri="{FF2B5EF4-FFF2-40B4-BE49-F238E27FC236}">
                <a16:creationId xmlns:a16="http://schemas.microsoft.com/office/drawing/2014/main" id="{47398DEE-D1E0-46F7-BFAD-70900798FEC2}"/>
              </a:ext>
            </a:extLst>
          </p:cNvPr>
          <p:cNvSpPr/>
          <p:nvPr/>
        </p:nvSpPr>
        <p:spPr>
          <a:xfrm>
            <a:off x="360920" y="1525043"/>
            <a:ext cx="11467509" cy="5170646"/>
          </a:xfrm>
          <a:prstGeom prst="rect">
            <a:avLst/>
          </a:prstGeom>
        </p:spPr>
        <p:txBody>
          <a:bodyPr wrap="square">
            <a:spAutoFit/>
          </a:bodyPr>
          <a:lstStyle/>
          <a:p>
            <a:pPr indent="457200" algn="just">
              <a:defRPr/>
            </a:pPr>
            <a:r>
              <a:rPr lang="en-US" sz="3000" dirty="0" err="1">
                <a:latin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vùng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quê</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đen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chùm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võng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nhớ</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thoang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thoảng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huyền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hòa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ruộng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đậu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a:t>
            </a:r>
            <a:r>
              <a:rPr lang="en-US" sz="3000" dirty="0">
                <a:latin typeface="Times New Roman" panose="02020603050405020304" pitchFamily="18" charset="0"/>
                <a:cs typeface="Times New Roman" panose="02020603050405020304" pitchFamily="18" charset="0"/>
              </a:rPr>
              <a:t> non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sớm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xanh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sắn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ruộng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xấp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say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men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a:t>
            </a:r>
          </a:p>
          <a:p>
            <a:pPr indent="457200" algn="just">
              <a:defRPr/>
            </a:pPr>
            <a:r>
              <a:rPr lang="en-US" sz="3000" dirty="0">
                <a:latin typeface="Times New Roman" panose="02020603050405020304" pitchFamily="18" charset="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Theo </a:t>
            </a:r>
            <a:r>
              <a:rPr lang="en-US" sz="3000" dirty="0" err="1">
                <a:latin typeface="Times New Roman" panose="02020603050405020304" pitchFamily="18" charset="0"/>
                <a:cs typeface="Times New Roman" panose="02020603050405020304" pitchFamily="18" charset="0"/>
              </a:rPr>
              <a:t>Vũ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endParaRPr lang="en-US" sz="30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360921" y="162311"/>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a.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hoa</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49" y="754340"/>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dirty="0" err="1">
                <a:solidFill>
                  <a:srgbClr val="C00000"/>
                </a:solidFill>
                <a:latin typeface="UTM Yves KT" panose="02040603050506020204" pitchFamily="18" charset="0"/>
                <a:ea typeface="+mn-ea"/>
                <a:cs typeface="+mn-ea"/>
                <a:sym typeface="+mn-lt"/>
              </a:rPr>
              <a:t>Hoa</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sầu</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đâu</a:t>
            </a:r>
            <a:endParaRPr lang="zh-CN" sz="8000"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2712981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7398DEE-D1E0-46F7-BFAD-70900798FEC2}"/>
              </a:ext>
            </a:extLst>
          </p:cNvPr>
          <p:cNvSpPr/>
          <p:nvPr/>
        </p:nvSpPr>
        <p:spPr>
          <a:xfrm>
            <a:off x="354295" y="606892"/>
            <a:ext cx="11467509" cy="4093428"/>
          </a:xfrm>
          <a:prstGeom prst="rect">
            <a:avLst/>
          </a:prstGeom>
        </p:spPr>
        <p:txBody>
          <a:bodyPr wrap="square">
            <a:spAutoFit/>
          </a:bodyPr>
          <a:lstStyle/>
          <a:p>
            <a:pPr indent="457200" algn="just">
              <a:defRPr/>
            </a:pP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đen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chùm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võng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nhớ</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huyền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hòa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vỡ</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sớm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Bao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say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men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p>
          <a:p>
            <a:pPr indent="457200" algn="just">
              <a:defRPr/>
            </a:pP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Theo </a:t>
            </a:r>
            <a:r>
              <a:rPr lang="en-US" sz="2600" dirty="0" err="1">
                <a:latin typeface="Times New Roman" panose="02020603050405020304" pitchFamily="18" charset="0"/>
                <a:cs typeface="Times New Roman" panose="02020603050405020304" pitchFamily="18" charset="0"/>
              </a:rPr>
              <a:t>Vũ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endParaRPr lang="en-US" sz="26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360921" y="162311"/>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a.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hoa</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49" y="134317"/>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4800" dirty="0" err="1">
                <a:solidFill>
                  <a:srgbClr val="C00000"/>
                </a:solidFill>
                <a:latin typeface="UTM Yves KT" panose="02040603050506020204" pitchFamily="18" charset="0"/>
                <a:ea typeface="+mn-ea"/>
                <a:cs typeface="+mn-ea"/>
                <a:sym typeface="+mn-lt"/>
              </a:rPr>
              <a:t>Hoa</a:t>
            </a:r>
            <a:r>
              <a:rPr lang="en-US" altLang="zh-CN" sz="4800" dirty="0">
                <a:solidFill>
                  <a:srgbClr val="C00000"/>
                </a:solidFill>
                <a:latin typeface="UTM Yves KT" panose="02040603050506020204" pitchFamily="18" charset="0"/>
                <a:ea typeface="+mn-ea"/>
                <a:cs typeface="+mn-ea"/>
                <a:sym typeface="+mn-lt"/>
              </a:rPr>
              <a:t> </a:t>
            </a:r>
            <a:r>
              <a:rPr lang="en-US" altLang="zh-CN" sz="4800" dirty="0" err="1">
                <a:solidFill>
                  <a:srgbClr val="C00000"/>
                </a:solidFill>
                <a:latin typeface="UTM Yves KT" panose="02040603050506020204" pitchFamily="18" charset="0"/>
                <a:ea typeface="+mn-ea"/>
                <a:cs typeface="+mn-ea"/>
                <a:sym typeface="+mn-lt"/>
              </a:rPr>
              <a:t>sầu</a:t>
            </a:r>
            <a:r>
              <a:rPr lang="en-US" altLang="zh-CN" sz="4800" dirty="0">
                <a:solidFill>
                  <a:srgbClr val="C00000"/>
                </a:solidFill>
                <a:latin typeface="UTM Yves KT" panose="02040603050506020204" pitchFamily="18" charset="0"/>
                <a:ea typeface="+mn-ea"/>
                <a:cs typeface="+mn-ea"/>
                <a:sym typeface="+mn-lt"/>
              </a:rPr>
              <a:t> </a:t>
            </a:r>
            <a:r>
              <a:rPr lang="en-US" altLang="zh-CN" sz="4800" dirty="0" err="1">
                <a:solidFill>
                  <a:srgbClr val="C00000"/>
                </a:solidFill>
                <a:latin typeface="UTM Yves KT" panose="02040603050506020204" pitchFamily="18" charset="0"/>
                <a:ea typeface="+mn-ea"/>
                <a:cs typeface="+mn-ea"/>
                <a:sym typeface="+mn-lt"/>
              </a:rPr>
              <a:t>đâu</a:t>
            </a:r>
            <a:endParaRPr lang="zh-CN" sz="4800" dirty="0">
              <a:solidFill>
                <a:srgbClr val="C00000"/>
              </a:solidFill>
              <a:latin typeface="UTM Yves KT" panose="02040603050506020204" pitchFamily="18" charset="0"/>
              <a:ea typeface="+mn-ea"/>
              <a:cs typeface="+mn-ea"/>
              <a:sym typeface="+mn-lt"/>
            </a:endParaRPr>
          </a:p>
        </p:txBody>
      </p:sp>
      <p:sp>
        <p:nvSpPr>
          <p:cNvPr id="8" name="Text Placeholder 6">
            <a:extLst>
              <a:ext uri="{FF2B5EF4-FFF2-40B4-BE49-F238E27FC236}">
                <a16:creationId xmlns:a16="http://schemas.microsoft.com/office/drawing/2014/main" id="{75BB47AC-483B-4BDE-9138-4C2129382377}"/>
              </a:ext>
            </a:extLst>
          </p:cNvPr>
          <p:cNvSpPr txBox="1">
            <a:spLocks/>
          </p:cNvSpPr>
          <p:nvPr/>
        </p:nvSpPr>
        <p:spPr bwMode="auto">
          <a:xfrm>
            <a:off x="355620" y="4499019"/>
            <a:ext cx="8462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bộ</a:t>
            </a:r>
            <a:r>
              <a:rPr lang="en-US" altLang="en-US" sz="2800" dirty="0">
                <a:solidFill>
                  <a:schemeClr val="accent2">
                    <a:lumMod val="50000"/>
                  </a:schemeClr>
                </a:solidFill>
              </a:rPr>
              <a:t> </a:t>
            </a:r>
            <a:r>
              <a:rPr lang="en-US" altLang="en-US" sz="2800" dirty="0" err="1">
                <a:solidFill>
                  <a:schemeClr val="accent2">
                    <a:lumMod val="50000"/>
                  </a:schemeClr>
                </a:solidFill>
              </a:rPr>
              <a:t>phận</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 </a:t>
            </a:r>
            <a:r>
              <a:rPr lang="en-US" altLang="en-US" sz="2800" dirty="0" err="1">
                <a:solidFill>
                  <a:schemeClr val="accent2">
                    <a:lumMod val="50000"/>
                  </a:schemeClr>
                </a:solidFill>
              </a:rPr>
              <a:t>của</a:t>
            </a:r>
            <a:r>
              <a:rPr lang="en-US" altLang="en-US" sz="2800" dirty="0">
                <a:solidFill>
                  <a:schemeClr val="accent2">
                    <a:lumMod val="50000"/>
                  </a:schemeClr>
                </a:solidFill>
              </a:rPr>
              <a:t> </a:t>
            </a:r>
            <a:r>
              <a:rPr lang="en-US" altLang="en-US" sz="2800" dirty="0" err="1">
                <a:solidFill>
                  <a:schemeClr val="accent2">
                    <a:lumMod val="50000"/>
                  </a:schemeClr>
                </a:solidFill>
              </a:rPr>
              <a:t>cây</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như</a:t>
            </a:r>
            <a:r>
              <a:rPr lang="en-US" altLang="en-US" sz="2800" dirty="0">
                <a:solidFill>
                  <a:schemeClr val="accent2">
                    <a:lumMod val="50000"/>
                  </a:schemeClr>
                </a:solidFill>
              </a:rPr>
              <a:t> </a:t>
            </a:r>
            <a:r>
              <a:rPr lang="en-US" altLang="en-US" sz="2800" dirty="0" err="1">
                <a:solidFill>
                  <a:schemeClr val="accent2">
                    <a:lumMod val="50000"/>
                  </a:schemeClr>
                </a:solidFill>
              </a:rPr>
              <a:t>thế</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 </a:t>
            </a:r>
          </a:p>
        </p:txBody>
      </p:sp>
      <p:sp>
        <p:nvSpPr>
          <p:cNvPr id="14" name="Rectangle 13">
            <a:extLst>
              <a:ext uri="{FF2B5EF4-FFF2-40B4-BE49-F238E27FC236}">
                <a16:creationId xmlns:a16="http://schemas.microsoft.com/office/drawing/2014/main" id="{C9122AE9-EC26-42E7-9EB1-36FB101C95A2}"/>
              </a:ext>
            </a:extLst>
          </p:cNvPr>
          <p:cNvSpPr/>
          <p:nvPr/>
        </p:nvSpPr>
        <p:spPr>
          <a:xfrm>
            <a:off x="354295" y="606892"/>
            <a:ext cx="11467509" cy="4093428"/>
          </a:xfrm>
          <a:prstGeom prst="rect">
            <a:avLst/>
          </a:prstGeom>
        </p:spPr>
        <p:txBody>
          <a:bodyPr wrap="square">
            <a:spAutoFit/>
          </a:bodyPr>
          <a:lstStyle/>
          <a:p>
            <a:pPr indent="457200" algn="just">
              <a:defRPr/>
            </a:pP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Hoa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nhỏ</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bé</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lấm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tấm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mấy</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chấm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đen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nở</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từng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chùm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đưa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như</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đưa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võng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mỗi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khi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có</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gió</a:t>
            </a:r>
            <a:r>
              <a:rPr lang="en-US" sz="2600" i="1" dirty="0">
                <a:solidFill>
                  <a:srgbClr val="FF0000"/>
                </a:solidFill>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nhớ</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huyền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hòa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vỡ</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sớm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Bao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say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men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p>
          <a:p>
            <a:pPr indent="457200" algn="just">
              <a:defRPr/>
            </a:pP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Theo </a:t>
            </a:r>
            <a:r>
              <a:rPr lang="en-US" sz="2600" dirty="0" err="1">
                <a:latin typeface="Times New Roman" panose="02020603050405020304" pitchFamily="18" charset="0"/>
                <a:cs typeface="Times New Roman" panose="02020603050405020304" pitchFamily="18" charset="0"/>
              </a:rPr>
              <a:t>Vũ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endParaRPr lang="en-US" sz="2600" dirty="0">
              <a:latin typeface="Times New Roman" panose="02020603050405020304" pitchFamily="18" charset="0"/>
              <a:cs typeface="Times New Roman" panose="02020603050405020304" pitchFamily="18" charset="0"/>
            </a:endParaRPr>
          </a:p>
        </p:txBody>
      </p:sp>
      <p:sp>
        <p:nvSpPr>
          <p:cNvPr id="15" name="Text Placeholder 6">
            <a:extLst>
              <a:ext uri="{FF2B5EF4-FFF2-40B4-BE49-F238E27FC236}">
                <a16:creationId xmlns:a16="http://schemas.microsoft.com/office/drawing/2014/main" id="{9CDAB54A-922A-49A8-9A8F-51802B01AC0A}"/>
              </a:ext>
            </a:extLst>
          </p:cNvPr>
          <p:cNvSpPr txBox="1">
            <a:spLocks/>
          </p:cNvSpPr>
          <p:nvPr/>
        </p:nvSpPr>
        <p:spPr bwMode="auto">
          <a:xfrm>
            <a:off x="334970" y="4503547"/>
            <a:ext cx="114661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cả</a:t>
            </a:r>
            <a:r>
              <a:rPr lang="en-US" altLang="en-US" sz="2800" dirty="0">
                <a:solidFill>
                  <a:schemeClr val="accent2">
                    <a:lumMod val="50000"/>
                  </a:schemeClr>
                </a:solidFill>
              </a:rPr>
              <a:t> </a:t>
            </a:r>
            <a:r>
              <a:rPr lang="en-US" altLang="en-US" sz="2800" dirty="0" err="1">
                <a:solidFill>
                  <a:schemeClr val="accent2">
                    <a:lumMod val="50000"/>
                  </a:schemeClr>
                </a:solidFill>
              </a:rPr>
              <a:t>chùm</a:t>
            </a:r>
            <a:r>
              <a:rPr lang="en-US" altLang="en-US" sz="2800" dirty="0">
                <a:solidFill>
                  <a:schemeClr val="accent2">
                    <a:lumMod val="50000"/>
                  </a:schemeClr>
                </a:solidFill>
              </a:rPr>
              <a:t> </a:t>
            </a:r>
            <a:r>
              <a:rPr lang="en-US" altLang="en-US" sz="2800" dirty="0" err="1">
                <a:solidFill>
                  <a:schemeClr val="accent2">
                    <a:lumMod val="50000"/>
                  </a:schemeClr>
                </a:solidFill>
              </a:rPr>
              <a:t>hoa</a:t>
            </a:r>
            <a:r>
              <a:rPr lang="en-US" altLang="en-US" sz="2800" dirty="0">
                <a:solidFill>
                  <a:schemeClr val="accent2">
                    <a:lumMod val="50000"/>
                  </a:schemeClr>
                </a:solidFill>
              </a:rPr>
              <a:t> </a:t>
            </a:r>
            <a:r>
              <a:rPr lang="en-US" altLang="en-US" sz="2800" dirty="0" err="1">
                <a:solidFill>
                  <a:schemeClr val="accent2">
                    <a:lumMod val="50000"/>
                  </a:schemeClr>
                </a:solidFill>
              </a:rPr>
              <a:t>sầu</a:t>
            </a:r>
            <a:r>
              <a:rPr lang="en-US" altLang="en-US" sz="2800" dirty="0">
                <a:solidFill>
                  <a:schemeClr val="accent2">
                    <a:lumMod val="50000"/>
                  </a:schemeClr>
                </a:solidFill>
              </a:rPr>
              <a:t> </a:t>
            </a:r>
            <a:r>
              <a:rPr lang="en-US" altLang="en-US" sz="2800" dirty="0" err="1">
                <a:solidFill>
                  <a:schemeClr val="accent2">
                    <a:lumMod val="50000"/>
                  </a:schemeClr>
                </a:solidFill>
              </a:rPr>
              <a:t>đâu</a:t>
            </a:r>
            <a:r>
              <a:rPr lang="en-US" altLang="en-US" sz="2800" dirty="0">
                <a:solidFill>
                  <a:schemeClr val="accent2">
                    <a:lumMod val="50000"/>
                  </a:schemeClr>
                </a:solidFill>
              </a:rPr>
              <a:t>, </a:t>
            </a:r>
            <a:r>
              <a:rPr lang="en-US" altLang="en-US" sz="2800" dirty="0" err="1">
                <a:solidFill>
                  <a:schemeClr val="accent2">
                    <a:lumMod val="50000"/>
                  </a:schemeClr>
                </a:solidFill>
              </a:rPr>
              <a:t>không</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từng</a:t>
            </a:r>
            <a:r>
              <a:rPr lang="en-US" altLang="en-US" sz="2800" dirty="0">
                <a:solidFill>
                  <a:schemeClr val="accent2">
                    <a:lumMod val="50000"/>
                  </a:schemeClr>
                </a:solidFill>
              </a:rPr>
              <a:t> </a:t>
            </a:r>
            <a:r>
              <a:rPr lang="en-US" altLang="en-US" sz="2800" dirty="0" err="1">
                <a:solidFill>
                  <a:schemeClr val="accent2">
                    <a:lumMod val="50000"/>
                  </a:schemeClr>
                </a:solidFill>
              </a:rPr>
              <a:t>bông</a:t>
            </a:r>
            <a:r>
              <a:rPr lang="en-US" altLang="en-US" sz="2800" dirty="0">
                <a:solidFill>
                  <a:schemeClr val="accent2">
                    <a:lumMod val="50000"/>
                  </a:schemeClr>
                </a:solidFill>
              </a:rPr>
              <a:t>, </a:t>
            </a:r>
            <a:r>
              <a:rPr lang="en-US" altLang="en-US" sz="2800" dirty="0" err="1">
                <a:solidFill>
                  <a:schemeClr val="accent2">
                    <a:lumMod val="50000"/>
                  </a:schemeClr>
                </a:solidFill>
              </a:rPr>
              <a:t>vì</a:t>
            </a:r>
            <a:r>
              <a:rPr lang="en-US" altLang="en-US" sz="2800" dirty="0">
                <a:solidFill>
                  <a:schemeClr val="accent2">
                    <a:lumMod val="50000"/>
                  </a:schemeClr>
                </a:solidFill>
              </a:rPr>
              <a:t> </a:t>
            </a:r>
            <a:r>
              <a:rPr lang="en-US" altLang="en-US" sz="2800" dirty="0" err="1">
                <a:solidFill>
                  <a:schemeClr val="accent2">
                    <a:lumMod val="50000"/>
                  </a:schemeClr>
                </a:solidFill>
              </a:rPr>
              <a:t>hoa</a:t>
            </a:r>
            <a:r>
              <a:rPr lang="en-US" altLang="en-US" sz="2800" dirty="0">
                <a:solidFill>
                  <a:schemeClr val="accent2">
                    <a:lumMod val="50000"/>
                  </a:schemeClr>
                </a:solidFill>
              </a:rPr>
              <a:t> </a:t>
            </a:r>
            <a:r>
              <a:rPr lang="en-US" altLang="en-US" sz="2800" dirty="0" err="1">
                <a:solidFill>
                  <a:schemeClr val="accent2">
                    <a:lumMod val="50000"/>
                  </a:schemeClr>
                </a:solidFill>
              </a:rPr>
              <a:t>sầu</a:t>
            </a:r>
            <a:r>
              <a:rPr lang="en-US" altLang="en-US" sz="2800" dirty="0">
                <a:solidFill>
                  <a:schemeClr val="accent2">
                    <a:lumMod val="50000"/>
                  </a:schemeClr>
                </a:solidFill>
              </a:rPr>
              <a:t> </a:t>
            </a:r>
            <a:r>
              <a:rPr lang="en-US" altLang="en-US" sz="2800" dirty="0" err="1">
                <a:solidFill>
                  <a:schemeClr val="accent2">
                    <a:lumMod val="50000"/>
                  </a:schemeClr>
                </a:solidFill>
              </a:rPr>
              <a:t>đâu</a:t>
            </a:r>
            <a:r>
              <a:rPr lang="en-US" altLang="en-US" sz="2800" dirty="0">
                <a:solidFill>
                  <a:schemeClr val="accent2">
                    <a:lumMod val="50000"/>
                  </a:schemeClr>
                </a:solidFill>
              </a:rPr>
              <a:t> </a:t>
            </a:r>
            <a:r>
              <a:rPr lang="en-US" altLang="en-US" sz="2800" dirty="0" err="1">
                <a:solidFill>
                  <a:schemeClr val="accent2">
                    <a:lumMod val="50000"/>
                  </a:schemeClr>
                </a:solidFill>
              </a:rPr>
              <a:t>nhỏ</a:t>
            </a:r>
            <a:r>
              <a:rPr lang="en-US" altLang="en-US" sz="2800" dirty="0">
                <a:solidFill>
                  <a:schemeClr val="accent2">
                    <a:lumMod val="50000"/>
                  </a:schemeClr>
                </a:solidFill>
              </a:rPr>
              <a:t>, </a:t>
            </a:r>
            <a:r>
              <a:rPr lang="en-US" altLang="en-US" sz="2800" dirty="0" err="1">
                <a:solidFill>
                  <a:schemeClr val="accent2">
                    <a:lumMod val="50000"/>
                  </a:schemeClr>
                </a:solidFill>
              </a:rPr>
              <a:t>mọc</a:t>
            </a:r>
            <a:r>
              <a:rPr lang="en-US" altLang="en-US" sz="2800" dirty="0">
                <a:solidFill>
                  <a:schemeClr val="accent2">
                    <a:lumMod val="50000"/>
                  </a:schemeClr>
                </a:solidFill>
              </a:rPr>
              <a:t> </a:t>
            </a:r>
            <a:r>
              <a:rPr lang="en-US" altLang="en-US" sz="2800" dirty="0" err="1">
                <a:solidFill>
                  <a:schemeClr val="accent2">
                    <a:lumMod val="50000"/>
                  </a:schemeClr>
                </a:solidFill>
              </a:rPr>
              <a:t>từng</a:t>
            </a:r>
            <a:r>
              <a:rPr lang="en-US" altLang="en-US" sz="2800" dirty="0">
                <a:solidFill>
                  <a:schemeClr val="accent2">
                    <a:lumMod val="50000"/>
                  </a:schemeClr>
                </a:solidFill>
              </a:rPr>
              <a:t> </a:t>
            </a:r>
            <a:r>
              <a:rPr lang="en-US" altLang="en-US" sz="2800" dirty="0" err="1">
                <a:solidFill>
                  <a:schemeClr val="accent2">
                    <a:lumMod val="50000"/>
                  </a:schemeClr>
                </a:solidFill>
              </a:rPr>
              <a:t>chùm</a:t>
            </a:r>
            <a:r>
              <a:rPr lang="en-US" altLang="en-US" sz="2800" dirty="0">
                <a:solidFill>
                  <a:schemeClr val="accent2">
                    <a:lumMod val="50000"/>
                  </a:schemeClr>
                </a:solidFill>
              </a:rPr>
              <a:t>, </a:t>
            </a:r>
            <a:r>
              <a:rPr lang="en-US" altLang="en-US" sz="2800" dirty="0" err="1">
                <a:solidFill>
                  <a:schemeClr val="accent2">
                    <a:lumMod val="50000"/>
                  </a:schemeClr>
                </a:solidFill>
              </a:rPr>
              <a:t>có</a:t>
            </a:r>
            <a:r>
              <a:rPr lang="en-US" altLang="en-US" sz="2800" dirty="0">
                <a:solidFill>
                  <a:schemeClr val="accent2">
                    <a:lumMod val="50000"/>
                  </a:schemeClr>
                </a:solidFill>
              </a:rPr>
              <a:t> </a:t>
            </a:r>
            <a:r>
              <a:rPr lang="en-US" altLang="en-US" sz="2800" dirty="0" err="1">
                <a:solidFill>
                  <a:schemeClr val="accent2">
                    <a:lumMod val="50000"/>
                  </a:schemeClr>
                </a:solidFill>
              </a:rPr>
              <a:t>cái</a:t>
            </a:r>
            <a:r>
              <a:rPr lang="en-US" altLang="en-US" sz="2800" dirty="0">
                <a:solidFill>
                  <a:schemeClr val="accent2">
                    <a:lumMod val="50000"/>
                  </a:schemeClr>
                </a:solidFill>
              </a:rPr>
              <a:t> </a:t>
            </a:r>
            <a:r>
              <a:rPr lang="en-US" altLang="en-US" sz="2800" dirty="0" err="1">
                <a:solidFill>
                  <a:schemeClr val="accent2">
                    <a:lumMod val="50000"/>
                  </a:schemeClr>
                </a:solidFill>
              </a:rPr>
              <a:t>đẹp</a:t>
            </a:r>
            <a:r>
              <a:rPr lang="en-US" altLang="en-US" sz="2800" dirty="0">
                <a:solidFill>
                  <a:schemeClr val="accent2">
                    <a:lumMod val="50000"/>
                  </a:schemeClr>
                </a:solidFill>
              </a:rPr>
              <a:t> </a:t>
            </a:r>
            <a:r>
              <a:rPr lang="en-US" altLang="en-US" sz="2800" dirty="0" err="1">
                <a:solidFill>
                  <a:schemeClr val="accent2">
                    <a:lumMod val="50000"/>
                  </a:schemeClr>
                </a:solidFill>
              </a:rPr>
              <a:t>của</a:t>
            </a:r>
            <a:r>
              <a:rPr lang="en-US" altLang="en-US" sz="2800" dirty="0">
                <a:solidFill>
                  <a:schemeClr val="accent2">
                    <a:lumMod val="50000"/>
                  </a:schemeClr>
                </a:solidFill>
              </a:rPr>
              <a:t> </a:t>
            </a:r>
            <a:r>
              <a:rPr lang="en-US" altLang="en-US" sz="2800" dirty="0" err="1">
                <a:solidFill>
                  <a:schemeClr val="accent2">
                    <a:lumMod val="50000"/>
                  </a:schemeClr>
                </a:solidFill>
              </a:rPr>
              <a:t>cả</a:t>
            </a:r>
            <a:r>
              <a:rPr lang="en-US" altLang="en-US" sz="2800" dirty="0">
                <a:solidFill>
                  <a:schemeClr val="accent2">
                    <a:lumMod val="50000"/>
                  </a:schemeClr>
                </a:solidFill>
              </a:rPr>
              <a:t> </a:t>
            </a:r>
            <a:r>
              <a:rPr lang="en-US" altLang="en-US" sz="2800" dirty="0" err="1">
                <a:solidFill>
                  <a:schemeClr val="accent2">
                    <a:lumMod val="50000"/>
                  </a:schemeClr>
                </a:solidFill>
              </a:rPr>
              <a:t>chùm</a:t>
            </a:r>
            <a:r>
              <a:rPr lang="en-US" altLang="en-US" sz="2800" dirty="0">
                <a:solidFill>
                  <a:schemeClr val="accent2">
                    <a:lumMod val="50000"/>
                  </a:schemeClr>
                </a:solidFill>
              </a:rPr>
              <a:t>.</a:t>
            </a:r>
          </a:p>
        </p:txBody>
      </p:sp>
      <p:sp>
        <p:nvSpPr>
          <p:cNvPr id="16" name="Text Placeholder 6">
            <a:extLst>
              <a:ext uri="{FF2B5EF4-FFF2-40B4-BE49-F238E27FC236}">
                <a16:creationId xmlns:a16="http://schemas.microsoft.com/office/drawing/2014/main" id="{C8996709-011C-4077-B161-25A393034F93}"/>
              </a:ext>
            </a:extLst>
          </p:cNvPr>
          <p:cNvSpPr txBox="1">
            <a:spLocks/>
          </p:cNvSpPr>
          <p:nvPr/>
        </p:nvSpPr>
        <p:spPr bwMode="auto">
          <a:xfrm>
            <a:off x="354295" y="5292592"/>
            <a:ext cx="114661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mùi</a:t>
            </a:r>
            <a:r>
              <a:rPr lang="en-US" altLang="en-US" sz="2800" dirty="0">
                <a:solidFill>
                  <a:schemeClr val="accent2">
                    <a:lumMod val="50000"/>
                  </a:schemeClr>
                </a:solidFill>
              </a:rPr>
              <a:t> </a:t>
            </a:r>
            <a:r>
              <a:rPr lang="en-US" altLang="en-US" sz="2800" dirty="0" err="1">
                <a:solidFill>
                  <a:schemeClr val="accent2">
                    <a:lumMod val="50000"/>
                  </a:schemeClr>
                </a:solidFill>
              </a:rPr>
              <a:t>thơm</a:t>
            </a:r>
            <a:r>
              <a:rPr lang="en-US" altLang="en-US" sz="2800" dirty="0">
                <a:solidFill>
                  <a:schemeClr val="accent2">
                    <a:lumMod val="50000"/>
                  </a:schemeClr>
                </a:solidFill>
              </a:rPr>
              <a:t> </a:t>
            </a:r>
            <a:r>
              <a:rPr lang="en-US" altLang="en-US" sz="2800" dirty="0" err="1">
                <a:solidFill>
                  <a:schemeClr val="accent2">
                    <a:lumMod val="50000"/>
                  </a:schemeClr>
                </a:solidFill>
              </a:rPr>
              <a:t>đặc</a:t>
            </a:r>
            <a:r>
              <a:rPr lang="en-US" altLang="en-US" sz="2800" dirty="0">
                <a:solidFill>
                  <a:schemeClr val="accent2">
                    <a:lumMod val="50000"/>
                  </a:schemeClr>
                </a:solidFill>
              </a:rPr>
              <a:t> </a:t>
            </a:r>
            <a:r>
              <a:rPr lang="en-US" altLang="en-US" sz="2800" dirty="0" err="1">
                <a:solidFill>
                  <a:schemeClr val="accent2">
                    <a:lumMod val="50000"/>
                  </a:schemeClr>
                </a:solidFill>
              </a:rPr>
              <a:t>biệt</a:t>
            </a:r>
            <a:r>
              <a:rPr lang="en-US" altLang="en-US" sz="2800" dirty="0">
                <a:solidFill>
                  <a:schemeClr val="accent2">
                    <a:lumMod val="50000"/>
                  </a:schemeClr>
                </a:solidFill>
              </a:rPr>
              <a:t> </a:t>
            </a:r>
            <a:r>
              <a:rPr lang="en-US" altLang="en-US" sz="2800" dirty="0" err="1">
                <a:solidFill>
                  <a:schemeClr val="accent2">
                    <a:lumMod val="50000"/>
                  </a:schemeClr>
                </a:solidFill>
              </a:rPr>
              <a:t>của</a:t>
            </a:r>
            <a:r>
              <a:rPr lang="en-US" altLang="en-US" sz="2800" dirty="0">
                <a:solidFill>
                  <a:schemeClr val="accent2">
                    <a:lumMod val="50000"/>
                  </a:schemeClr>
                </a:solidFill>
              </a:rPr>
              <a:t> </a:t>
            </a:r>
            <a:r>
              <a:rPr lang="en-US" altLang="en-US" sz="2800" dirty="0" err="1">
                <a:solidFill>
                  <a:schemeClr val="accent2">
                    <a:lumMod val="50000"/>
                  </a:schemeClr>
                </a:solidFill>
              </a:rPr>
              <a:t>hoa</a:t>
            </a:r>
            <a:r>
              <a:rPr lang="en-US" altLang="en-US" sz="2800" dirty="0">
                <a:solidFill>
                  <a:schemeClr val="accent2">
                    <a:lumMod val="50000"/>
                  </a:schemeClr>
                </a:solidFill>
              </a:rPr>
              <a:t>, </a:t>
            </a:r>
            <a:r>
              <a:rPr lang="en-US" altLang="en-US" sz="2800" dirty="0" err="1">
                <a:solidFill>
                  <a:schemeClr val="accent2">
                    <a:lumMod val="50000"/>
                  </a:schemeClr>
                </a:solidFill>
              </a:rPr>
              <a:t>cho</a:t>
            </a:r>
            <a:r>
              <a:rPr lang="en-US" altLang="en-US" sz="2800" dirty="0">
                <a:solidFill>
                  <a:schemeClr val="accent2">
                    <a:lumMod val="50000"/>
                  </a:schemeClr>
                </a:solidFill>
              </a:rPr>
              <a:t> </a:t>
            </a:r>
            <a:r>
              <a:rPr lang="en-US" altLang="en-US" sz="2800" dirty="0" err="1">
                <a:solidFill>
                  <a:schemeClr val="accent2">
                    <a:lumMod val="50000"/>
                  </a:schemeClr>
                </a:solidFill>
              </a:rPr>
              <a:t>mùi</a:t>
            </a:r>
            <a:r>
              <a:rPr lang="en-US" altLang="en-US" sz="2800" dirty="0">
                <a:solidFill>
                  <a:schemeClr val="accent2">
                    <a:lumMod val="50000"/>
                  </a:schemeClr>
                </a:solidFill>
              </a:rPr>
              <a:t> </a:t>
            </a:r>
            <a:r>
              <a:rPr lang="en-US" altLang="en-US" sz="2800" dirty="0" err="1">
                <a:solidFill>
                  <a:schemeClr val="accent2">
                    <a:lumMod val="50000"/>
                  </a:schemeClr>
                </a:solidFill>
              </a:rPr>
              <a:t>hương</a:t>
            </a:r>
            <a:r>
              <a:rPr lang="en-US" altLang="en-US" sz="2800" dirty="0">
                <a:solidFill>
                  <a:schemeClr val="accent2">
                    <a:lumMod val="50000"/>
                  </a:schemeClr>
                </a:solidFill>
              </a:rPr>
              <a:t> </a:t>
            </a:r>
            <a:r>
              <a:rPr lang="en-US" altLang="en-US" sz="2800" dirty="0" err="1">
                <a:solidFill>
                  <a:schemeClr val="accent2">
                    <a:lumMod val="50000"/>
                  </a:schemeClr>
                </a:solidFill>
              </a:rPr>
              <a:t>huyền</a:t>
            </a:r>
            <a:r>
              <a:rPr lang="en-US" altLang="en-US" sz="2800" dirty="0">
                <a:solidFill>
                  <a:schemeClr val="accent2">
                    <a:lumMod val="50000"/>
                  </a:schemeClr>
                </a:solidFill>
              </a:rPr>
              <a:t> </a:t>
            </a:r>
            <a:r>
              <a:rPr lang="en-US" altLang="en-US" sz="2800" dirty="0" err="1">
                <a:solidFill>
                  <a:schemeClr val="accent2">
                    <a:lumMod val="50000"/>
                  </a:schemeClr>
                </a:solidFill>
              </a:rPr>
              <a:t>diệu</a:t>
            </a:r>
            <a:r>
              <a:rPr lang="en-US" altLang="en-US" sz="2800" dirty="0">
                <a:solidFill>
                  <a:schemeClr val="accent2">
                    <a:lumMod val="50000"/>
                  </a:schemeClr>
                </a:solidFill>
              </a:rPr>
              <a:t> </a:t>
            </a:r>
            <a:r>
              <a:rPr lang="en-US" altLang="en-US" sz="2800" dirty="0" err="1">
                <a:solidFill>
                  <a:schemeClr val="accent2">
                    <a:lumMod val="50000"/>
                  </a:schemeClr>
                </a:solidFill>
              </a:rPr>
              <a:t>hòa</a:t>
            </a:r>
            <a:r>
              <a:rPr lang="en-US" altLang="en-US" sz="2800" dirty="0">
                <a:solidFill>
                  <a:schemeClr val="accent2">
                    <a:lumMod val="50000"/>
                  </a:schemeClr>
                </a:solidFill>
              </a:rPr>
              <a:t> </a:t>
            </a:r>
            <a:r>
              <a:rPr lang="en-US" altLang="en-US" sz="2800" dirty="0" err="1">
                <a:solidFill>
                  <a:schemeClr val="accent2">
                    <a:lumMod val="50000"/>
                  </a:schemeClr>
                </a:solidFill>
              </a:rPr>
              <a:t>với</a:t>
            </a:r>
            <a:r>
              <a:rPr lang="en-US" altLang="en-US" sz="2800" dirty="0">
                <a:solidFill>
                  <a:schemeClr val="accent2">
                    <a:lumMod val="50000"/>
                  </a:schemeClr>
                </a:solidFill>
              </a:rPr>
              <a:t> </a:t>
            </a:r>
            <a:r>
              <a:rPr lang="en-US" altLang="en-US" sz="2800" dirty="0" err="1">
                <a:solidFill>
                  <a:schemeClr val="accent2">
                    <a:lumMod val="50000"/>
                  </a:schemeClr>
                </a:solidFill>
              </a:rPr>
              <a:t>những</a:t>
            </a:r>
            <a:r>
              <a:rPr lang="en-US" altLang="en-US" sz="2800" dirty="0">
                <a:solidFill>
                  <a:schemeClr val="accent2">
                    <a:lumMod val="50000"/>
                  </a:schemeClr>
                </a:solidFill>
              </a:rPr>
              <a:t> </a:t>
            </a:r>
            <a:r>
              <a:rPr lang="en-US" altLang="en-US" sz="2800" dirty="0" err="1">
                <a:solidFill>
                  <a:schemeClr val="accent2">
                    <a:lumMod val="50000"/>
                  </a:schemeClr>
                </a:solidFill>
              </a:rPr>
              <a:t>mùi</a:t>
            </a:r>
            <a:r>
              <a:rPr lang="en-US" altLang="en-US" sz="2800" dirty="0">
                <a:solidFill>
                  <a:schemeClr val="accent2">
                    <a:lumMod val="50000"/>
                  </a:schemeClr>
                </a:solidFill>
              </a:rPr>
              <a:t> </a:t>
            </a:r>
            <a:r>
              <a:rPr lang="en-US" altLang="en-US" sz="2800" dirty="0" err="1">
                <a:solidFill>
                  <a:schemeClr val="accent2">
                    <a:lumMod val="50000"/>
                  </a:schemeClr>
                </a:solidFill>
              </a:rPr>
              <a:t>hương</a:t>
            </a:r>
            <a:r>
              <a:rPr lang="en-US" altLang="en-US" sz="2800" dirty="0">
                <a:solidFill>
                  <a:schemeClr val="accent2">
                    <a:lumMod val="50000"/>
                  </a:schemeClr>
                </a:solidFill>
              </a:rPr>
              <a:t> </a:t>
            </a:r>
            <a:r>
              <a:rPr lang="en-US" altLang="en-US" sz="2800" dirty="0" err="1">
                <a:solidFill>
                  <a:schemeClr val="accent2">
                    <a:lumMod val="50000"/>
                  </a:schemeClr>
                </a:solidFill>
              </a:rPr>
              <a:t>khác</a:t>
            </a:r>
            <a:r>
              <a:rPr lang="en-US" altLang="en-US" sz="2800" dirty="0">
                <a:solidFill>
                  <a:schemeClr val="accent2">
                    <a:lumMod val="50000"/>
                  </a:schemeClr>
                </a:solidFill>
              </a:rPr>
              <a:t> </a:t>
            </a:r>
            <a:r>
              <a:rPr lang="en-US" altLang="en-US" sz="2800" dirty="0" err="1">
                <a:solidFill>
                  <a:schemeClr val="accent2">
                    <a:lumMod val="50000"/>
                  </a:schemeClr>
                </a:solidFill>
              </a:rPr>
              <a:t>của</a:t>
            </a:r>
            <a:r>
              <a:rPr lang="en-US" altLang="en-US" sz="2800" dirty="0">
                <a:solidFill>
                  <a:schemeClr val="accent2">
                    <a:lumMod val="50000"/>
                  </a:schemeClr>
                </a:solidFill>
              </a:rPr>
              <a:t> </a:t>
            </a:r>
            <a:r>
              <a:rPr lang="en-US" altLang="en-US" sz="2800" dirty="0" err="1">
                <a:solidFill>
                  <a:schemeClr val="accent2">
                    <a:lumMod val="50000"/>
                  </a:schemeClr>
                </a:solidFill>
              </a:rPr>
              <a:t>đồng</a:t>
            </a:r>
            <a:r>
              <a:rPr lang="en-US" altLang="en-US" sz="2800" dirty="0">
                <a:solidFill>
                  <a:schemeClr val="accent2">
                    <a:lumMod val="50000"/>
                  </a:schemeClr>
                </a:solidFill>
              </a:rPr>
              <a:t> </a:t>
            </a:r>
            <a:r>
              <a:rPr lang="en-US" altLang="en-US" sz="2800" dirty="0" err="1">
                <a:solidFill>
                  <a:schemeClr val="accent2">
                    <a:lumMod val="50000"/>
                  </a:schemeClr>
                </a:solidFill>
              </a:rPr>
              <a:t>quê</a:t>
            </a:r>
            <a:r>
              <a:rPr lang="en-US" altLang="en-US" sz="2800" dirty="0">
                <a:solidFill>
                  <a:schemeClr val="accent2">
                    <a:lumMod val="50000"/>
                  </a:schemeClr>
                </a:solidFill>
              </a:rPr>
              <a:t>.</a:t>
            </a:r>
          </a:p>
        </p:txBody>
      </p:sp>
      <p:sp>
        <p:nvSpPr>
          <p:cNvPr id="18" name="Rectangle 17">
            <a:extLst>
              <a:ext uri="{FF2B5EF4-FFF2-40B4-BE49-F238E27FC236}">
                <a16:creationId xmlns:a16="http://schemas.microsoft.com/office/drawing/2014/main" id="{C7502411-266A-4826-A1EA-A046EDFCDCC4}"/>
              </a:ext>
            </a:extLst>
          </p:cNvPr>
          <p:cNvSpPr/>
          <p:nvPr/>
        </p:nvSpPr>
        <p:spPr>
          <a:xfrm>
            <a:off x="354295" y="606892"/>
            <a:ext cx="11467509" cy="4093428"/>
          </a:xfrm>
          <a:prstGeom prst="rect">
            <a:avLst/>
          </a:prstGeom>
        </p:spPr>
        <p:txBody>
          <a:bodyPr wrap="square">
            <a:spAutoFit/>
          </a:bodyPr>
          <a:lstStyle/>
          <a:p>
            <a:pPr indent="457200" algn="just">
              <a:defRPr/>
            </a:pP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đen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chùm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võng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Cứ</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đến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tháng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ba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nhớ</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đến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sầu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đâu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là</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tôi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cảm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thấy</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thoang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thoảng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đâu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đây</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một</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thơm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mát</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mẻ</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dịu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dàng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mát</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mẻ</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còn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hơn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cả</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hương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cau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mà</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dịu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dàng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có</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khi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hơn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cả</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thơm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hoa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mộc</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thơm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huyền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diệu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đó</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hòa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với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đất</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của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ruộng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cày</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vỡ</a:t>
            </a:r>
            <a:r>
              <a:rPr lang="en-US" sz="2600" i="1" dirty="0">
                <a:solidFill>
                  <a:srgbClr val="FF0000"/>
                </a:solidFill>
                <a:latin typeface="Times New Roman" panose="02020603050405020304" pitchFamily="18" charset="0"/>
                <a:cs typeface="Times New Roman" panose="02020603050405020304" pitchFamily="18" charset="0"/>
              </a:rPr>
              <a:t> ra,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đậu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đã</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già</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mà</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người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nông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phu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hái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về</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phơi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nắng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mạ</a:t>
            </a:r>
            <a:r>
              <a:rPr lang="en-US" sz="2600" i="1" dirty="0">
                <a:solidFill>
                  <a:srgbClr val="FF0000"/>
                </a:solidFill>
                <a:latin typeface="Times New Roman" panose="02020603050405020304" pitchFamily="18" charset="0"/>
                <a:cs typeface="Times New Roman" panose="02020603050405020304" pitchFamily="18" charset="0"/>
              </a:rPr>
              <a:t> non </a:t>
            </a:r>
            <a:r>
              <a:rPr lang="en-US" sz="2600" i="1" dirty="0" err="1">
                <a:solidFill>
                  <a:srgbClr val="FF0000"/>
                </a:solidFill>
                <a:latin typeface="Times New Roman" panose="02020603050405020304" pitchFamily="18" charset="0"/>
                <a:cs typeface="Times New Roman" panose="02020603050405020304" pitchFamily="18" charset="0"/>
              </a:rPr>
              <a:t>lên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sớm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xanh</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màu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hoa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lí</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khoai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sắn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rau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cần</a:t>
            </a:r>
            <a:r>
              <a:rPr lang="en-US" sz="2600" i="1" dirty="0">
                <a:solidFill>
                  <a:srgbClr val="FF0000"/>
                </a:solidFill>
                <a:latin typeface="Times New Roman" panose="02020603050405020304" pitchFamily="18" charset="0"/>
                <a:cs typeface="Times New Roman" panose="02020603050405020304" pitchFamily="18" charset="0"/>
              </a:rPr>
              <a:t> ở </a:t>
            </a:r>
            <a:r>
              <a:rPr lang="en-US" sz="2600" i="1" dirty="0" err="1">
                <a:solidFill>
                  <a:srgbClr val="FF0000"/>
                </a:solidFill>
                <a:latin typeface="Times New Roman" panose="02020603050405020304" pitchFamily="18" charset="0"/>
                <a:cs typeface="Times New Roman" panose="02020603050405020304" pitchFamily="18" charset="0"/>
              </a:rPr>
              <a:t>các</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ruộng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xâm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xấp</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nước</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đưa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lên</a:t>
            </a:r>
            <a:r>
              <a:rPr lang="en-US" sz="2600" i="1" dirty="0">
                <a:solidFill>
                  <a:srgbClr val="FF0000"/>
                </a:solidFill>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Bao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say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men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p>
          <a:p>
            <a:pPr indent="457200" algn="just">
              <a:defRPr/>
            </a:pP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Theo </a:t>
            </a:r>
            <a:r>
              <a:rPr lang="en-US" sz="2600" dirty="0" err="1">
                <a:latin typeface="Times New Roman" panose="02020603050405020304" pitchFamily="18" charset="0"/>
                <a:cs typeface="Times New Roman" panose="02020603050405020304" pitchFamily="18" charset="0"/>
              </a:rPr>
              <a:t>Vũ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endParaRPr lang="en-US" sz="2600" dirty="0">
              <a:latin typeface="Times New Roman" panose="02020603050405020304" pitchFamily="18" charset="0"/>
              <a:cs typeface="Times New Roman" panose="02020603050405020304" pitchFamily="18" charset="0"/>
            </a:endParaRPr>
          </a:p>
        </p:txBody>
      </p:sp>
      <p:sp>
        <p:nvSpPr>
          <p:cNvPr id="17" name="Text Placeholder 6">
            <a:extLst>
              <a:ext uri="{FF2B5EF4-FFF2-40B4-BE49-F238E27FC236}">
                <a16:creationId xmlns:a16="http://schemas.microsoft.com/office/drawing/2014/main" id="{24B98788-D968-4CA7-8F8D-AA084B130794}"/>
              </a:ext>
            </a:extLst>
          </p:cNvPr>
          <p:cNvSpPr txBox="1">
            <a:spLocks/>
          </p:cNvSpPr>
          <p:nvPr/>
        </p:nvSpPr>
        <p:spPr bwMode="auto">
          <a:xfrm>
            <a:off x="2084649" y="6172469"/>
            <a:ext cx="31049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b="1" dirty="0">
                <a:solidFill>
                  <a:srgbClr val="FF0000"/>
                </a:solidFill>
                <a:sym typeface="Wingdings" panose="05000000000000000000" pitchFamily="2" charset="2"/>
              </a:rPr>
              <a:t></a:t>
            </a:r>
            <a:r>
              <a:rPr lang="en-US" altLang="en-US" sz="2800" b="1" dirty="0">
                <a:solidFill>
                  <a:srgbClr val="FF0000"/>
                </a:solidFill>
              </a:rPr>
              <a:t> </a:t>
            </a:r>
            <a:r>
              <a:rPr lang="en-US" altLang="en-US" sz="2800" b="1" dirty="0" err="1">
                <a:solidFill>
                  <a:srgbClr val="FF0000"/>
                </a:solidFill>
              </a:rPr>
              <a:t>Tả</a:t>
            </a:r>
            <a:r>
              <a:rPr lang="en-US" altLang="en-US" sz="2800" b="1" dirty="0">
                <a:solidFill>
                  <a:srgbClr val="FF0000"/>
                </a:solidFill>
              </a:rPr>
              <a:t> </a:t>
            </a:r>
            <a:r>
              <a:rPr lang="en-US" altLang="en-US" sz="2800" b="1" dirty="0" err="1">
                <a:solidFill>
                  <a:srgbClr val="FF0000"/>
                </a:solidFill>
              </a:rPr>
              <a:t>từng</a:t>
            </a:r>
            <a:r>
              <a:rPr lang="en-US" altLang="en-US" sz="2800" b="1" dirty="0">
                <a:solidFill>
                  <a:srgbClr val="FF0000"/>
                </a:solidFill>
              </a:rPr>
              <a:t> </a:t>
            </a:r>
            <a:r>
              <a:rPr lang="en-US" altLang="en-US" sz="2800" b="1" dirty="0" err="1">
                <a:solidFill>
                  <a:srgbClr val="FF0000"/>
                </a:solidFill>
              </a:rPr>
              <a:t>bộ</a:t>
            </a:r>
            <a:r>
              <a:rPr lang="en-US" altLang="en-US" sz="2800" b="1" dirty="0">
                <a:solidFill>
                  <a:srgbClr val="FF0000"/>
                </a:solidFill>
              </a:rPr>
              <a:t> </a:t>
            </a:r>
            <a:r>
              <a:rPr lang="en-US" altLang="en-US" sz="2800" b="1" dirty="0" err="1">
                <a:solidFill>
                  <a:srgbClr val="FF0000"/>
                </a:solidFill>
              </a:rPr>
              <a:t>phận</a:t>
            </a:r>
            <a:endParaRPr lang="en-US" altLang="en-US" sz="2800" b="1" dirty="0">
              <a:solidFill>
                <a:srgbClr val="FF0000"/>
              </a:solidFill>
            </a:endParaRPr>
          </a:p>
        </p:txBody>
      </p:sp>
    </p:spTree>
    <p:extLst>
      <p:ext uri="{BB962C8B-B14F-4D97-AF65-F5344CB8AC3E}">
        <p14:creationId xmlns:p14="http://schemas.microsoft.com/office/powerpoint/2010/main" val="2150879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hidden"/>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4"/>
                                        </p:tgtEl>
                                        <p:attrNameLst>
                                          <p:attrName>style.visibility</p:attrName>
                                        </p:attrNameLst>
                                      </p:cBhvr>
                                      <p:to>
                                        <p:strVal val="hidden"/>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8" grpId="0"/>
      <p:bldP spid="8" grpId="1"/>
      <p:bldP spid="14" grpId="0"/>
      <p:bldP spid="14" grpId="1"/>
      <p:bldP spid="15" grpId="0"/>
      <p:bldP spid="16" grpId="0"/>
      <p:bldP spid="1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clrChange>
              <a:clrFrom>
                <a:srgbClr val="DFEBF7"/>
              </a:clrFrom>
              <a:clrTo>
                <a:srgbClr val="DFEBF7">
                  <a:alpha val="0"/>
                </a:srgbClr>
              </a:clrTo>
            </a:clrChange>
            <a:extLst>
              <a:ext uri="{28A0092B-C50C-407E-A947-70E740481C1C}">
                <a14:useLocalDpi xmlns:a14="http://schemas.microsoft.com/office/drawing/2010/main" val="0"/>
              </a:ext>
            </a:extLst>
          </a:blip>
          <a:srcRect/>
          <a:stretch/>
        </p:blipFill>
        <p:spPr>
          <a:xfrm rot="11604725" flipV="1">
            <a:off x="10714510" y="27905"/>
            <a:ext cx="1548090" cy="1031414"/>
          </a:xfrm>
          <a:prstGeom prst="rect">
            <a:avLst/>
          </a:prstGeom>
          <a:ln>
            <a:noFill/>
          </a:ln>
          <a:effectLst>
            <a:softEdge rad="112500"/>
          </a:effectLst>
        </p:spPr>
      </p:pic>
      <p:sp>
        <p:nvSpPr>
          <p:cNvPr id="34" name="Rectangle 33">
            <a:extLst>
              <a:ext uri="{FF2B5EF4-FFF2-40B4-BE49-F238E27FC236}">
                <a16:creationId xmlns:a16="http://schemas.microsoft.com/office/drawing/2014/main" id="{47398DEE-D1E0-46F7-BFAD-70900798FEC2}"/>
              </a:ext>
            </a:extLst>
          </p:cNvPr>
          <p:cNvSpPr/>
          <p:nvPr/>
        </p:nvSpPr>
        <p:spPr>
          <a:xfrm>
            <a:off x="360920" y="1058123"/>
            <a:ext cx="11467509" cy="4093428"/>
          </a:xfrm>
          <a:prstGeom prst="rect">
            <a:avLst/>
          </a:prstGeom>
        </p:spPr>
        <p:txBody>
          <a:bodyPr wrap="square">
            <a:spAutoFit/>
          </a:bodyPr>
          <a:lstStyle/>
          <a:p>
            <a:pPr indent="457200" algn="just">
              <a:defRPr/>
            </a:pP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đen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chùm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võng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nhớ</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huyền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hòa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vỡ</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sớm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Bao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say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men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p>
          <a:p>
            <a:pPr indent="457200" algn="just">
              <a:defRPr/>
            </a:pP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Theo </a:t>
            </a:r>
            <a:r>
              <a:rPr lang="en-US" sz="2600" dirty="0" err="1">
                <a:latin typeface="Times New Roman" panose="02020603050405020304" pitchFamily="18" charset="0"/>
                <a:cs typeface="Times New Roman" panose="02020603050405020304" pitchFamily="18" charset="0"/>
              </a:rPr>
              <a:t>Vũ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endParaRPr lang="en-US" sz="26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360921" y="162311"/>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a.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hoa</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49" y="384695"/>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6600" dirty="0" err="1">
                <a:solidFill>
                  <a:srgbClr val="C00000"/>
                </a:solidFill>
                <a:latin typeface="UTM Yves KT" panose="02040603050506020204" pitchFamily="18" charset="0"/>
                <a:ea typeface="+mn-ea"/>
                <a:cs typeface="+mn-ea"/>
                <a:sym typeface="+mn-lt"/>
              </a:rPr>
              <a:t>Hoa</a:t>
            </a:r>
            <a:r>
              <a:rPr lang="en-US" altLang="zh-CN" sz="6600" dirty="0">
                <a:solidFill>
                  <a:srgbClr val="C00000"/>
                </a:solidFill>
                <a:latin typeface="UTM Yves KT" panose="02040603050506020204" pitchFamily="18" charset="0"/>
                <a:ea typeface="+mn-ea"/>
                <a:cs typeface="+mn-ea"/>
                <a:sym typeface="+mn-lt"/>
              </a:rPr>
              <a:t> </a:t>
            </a:r>
            <a:r>
              <a:rPr lang="en-US" altLang="zh-CN" sz="6600" dirty="0" err="1">
                <a:solidFill>
                  <a:srgbClr val="C00000"/>
                </a:solidFill>
                <a:latin typeface="UTM Yves KT" panose="02040603050506020204" pitchFamily="18" charset="0"/>
                <a:ea typeface="+mn-ea"/>
                <a:cs typeface="+mn-ea"/>
                <a:sym typeface="+mn-lt"/>
              </a:rPr>
              <a:t>sầu</a:t>
            </a:r>
            <a:r>
              <a:rPr lang="en-US" altLang="zh-CN" sz="6600" dirty="0">
                <a:solidFill>
                  <a:srgbClr val="C00000"/>
                </a:solidFill>
                <a:latin typeface="UTM Yves KT" panose="02040603050506020204" pitchFamily="18" charset="0"/>
                <a:ea typeface="+mn-ea"/>
                <a:cs typeface="+mn-ea"/>
                <a:sym typeface="+mn-lt"/>
              </a:rPr>
              <a:t> </a:t>
            </a:r>
            <a:r>
              <a:rPr lang="en-US" altLang="zh-CN" sz="6600" dirty="0" err="1">
                <a:solidFill>
                  <a:srgbClr val="C00000"/>
                </a:solidFill>
                <a:latin typeface="UTM Yves KT" panose="02040603050506020204" pitchFamily="18" charset="0"/>
                <a:ea typeface="+mn-ea"/>
                <a:cs typeface="+mn-ea"/>
                <a:sym typeface="+mn-lt"/>
              </a:rPr>
              <a:t>đâu</a:t>
            </a:r>
            <a:endParaRPr lang="zh-CN" sz="6600" dirty="0">
              <a:solidFill>
                <a:srgbClr val="C00000"/>
              </a:solidFill>
              <a:latin typeface="UTM Yves KT" panose="02040603050506020204" pitchFamily="18" charset="0"/>
              <a:ea typeface="+mn-ea"/>
              <a:cs typeface="+mn-ea"/>
              <a:sym typeface="+mn-lt"/>
            </a:endParaRPr>
          </a:p>
        </p:txBody>
      </p:sp>
      <p:sp>
        <p:nvSpPr>
          <p:cNvPr id="8" name="Text Placeholder 6" hidden="1">
            <a:extLst>
              <a:ext uri="{FF2B5EF4-FFF2-40B4-BE49-F238E27FC236}">
                <a16:creationId xmlns:a16="http://schemas.microsoft.com/office/drawing/2014/main" id="{75BB47AC-483B-4BDE-9138-4C2129382377}"/>
              </a:ext>
            </a:extLst>
          </p:cNvPr>
          <p:cNvSpPr txBox="1">
            <a:spLocks/>
          </p:cNvSpPr>
          <p:nvPr/>
        </p:nvSpPr>
        <p:spPr bwMode="auto">
          <a:xfrm>
            <a:off x="355620" y="4978003"/>
            <a:ext cx="8462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đã</a:t>
            </a:r>
            <a:r>
              <a:rPr lang="en-US" altLang="en-US" sz="2800" dirty="0">
                <a:solidFill>
                  <a:schemeClr val="accent2">
                    <a:lumMod val="50000"/>
                  </a:schemeClr>
                </a:solidFill>
              </a:rPr>
              <a:t> </a:t>
            </a:r>
            <a:r>
              <a:rPr lang="en-US" altLang="en-US" sz="2800" dirty="0" err="1">
                <a:solidFill>
                  <a:schemeClr val="accent2">
                    <a:lumMod val="50000"/>
                  </a:schemeClr>
                </a:solidFill>
              </a:rPr>
              <a:t>sử</a:t>
            </a:r>
            <a:r>
              <a:rPr lang="en-US" altLang="en-US" sz="2800" dirty="0">
                <a:solidFill>
                  <a:schemeClr val="accent2">
                    <a:lumMod val="50000"/>
                  </a:schemeClr>
                </a:solidFill>
              </a:rPr>
              <a:t> </a:t>
            </a:r>
            <a:r>
              <a:rPr lang="en-US" altLang="en-US" sz="2800" dirty="0" err="1">
                <a:solidFill>
                  <a:schemeClr val="accent2">
                    <a:lumMod val="50000"/>
                  </a:schemeClr>
                </a:solidFill>
              </a:rPr>
              <a:t>dụng</a:t>
            </a:r>
            <a:r>
              <a:rPr lang="en-US" altLang="en-US" sz="2800" dirty="0">
                <a:solidFill>
                  <a:schemeClr val="accent2">
                    <a:lumMod val="50000"/>
                  </a:schemeClr>
                </a:solidFill>
              </a:rPr>
              <a:t> </a:t>
            </a:r>
            <a:r>
              <a:rPr lang="en-US" altLang="en-US" sz="2800" dirty="0" err="1">
                <a:solidFill>
                  <a:schemeClr val="accent2">
                    <a:lumMod val="50000"/>
                  </a:schemeClr>
                </a:solidFill>
              </a:rPr>
              <a:t>các</a:t>
            </a:r>
            <a:r>
              <a:rPr lang="en-US" altLang="en-US" sz="2800" dirty="0">
                <a:solidFill>
                  <a:schemeClr val="accent2">
                    <a:lumMod val="50000"/>
                  </a:schemeClr>
                </a:solidFill>
              </a:rPr>
              <a:t> </a:t>
            </a:r>
            <a:r>
              <a:rPr lang="en-US" altLang="en-US" sz="2800" dirty="0" err="1">
                <a:solidFill>
                  <a:schemeClr val="accent2">
                    <a:lumMod val="50000"/>
                  </a:schemeClr>
                </a:solidFill>
              </a:rPr>
              <a:t>biện</a:t>
            </a:r>
            <a:r>
              <a:rPr lang="en-US" altLang="en-US" sz="2800" dirty="0">
                <a:solidFill>
                  <a:schemeClr val="accent2">
                    <a:lumMod val="50000"/>
                  </a:schemeClr>
                </a:solidFill>
              </a:rPr>
              <a:t> </a:t>
            </a:r>
            <a:r>
              <a:rPr lang="en-US" altLang="en-US" sz="2800" dirty="0" err="1">
                <a:solidFill>
                  <a:schemeClr val="accent2">
                    <a:lumMod val="50000"/>
                  </a:schemeClr>
                </a:solidFill>
              </a:rPr>
              <a:t>pháp</a:t>
            </a:r>
            <a:r>
              <a:rPr lang="en-US" altLang="en-US" sz="2800" dirty="0">
                <a:solidFill>
                  <a:schemeClr val="accent2">
                    <a:lumMod val="50000"/>
                  </a:schemeClr>
                </a:solidFill>
              </a:rPr>
              <a:t> </a:t>
            </a:r>
            <a:r>
              <a:rPr lang="en-US" altLang="en-US" sz="2800" dirty="0" err="1">
                <a:solidFill>
                  <a:schemeClr val="accent2">
                    <a:lumMod val="50000"/>
                  </a:schemeClr>
                </a:solidFill>
              </a:rPr>
              <a:t>nghệ</a:t>
            </a:r>
            <a:r>
              <a:rPr lang="en-US" altLang="en-US" sz="2800" dirty="0">
                <a:solidFill>
                  <a:schemeClr val="accent2">
                    <a:lumMod val="50000"/>
                  </a:schemeClr>
                </a:solidFill>
              </a:rPr>
              <a:t> </a:t>
            </a:r>
            <a:r>
              <a:rPr lang="en-US" altLang="en-US" sz="2800" dirty="0" err="1">
                <a:solidFill>
                  <a:schemeClr val="accent2">
                    <a:lumMod val="50000"/>
                  </a:schemeClr>
                </a:solidFill>
              </a:rPr>
              <a:t>thuật</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a:t>
            </a:r>
          </a:p>
        </p:txBody>
      </p:sp>
      <p:sp>
        <p:nvSpPr>
          <p:cNvPr id="15" name="Text Placeholder 6">
            <a:extLst>
              <a:ext uri="{FF2B5EF4-FFF2-40B4-BE49-F238E27FC236}">
                <a16:creationId xmlns:a16="http://schemas.microsoft.com/office/drawing/2014/main" id="{9CDAB54A-922A-49A8-9A8F-51802B01AC0A}"/>
              </a:ext>
            </a:extLst>
          </p:cNvPr>
          <p:cNvSpPr txBox="1">
            <a:spLocks/>
          </p:cNvSpPr>
          <p:nvPr/>
        </p:nvSpPr>
        <p:spPr bwMode="auto">
          <a:xfrm>
            <a:off x="334970" y="4982531"/>
            <a:ext cx="1146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sử</a:t>
            </a:r>
            <a:r>
              <a:rPr lang="en-US" altLang="en-US" sz="2800" dirty="0">
                <a:solidFill>
                  <a:schemeClr val="accent2">
                    <a:lumMod val="50000"/>
                  </a:schemeClr>
                </a:solidFill>
              </a:rPr>
              <a:t> </a:t>
            </a:r>
            <a:r>
              <a:rPr lang="en-US" altLang="en-US" sz="2800" dirty="0" err="1">
                <a:solidFill>
                  <a:schemeClr val="accent2">
                    <a:lumMod val="50000"/>
                  </a:schemeClr>
                </a:solidFill>
              </a:rPr>
              <a:t>dụng</a:t>
            </a:r>
            <a:r>
              <a:rPr lang="en-US" altLang="en-US" sz="2800" dirty="0">
                <a:solidFill>
                  <a:schemeClr val="accent2">
                    <a:lumMod val="50000"/>
                  </a:schemeClr>
                </a:solidFill>
              </a:rPr>
              <a:t> </a:t>
            </a:r>
            <a:r>
              <a:rPr lang="en-US" altLang="en-US" sz="2800" dirty="0" err="1">
                <a:solidFill>
                  <a:schemeClr val="accent2">
                    <a:lumMod val="50000"/>
                  </a:schemeClr>
                </a:solidFill>
              </a:rPr>
              <a:t>biện</a:t>
            </a:r>
            <a:r>
              <a:rPr lang="en-US" altLang="en-US" sz="2800" dirty="0">
                <a:solidFill>
                  <a:schemeClr val="accent2">
                    <a:lumMod val="50000"/>
                  </a:schemeClr>
                </a:solidFill>
              </a:rPr>
              <a:t> </a:t>
            </a:r>
            <a:r>
              <a:rPr lang="en-US" altLang="en-US" sz="2800" dirty="0" err="1">
                <a:solidFill>
                  <a:schemeClr val="accent2">
                    <a:lumMod val="50000"/>
                  </a:schemeClr>
                </a:solidFill>
              </a:rPr>
              <a:t>pháp</a:t>
            </a:r>
            <a:r>
              <a:rPr lang="en-US" altLang="en-US" sz="2800" dirty="0">
                <a:solidFill>
                  <a:schemeClr val="accent2">
                    <a:lumMod val="50000"/>
                  </a:schemeClr>
                </a:solidFill>
              </a:rPr>
              <a:t> </a:t>
            </a:r>
            <a:r>
              <a:rPr lang="en-US" altLang="en-US" sz="2800" dirty="0" err="1">
                <a:solidFill>
                  <a:schemeClr val="accent2">
                    <a:lumMod val="50000"/>
                  </a:schemeClr>
                </a:solidFill>
              </a:rPr>
              <a:t>nghệ</a:t>
            </a:r>
            <a:r>
              <a:rPr lang="en-US" altLang="en-US" sz="2800" dirty="0">
                <a:solidFill>
                  <a:schemeClr val="accent2">
                    <a:lumMod val="50000"/>
                  </a:schemeClr>
                </a:solidFill>
              </a:rPr>
              <a:t> </a:t>
            </a:r>
            <a:r>
              <a:rPr lang="en-US" altLang="en-US" sz="2800" dirty="0" err="1">
                <a:solidFill>
                  <a:schemeClr val="accent2">
                    <a:lumMod val="50000"/>
                  </a:schemeClr>
                </a:solidFill>
              </a:rPr>
              <a:t>thuật</a:t>
            </a:r>
            <a:r>
              <a:rPr lang="en-US" altLang="en-US" sz="2800" dirty="0">
                <a:solidFill>
                  <a:schemeClr val="accent2">
                    <a:lumMod val="50000"/>
                  </a:schemeClr>
                </a:solidFill>
              </a:rPr>
              <a:t> so </a:t>
            </a:r>
            <a:r>
              <a:rPr lang="en-US" altLang="en-US" sz="2800" dirty="0" err="1">
                <a:solidFill>
                  <a:schemeClr val="accent2">
                    <a:lumMod val="50000"/>
                  </a:schemeClr>
                </a:solidFill>
              </a:rPr>
              <a:t>sánh</a:t>
            </a:r>
            <a:r>
              <a:rPr lang="en-US" altLang="en-US" sz="2800" dirty="0">
                <a:solidFill>
                  <a:schemeClr val="accent2">
                    <a:lumMod val="50000"/>
                  </a:schemeClr>
                </a:solidFill>
              </a:rPr>
              <a:t>.</a:t>
            </a:r>
          </a:p>
        </p:txBody>
      </p:sp>
      <p:cxnSp>
        <p:nvCxnSpPr>
          <p:cNvPr id="4" name="Straight Connector 3">
            <a:extLst>
              <a:ext uri="{FF2B5EF4-FFF2-40B4-BE49-F238E27FC236}">
                <a16:creationId xmlns:a16="http://schemas.microsoft.com/office/drawing/2014/main" id="{BD8514B5-CCF4-4227-A35B-BD52BDDC85E6}"/>
              </a:ext>
            </a:extLst>
          </p:cNvPr>
          <p:cNvCxnSpPr/>
          <p:nvPr/>
        </p:nvCxnSpPr>
        <p:spPr>
          <a:xfrm>
            <a:off x="1415143" y="1894114"/>
            <a:ext cx="332014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A755E23F-DB39-415F-9174-A98A4139EC26}"/>
              </a:ext>
            </a:extLst>
          </p:cNvPr>
          <p:cNvCxnSpPr>
            <a:cxnSpLocks/>
          </p:cNvCxnSpPr>
          <p:nvPr/>
        </p:nvCxnSpPr>
        <p:spPr>
          <a:xfrm>
            <a:off x="480393" y="2286000"/>
            <a:ext cx="503866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6FB4287E-48AC-4F99-84A8-CE92827B927E}"/>
              </a:ext>
            </a:extLst>
          </p:cNvPr>
          <p:cNvCxnSpPr>
            <a:cxnSpLocks/>
          </p:cNvCxnSpPr>
          <p:nvPr/>
        </p:nvCxnSpPr>
        <p:spPr>
          <a:xfrm>
            <a:off x="5696071" y="2286000"/>
            <a:ext cx="610508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C53D6453-F47F-441B-BAB2-69932B9DF2ED}"/>
              </a:ext>
            </a:extLst>
          </p:cNvPr>
          <p:cNvCxnSpPr>
            <a:cxnSpLocks/>
          </p:cNvCxnSpPr>
          <p:nvPr/>
        </p:nvCxnSpPr>
        <p:spPr>
          <a:xfrm>
            <a:off x="480393" y="2674620"/>
            <a:ext cx="11320761"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0CA1D4D1-C252-4CAF-B3C0-C320D82164A6}"/>
              </a:ext>
            </a:extLst>
          </p:cNvPr>
          <p:cNvCxnSpPr>
            <a:cxnSpLocks/>
          </p:cNvCxnSpPr>
          <p:nvPr/>
        </p:nvCxnSpPr>
        <p:spPr>
          <a:xfrm>
            <a:off x="480393" y="3064873"/>
            <a:ext cx="780363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60711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0614102" flipH="1" flipV="1">
            <a:off x="16307" y="40572"/>
            <a:ext cx="1872756" cy="3809968"/>
          </a:xfrm>
          <a:prstGeom prst="rect">
            <a:avLst/>
          </a:prstGeom>
          <a:ln>
            <a:noFill/>
          </a:ln>
          <a:effectLst>
            <a:softEdge rad="12700"/>
          </a:effectLst>
        </p:spPr>
      </p:pic>
      <p:sp>
        <p:nvSpPr>
          <p:cNvPr id="34" name="Rectangle 33">
            <a:extLst>
              <a:ext uri="{FF2B5EF4-FFF2-40B4-BE49-F238E27FC236}">
                <a16:creationId xmlns:a16="http://schemas.microsoft.com/office/drawing/2014/main" id="{47398DEE-D1E0-46F7-BFAD-70900798FEC2}"/>
              </a:ext>
            </a:extLst>
          </p:cNvPr>
          <p:cNvSpPr/>
          <p:nvPr/>
        </p:nvSpPr>
        <p:spPr>
          <a:xfrm>
            <a:off x="1569236" y="1208526"/>
            <a:ext cx="10339737" cy="5632311"/>
          </a:xfrm>
          <a:prstGeom prst="rect">
            <a:avLst/>
          </a:prstGeom>
        </p:spPr>
        <p:txBody>
          <a:bodyPr wrap="square">
            <a:spAutoFit/>
          </a:bodyPr>
          <a:lstStyle/>
          <a:p>
            <a:pPr indent="358775" algn="just">
              <a:defRPr/>
            </a:pPr>
            <a:r>
              <a:rPr lang="vi-VN" sz="30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3000" dirty="0">
                <a:latin typeface="Times New Roman" panose="02020603050405020304" pitchFamily="18" charset="0"/>
                <a:cs typeface="Times New Roman" panose="02020603050405020304" pitchFamily="18" charset="0"/>
              </a:rPr>
              <a:t>Cà chua ra quả xum xuê, chi chít, quả lớn, quả bé vui mắt như đàn gà mẹ đông con. Quả một, quả chùm, quả sinh đôi, quả chùm ba, chùm bốn. Quả ở thân, quả leo nghịch ngợm lên ngọn làm </a:t>
            </a:r>
            <a:r>
              <a:rPr lang="en-US" sz="3000" dirty="0" err="1">
                <a:latin typeface="Times New Roman" panose="02020603050405020304" pitchFamily="18" charset="0"/>
                <a:cs typeface="Times New Roman" panose="02020603050405020304" pitchFamily="18" charset="0"/>
              </a:rPr>
              <a:t>oẻ</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cả những cành to nhất.</a:t>
            </a:r>
          </a:p>
          <a:p>
            <a:pPr indent="358775" algn="just">
              <a:defRPr/>
            </a:pPr>
            <a:r>
              <a:rPr lang="vi-VN" sz="3000" dirty="0">
                <a:latin typeface="Times New Roman" panose="02020603050405020304" pitchFamily="18" charset="0"/>
                <a:cs typeface="Times New Roman" panose="02020603050405020304" pitchFamily="18" charset="0"/>
              </a:rPr>
              <a:t>Nắng đến tạo vị thơm mát dần trong quả. Mỗi quả cà chua chín là một mặt trời nhỏ hiền dịu. Cà chua thắp đèn lồng trong lùm cây nhỏ bé, gọi người đến hái. Màu đỏ là màu nhận ra sớm nhất. Những quả cà chua đầu mùa gieo sự náo nức cho mọi người.</a:t>
            </a:r>
          </a:p>
          <a:p>
            <a:pPr indent="457200" algn="just">
              <a:defRPr/>
            </a:pPr>
            <a:r>
              <a:rPr lang="vi-VN" sz="3000" dirty="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      Theo </a:t>
            </a:r>
            <a:r>
              <a:rPr lang="vi-VN" sz="3000" dirty="0">
                <a:latin typeface="Times New Roman" panose="02020603050405020304" pitchFamily="18" charset="0"/>
                <a:cs typeface="Times New Roman" panose="02020603050405020304" pitchFamily="18" charset="0"/>
              </a:rPr>
              <a:t>Ngô Văn Phú</a:t>
            </a:r>
            <a:endParaRPr lang="en-US" sz="30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1905370" y="19488"/>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b.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quả</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396100" y="483656"/>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dirty="0" err="1">
                <a:solidFill>
                  <a:srgbClr val="C00000"/>
                </a:solidFill>
                <a:latin typeface="UTM Yves KT" panose="02040603050506020204" pitchFamily="18" charset="0"/>
                <a:ea typeface="+mn-ea"/>
                <a:cs typeface="+mn-ea"/>
                <a:sym typeface="+mn-lt"/>
              </a:rPr>
              <a:t>Quả</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cà</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chua</a:t>
            </a:r>
            <a:endParaRPr lang="zh-CN" sz="8000"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1080317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6"/>
                                        </p:tgtEl>
                                        <p:attrNameLst>
                                          <p:attrName>style.visibility</p:attrName>
                                        </p:attrNameLst>
                                      </p:cBhvr>
                                      <p:to>
                                        <p:strVal val="visible"/>
                                      </p:to>
                                    </p:set>
                                    <p:anim by="(-#ppt_w*2)" calcmode="lin" valueType="num">
                                      <p:cBhvr rctx="PPT">
                                        <p:cTn id="11" dur="375" autoRev="1" fill="hold">
                                          <p:stCondLst>
                                            <p:cond delay="0"/>
                                          </p:stCondLst>
                                        </p:cTn>
                                        <p:tgtEl>
                                          <p:spTgt spid="36"/>
                                        </p:tgtEl>
                                        <p:attrNameLst>
                                          <p:attrName>ppt_w</p:attrName>
                                        </p:attrNameLst>
                                      </p:cBhvr>
                                    </p:anim>
                                    <p:anim by="(#ppt_w*0.50)" calcmode="lin" valueType="num">
                                      <p:cBhvr>
                                        <p:cTn id="12" dur="375" decel="50000" autoRev="1" fill="hold">
                                          <p:stCondLst>
                                            <p:cond delay="0"/>
                                          </p:stCondLst>
                                        </p:cTn>
                                        <p:tgtEl>
                                          <p:spTgt spid="36"/>
                                        </p:tgtEl>
                                        <p:attrNameLst>
                                          <p:attrName>ppt_x</p:attrName>
                                        </p:attrNameLst>
                                      </p:cBhvr>
                                    </p:anim>
                                    <p:anim from="(-#ppt_h/2)" to="(#ppt_y)" calcmode="lin" valueType="num">
                                      <p:cBhvr>
                                        <p:cTn id="13" dur="750" fill="hold">
                                          <p:stCondLst>
                                            <p:cond delay="0"/>
                                          </p:stCondLst>
                                        </p:cTn>
                                        <p:tgtEl>
                                          <p:spTgt spid="36"/>
                                        </p:tgtEl>
                                        <p:attrNameLst>
                                          <p:attrName>ppt_y</p:attrName>
                                        </p:attrNameLst>
                                      </p:cBhvr>
                                    </p:anim>
                                    <p:animRot by="21600000">
                                      <p:cBhvr>
                                        <p:cTn id="14" dur="750" fill="hold">
                                          <p:stCondLst>
                                            <p:cond delay="0"/>
                                          </p:stCondLst>
                                        </p:cTn>
                                        <p:tgtEl>
                                          <p:spTgt spid="36"/>
                                        </p:tgtEl>
                                        <p:attrNameLst>
                                          <p:attrName>r</p:attrName>
                                        </p:attrNameLst>
                                      </p:cBhvr>
                                    </p:animRot>
                                  </p:childTnLst>
                                </p:cTn>
                              </p:par>
                            </p:childTnLst>
                          </p:cTn>
                        </p:par>
                        <p:par>
                          <p:cTn id="15" fill="hold">
                            <p:stCondLst>
                              <p:cond delay="1850"/>
                            </p:stCondLst>
                            <p:childTnLst>
                              <p:par>
                                <p:cTn id="16" presetID="22" presetClass="entr" presetSubtype="2"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par>
                          <p:cTn id="19" fill="hold">
                            <p:stCondLst>
                              <p:cond delay="2350"/>
                            </p:stCondLst>
                            <p:childTnLst>
                              <p:par>
                                <p:cTn id="20" presetID="10"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你好秋天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zidvry">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1028</TotalTime>
  <Words>2828</Words>
  <Application>Microsoft Office PowerPoint</Application>
  <PresentationFormat>Widescreen</PresentationFormat>
  <Paragraphs>126</Paragraphs>
  <Slides>16</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等线</vt:lpstr>
      <vt:lpstr>微软雅黑</vt:lpstr>
      <vt:lpstr>Arial</vt:lpstr>
      <vt:lpstr>Calibri</vt:lpstr>
      <vt:lpstr>Times New Roman</vt:lpstr>
      <vt:lpstr>UTM Yves KT</vt:lpstr>
      <vt:lpstr>第一PPT，www.1ppt.com</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www.freeppt7.com</cp:keywords>
  <dc:description>www.freeppt7.com</dc:description>
  <cp:lastModifiedBy>Ngọc Phạm</cp:lastModifiedBy>
  <cp:revision>63</cp:revision>
  <dcterms:created xsi:type="dcterms:W3CDTF">2018-07-31T07:10:39Z</dcterms:created>
  <dcterms:modified xsi:type="dcterms:W3CDTF">2022-02-09T13:35:29Z</dcterms:modified>
  <cp:version>K15</cp:version>
</cp:coreProperties>
</file>