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11912" r:id="rId2"/>
    <p:sldId id="11854" r:id="rId3"/>
    <p:sldId id="11900" r:id="rId4"/>
    <p:sldId id="11899" r:id="rId5"/>
    <p:sldId id="11882" r:id="rId6"/>
    <p:sldId id="11898" r:id="rId7"/>
    <p:sldId id="11883" r:id="rId8"/>
    <p:sldId id="11896" r:id="rId9"/>
    <p:sldId id="11884" r:id="rId10"/>
    <p:sldId id="11893" r:id="rId11"/>
    <p:sldId id="11894" r:id="rId12"/>
    <p:sldId id="11895" r:id="rId13"/>
    <p:sldId id="11885" r:id="rId14"/>
    <p:sldId id="11904" r:id="rId15"/>
    <p:sldId id="11905" r:id="rId16"/>
    <p:sldId id="11906" r:id="rId17"/>
    <p:sldId id="11908" r:id="rId18"/>
    <p:sldId id="11887"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UTM A&amp;S Signwriter" panose="02040603050506020204" pitchFamily="18" charset="0"/>
      <p:regular r:id="rId26"/>
    </p:embeddedFont>
    <p:embeddedFont>
      <p:font typeface="UTM Rockwell" panose="02040603050506020204" pitchFamily="18" charset="0"/>
      <p:bold r:id="rId27"/>
    </p:embeddedFont>
    <p:embeddedFont>
      <p:font typeface="UTM Thanh Nhac TL" panose="02040603050506020204" pitchFamily="18" charset="0"/>
      <p:regular r:id="rId28"/>
    </p:embeddedFont>
    <p:embeddedFont>
      <p:font typeface="UVN But Long 2" panose="00000400000000000000" pitchFamily="2" charset="0"/>
      <p:regular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9">
          <p15:clr>
            <a:srgbClr val="A4A3A4"/>
          </p15:clr>
        </p15:guide>
        <p15:guide id="2" pos="38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931"/>
    <a:srgbClr val="F3C845"/>
    <a:srgbClr val="EA5F03"/>
    <a:srgbClr val="D7E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549" y="51"/>
      </p:cViewPr>
      <p:guideLst>
        <p:guide orient="horz" pos="2189"/>
        <p:guide pos="381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ags" Target="tags/tag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20号-石头体" panose="00000500000000000000" pitchFamily="2" charset="-122"/>
                <a:ea typeface="字魂20号-石头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20号-石头体" panose="00000500000000000000" pitchFamily="2" charset="-122"/>
                <a:ea typeface="字魂20号-石头体" panose="00000500000000000000" pitchFamily="2" charset="-122"/>
              </a:defRPr>
            </a:lvl1pPr>
          </a:lstStyle>
          <a:p>
            <a:fld id="{AAE72EFF-BDC8-4AB9-904E-EBFEBC7CA594}" type="datetimeFigureOut">
              <a:rPr lang="zh-CN" altLang="en-US" smtClean="0"/>
              <a:t>2022/2/9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20号-石头体" panose="00000500000000000000" pitchFamily="2" charset="-122"/>
                <a:ea typeface="字魂20号-石头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20号-石头体" panose="00000500000000000000" pitchFamily="2" charset="-122"/>
                <a:ea typeface="字魂20号-石头体" panose="00000500000000000000" pitchFamily="2" charset="-122"/>
              </a:defRPr>
            </a:lvl1pPr>
          </a:lstStyle>
          <a:p>
            <a:fld id="{2AB191F5-762F-4C60-B182-3A97ED785A72}"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1pPr>
    <a:lvl2pPr marL="4572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2pPr>
    <a:lvl3pPr marL="9144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3pPr>
    <a:lvl4pPr marL="13716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4pPr>
    <a:lvl5pPr marL="1828800" algn="l" defTabSz="914400" rtl="0" eaLnBrk="1" latinLnBrk="0" hangingPunct="1">
      <a:defRPr sz="1200" kern="1200">
        <a:solidFill>
          <a:schemeClr val="tx1"/>
        </a:solidFill>
        <a:latin typeface="字魂20号-石头体" panose="00000500000000000000" pitchFamily="2" charset="-122"/>
        <a:ea typeface="字魂20号-石头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2</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5</a:t>
            </a:fld>
            <a:endParaRPr lang="zh-CN" altLang="en-US" dirty="0"/>
          </a:p>
        </p:txBody>
      </p:sp>
    </p:spTree>
    <p:extLst>
      <p:ext uri="{BB962C8B-B14F-4D97-AF65-F5344CB8AC3E}">
        <p14:creationId xmlns:p14="http://schemas.microsoft.com/office/powerpoint/2010/main" val="4245513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6</a:t>
            </a:fld>
            <a:endParaRPr lang="zh-CN" altLang="en-US" dirty="0"/>
          </a:p>
        </p:txBody>
      </p:sp>
    </p:spTree>
    <p:extLst>
      <p:ext uri="{BB962C8B-B14F-4D97-AF65-F5344CB8AC3E}">
        <p14:creationId xmlns:p14="http://schemas.microsoft.com/office/powerpoint/2010/main" val="27258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7</a:t>
            </a:fld>
            <a:endParaRPr lang="zh-CN" altLang="en-US" dirty="0"/>
          </a:p>
        </p:txBody>
      </p:sp>
    </p:spTree>
    <p:extLst>
      <p:ext uri="{BB962C8B-B14F-4D97-AF65-F5344CB8AC3E}">
        <p14:creationId xmlns:p14="http://schemas.microsoft.com/office/powerpoint/2010/main" val="1158936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9</a:t>
            </a:fld>
            <a:endParaRPr lang="zh-CN" altLang="en-US" dirty="0"/>
          </a:p>
        </p:txBody>
      </p:sp>
    </p:spTree>
    <p:extLst>
      <p:ext uri="{BB962C8B-B14F-4D97-AF65-F5344CB8AC3E}">
        <p14:creationId xmlns:p14="http://schemas.microsoft.com/office/powerpoint/2010/main" val="253817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10</a:t>
            </a:fld>
            <a:endParaRPr lang="zh-CN" altLang="en-US" dirty="0"/>
          </a:p>
        </p:txBody>
      </p:sp>
    </p:spTree>
    <p:extLst>
      <p:ext uri="{BB962C8B-B14F-4D97-AF65-F5344CB8AC3E}">
        <p14:creationId xmlns:p14="http://schemas.microsoft.com/office/powerpoint/2010/main" val="305963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a: 752; 754; 756; 758 đều được trừ 750</a:t>
            </a:r>
          </a:p>
        </p:txBody>
      </p:sp>
      <p:sp>
        <p:nvSpPr>
          <p:cNvPr id="4" name="Slide Number Placeholder 3"/>
          <p:cNvSpPr>
            <a:spLocks noGrp="1"/>
          </p:cNvSpPr>
          <p:nvPr>
            <p:ph type="sldNum" sz="quarter" idx="5"/>
          </p:nvPr>
        </p:nvSpPr>
        <p:spPr/>
        <p:txBody>
          <a:bodyPr/>
          <a:lstStyle/>
          <a:p>
            <a:fld id="{2AB191F5-762F-4C60-B182-3A97ED785A72}" type="slidenum">
              <a:rPr lang="zh-CN" altLang="en-US" smtClean="0"/>
              <a:t>12</a:t>
            </a:fld>
            <a:endParaRPr lang="zh-CN" altLang="en-US" dirty="0"/>
          </a:p>
        </p:txBody>
      </p:sp>
    </p:spTree>
    <p:extLst>
      <p:ext uri="{BB962C8B-B14F-4D97-AF65-F5344CB8AC3E}">
        <p14:creationId xmlns:p14="http://schemas.microsoft.com/office/powerpoint/2010/main" val="2640775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13</a:t>
            </a:fld>
            <a:endParaRPr lang="zh-CN" altLang="en-US" dirty="0"/>
          </a:p>
        </p:txBody>
      </p:sp>
    </p:spTree>
    <p:extLst>
      <p:ext uri="{BB962C8B-B14F-4D97-AF65-F5344CB8AC3E}">
        <p14:creationId xmlns:p14="http://schemas.microsoft.com/office/powerpoint/2010/main" val="408122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AB191F5-762F-4C60-B182-3A97ED785A72}" type="slidenum">
              <a:rPr lang="zh-CN" altLang="en-US" smtClean="0"/>
              <a:t>18</a:t>
            </a:fld>
            <a:endParaRPr lang="zh-CN" altLang="en-US" dirty="0"/>
          </a:p>
        </p:txBody>
      </p:sp>
    </p:spTree>
    <p:extLst>
      <p:ext uri="{BB962C8B-B14F-4D97-AF65-F5344CB8AC3E}">
        <p14:creationId xmlns:p14="http://schemas.microsoft.com/office/powerpoint/2010/main" val="180625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1"/>
          <p:cNvSpPr/>
          <p:nvPr userDrawn="1"/>
        </p:nvSpPr>
        <p:spPr>
          <a:xfrm>
            <a:off x="352239" y="422463"/>
            <a:ext cx="11607165" cy="6201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24"/>
          <p:cNvGrpSpPr/>
          <p:nvPr userDrawn="1"/>
        </p:nvGrpSpPr>
        <p:grpSpPr>
          <a:xfrm>
            <a:off x="0" y="0"/>
            <a:ext cx="12192000" cy="6857365"/>
            <a:chOff x="0" y="0"/>
            <a:chExt cx="19200" cy="10799"/>
          </a:xfrm>
        </p:grpSpPr>
        <p:pic>
          <p:nvPicPr>
            <p:cNvPr id="7" name="图片 9" descr="图片4"/>
            <p:cNvPicPr>
              <a:picLocks noChangeAspect="1"/>
            </p:cNvPicPr>
            <p:nvPr/>
          </p:nvPicPr>
          <p:blipFill>
            <a:blip r:embed="rId2"/>
            <a:stretch>
              <a:fillRect/>
            </a:stretch>
          </p:blipFill>
          <p:spPr>
            <a:xfrm>
              <a:off x="0" y="1"/>
              <a:ext cx="14232" cy="10799"/>
            </a:xfrm>
            <a:prstGeom prst="rect">
              <a:avLst/>
            </a:prstGeom>
          </p:spPr>
        </p:pic>
        <p:pic>
          <p:nvPicPr>
            <p:cNvPr id="8" name="图片 19" descr="E:\设计\PPT\图片6.png图片6"/>
            <p:cNvPicPr>
              <a:picLocks noChangeAspect="1"/>
            </p:cNvPicPr>
            <p:nvPr/>
          </p:nvPicPr>
          <p:blipFill>
            <a:blip r:embed="rId3"/>
            <a:srcRect/>
            <a:stretch>
              <a:fillRect/>
            </a:stretch>
          </p:blipFill>
          <p:spPr>
            <a:xfrm>
              <a:off x="14692" y="0"/>
              <a:ext cx="4508" cy="8074"/>
            </a:xfrm>
            <a:prstGeom prst="rect">
              <a:avLst/>
            </a:prstGeom>
          </p:spPr>
        </p:pic>
      </p:grpSp>
      <p:sp>
        <p:nvSpPr>
          <p:cNvPr id="9" name="矩形 1"/>
          <p:cNvSpPr/>
          <p:nvPr userDrawn="1"/>
        </p:nvSpPr>
        <p:spPr>
          <a:xfrm>
            <a:off x="386423" y="328612"/>
            <a:ext cx="11150822" cy="6106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9"/>
          <p:cNvSpPr/>
          <p:nvPr userDrawn="1"/>
        </p:nvSpPr>
        <p:spPr>
          <a:xfrm>
            <a:off x="62295" y="-11719"/>
            <a:ext cx="648254" cy="400110"/>
          </a:xfrm>
          <a:prstGeom prst="rect">
            <a:avLst/>
          </a:prstGeom>
          <a:noFill/>
        </p:spPr>
        <p:txBody>
          <a:bodyPr wrap="none" lIns="91440" tIns="45720" rIns="91440" bIns="45720">
            <a:spAutoFit/>
          </a:bodyPr>
          <a:lstStyle/>
          <a:p>
            <a:pPr algn="ctr"/>
            <a:r>
              <a:rPr lang="en-US" sz="2000" b="0" cap="none" spc="0" dirty="0">
                <a:ln w="0"/>
                <a:solidFill>
                  <a:schemeClr val="bg1">
                    <a:lumMod val="75000"/>
                  </a:schemeClr>
                </a:solidFill>
                <a:effectLst>
                  <a:outerShdw blurRad="38100" dist="25400" dir="5400000" algn="ctr" rotWithShape="0">
                    <a:srgbClr val="6E747A">
                      <a:alpha val="43000"/>
                    </a:srgbClr>
                  </a:outerShdw>
                </a:effectLst>
                <a:latin typeface="UTM A&amp;S Signwriter" panose="02040603050506020204" pitchFamily="18" charset="0"/>
              </a:rPr>
              <a:t>KTUTS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teamKTU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2022/2/9</a:t>
            </a:fld>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
        <p:nvSpPr>
          <p:cNvPr id="9" name="Rectangle 8"/>
          <p:cNvSpPr/>
          <p:nvPr userDrawn="1"/>
        </p:nvSpPr>
        <p:spPr>
          <a:xfrm>
            <a:off x="0" y="44451"/>
            <a:ext cx="835613" cy="523220"/>
          </a:xfrm>
          <a:prstGeom prst="rect">
            <a:avLst/>
          </a:prstGeom>
          <a:noFill/>
        </p:spPr>
        <p:txBody>
          <a:bodyPr wrap="none" lIns="91440" tIns="45720" rIns="91440" bIns="45720">
            <a:spAutoFit/>
          </a:bodyPr>
          <a:lstStyle/>
          <a:p>
            <a:pPr algn="ctr"/>
            <a:r>
              <a:rPr lang="en-US" sz="2800" b="0" cap="none" spc="0" dirty="0">
                <a:ln w="0"/>
                <a:solidFill>
                  <a:schemeClr val="bg1">
                    <a:lumMod val="75000"/>
                  </a:schemeClr>
                </a:solidFill>
                <a:effectLst>
                  <a:outerShdw blurRad="38100" dist="25400" dir="5400000" algn="ctr" rotWithShape="0">
                    <a:srgbClr val="6E747A">
                      <a:alpha val="43000"/>
                    </a:srgbClr>
                  </a:outerShdw>
                </a:effectLst>
                <a:latin typeface="UTM A&amp;S Signwriter" panose="02040603050506020204" pitchFamily="18" charset="0"/>
              </a:rPr>
              <a:t>KTUTS</a:t>
            </a:r>
          </a:p>
        </p:txBody>
      </p:sp>
      <p:sp>
        <p:nvSpPr>
          <p:cNvPr id="10" name="Rectangle 9"/>
          <p:cNvSpPr/>
          <p:nvPr userDrawn="1"/>
        </p:nvSpPr>
        <p:spPr>
          <a:xfrm>
            <a:off x="11356387" y="6399541"/>
            <a:ext cx="835613" cy="523220"/>
          </a:xfrm>
          <a:prstGeom prst="rect">
            <a:avLst/>
          </a:prstGeom>
          <a:noFill/>
        </p:spPr>
        <p:txBody>
          <a:bodyPr wrap="none" lIns="91440" tIns="45720" rIns="91440" bIns="45720">
            <a:spAutoFit/>
          </a:bodyPr>
          <a:lstStyle/>
          <a:p>
            <a:pPr algn="ctr"/>
            <a:r>
              <a:rPr lang="en-US" sz="2800" b="0" cap="none" spc="0" dirty="0">
                <a:ln w="0"/>
                <a:solidFill>
                  <a:schemeClr val="bg1">
                    <a:lumMod val="75000"/>
                  </a:schemeClr>
                </a:solidFill>
                <a:effectLst>
                  <a:outerShdw blurRad="38100" dist="25400" dir="5400000" algn="ctr" rotWithShape="0">
                    <a:srgbClr val="6E747A">
                      <a:alpha val="43000"/>
                    </a:srgbClr>
                  </a:outerShdw>
                </a:effectLst>
                <a:latin typeface="UTM A&amp;S Signwriter" panose="02040603050506020204" pitchFamily="18" charset="0"/>
              </a:rPr>
              <a:t>KTUTS</a:t>
            </a:r>
          </a:p>
        </p:txBody>
      </p:sp>
      <p:sp>
        <p:nvSpPr>
          <p:cNvPr id="11" name="TextBox 10">
            <a:extLst>
              <a:ext uri="{FF2B5EF4-FFF2-40B4-BE49-F238E27FC236}">
                <a16:creationId xmlns:a16="http://schemas.microsoft.com/office/drawing/2014/main" id="{4139E548-D335-4E60-9742-CA66D3D1075F}"/>
              </a:ext>
            </a:extLst>
          </p:cNvPr>
          <p:cNvSpPr txBox="1"/>
          <p:nvPr userDrawn="1"/>
        </p:nvSpPr>
        <p:spPr>
          <a:xfrm>
            <a:off x="286870" y="6311153"/>
            <a:ext cx="579646" cy="369332"/>
          </a:xfrm>
          <a:prstGeom prst="rect">
            <a:avLst/>
          </a:prstGeom>
          <a:noFill/>
        </p:spPr>
        <p:txBody>
          <a:bodyPr wrap="none" rtlCol="0">
            <a:spAutoFit/>
          </a:bodyPr>
          <a:lstStyle/>
          <a:p>
            <a:r>
              <a:rPr lang="en-US">
                <a:latin typeface="UVN Hai Ba Trung" pitchFamily="2" charset="0"/>
              </a:rPr>
              <a:t>KTUTS</a:t>
            </a:r>
          </a:p>
        </p:txBody>
      </p:sp>
      <p:pic>
        <p:nvPicPr>
          <p:cNvPr id="12" name="Picture 11" descr="A picture containing diagram&#10;&#10;Description automatically generated">
            <a:extLst>
              <a:ext uri="{FF2B5EF4-FFF2-40B4-BE49-F238E27FC236}">
                <a16:creationId xmlns:a16="http://schemas.microsoft.com/office/drawing/2014/main" id="{8C49DF73-455F-4DD9-AB82-8C3E37A7ED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316200" y="20078700"/>
            <a:ext cx="1881378" cy="1625303"/>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4B1866BE-97DF-454D-B16A-4FB65F38B35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57400" y="12534900"/>
            <a:ext cx="1881378" cy="1625303"/>
          </a:xfrm>
          <a:prstGeom prst="rect">
            <a:avLst/>
          </a:prstGeom>
        </p:spPr>
      </p:pic>
      <p:pic>
        <p:nvPicPr>
          <p:cNvPr id="14" name="Picture 13" descr="A picture containing diagram&#10;&#10;Description automatically generated">
            <a:extLst>
              <a:ext uri="{FF2B5EF4-FFF2-40B4-BE49-F238E27FC236}">
                <a16:creationId xmlns:a16="http://schemas.microsoft.com/office/drawing/2014/main" id="{DB921E5D-D784-4810-8E93-FE2C8A70E303}"/>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766000" y="-12382500"/>
            <a:ext cx="1881378" cy="1625303"/>
          </a:xfrm>
          <a:prstGeom prst="rect">
            <a:avLst/>
          </a:prstGeom>
        </p:spPr>
      </p:pic>
      <p:pic>
        <p:nvPicPr>
          <p:cNvPr id="15" name="Picture 14" descr="A picture containing diagram&#10;&#10;Description automatically generated">
            <a:extLst>
              <a:ext uri="{FF2B5EF4-FFF2-40B4-BE49-F238E27FC236}">
                <a16:creationId xmlns:a16="http://schemas.microsoft.com/office/drawing/2014/main" id="{C6F12F7D-274B-4BA7-B776-605EEC964A3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741271" y="-12334095"/>
            <a:ext cx="1881378" cy="1625303"/>
          </a:xfrm>
          <a:prstGeom prst="rect">
            <a:avLst/>
          </a:prstGeom>
        </p:spPr>
      </p:pic>
      <p:sp>
        <p:nvSpPr>
          <p:cNvPr id="16" name="TextBox 15">
            <a:extLst>
              <a:ext uri="{FF2B5EF4-FFF2-40B4-BE49-F238E27FC236}">
                <a16:creationId xmlns:a16="http://schemas.microsoft.com/office/drawing/2014/main" id="{78CA585B-30F3-4AD1-8689-ADC07FC3BC15}"/>
              </a:ext>
            </a:extLst>
          </p:cNvPr>
          <p:cNvSpPr txBox="1"/>
          <p:nvPr userDrawn="1"/>
        </p:nvSpPr>
        <p:spPr>
          <a:xfrm>
            <a:off x="4031190" y="12990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4"/>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7" name="Picture 16" descr="A picture containing diagram&#10;&#10;Description automatically generated">
            <a:extLst>
              <a:ext uri="{FF2B5EF4-FFF2-40B4-BE49-F238E27FC236}">
                <a16:creationId xmlns:a16="http://schemas.microsoft.com/office/drawing/2014/main" id="{566958BE-530A-451E-83AB-C67FDED4825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918400" y="20383500"/>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9.png"/><Relationship Id="rId5" Type="http://schemas.openxmlformats.org/officeDocument/2006/relationships/image" Target="../media/image29.png"/><Relationship Id="rId10"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9.png"/><Relationship Id="rId5" Type="http://schemas.openxmlformats.org/officeDocument/2006/relationships/image" Target="../media/image32.png"/><Relationship Id="rId10"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9.png"/><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17.jpg"/><Relationship Id="rId11" Type="http://schemas.openxmlformats.org/officeDocument/2006/relationships/image" Target="../media/image9.png"/><Relationship Id="rId5" Type="http://schemas.openxmlformats.org/officeDocument/2006/relationships/image" Target="../media/image35.png"/><Relationship Id="rId10" Type="http://schemas.microsoft.com/office/2007/relationships/hdphoto" Target="../media/hdphoto4.wdp"/><Relationship Id="rId4" Type="http://schemas.openxmlformats.org/officeDocument/2006/relationships/image" Target="../media/image15.png"/><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4"/>
          <p:cNvGrpSpPr/>
          <p:nvPr/>
        </p:nvGrpSpPr>
        <p:grpSpPr>
          <a:xfrm>
            <a:off x="1" y="27217"/>
            <a:ext cx="12192000" cy="6857365"/>
            <a:chOff x="0" y="0"/>
            <a:chExt cx="19200" cy="10799"/>
          </a:xfrm>
        </p:grpSpPr>
        <p:pic>
          <p:nvPicPr>
            <p:cNvPr id="3" name="图片 9" descr="图片4"/>
            <p:cNvPicPr>
              <a:picLocks noChangeAspect="1"/>
            </p:cNvPicPr>
            <p:nvPr/>
          </p:nvPicPr>
          <p:blipFill>
            <a:blip r:embed="rId3"/>
            <a:stretch>
              <a:fillRect/>
            </a:stretch>
          </p:blipFill>
          <p:spPr>
            <a:xfrm>
              <a:off x="0" y="1"/>
              <a:ext cx="14232" cy="10799"/>
            </a:xfrm>
            <a:prstGeom prst="rect">
              <a:avLst/>
            </a:prstGeom>
          </p:spPr>
        </p:pic>
        <p:pic>
          <p:nvPicPr>
            <p:cNvPr id="4"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5"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sp>
        <p:nvSpPr>
          <p:cNvPr id="7" name="Rectangle 6"/>
          <p:cNvSpPr/>
          <p:nvPr/>
        </p:nvSpPr>
        <p:spPr>
          <a:xfrm>
            <a:off x="7399421" y="459392"/>
            <a:ext cx="1783950" cy="769441"/>
          </a:xfrm>
          <a:prstGeom prst="rect">
            <a:avLst/>
          </a:prstGeom>
          <a:noFill/>
        </p:spPr>
        <p:txBody>
          <a:bodyPr wrap="none" lIns="91440" tIns="45720" rIns="91440" bIns="45720">
            <a:spAutoFit/>
          </a:bodyPr>
          <a:lstStyle/>
          <a:p>
            <a:pPr algn="ctr"/>
            <a:r>
              <a:rPr lang="en-US" sz="4400" b="0" u="sng" cap="none" spc="0" dirty="0" err="1">
                <a:ln w="0"/>
                <a:solidFill>
                  <a:schemeClr val="accent2"/>
                </a:solidFill>
                <a:effectLst>
                  <a:reflection blurRad="6350" stA="53000" endA="300" endPos="35500" dir="5400000" sy="-90000" algn="bl" rotWithShape="0"/>
                </a:effectLst>
                <a:latin typeface="UTM Thanh Nhac TL" panose="02040603050506020204" pitchFamily="18" charset="0"/>
              </a:rPr>
              <a:t>Toán</a:t>
            </a:r>
            <a:endParaRPr lang="en-US" sz="4400" b="0" u="sng" cap="none" spc="0" dirty="0">
              <a:ln w="0"/>
              <a:solidFill>
                <a:schemeClr val="accent2"/>
              </a:solidFill>
              <a:effectLst>
                <a:reflection blurRad="6350" stA="53000" endA="300" endPos="35500" dir="5400000" sy="-90000" algn="bl" rotWithShape="0"/>
              </a:effectLst>
              <a:latin typeface="UTM Thanh Nhac TL" panose="02040603050506020204" pitchFamily="18" charset="0"/>
            </a:endParaRPr>
          </a:p>
        </p:txBody>
      </p:sp>
      <p:sp>
        <p:nvSpPr>
          <p:cNvPr id="8" name="Rectangle 7"/>
          <p:cNvSpPr/>
          <p:nvPr/>
        </p:nvSpPr>
        <p:spPr>
          <a:xfrm>
            <a:off x="5210164" y="1566497"/>
            <a:ext cx="6958956" cy="2800767"/>
          </a:xfrm>
          <a:prstGeom prst="rect">
            <a:avLst/>
          </a:prstGeom>
          <a:noFill/>
        </p:spPr>
        <p:txBody>
          <a:bodyPr wrap="none" lIns="91440" tIns="45720" rIns="91440" bIns="45720">
            <a:spAutoFit/>
          </a:bodyPr>
          <a:lstStyle/>
          <a:p>
            <a:pPr algn="ctr"/>
            <a:r>
              <a:rPr lang="en-US" sz="8800" b="1" cap="none" spc="0" dirty="0" err="1">
                <a:ln w="0"/>
                <a:solidFill>
                  <a:schemeClr val="tx1">
                    <a:lumMod val="95000"/>
                    <a:lumOff val="5000"/>
                  </a:schemeClr>
                </a:solidFill>
                <a:effectLst>
                  <a:reflection blurRad="6350" stA="53000" endA="300" endPos="35500" dir="5400000" sy="-90000" algn="bl" rotWithShape="0"/>
                </a:effectLst>
                <a:latin typeface="UTM Rockwell" panose="02040603050506020204" pitchFamily="18" charset="0"/>
              </a:rPr>
              <a:t>Luyện</a:t>
            </a:r>
            <a:r>
              <a:rPr lang="en-US" sz="8800" b="1" cap="none" spc="0" dirty="0">
                <a:ln w="0"/>
                <a:solidFill>
                  <a:schemeClr val="tx1">
                    <a:lumMod val="95000"/>
                    <a:lumOff val="5000"/>
                  </a:schemeClr>
                </a:solidFill>
                <a:effectLst>
                  <a:reflection blurRad="6350" stA="53000" endA="300" endPos="35500" dir="5400000" sy="-90000" algn="bl" rotWithShape="0"/>
                </a:effectLst>
                <a:latin typeface="UTM Rockwell" panose="02040603050506020204" pitchFamily="18" charset="0"/>
              </a:rPr>
              <a:t> </a:t>
            </a:r>
            <a:r>
              <a:rPr lang="en-US" sz="8800" b="1" cap="none" spc="0" dirty="0" err="1">
                <a:ln w="0"/>
                <a:solidFill>
                  <a:schemeClr val="tx1">
                    <a:lumMod val="95000"/>
                    <a:lumOff val="5000"/>
                  </a:schemeClr>
                </a:solidFill>
                <a:effectLst>
                  <a:reflection blurRad="6350" stA="53000" endA="300" endPos="35500" dir="5400000" sy="-90000" algn="bl" rotWithShape="0"/>
                </a:effectLst>
                <a:latin typeface="UTM Rockwell" panose="02040603050506020204" pitchFamily="18" charset="0"/>
              </a:rPr>
              <a:t>tập</a:t>
            </a:r>
            <a:endParaRPr lang="en-US" sz="8800" b="1" cap="none" spc="0" dirty="0">
              <a:ln w="0"/>
              <a:solidFill>
                <a:schemeClr val="tx1">
                  <a:lumMod val="95000"/>
                  <a:lumOff val="5000"/>
                </a:schemeClr>
              </a:solidFill>
              <a:effectLst>
                <a:reflection blurRad="6350" stA="53000" endA="300" endPos="35500" dir="5400000" sy="-90000" algn="bl" rotWithShape="0"/>
              </a:effectLst>
              <a:latin typeface="UTM Rockwell" panose="02040603050506020204" pitchFamily="18" charset="0"/>
            </a:endParaRPr>
          </a:p>
          <a:p>
            <a:pPr algn="ctr"/>
            <a:r>
              <a:rPr lang="en-US" sz="8800" b="1" dirty="0" err="1">
                <a:ln w="0"/>
                <a:solidFill>
                  <a:schemeClr val="tx1">
                    <a:lumMod val="95000"/>
                    <a:lumOff val="5000"/>
                  </a:schemeClr>
                </a:solidFill>
                <a:effectLst>
                  <a:reflection blurRad="6350" stA="53000" endA="300" endPos="35500" dir="5400000" sy="-90000" algn="bl" rotWithShape="0"/>
                </a:effectLst>
                <a:latin typeface="UTM Rockwell" panose="02040603050506020204" pitchFamily="18" charset="0"/>
              </a:rPr>
              <a:t>chung</a:t>
            </a:r>
            <a:endParaRPr lang="en-US" sz="8800" b="1" cap="none" spc="0" dirty="0">
              <a:ln w="0"/>
              <a:solidFill>
                <a:schemeClr val="tx1">
                  <a:lumMod val="95000"/>
                  <a:lumOff val="5000"/>
                </a:schemeClr>
              </a:solidFill>
              <a:effectLst>
                <a:reflection blurRad="6350" stA="53000" endA="300" endPos="35500" dir="5400000" sy="-90000" algn="bl" rotWithShape="0"/>
              </a:effectLst>
              <a:latin typeface="UTM Rockwell" panose="02040603050506020204" pitchFamily="18" charset="0"/>
            </a:endParaRPr>
          </a:p>
        </p:txBody>
      </p:sp>
      <p:sp>
        <p:nvSpPr>
          <p:cNvPr id="9" name="Rectangle 8"/>
          <p:cNvSpPr/>
          <p:nvPr/>
        </p:nvSpPr>
        <p:spPr>
          <a:xfrm>
            <a:off x="5240717" y="1519441"/>
            <a:ext cx="7334060" cy="3293209"/>
          </a:xfrm>
          <a:prstGeom prst="rect">
            <a:avLst/>
          </a:prstGeom>
          <a:noFill/>
        </p:spPr>
        <p:txBody>
          <a:bodyPr wrap="none" lIns="91440" tIns="45720" rIns="91440" bIns="45720">
            <a:spAutoFit/>
          </a:bodyPr>
          <a:lstStyle/>
          <a:p>
            <a:pPr algn="ct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Luyện</a:t>
            </a:r>
            <a:r>
              <a:rPr lang="en-US" sz="8800" b="1" cap="none" spc="0" dirty="0">
                <a:ln w="0"/>
                <a:solidFill>
                  <a:srgbClr val="00B050"/>
                </a:solidFill>
                <a:effectLst>
                  <a:reflection blurRad="6350" stA="53000" endA="300" endPos="35500" dir="5400000" sy="-90000" algn="bl" rotWithShape="0"/>
                </a:effectLst>
                <a:latin typeface="UTM Rockwell" panose="02040603050506020204" pitchFamily="18" charset="0"/>
              </a:rPr>
              <a:t> </a:t>
            </a: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tập</a:t>
            </a:r>
            <a:r>
              <a:rPr lang="en-US" sz="8800" b="1" cap="none" spc="0" dirty="0">
                <a:ln w="0"/>
                <a:solidFill>
                  <a:srgbClr val="00B050"/>
                </a:solidFill>
                <a:effectLst>
                  <a:reflection blurRad="6350" stA="53000" endA="300" endPos="35500" dir="5400000" sy="-90000" algn="bl" rotWithShape="0"/>
                </a:effectLst>
                <a:latin typeface="UTM Rockwell" panose="02040603050506020204" pitchFamily="18" charset="0"/>
              </a:rPr>
              <a:t> </a:t>
            </a:r>
          </a:p>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c</a:t>
            </a: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hung</a:t>
            </a:r>
            <a:r>
              <a:rPr lang="en-US" sz="8800" b="1" cap="none" spc="0" dirty="0">
                <a:ln w="0"/>
                <a:solidFill>
                  <a:srgbClr val="00B050"/>
                </a:solidFill>
                <a:effectLst>
                  <a:reflection blurRad="6350" stA="53000" endA="300" endPos="35500" dir="5400000" sy="-90000" algn="bl" rotWithShape="0"/>
                </a:effectLst>
                <a:latin typeface="UTM Rockwell" panose="02040603050506020204" pitchFamily="18" charset="0"/>
              </a:rPr>
              <a:t> </a:t>
            </a:r>
          </a:p>
          <a:p>
            <a:pPr algn="ctr"/>
            <a:r>
              <a:rPr lang="en-US" sz="3200" b="1" dirty="0">
                <a:ln w="0"/>
                <a:solidFill>
                  <a:schemeClr val="tx2"/>
                </a:solidFill>
                <a:effectLst>
                  <a:reflection blurRad="6350" stA="53000" endA="300" endPos="35500" dir="5400000" sy="-90000" algn="bl" rotWithShape="0"/>
                </a:effectLst>
                <a:latin typeface="UTM Rockwell" panose="02040603050506020204" pitchFamily="18" charset="0"/>
              </a:rPr>
              <a:t>(</a:t>
            </a:r>
            <a:r>
              <a:rPr lang="en-US" sz="3200" b="1" dirty="0" err="1">
                <a:ln w="0"/>
                <a:solidFill>
                  <a:schemeClr val="tx2"/>
                </a:solidFill>
                <a:effectLst>
                  <a:reflection blurRad="6350" stA="53000" endA="300" endPos="35500" dir="5400000" sy="-90000" algn="bl" rotWithShape="0"/>
                </a:effectLst>
                <a:latin typeface="UTM Rockwell" panose="02040603050506020204" pitchFamily="18" charset="0"/>
              </a:rPr>
              <a:t>trang</a:t>
            </a:r>
            <a:r>
              <a:rPr lang="en-US" sz="3200" b="1" dirty="0">
                <a:ln w="0"/>
                <a:solidFill>
                  <a:schemeClr val="tx2"/>
                </a:solidFill>
                <a:effectLst>
                  <a:reflection blurRad="6350" stA="53000" endA="300" endPos="35500" dir="5400000" sy="-90000" algn="bl" rotWithShape="0"/>
                </a:effectLst>
                <a:latin typeface="UTM Rockwell" panose="02040603050506020204" pitchFamily="18" charset="0"/>
              </a:rPr>
              <a:t> 123)</a:t>
            </a:r>
            <a:endParaRPr lang="en-US" sz="3200" b="1" cap="none" spc="0" dirty="0">
              <a:ln w="0"/>
              <a:solidFill>
                <a:schemeClr val="tx2"/>
              </a:solidFill>
              <a:effectLst>
                <a:reflection blurRad="6350" stA="53000" endA="300" endPos="35500" dir="5400000" sy="-90000" algn="bl" rotWithShape="0"/>
              </a:effectLst>
              <a:latin typeface="UTM Rockwell" panose="02040603050506020204" pitchFamily="18" charset="0"/>
            </a:endParaRPr>
          </a:p>
        </p:txBody>
      </p:sp>
      <p:pic>
        <p:nvPicPr>
          <p:cNvPr id="10" name="Picture 23" descr="未标题-2"/>
          <p:cNvPicPr>
            <a:picLocks noChangeAspect="1" noChangeArrowheads="1"/>
          </p:cNvPicPr>
          <p:nvPr/>
        </p:nvPicPr>
        <p:blipFill>
          <a:blip r:embed="rId7" cstate="screen"/>
          <a:srcRect/>
          <a:stretch>
            <a:fillRect/>
          </a:stretch>
        </p:blipFill>
        <p:spPr bwMode="auto">
          <a:xfrm rot="15899930">
            <a:off x="4331047" y="-177393"/>
            <a:ext cx="1819340" cy="20245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ên lửa Hoạt hình không gian bên Ngoài tàu vũ Trụ Clip nghệ thuật - Một tên  lửa png tải về - Miễn phí trong suốt Trái Ca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9556" y1="66000" x2="39556" y2="79500"/>
                        <a14:foregroundMark x1="38889" y1="79875" x2="26000" y2="89250"/>
                        <a14:foregroundMark x1="48111" y1="69125" x2="47778" y2="87875"/>
                        <a14:foregroundMark x1="47333" y1="4125" x2="51000" y2="4125"/>
                      </a14:backgroundRemoval>
                    </a14:imgEffect>
                  </a14:imgLayer>
                </a14:imgProps>
              </a:ext>
              <a:ext uri="{28A0092B-C50C-407E-A947-70E740481C1C}">
                <a14:useLocalDpi xmlns:a14="http://schemas.microsoft.com/office/drawing/2010/main" val="0"/>
              </a:ext>
            </a:extLst>
          </a:blip>
          <a:srcRect/>
          <a:stretch>
            <a:fillRect/>
          </a:stretch>
        </p:blipFill>
        <p:spPr bwMode="auto">
          <a:xfrm>
            <a:off x="9582280" y="4044725"/>
            <a:ext cx="3194840" cy="283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84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3500"/>
                            </p:stCondLst>
                            <p:childTnLst>
                              <p:par>
                                <p:cTn id="30" presetID="31"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childTnLst>
                          </p:cTn>
                        </p:par>
                        <p:par>
                          <p:cTn id="36" fill="hold">
                            <p:stCondLst>
                              <p:cond delay="4500"/>
                            </p:stCondLst>
                            <p:childTnLst>
                              <p:par>
                                <p:cTn id="37" presetID="1"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9"/>
                                        </p:tgtEl>
                                        <p:attrNameLst>
                                          <p:attrName>ppt_y</p:attrName>
                                        </p:attrNameLst>
                                      </p:cBhvr>
                                      <p:tavLst>
                                        <p:tav tm="0">
                                          <p:val>
                                            <p:strVal val="#ppt_y"/>
                                          </p:val>
                                        </p:tav>
                                        <p:tav tm="100000">
                                          <p:val>
                                            <p:strVal val="#ppt_y"/>
                                          </p:val>
                                        </p:tav>
                                      </p:tavLst>
                                    </p:anim>
                                    <p:anim calcmode="lin" valueType="num">
                                      <p:cBhvr>
                                        <p:cTn id="4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9"/>
                                        </p:tgtEl>
                                      </p:cBhvr>
                                    </p:animEffect>
                                  </p:childTnLst>
                                  <p:subTnLst>
                                    <p:audio>
                                      <p:cMediaNode>
                                        <p:cTn display="0" masterRel="sameClick">
                                          <p:stCondLst>
                                            <p:cond evt="begin" delay="0">
                                              <p:tn val="3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738390" y="306804"/>
            <a:ext cx="10977784" cy="1323439"/>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Tìm</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chữ</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thích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hợp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để</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chỗ</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trống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5" name="Rectangle 4"/>
          <p:cNvSpPr/>
          <p:nvPr/>
        </p:nvSpPr>
        <p:spPr>
          <a:xfrm>
            <a:off x="738390" y="2044679"/>
            <a:ext cx="10496974" cy="1446550"/>
          </a:xfrm>
          <a:prstGeom prst="rect">
            <a:avLst/>
          </a:prstGeom>
        </p:spPr>
        <p:txBody>
          <a:bodyPr wrap="square">
            <a:spAutoFit/>
          </a:bodyPr>
          <a:lstStyle/>
          <a:p>
            <a:pPr algn="ctr"/>
            <a:r>
              <a:rPr lang="en-US" sz="4400" b="1" dirty="0">
                <a:solidFill>
                  <a:srgbClr val="002060"/>
                </a:solidFill>
                <a:latin typeface="Arial" panose="020B0604020202020204" pitchFamily="34" charset="0"/>
                <a:cs typeface="Arial" panose="020B0604020202020204" pitchFamily="34" charset="0"/>
              </a:rPr>
              <a:t>a. 75      chia </a:t>
            </a:r>
            <a:r>
              <a:rPr lang="en-US" sz="4400" b="1" dirty="0" err="1">
                <a:solidFill>
                  <a:srgbClr val="002060"/>
                </a:solidFill>
                <a:latin typeface="Arial" panose="020B0604020202020204" pitchFamily="34" charset="0"/>
                <a:cs typeface="Arial" panose="020B0604020202020204" pitchFamily="34" charset="0"/>
              </a:rPr>
              <a:t>hết</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cho</a:t>
            </a:r>
            <a:r>
              <a:rPr lang="en-US" sz="4400" b="1" dirty="0">
                <a:solidFill>
                  <a:srgbClr val="002060"/>
                </a:solidFill>
                <a:latin typeface="Arial" panose="020B0604020202020204" pitchFamily="34" charset="0"/>
                <a:cs typeface="Arial" panose="020B0604020202020204" pitchFamily="34" charset="0"/>
              </a:rPr>
              <a:t> 2 </a:t>
            </a:r>
            <a:r>
              <a:rPr lang="en-US" sz="4400" b="1" dirty="0" err="1">
                <a:solidFill>
                  <a:srgbClr val="002060"/>
                </a:solidFill>
                <a:latin typeface="Arial" panose="020B0604020202020204" pitchFamily="34" charset="0"/>
                <a:cs typeface="Arial" panose="020B0604020202020204" pitchFamily="34" charset="0"/>
              </a:rPr>
              <a:t>nhưng</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không</a:t>
            </a:r>
            <a:r>
              <a:rPr lang="en-US" sz="4400" b="1" dirty="0">
                <a:solidFill>
                  <a:srgbClr val="002060"/>
                </a:solidFill>
                <a:latin typeface="Arial" panose="020B0604020202020204" pitchFamily="34" charset="0"/>
                <a:cs typeface="Arial" panose="020B0604020202020204" pitchFamily="34" charset="0"/>
              </a:rPr>
              <a:t> chia </a:t>
            </a:r>
            <a:r>
              <a:rPr lang="en-US" sz="4400" b="1" dirty="0" err="1">
                <a:solidFill>
                  <a:srgbClr val="002060"/>
                </a:solidFill>
                <a:latin typeface="Arial" panose="020B0604020202020204" pitchFamily="34" charset="0"/>
                <a:cs typeface="Arial" panose="020B0604020202020204" pitchFamily="34" charset="0"/>
              </a:rPr>
              <a:t>hết</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cho</a:t>
            </a:r>
            <a:r>
              <a:rPr lang="en-US" sz="4400" b="1" dirty="0">
                <a:solidFill>
                  <a:srgbClr val="002060"/>
                </a:solidFill>
                <a:latin typeface="Arial" panose="020B0604020202020204" pitchFamily="34" charset="0"/>
                <a:cs typeface="Arial" panose="020B0604020202020204" pitchFamily="34" charset="0"/>
              </a:rPr>
              <a:t> 5</a:t>
            </a:r>
          </a:p>
        </p:txBody>
      </p:sp>
      <p:sp>
        <p:nvSpPr>
          <p:cNvPr id="34" name="Rectangle 33"/>
          <p:cNvSpPr/>
          <p:nvPr/>
        </p:nvSpPr>
        <p:spPr>
          <a:xfrm>
            <a:off x="411013" y="3506618"/>
            <a:ext cx="12169422" cy="1384995"/>
          </a:xfrm>
          <a:prstGeom prst="rect">
            <a:avLst/>
          </a:prstGeom>
        </p:spPr>
        <p:txBody>
          <a:bodyPr wrap="square">
            <a:spAutoFit/>
          </a:bodyPr>
          <a:lstStyle/>
          <a:p>
            <a:r>
              <a:rPr lang="en-US" sz="4400" b="1" dirty="0">
                <a:solidFill>
                  <a:srgbClr val="002060"/>
                </a:solidFill>
                <a:latin typeface="Arial" panose="020B0604020202020204" pitchFamily="34" charset="0"/>
                <a:cs typeface="Arial" panose="020B0604020202020204" pitchFamily="34" charset="0"/>
              </a:rPr>
              <a:t>c. 75      chia </a:t>
            </a:r>
            <a:r>
              <a:rPr lang="en-US" sz="4400" b="1" dirty="0" err="1">
                <a:solidFill>
                  <a:srgbClr val="002060"/>
                </a:solidFill>
                <a:latin typeface="Arial" panose="020B0604020202020204" pitchFamily="34" charset="0"/>
                <a:cs typeface="Arial" panose="020B0604020202020204" pitchFamily="34" charset="0"/>
              </a:rPr>
              <a:t>hết</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cho</a:t>
            </a:r>
            <a:r>
              <a:rPr lang="en-US" sz="4400" b="1" dirty="0">
                <a:solidFill>
                  <a:srgbClr val="002060"/>
                </a:solidFill>
                <a:latin typeface="Arial" panose="020B0604020202020204" pitchFamily="34" charset="0"/>
                <a:cs typeface="Arial" panose="020B0604020202020204" pitchFamily="34" charset="0"/>
              </a:rPr>
              <a:t> 9</a:t>
            </a:r>
          </a:p>
          <a:p>
            <a:r>
              <a:rPr lang="en-US" sz="4000" b="1" dirty="0" err="1">
                <a:solidFill>
                  <a:srgbClr val="002060"/>
                </a:solidFill>
                <a:latin typeface="Arial" panose="020B0604020202020204" pitchFamily="34" charset="0"/>
                <a:cs typeface="Arial" panose="020B0604020202020204" pitchFamily="34" charset="0"/>
              </a:rPr>
              <a:t>Số</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vừa</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tìm</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được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có</a:t>
            </a:r>
            <a:r>
              <a:rPr lang="en-US" sz="4000" b="1" dirty="0">
                <a:solidFill>
                  <a:srgbClr val="002060"/>
                </a:solidFill>
                <a:latin typeface="Arial" panose="020B0604020202020204" pitchFamily="34" charset="0"/>
                <a:cs typeface="Arial" panose="020B0604020202020204" pitchFamily="34" charset="0"/>
              </a:rPr>
              <a:t> chia </a:t>
            </a:r>
            <a:r>
              <a:rPr lang="en-US" sz="4000" b="1" dirty="0" err="1">
                <a:solidFill>
                  <a:srgbClr val="002060"/>
                </a:solidFill>
                <a:latin typeface="Arial" panose="020B0604020202020204" pitchFamily="34" charset="0"/>
                <a:cs typeface="Arial" panose="020B0604020202020204" pitchFamily="34" charset="0"/>
              </a:rPr>
              <a:t>hết</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cho</a:t>
            </a:r>
            <a:r>
              <a:rPr lang="en-US" sz="4000" b="1" dirty="0">
                <a:solidFill>
                  <a:srgbClr val="002060"/>
                </a:solidFill>
                <a:latin typeface="Arial" panose="020B0604020202020204" pitchFamily="34" charset="0"/>
                <a:cs typeface="Arial" panose="020B0604020202020204" pitchFamily="34" charset="0"/>
              </a:rPr>
              <a:t> 2 </a:t>
            </a:r>
            <a:r>
              <a:rPr lang="en-US" sz="4000" b="1" dirty="0" err="1">
                <a:solidFill>
                  <a:srgbClr val="002060"/>
                </a:solidFill>
                <a:latin typeface="Arial" panose="020B0604020202020204" pitchFamily="34" charset="0"/>
                <a:cs typeface="Arial" panose="020B0604020202020204" pitchFamily="34" charset="0"/>
              </a:rPr>
              <a:t>và</a:t>
            </a:r>
            <a:r>
              <a:rPr lang="en-US" sz="4000" b="1" dirty="0">
                <a:solidFill>
                  <a:srgbClr val="002060"/>
                </a:solidFill>
                <a:latin typeface="Arial" panose="020B0604020202020204" pitchFamily="34" charset="0"/>
                <a:cs typeface="Arial" panose="020B0604020202020204" pitchFamily="34" charset="0"/>
              </a:rPr>
              <a:t> 3 </a:t>
            </a:r>
            <a:r>
              <a:rPr lang="en-US" sz="4000" b="1" dirty="0" err="1">
                <a:solidFill>
                  <a:srgbClr val="002060"/>
                </a:solidFill>
                <a:latin typeface="Arial" panose="020B0604020202020204" pitchFamily="34" charset="0"/>
                <a:cs typeface="Arial" panose="020B0604020202020204" pitchFamily="34" charset="0"/>
              </a:rPr>
              <a:t>không</a:t>
            </a:r>
            <a:r>
              <a:rPr lang="en-US" sz="4000" b="1" dirty="0">
                <a:solidFill>
                  <a:srgbClr val="002060"/>
                </a:solidFill>
                <a:latin typeface="Arial" panose="020B0604020202020204" pitchFamily="34" charset="0"/>
                <a:cs typeface="Arial" panose="020B0604020202020204" pitchFamily="34" charset="0"/>
              </a:rPr>
              <a:t>?</a:t>
            </a:r>
          </a:p>
        </p:txBody>
      </p:sp>
      <p:sp>
        <p:nvSpPr>
          <p:cNvPr id="6" name="TextBox 5"/>
          <p:cNvSpPr txBox="1"/>
          <p:nvPr/>
        </p:nvSpPr>
        <p:spPr>
          <a:xfrm>
            <a:off x="2582332" y="2060068"/>
            <a:ext cx="620889" cy="707886"/>
          </a:xfrm>
          <a:prstGeom prst="rect">
            <a:avLst/>
          </a:prstGeom>
          <a:solidFill>
            <a:schemeClr val="bg1"/>
          </a:solidFill>
          <a:ln w="22225" cmpd="sng">
            <a:solidFill>
              <a:srgbClr val="002060"/>
            </a:solidFill>
          </a:ln>
        </p:spPr>
        <p:txBody>
          <a:bodyPr wrap="square" rtlCol="0">
            <a:spAutoFit/>
          </a:bodyPr>
          <a:lstStyle/>
          <a:p>
            <a:pPr algn="ctr"/>
            <a:endParaRPr lang="en-US" sz="40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1852009" y="3491229"/>
            <a:ext cx="620889" cy="707886"/>
          </a:xfrm>
          <a:prstGeom prst="rect">
            <a:avLst/>
          </a:prstGeom>
          <a:solidFill>
            <a:schemeClr val="bg1"/>
          </a:solidFill>
          <a:ln w="22225" cmpd="sng">
            <a:solidFill>
              <a:srgbClr val="002060"/>
            </a:solidFill>
          </a:ln>
        </p:spPr>
        <p:txBody>
          <a:bodyPr wrap="square" rtlCol="0">
            <a:spAutoFit/>
          </a:bodyPr>
          <a:lstStyle/>
          <a:p>
            <a:pPr algn="ctr"/>
            <a:endParaRPr lang="en-US" sz="4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0167406"/>
      </p:ext>
    </p:extLst>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p:bldP spid="34"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938"/>
            <a:ext cx="12181577" cy="6849360"/>
          </a:xfrm>
          <a:prstGeom prst="rect">
            <a:avLst/>
          </a:prstGeom>
        </p:spPr>
      </p:pic>
      <p:sp>
        <p:nvSpPr>
          <p:cNvPr id="4" name="TextBox 3"/>
          <p:cNvSpPr txBox="1"/>
          <p:nvPr/>
        </p:nvSpPr>
        <p:spPr>
          <a:xfrm>
            <a:off x="298123" y="576154"/>
            <a:ext cx="10977784" cy="584775"/>
          </a:xfrm>
          <a:prstGeom prst="rect">
            <a:avLst/>
          </a:prstGeom>
          <a:solidFill>
            <a:schemeClr val="bg1"/>
          </a:solidFill>
          <a:ln w="63500" cmpd="thickThin">
            <a:solidFill>
              <a:srgbClr val="002060"/>
            </a:solidFill>
          </a:ln>
        </p:spPr>
        <p:txBody>
          <a:bodyPr wrap="square" rtlCol="0">
            <a:spAutoFit/>
          </a:bodyPr>
          <a:lstStyle/>
          <a:p>
            <a:pPr algn="ct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chữ</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tận</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cùng</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3200" b="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0; 2; 4; 6; 8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chia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hết</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p:txBody>
      </p:sp>
      <p:pic>
        <p:nvPicPr>
          <p:cNvPr id="9" name="图片 20"/>
          <p:cNvPicPr>
            <a:picLocks noChangeAspect="1"/>
          </p:cNvPicPr>
          <p:nvPr/>
        </p:nvPicPr>
        <p:blipFill rotWithShape="1">
          <a:blip r:embed="rId3" cstate="screen"/>
          <a:srcRect/>
          <a:stretch>
            <a:fillRect/>
          </a:stretch>
        </p:blipFill>
        <p:spPr>
          <a:xfrm rot="18287752">
            <a:off x="10566531" y="5167830"/>
            <a:ext cx="1771803" cy="1687187"/>
          </a:xfrm>
          <a:prstGeom prst="rect">
            <a:avLst/>
          </a:prstGeom>
        </p:spPr>
      </p:pic>
      <p:pic>
        <p:nvPicPr>
          <p:cNvPr id="10" name="图片 42"/>
          <p:cNvPicPr>
            <a:picLocks noChangeAspect="1"/>
          </p:cNvPicPr>
          <p:nvPr/>
        </p:nvPicPr>
        <p:blipFill rotWithShape="1">
          <a:blip r:embed="rId4" cstate="screen"/>
          <a:srcRect/>
          <a:stretch>
            <a:fillRect/>
          </a:stretch>
        </p:blipFill>
        <p:spPr>
          <a:xfrm>
            <a:off x="654673" y="4911108"/>
            <a:ext cx="2420549" cy="1799102"/>
          </a:xfrm>
          <a:prstGeom prst="rect">
            <a:avLst/>
          </a:prstGeom>
        </p:spPr>
      </p:pic>
      <p:sp>
        <p:nvSpPr>
          <p:cNvPr id="16" name="TextBox 15"/>
          <p:cNvSpPr txBox="1"/>
          <p:nvPr/>
        </p:nvSpPr>
        <p:spPr>
          <a:xfrm>
            <a:off x="298123" y="1751021"/>
            <a:ext cx="10977784" cy="584775"/>
          </a:xfrm>
          <a:prstGeom prst="rect">
            <a:avLst/>
          </a:prstGeom>
          <a:solidFill>
            <a:schemeClr val="bg1"/>
          </a:solidFill>
          <a:ln w="63500" cmpd="thickThin">
            <a:solidFill>
              <a:srgbClr val="002060"/>
            </a:solidFill>
          </a:ln>
        </p:spPr>
        <p:txBody>
          <a:bodyPr wrap="square" rtlCol="0">
            <a:spAutoFit/>
          </a:bodyPr>
          <a:lstStyle/>
          <a:p>
            <a:pPr algn="ct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chữ</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tận</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cùng</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0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hoặc</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chia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hết</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a:t>
            </a:r>
          </a:p>
        </p:txBody>
      </p:sp>
      <p:sp>
        <p:nvSpPr>
          <p:cNvPr id="17" name="TextBox 16"/>
          <p:cNvSpPr txBox="1"/>
          <p:nvPr/>
        </p:nvSpPr>
        <p:spPr>
          <a:xfrm>
            <a:off x="298123" y="2859079"/>
            <a:ext cx="10977784" cy="584775"/>
          </a:xfrm>
          <a:prstGeom prst="rect">
            <a:avLst/>
          </a:prstGeom>
          <a:solidFill>
            <a:schemeClr val="bg1"/>
          </a:solidFill>
          <a:ln w="63500" cmpd="thickThin">
            <a:solidFill>
              <a:srgbClr val="002060"/>
            </a:solidFill>
          </a:ln>
        </p:spPr>
        <p:txBody>
          <a:bodyPr wrap="square" rtlCol="0">
            <a:spAutoFit/>
          </a:bodyPr>
          <a:lstStyle/>
          <a:p>
            <a:pPr algn="ct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tổng</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chữ</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chia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hết</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chia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hết</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a:t>
            </a:r>
          </a:p>
        </p:txBody>
      </p:sp>
      <p:sp>
        <p:nvSpPr>
          <p:cNvPr id="18" name="TextBox 17"/>
          <p:cNvSpPr txBox="1"/>
          <p:nvPr/>
        </p:nvSpPr>
        <p:spPr>
          <a:xfrm>
            <a:off x="298123" y="4201122"/>
            <a:ext cx="10977784" cy="584775"/>
          </a:xfrm>
          <a:prstGeom prst="rect">
            <a:avLst/>
          </a:prstGeom>
          <a:solidFill>
            <a:schemeClr val="bg1"/>
          </a:solidFill>
          <a:ln w="63500" cmpd="thickThin">
            <a:solidFill>
              <a:srgbClr val="002060"/>
            </a:solidFill>
          </a:ln>
        </p:spPr>
        <p:txBody>
          <a:bodyPr wrap="square" rtlCol="0">
            <a:spAutoFit/>
          </a:bodyPr>
          <a:lstStyle/>
          <a:p>
            <a:pPr algn="ct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tổng</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chữ</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chia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hết</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9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thì</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chia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hết</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32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9</a:t>
            </a:r>
          </a:p>
        </p:txBody>
      </p:sp>
    </p:spTree>
    <p:extLst>
      <p:ext uri="{BB962C8B-B14F-4D97-AF65-F5344CB8AC3E}">
        <p14:creationId xmlns:p14="http://schemas.microsoft.com/office/powerpoint/2010/main" val="405308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3938"/>
            <a:ext cx="12181577" cy="6849360"/>
          </a:xfrm>
          <a:prstGeom prst="rect">
            <a:avLst/>
          </a:prstGeom>
        </p:spPr>
      </p:pic>
      <p:sp>
        <p:nvSpPr>
          <p:cNvPr id="4" name="TextBox 3"/>
          <p:cNvSpPr txBox="1"/>
          <p:nvPr/>
        </p:nvSpPr>
        <p:spPr>
          <a:xfrm>
            <a:off x="738390" y="306804"/>
            <a:ext cx="10977784" cy="1323439"/>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Tìm</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chữ</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thích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hợp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để</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chỗ</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trống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cho</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5" name="矩形 25"/>
          <p:cNvSpPr/>
          <p:nvPr/>
        </p:nvSpPr>
        <p:spPr>
          <a:xfrm>
            <a:off x="565772" y="1728896"/>
            <a:ext cx="8916895" cy="1735502"/>
          </a:xfrm>
          <a:prstGeom prst="rect">
            <a:avLst/>
          </a:prstGeom>
          <a:solidFill>
            <a:schemeClr val="bg1"/>
          </a:solidFill>
          <a:ln w="47625" cmpd="sng">
            <a:solidFill>
              <a:srgbClr val="07193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5"/>
          <p:cNvSpPr txBox="1"/>
          <p:nvPr/>
        </p:nvSpPr>
        <p:spPr>
          <a:xfrm>
            <a:off x="1362144" y="1781738"/>
            <a:ext cx="7672793" cy="1323439"/>
          </a:xfrm>
          <a:prstGeom prst="rect">
            <a:avLst/>
          </a:prstGeom>
          <a:solidFill>
            <a:schemeClr val="bg1"/>
          </a:solidFill>
          <a:ln w="63500" cmpd="thickThin">
            <a:noFill/>
          </a:ln>
        </p:spPr>
        <p:txBody>
          <a:bodyPr wrap="square" rtlCol="0">
            <a:spAutoFit/>
          </a:bodyPr>
          <a:lstStyle/>
          <a:p>
            <a:pPr algn="ctr"/>
            <a:r>
              <a:rPr lang="en-US" sz="4000" b="1" dirty="0">
                <a:solidFill>
                  <a:srgbClr val="002060"/>
                </a:solidFill>
                <a:latin typeface="Arial" panose="020B0604020202020204" pitchFamily="34" charset="0"/>
                <a:cs typeface="Arial" panose="020B0604020202020204" pitchFamily="34" charset="0"/>
              </a:rPr>
              <a:t>a. 7 </a:t>
            </a:r>
            <a:r>
              <a:rPr lang="en-US" sz="4000" b="1">
                <a:solidFill>
                  <a:srgbClr val="002060"/>
                </a:solidFill>
                <a:latin typeface="Arial" panose="020B0604020202020204" pitchFamily="34" charset="0"/>
                <a:cs typeface="Arial" panose="020B0604020202020204" pitchFamily="34" charset="0"/>
              </a:rPr>
              <a:t>5 </a:t>
            </a:r>
            <a:r>
              <a:rPr lang="en-US" sz="4000" b="1" dirty="0">
                <a:solidFill>
                  <a:srgbClr val="FF0000"/>
                </a:solidFill>
                <a:latin typeface="Arial" panose="020B0604020202020204" pitchFamily="34" charset="0"/>
                <a:cs typeface="Arial" panose="020B0604020202020204" pitchFamily="34" charset="0"/>
              </a:rPr>
              <a:t>2</a:t>
            </a:r>
            <a:r>
              <a:rPr lang="en-US" sz="4000" b="1">
                <a:solidFill>
                  <a:srgbClr val="002060"/>
                </a:solidFill>
                <a:latin typeface="Arial" panose="020B0604020202020204" pitchFamily="34" charset="0"/>
                <a:cs typeface="Arial" panose="020B0604020202020204" pitchFamily="34" charset="0"/>
              </a:rPr>
              <a:t>   </a:t>
            </a:r>
            <a:r>
              <a:rPr lang="en-US" sz="4000" b="1" dirty="0">
                <a:solidFill>
                  <a:srgbClr val="002060"/>
                </a:solidFill>
                <a:latin typeface="Arial" panose="020B0604020202020204" pitchFamily="34" charset="0"/>
                <a:cs typeface="Arial" panose="020B0604020202020204" pitchFamily="34" charset="0"/>
              </a:rPr>
              <a:t>chia </a:t>
            </a:r>
            <a:r>
              <a:rPr lang="en-US" sz="4000" b="1" dirty="0" err="1">
                <a:solidFill>
                  <a:srgbClr val="002060"/>
                </a:solidFill>
                <a:latin typeface="Arial" panose="020B0604020202020204" pitchFamily="34" charset="0"/>
                <a:cs typeface="Arial" panose="020B0604020202020204" pitchFamily="34" charset="0"/>
              </a:rPr>
              <a:t>hết</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cho</a:t>
            </a:r>
            <a:r>
              <a:rPr lang="en-US" sz="4000" b="1" dirty="0">
                <a:solidFill>
                  <a:srgbClr val="002060"/>
                </a:solidFill>
                <a:latin typeface="Arial" panose="020B0604020202020204" pitchFamily="34" charset="0"/>
                <a:cs typeface="Arial" panose="020B0604020202020204" pitchFamily="34" charset="0"/>
              </a:rPr>
              <a:t> 2 </a:t>
            </a:r>
            <a:r>
              <a:rPr lang="en-US" sz="4000" b="1" dirty="0" err="1">
                <a:solidFill>
                  <a:srgbClr val="002060"/>
                </a:solidFill>
                <a:latin typeface="Arial" panose="020B0604020202020204" pitchFamily="34" charset="0"/>
                <a:cs typeface="Arial" panose="020B0604020202020204" pitchFamily="34" charset="0"/>
              </a:rPr>
              <a:t>nhưng</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không</a:t>
            </a:r>
            <a:r>
              <a:rPr lang="en-US" sz="4000" b="1" dirty="0">
                <a:solidFill>
                  <a:srgbClr val="002060"/>
                </a:solidFill>
                <a:latin typeface="Arial" panose="020B0604020202020204" pitchFamily="34" charset="0"/>
                <a:cs typeface="Arial" panose="020B0604020202020204" pitchFamily="34" charset="0"/>
              </a:rPr>
              <a:t> chia </a:t>
            </a:r>
            <a:r>
              <a:rPr lang="en-US" sz="4000" b="1" dirty="0" err="1">
                <a:solidFill>
                  <a:srgbClr val="002060"/>
                </a:solidFill>
                <a:latin typeface="Arial" panose="020B0604020202020204" pitchFamily="34" charset="0"/>
                <a:cs typeface="Arial" panose="020B0604020202020204" pitchFamily="34" charset="0"/>
              </a:rPr>
              <a:t>hết</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cho</a:t>
            </a:r>
            <a:r>
              <a:rPr lang="en-US" sz="4000" b="1" dirty="0">
                <a:solidFill>
                  <a:srgbClr val="002060"/>
                </a:solidFill>
                <a:latin typeface="Arial" panose="020B0604020202020204" pitchFamily="34" charset="0"/>
                <a:cs typeface="Arial" panose="020B0604020202020204" pitchFamily="34" charset="0"/>
              </a:rPr>
              <a:t> 5</a:t>
            </a:r>
          </a:p>
        </p:txBody>
      </p:sp>
      <p:sp>
        <p:nvSpPr>
          <p:cNvPr id="7" name="矩形 25"/>
          <p:cNvSpPr/>
          <p:nvPr/>
        </p:nvSpPr>
        <p:spPr>
          <a:xfrm>
            <a:off x="2336801" y="3584280"/>
            <a:ext cx="9298084" cy="3131260"/>
          </a:xfrm>
          <a:prstGeom prst="rect">
            <a:avLst/>
          </a:prstGeom>
          <a:solidFill>
            <a:schemeClr val="bg1"/>
          </a:solidFill>
          <a:ln w="47625" cmpd="sng">
            <a:solidFill>
              <a:srgbClr val="07193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20"/>
          <p:cNvPicPr>
            <a:picLocks noChangeAspect="1"/>
          </p:cNvPicPr>
          <p:nvPr/>
        </p:nvPicPr>
        <p:blipFill rotWithShape="1">
          <a:blip r:embed="rId4" cstate="screen"/>
          <a:srcRect/>
          <a:stretch>
            <a:fillRect/>
          </a:stretch>
        </p:blipFill>
        <p:spPr>
          <a:xfrm rot="18287752">
            <a:off x="9347331" y="1889892"/>
            <a:ext cx="1771803" cy="1687187"/>
          </a:xfrm>
          <a:prstGeom prst="rect">
            <a:avLst/>
          </a:prstGeom>
        </p:spPr>
      </p:pic>
      <p:pic>
        <p:nvPicPr>
          <p:cNvPr id="10" name="图片 42"/>
          <p:cNvPicPr>
            <a:picLocks noChangeAspect="1"/>
          </p:cNvPicPr>
          <p:nvPr/>
        </p:nvPicPr>
        <p:blipFill rotWithShape="1">
          <a:blip r:embed="rId5" cstate="screen"/>
          <a:srcRect/>
          <a:stretch>
            <a:fillRect/>
          </a:stretch>
        </p:blipFill>
        <p:spPr>
          <a:xfrm>
            <a:off x="151869" y="4754256"/>
            <a:ext cx="2420549" cy="1799102"/>
          </a:xfrm>
          <a:prstGeom prst="rect">
            <a:avLst/>
          </a:prstGeom>
        </p:spPr>
      </p:pic>
      <p:sp>
        <p:nvSpPr>
          <p:cNvPr id="16" name="TextBox 15"/>
          <p:cNvSpPr txBox="1"/>
          <p:nvPr/>
        </p:nvSpPr>
        <p:spPr>
          <a:xfrm>
            <a:off x="2966154" y="1785267"/>
            <a:ext cx="620889" cy="707886"/>
          </a:xfrm>
          <a:prstGeom prst="rect">
            <a:avLst/>
          </a:prstGeom>
          <a:solidFill>
            <a:schemeClr val="bg1"/>
          </a:solidFill>
          <a:ln w="22225" cmpd="sng">
            <a:solidFill>
              <a:srgbClr val="002060"/>
            </a:solidFill>
          </a:ln>
        </p:spPr>
        <p:txBody>
          <a:bodyPr wrap="square" rtlCol="0">
            <a:spAutoFit/>
          </a:bodyPr>
          <a:lstStyle/>
          <a:p>
            <a:pPr algn="ctr"/>
            <a:endParaRPr lang="en-US" sz="4000" b="1" dirty="0">
              <a:solidFill>
                <a:srgbClr val="002060"/>
              </a:solidFill>
              <a:latin typeface="Arial" panose="020B0604020202020204" pitchFamily="34" charset="0"/>
              <a:cs typeface="Arial" panose="020B0604020202020204" pitchFamily="34" charset="0"/>
            </a:endParaRPr>
          </a:p>
        </p:txBody>
      </p:sp>
      <p:sp>
        <p:nvSpPr>
          <p:cNvPr id="17" name="Rectangle 16"/>
          <p:cNvSpPr/>
          <p:nvPr/>
        </p:nvSpPr>
        <p:spPr>
          <a:xfrm>
            <a:off x="3276599" y="3905156"/>
            <a:ext cx="8374664" cy="769441"/>
          </a:xfrm>
          <a:prstGeom prst="rect">
            <a:avLst/>
          </a:prstGeom>
        </p:spPr>
        <p:txBody>
          <a:bodyPr wrap="square">
            <a:spAutoFit/>
          </a:bodyPr>
          <a:lstStyle/>
          <a:p>
            <a:r>
              <a:rPr lang="en-US" sz="4400" b="1" dirty="0">
                <a:solidFill>
                  <a:srgbClr val="002060"/>
                </a:solidFill>
                <a:latin typeface="Arial" panose="020B0604020202020204" pitchFamily="34" charset="0"/>
                <a:cs typeface="Arial" panose="020B0604020202020204" pitchFamily="34" charset="0"/>
              </a:rPr>
              <a:t>c. 7 5 </a:t>
            </a:r>
            <a:r>
              <a:rPr lang="en-US" sz="4400" b="1" dirty="0">
                <a:solidFill>
                  <a:srgbClr val="FF0000"/>
                </a:solidFill>
                <a:latin typeface="Arial" panose="020B0604020202020204" pitchFamily="34" charset="0"/>
                <a:cs typeface="Arial" panose="020B0604020202020204" pitchFamily="34" charset="0"/>
              </a:rPr>
              <a:t>6</a:t>
            </a:r>
            <a:r>
              <a:rPr lang="en-US" sz="4400" b="1" dirty="0">
                <a:solidFill>
                  <a:srgbClr val="002060"/>
                </a:solidFill>
                <a:latin typeface="Arial" panose="020B0604020202020204" pitchFamily="34" charset="0"/>
                <a:cs typeface="Arial" panose="020B0604020202020204" pitchFamily="34" charset="0"/>
              </a:rPr>
              <a:t>    chia </a:t>
            </a:r>
            <a:r>
              <a:rPr lang="en-US" sz="4400" b="1" dirty="0" err="1">
                <a:solidFill>
                  <a:srgbClr val="002060"/>
                </a:solidFill>
                <a:latin typeface="Arial" panose="020B0604020202020204" pitchFamily="34" charset="0"/>
                <a:cs typeface="Arial" panose="020B0604020202020204" pitchFamily="34" charset="0"/>
              </a:rPr>
              <a:t>hết</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cho</a:t>
            </a:r>
            <a:r>
              <a:rPr lang="en-US" sz="4400" b="1" dirty="0">
                <a:solidFill>
                  <a:srgbClr val="002060"/>
                </a:solidFill>
                <a:latin typeface="Arial" panose="020B0604020202020204" pitchFamily="34" charset="0"/>
                <a:cs typeface="Arial" panose="020B0604020202020204" pitchFamily="34" charset="0"/>
              </a:rPr>
              <a:t> 9</a:t>
            </a:r>
          </a:p>
        </p:txBody>
      </p:sp>
      <p:sp>
        <p:nvSpPr>
          <p:cNvPr id="18" name="Rectangle 17"/>
          <p:cNvSpPr/>
          <p:nvPr/>
        </p:nvSpPr>
        <p:spPr>
          <a:xfrm>
            <a:off x="2672317" y="4610354"/>
            <a:ext cx="9143756" cy="1323439"/>
          </a:xfrm>
          <a:prstGeom prst="rect">
            <a:avLst/>
          </a:prstGeom>
        </p:spPr>
        <p:txBody>
          <a:bodyPr wrap="square">
            <a:spAutoFit/>
          </a:bodyPr>
          <a:lstStyle/>
          <a:p>
            <a:r>
              <a:rPr lang="en-US" sz="4000" b="1" dirty="0" err="1">
                <a:solidFill>
                  <a:srgbClr val="002060"/>
                </a:solidFill>
                <a:latin typeface="Arial" panose="020B0604020202020204" pitchFamily="34" charset="0"/>
                <a:cs typeface="Arial" panose="020B0604020202020204" pitchFamily="34" charset="0"/>
              </a:rPr>
              <a:t>Số</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vừa</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tìm</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được</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có</a:t>
            </a:r>
            <a:r>
              <a:rPr lang="en-US" sz="4000" b="1" dirty="0">
                <a:solidFill>
                  <a:srgbClr val="002060"/>
                </a:solidFill>
                <a:latin typeface="Arial" panose="020B0604020202020204" pitchFamily="34" charset="0"/>
                <a:cs typeface="Arial" panose="020B0604020202020204" pitchFamily="34" charset="0"/>
              </a:rPr>
              <a:t> chia </a:t>
            </a:r>
            <a:r>
              <a:rPr lang="en-US" sz="4000" b="1" dirty="0" err="1">
                <a:solidFill>
                  <a:srgbClr val="002060"/>
                </a:solidFill>
                <a:latin typeface="Arial" panose="020B0604020202020204" pitchFamily="34" charset="0"/>
                <a:cs typeface="Arial" panose="020B0604020202020204" pitchFamily="34" charset="0"/>
              </a:rPr>
              <a:t>hết</a:t>
            </a:r>
            <a:r>
              <a:rPr lang="en-US"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cho</a:t>
            </a:r>
            <a:r>
              <a:rPr lang="en-US" sz="4000" b="1" dirty="0">
                <a:solidFill>
                  <a:srgbClr val="002060"/>
                </a:solidFill>
                <a:latin typeface="Arial" panose="020B0604020202020204" pitchFamily="34" charset="0"/>
                <a:cs typeface="Arial" panose="020B0604020202020204" pitchFamily="34" charset="0"/>
              </a:rPr>
              <a:t> 2 </a:t>
            </a:r>
            <a:r>
              <a:rPr lang="en-US" sz="4000" b="1" dirty="0" err="1">
                <a:solidFill>
                  <a:srgbClr val="002060"/>
                </a:solidFill>
                <a:latin typeface="Arial" panose="020B0604020202020204" pitchFamily="34" charset="0"/>
                <a:cs typeface="Arial" panose="020B0604020202020204" pitchFamily="34" charset="0"/>
              </a:rPr>
              <a:t>và</a:t>
            </a:r>
            <a:r>
              <a:rPr lang="en-US" sz="4000" b="1" dirty="0">
                <a:solidFill>
                  <a:srgbClr val="002060"/>
                </a:solidFill>
                <a:latin typeface="Arial" panose="020B0604020202020204" pitchFamily="34" charset="0"/>
                <a:cs typeface="Arial" panose="020B0604020202020204" pitchFamily="34" charset="0"/>
              </a:rPr>
              <a:t> 3 </a:t>
            </a:r>
            <a:r>
              <a:rPr lang="en-US" sz="4000" b="1" dirty="0" err="1">
                <a:solidFill>
                  <a:srgbClr val="002060"/>
                </a:solidFill>
                <a:latin typeface="Arial" panose="020B0604020202020204" pitchFamily="34" charset="0"/>
                <a:cs typeface="Arial" panose="020B0604020202020204" pitchFamily="34" charset="0"/>
              </a:rPr>
              <a:t>không</a:t>
            </a:r>
            <a:r>
              <a:rPr lang="en-US" sz="4000" b="1" dirty="0">
                <a:solidFill>
                  <a:srgbClr val="002060"/>
                </a:solidFill>
                <a:latin typeface="Arial" panose="020B0604020202020204" pitchFamily="34" charset="0"/>
                <a:cs typeface="Arial" panose="020B0604020202020204" pitchFamily="34" charset="0"/>
              </a:rPr>
              <a:t>?</a:t>
            </a:r>
          </a:p>
        </p:txBody>
      </p:sp>
      <p:sp>
        <p:nvSpPr>
          <p:cNvPr id="19" name="TextBox 18"/>
          <p:cNvSpPr txBox="1"/>
          <p:nvPr/>
        </p:nvSpPr>
        <p:spPr>
          <a:xfrm>
            <a:off x="4880152" y="3998044"/>
            <a:ext cx="620889" cy="707886"/>
          </a:xfrm>
          <a:prstGeom prst="rect">
            <a:avLst/>
          </a:prstGeom>
          <a:solidFill>
            <a:schemeClr val="bg1"/>
          </a:solidFill>
          <a:ln w="22225" cmpd="sng">
            <a:solidFill>
              <a:srgbClr val="002060"/>
            </a:solidFill>
          </a:ln>
        </p:spPr>
        <p:txBody>
          <a:bodyPr wrap="square" rtlCol="0">
            <a:spAutoFit/>
          </a:bodyPr>
          <a:lstStyle/>
          <a:p>
            <a:pPr algn="ctr"/>
            <a:endParaRPr lang="en-US" sz="4000" b="1" dirty="0">
              <a:solidFill>
                <a:srgbClr val="002060"/>
              </a:solidFill>
              <a:latin typeface="Arial" panose="020B0604020202020204" pitchFamily="34" charset="0"/>
              <a:cs typeface="Arial" panose="020B0604020202020204" pitchFamily="34" charset="0"/>
            </a:endParaRPr>
          </a:p>
        </p:txBody>
      </p:sp>
      <p:sp>
        <p:nvSpPr>
          <p:cNvPr id="20" name="Rectangle 19"/>
          <p:cNvSpPr/>
          <p:nvPr/>
        </p:nvSpPr>
        <p:spPr>
          <a:xfrm>
            <a:off x="2155613" y="4737263"/>
            <a:ext cx="9034666" cy="1323439"/>
          </a:xfrm>
          <a:prstGeom prst="rect">
            <a:avLst/>
          </a:prstGeom>
        </p:spPr>
        <p:txBody>
          <a:bodyPr wrap="square">
            <a:spAutoFit/>
          </a:bodyPr>
          <a:lstStyle/>
          <a:p>
            <a:pPr algn="ctr"/>
            <a:r>
              <a:rPr lang="en-US" sz="4000" b="1" dirty="0" err="1">
                <a:solidFill>
                  <a:srgbClr val="00B050"/>
                </a:solidFill>
                <a:latin typeface="Arial" panose="020B0604020202020204" pitchFamily="34" charset="0"/>
                <a:cs typeface="Arial" panose="020B0604020202020204" pitchFamily="34" charset="0"/>
              </a:rPr>
              <a:t>Số</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vừa</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tìm</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được</a:t>
            </a:r>
            <a:r>
              <a:rPr lang="en-US" sz="4000" b="1" dirty="0">
                <a:solidFill>
                  <a:srgbClr val="00B050"/>
                </a:solidFill>
                <a:latin typeface="Arial" panose="020B0604020202020204" pitchFamily="34" charset="0"/>
                <a:cs typeface="Arial" panose="020B0604020202020204" pitchFamily="34" charset="0"/>
              </a:rPr>
              <a:t> chia </a:t>
            </a:r>
            <a:r>
              <a:rPr lang="en-US" sz="4000" b="1" dirty="0" err="1">
                <a:solidFill>
                  <a:srgbClr val="00B050"/>
                </a:solidFill>
                <a:latin typeface="Arial" panose="020B0604020202020204" pitchFamily="34" charset="0"/>
                <a:cs typeface="Arial" panose="020B0604020202020204" pitchFamily="34" charset="0"/>
              </a:rPr>
              <a:t>hết</a:t>
            </a:r>
            <a:r>
              <a:rPr lang="en-US" sz="4000" b="1" dirty="0">
                <a:solidFill>
                  <a:srgbClr val="00B050"/>
                </a:solidFill>
                <a:latin typeface="Arial" panose="020B0604020202020204" pitchFamily="34" charset="0"/>
                <a:cs typeface="Arial" panose="020B0604020202020204" pitchFamily="34" charset="0"/>
              </a:rPr>
              <a:t> </a:t>
            </a:r>
          </a:p>
          <a:p>
            <a:pPr algn="ctr"/>
            <a:r>
              <a:rPr lang="en-US" sz="4000" b="1" dirty="0" err="1">
                <a:solidFill>
                  <a:srgbClr val="00B050"/>
                </a:solidFill>
                <a:latin typeface="Arial" panose="020B0604020202020204" pitchFamily="34" charset="0"/>
                <a:cs typeface="Arial" panose="020B0604020202020204" pitchFamily="34" charset="0"/>
              </a:rPr>
              <a:t>cho</a:t>
            </a:r>
            <a:r>
              <a:rPr lang="en-US" sz="4000" b="1" dirty="0">
                <a:solidFill>
                  <a:srgbClr val="00B050"/>
                </a:solidFill>
                <a:latin typeface="Arial" panose="020B0604020202020204" pitchFamily="34" charset="0"/>
                <a:cs typeface="Arial" panose="020B0604020202020204" pitchFamily="34" charset="0"/>
              </a:rPr>
              <a:t> </a:t>
            </a:r>
            <a:r>
              <a:rPr lang="en-US" sz="4000" b="1" dirty="0" err="1">
                <a:solidFill>
                  <a:srgbClr val="00B050"/>
                </a:solidFill>
                <a:latin typeface="Arial" panose="020B0604020202020204" pitchFamily="34" charset="0"/>
                <a:cs typeface="Arial" panose="020B0604020202020204" pitchFamily="34" charset="0"/>
              </a:rPr>
              <a:t>cả</a:t>
            </a:r>
            <a:r>
              <a:rPr lang="en-US" sz="4000" b="1" dirty="0">
                <a:solidFill>
                  <a:srgbClr val="00B050"/>
                </a:solidFill>
                <a:latin typeface="Arial" panose="020B0604020202020204" pitchFamily="34" charset="0"/>
                <a:cs typeface="Arial" panose="020B0604020202020204" pitchFamily="34" charset="0"/>
              </a:rPr>
              <a:t> 3 </a:t>
            </a:r>
            <a:r>
              <a:rPr lang="en-US" sz="4000" b="1" dirty="0" err="1">
                <a:solidFill>
                  <a:srgbClr val="00B050"/>
                </a:solidFill>
                <a:latin typeface="Arial" panose="020B0604020202020204" pitchFamily="34" charset="0"/>
                <a:cs typeface="Arial" panose="020B0604020202020204" pitchFamily="34" charset="0"/>
              </a:rPr>
              <a:t>và</a:t>
            </a:r>
            <a:r>
              <a:rPr lang="en-US" sz="4000" b="1" dirty="0">
                <a:solidFill>
                  <a:srgbClr val="00B050"/>
                </a:solidFill>
                <a:latin typeface="Arial" panose="020B0604020202020204" pitchFamily="34" charset="0"/>
                <a:cs typeface="Arial" panose="020B0604020202020204" pitchFamily="34" charset="0"/>
              </a:rPr>
              <a:t> 2</a:t>
            </a:r>
          </a:p>
        </p:txBody>
      </p:sp>
      <p:sp>
        <p:nvSpPr>
          <p:cNvPr id="14" name="TextBox 13"/>
          <p:cNvSpPr txBox="1"/>
          <p:nvPr/>
        </p:nvSpPr>
        <p:spPr>
          <a:xfrm>
            <a:off x="1672587" y="6934075"/>
            <a:ext cx="7672793" cy="707886"/>
          </a:xfrm>
          <a:prstGeom prst="rect">
            <a:avLst/>
          </a:prstGeom>
          <a:solidFill>
            <a:schemeClr val="bg1"/>
          </a:solidFill>
          <a:ln w="63500" cmpd="thickThin">
            <a:noFill/>
          </a:ln>
        </p:spPr>
        <p:txBody>
          <a:bodyPr wrap="square" rtlCol="0">
            <a:spAutoFit/>
          </a:bodyPr>
          <a:lstStyle/>
          <a:p>
            <a:pPr marL="457200" indent="-457200" algn="ctr">
              <a:buAutoNum type="alphaLcPeriod"/>
            </a:pPr>
            <a:r>
              <a:rPr lang="en-US" sz="2000" b="1">
                <a:solidFill>
                  <a:srgbClr val="002060"/>
                </a:solidFill>
                <a:latin typeface="Arial" panose="020B0604020202020204" pitchFamily="34" charset="0"/>
                <a:cs typeface="Arial" panose="020B0604020202020204" pitchFamily="34" charset="0"/>
              </a:rPr>
              <a:t>7 5 </a:t>
            </a:r>
            <a:r>
              <a:rPr lang="en-US" sz="2000" b="1">
                <a:solidFill>
                  <a:srgbClr val="FF0000"/>
                </a:solidFill>
                <a:latin typeface="Arial" panose="020B0604020202020204" pitchFamily="34" charset="0"/>
                <a:cs typeface="Arial" panose="020B0604020202020204" pitchFamily="34" charset="0"/>
              </a:rPr>
              <a:t>2</a:t>
            </a:r>
            <a:r>
              <a:rPr lang="en-US" sz="2000" b="1">
                <a:solidFill>
                  <a:srgbClr val="002060"/>
                </a:solidFill>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chia </a:t>
            </a:r>
            <a:r>
              <a:rPr lang="en-US" sz="2000" b="1" dirty="0" err="1">
                <a:solidFill>
                  <a:srgbClr val="002060"/>
                </a:solidFill>
                <a:latin typeface="Arial" panose="020B0604020202020204" pitchFamily="34" charset="0"/>
                <a:cs typeface="Arial" panose="020B0604020202020204" pitchFamily="34" charset="0"/>
              </a:rPr>
              <a:t>hết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cho</a:t>
            </a:r>
            <a:r>
              <a:rPr lang="en-US" sz="2000" b="1" dirty="0">
                <a:solidFill>
                  <a:srgbClr val="002060"/>
                </a:solidFill>
                <a:latin typeface="Arial" panose="020B0604020202020204" pitchFamily="34" charset="0"/>
                <a:cs typeface="Arial" panose="020B0604020202020204" pitchFamily="34" charset="0"/>
              </a:rPr>
              <a:t> 2 </a:t>
            </a:r>
            <a:r>
              <a:rPr lang="en-US" sz="2000" b="1" dirty="0" err="1">
                <a:solidFill>
                  <a:srgbClr val="002060"/>
                </a:solidFill>
                <a:latin typeface="Arial" panose="020B0604020202020204" pitchFamily="34" charset="0"/>
                <a:cs typeface="Arial" panose="020B0604020202020204" pitchFamily="34" charset="0"/>
              </a:rPr>
              <a:t>nhưng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không</a:t>
            </a:r>
            <a:r>
              <a:rPr lang="en-US" sz="2000" b="1" dirty="0">
                <a:solidFill>
                  <a:srgbClr val="002060"/>
                </a:solidFill>
                <a:latin typeface="Arial" panose="020B0604020202020204" pitchFamily="34" charset="0"/>
                <a:cs typeface="Arial" panose="020B0604020202020204" pitchFamily="34" charset="0"/>
              </a:rPr>
              <a:t> chia </a:t>
            </a:r>
            <a:r>
              <a:rPr lang="en-US" sz="2000" b="1" dirty="0" err="1">
                <a:solidFill>
                  <a:srgbClr val="002060"/>
                </a:solidFill>
                <a:latin typeface="Arial" panose="020B0604020202020204" pitchFamily="34" charset="0"/>
                <a:cs typeface="Arial" panose="020B0604020202020204" pitchFamily="34" charset="0"/>
              </a:rPr>
              <a:t>hết</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cho</a:t>
            </a:r>
            <a:r>
              <a:rPr lang="en-US" sz="2000" b="1" dirty="0">
                <a:solidFill>
                  <a:srgbClr val="002060"/>
                </a:solidFill>
                <a:latin typeface="Arial" panose="020B0604020202020204" pitchFamily="34" charset="0"/>
                <a:cs typeface="Arial" panose="020B0604020202020204" pitchFamily="34" charset="0"/>
              </a:rPr>
              <a:t> 5</a:t>
            </a:r>
          </a:p>
          <a:p>
            <a:pPr algn="ctr"/>
            <a:r>
              <a:rPr lang="en-US" sz="2000" b="1" dirty="0" err="1">
                <a:solidFill>
                  <a:srgbClr val="002060"/>
                </a:solidFill>
                <a:latin typeface="Arial" panose="020B0604020202020204" pitchFamily="34" charset="0"/>
                <a:cs typeface="Arial" panose="020B0604020202020204" pitchFamily="34" charset="0"/>
              </a:rPr>
              <a:t>Câu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này</a:t>
            </a:r>
            <a:r>
              <a:rPr lang="en-US" sz="2000" b="1" dirty="0">
                <a:solidFill>
                  <a:srgbClr val="002060"/>
                </a:solidFill>
                <a:latin typeface="Arial" panose="020B0604020202020204" pitchFamily="34" charset="0"/>
                <a:cs typeface="Arial" panose="020B0604020202020204" pitchFamily="34" charset="0"/>
              </a:rPr>
              <a:t> HS </a:t>
            </a:r>
            <a:r>
              <a:rPr lang="en-US" sz="2000" b="1" dirty="0" err="1">
                <a:solidFill>
                  <a:srgbClr val="002060"/>
                </a:solidFill>
                <a:latin typeface="Arial" panose="020B0604020202020204" pitchFamily="34" charset="0"/>
                <a:cs typeface="Arial" panose="020B0604020202020204" pitchFamily="34" charset="0"/>
              </a:rPr>
              <a:t>có</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đáp</a:t>
            </a:r>
            <a:r>
              <a:rPr lang="en-US" sz="2000" b="1" dirty="0">
                <a:solidFill>
                  <a:srgbClr val="002060"/>
                </a:solidFill>
                <a:latin typeface="Arial" panose="020B0604020202020204" pitchFamily="34" charset="0"/>
                <a:cs typeface="Arial" panose="020B0604020202020204" pitchFamily="34" charset="0"/>
              </a:rPr>
              <a:t> </a:t>
            </a:r>
            <a:r>
              <a:rPr lang="en-US" sz="2000" b="1" err="1">
                <a:solidFill>
                  <a:srgbClr val="002060"/>
                </a:solidFill>
                <a:latin typeface="Arial" panose="020B0604020202020204" pitchFamily="34" charset="0"/>
                <a:cs typeface="Arial" panose="020B0604020202020204" pitchFamily="34" charset="0"/>
              </a:rPr>
              <a:t>án</a:t>
            </a:r>
            <a:r>
              <a:rPr lang="en-US" sz="2000" b="1">
                <a:solidFill>
                  <a:srgbClr val="002060"/>
                </a:solidFill>
                <a:latin typeface="Arial" panose="020B0604020202020204" pitchFamily="34" charset="0"/>
                <a:cs typeface="Arial" panose="020B0604020202020204" pitchFamily="34" charset="0"/>
              </a:rPr>
              <a:t> 4;6;8 </a:t>
            </a:r>
            <a:r>
              <a:rPr lang="en-US" sz="2000" b="1" dirty="0" err="1">
                <a:solidFill>
                  <a:srgbClr val="002060"/>
                </a:solidFill>
                <a:latin typeface="Arial" panose="020B0604020202020204" pitchFamily="34" charset="0"/>
                <a:cs typeface="Arial" panose="020B0604020202020204" pitchFamily="34" charset="0"/>
              </a:rPr>
              <a:t>vẫn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chấp</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nhận</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đúng</a:t>
            </a:r>
            <a:r>
              <a:rPr lang="en-US" sz="20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9949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xit" presetSubtype="10" fill="hold" grpId="0" nodeType="clickEffect">
                                  <p:stCondLst>
                                    <p:cond delay="0"/>
                                  </p:stCondLst>
                                  <p:childTnLst>
                                    <p:animEffect transition="out" filter="randombar(horizontal)">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4" presetClass="exit" presetSubtype="10" fill="hold" grpId="0" nodeType="clickEffect">
                                  <p:stCondLst>
                                    <p:cond delay="0"/>
                                  </p:stCondLst>
                                  <p:childTnLst>
                                    <p:animEffect transition="out" filter="randombar(horizontal)">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xit" presetSubtype="0" fill="hold" grpId="0" nodeType="clickEffect">
                                  <p:stCondLst>
                                    <p:cond delay="0"/>
                                  </p:stCondLst>
                                  <p:childTnLst>
                                    <p:anim calcmode="lin" valueType="num">
                                      <p:cBhvr>
                                        <p:cTn id="30" dur="1000"/>
                                        <p:tgtEl>
                                          <p:spTgt spid="18"/>
                                        </p:tgtEl>
                                        <p:attrNameLst>
                                          <p:attrName>ppt_w</p:attrName>
                                        </p:attrNameLst>
                                      </p:cBhvr>
                                      <p:tavLst>
                                        <p:tav tm="0">
                                          <p:val>
                                            <p:strVal val="ppt_w"/>
                                          </p:val>
                                        </p:tav>
                                        <p:tav tm="100000">
                                          <p:val>
                                            <p:fltVal val="0"/>
                                          </p:val>
                                        </p:tav>
                                      </p:tavLst>
                                    </p:anim>
                                    <p:anim calcmode="lin" valueType="num">
                                      <p:cBhvr>
                                        <p:cTn id="31" dur="1000"/>
                                        <p:tgtEl>
                                          <p:spTgt spid="18"/>
                                        </p:tgtEl>
                                        <p:attrNameLst>
                                          <p:attrName>ppt_h</p:attrName>
                                        </p:attrNameLst>
                                      </p:cBhvr>
                                      <p:tavLst>
                                        <p:tav tm="0">
                                          <p:val>
                                            <p:strVal val="ppt_h"/>
                                          </p:val>
                                        </p:tav>
                                        <p:tav tm="100000">
                                          <p:val>
                                            <p:fltVal val="0"/>
                                          </p:val>
                                        </p:tav>
                                      </p:tavLst>
                                    </p:anim>
                                    <p:anim calcmode="lin" valueType="num">
                                      <p:cBhvr>
                                        <p:cTn id="32" dur="1000"/>
                                        <p:tgtEl>
                                          <p:spTgt spid="18"/>
                                        </p:tgtEl>
                                        <p:attrNameLst>
                                          <p:attrName>style.rotation</p:attrName>
                                        </p:attrNameLst>
                                      </p:cBhvr>
                                      <p:tavLst>
                                        <p:tav tm="0">
                                          <p:val>
                                            <p:fltVal val="0"/>
                                          </p:val>
                                        </p:tav>
                                        <p:tav tm="100000">
                                          <p:val>
                                            <p:fltVal val="90"/>
                                          </p:val>
                                        </p:tav>
                                      </p:tavLst>
                                    </p:anim>
                                    <p:animEffect transition="out" filter="fade">
                                      <p:cBhvr>
                                        <p:cTn id="33" dur="1000"/>
                                        <p:tgtEl>
                                          <p:spTgt spid="18"/>
                                        </p:tgtEl>
                                      </p:cBhvr>
                                    </p:animEffect>
                                    <p:set>
                                      <p:cBhvr>
                                        <p:cTn id="34" dur="1" fill="hold">
                                          <p:stCondLst>
                                            <p:cond delay="999"/>
                                          </p:stCondLst>
                                        </p:cTn>
                                        <p:tgtEl>
                                          <p:spTgt spid="18"/>
                                        </p:tgtEl>
                                        <p:attrNameLst>
                                          <p:attrName>style.visibility</p:attrName>
                                        </p:attrNameLst>
                                      </p:cBhvr>
                                      <p:to>
                                        <p:strVal val="hidden"/>
                                      </p:to>
                                    </p:se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500" fill="hold"/>
                                        <p:tgtEl>
                                          <p:spTgt spid="20"/>
                                        </p:tgtEl>
                                        <p:attrNameLst>
                                          <p:attrName>ppt_w</p:attrName>
                                        </p:attrNameLst>
                                      </p:cBhvr>
                                      <p:tavLst>
                                        <p:tav tm="0">
                                          <p:val>
                                            <p:fltVal val="0"/>
                                          </p:val>
                                        </p:tav>
                                        <p:tav tm="100000">
                                          <p:val>
                                            <p:strVal val="#ppt_w"/>
                                          </p:val>
                                        </p:tav>
                                      </p:tavLst>
                                    </p:anim>
                                    <p:anim calcmode="lin" valueType="num">
                                      <p:cBhvr>
                                        <p:cTn id="39" dur="500" fill="hold"/>
                                        <p:tgtEl>
                                          <p:spTgt spid="20"/>
                                        </p:tgtEl>
                                        <p:attrNameLst>
                                          <p:attrName>ppt_h</p:attrName>
                                        </p:attrNameLst>
                                      </p:cBhvr>
                                      <p:tavLst>
                                        <p:tav tm="0">
                                          <p:val>
                                            <p:fltVal val="0"/>
                                          </p:val>
                                        </p:tav>
                                        <p:tav tm="100000">
                                          <p:val>
                                            <p:strVal val="#ppt_h"/>
                                          </p:val>
                                        </p:tav>
                                      </p:tavLst>
                                    </p:anim>
                                    <p:animEffect transition="in" filter="fade">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0"/>
            <a:ext cx="12192000" cy="6857365"/>
            <a:chOff x="0" y="0"/>
            <a:chExt cx="19200" cy="10799"/>
          </a:xfrm>
        </p:grpSpPr>
        <p:pic>
          <p:nvPicPr>
            <p:cNvPr id="10" name="图片 9" descr="图片4"/>
            <p:cNvPicPr>
              <a:picLocks noChangeAspect="1"/>
            </p:cNvPicPr>
            <p:nvPr/>
          </p:nvPicPr>
          <p:blipFill>
            <a:blip r:embed="rId3"/>
            <a:stretch>
              <a:fillRect/>
            </a:stretch>
          </p:blipFill>
          <p:spPr>
            <a:xfrm>
              <a:off x="0" y="1"/>
              <a:ext cx="14232" cy="10799"/>
            </a:xfrm>
            <a:prstGeom prst="rect">
              <a:avLst/>
            </a:prstGeom>
          </p:spPr>
        </p:pic>
        <p:pic>
          <p:nvPicPr>
            <p:cNvPr id="20"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0482"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sp>
        <p:nvSpPr>
          <p:cNvPr id="15" name="Rectangle 14"/>
          <p:cNvSpPr/>
          <p:nvPr/>
        </p:nvSpPr>
        <p:spPr>
          <a:xfrm>
            <a:off x="6251151" y="536347"/>
            <a:ext cx="4240263" cy="1446550"/>
          </a:xfrm>
          <a:prstGeom prst="rect">
            <a:avLst/>
          </a:prstGeom>
          <a:noFill/>
        </p:spPr>
        <p:txBody>
          <a:bodyPr wrap="none" lIns="91440" tIns="45720" rIns="91440" bIns="45720">
            <a:spAutoFit/>
          </a:bodyPr>
          <a:lstStyle/>
          <a:p>
            <a:pPr algn="ct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Chinh</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16" name="Rectangle 15"/>
          <p:cNvSpPr/>
          <p:nvPr/>
        </p:nvSpPr>
        <p:spPr>
          <a:xfrm>
            <a:off x="5531540" y="1945859"/>
            <a:ext cx="3672800" cy="1446550"/>
          </a:xfrm>
          <a:prstGeom prst="rect">
            <a:avLst/>
          </a:prstGeom>
          <a:noFill/>
        </p:spPr>
        <p:txBody>
          <a:bodyPr wrap="non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p</a:t>
            </a: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hục</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2" name="Rectangle 21"/>
          <p:cNvSpPr/>
          <p:nvPr/>
        </p:nvSpPr>
        <p:spPr>
          <a:xfrm>
            <a:off x="8394742" y="3334916"/>
            <a:ext cx="2582758" cy="1446550"/>
          </a:xfrm>
          <a:prstGeom prst="rect">
            <a:avLst/>
          </a:prstGeom>
          <a:noFill/>
        </p:spPr>
        <p:txBody>
          <a:bodyPr wrap="none" lIns="91440" tIns="45720" rIns="91440" bIns="45720">
            <a:spAutoFit/>
          </a:bodyPr>
          <a:lstStyle/>
          <a:p>
            <a:pPr algn="ctr"/>
            <a:r>
              <a:rPr lang="en-US" sz="8800" b="1" dirty="0">
                <a:ln w="0"/>
                <a:solidFill>
                  <a:srgbClr val="00B050"/>
                </a:solidFill>
                <a:effectLst>
                  <a:reflection blurRad="6350" stA="53000" endA="300" endPos="35500" dir="5400000" sy="-90000" algn="bl" rotWithShape="0"/>
                </a:effectLst>
                <a:latin typeface="UTM Rockwell" panose="02040603050506020204" pitchFamily="18" charset="0"/>
              </a:rPr>
              <a:t>S</a:t>
            </a:r>
            <a:r>
              <a:rPr lang="en-US" sz="8800" b="1" cap="none" spc="0" dirty="0">
                <a:ln w="0"/>
                <a:solidFill>
                  <a:srgbClr val="00B050"/>
                </a:solidFill>
                <a:effectLst>
                  <a:reflection blurRad="6350" stA="53000" endA="300" endPos="35500" dir="5400000" sy="-90000" algn="bl" rotWithShape="0"/>
                </a:effectLst>
                <a:latin typeface="UTM Rockwell" panose="02040603050506020204" pitchFamily="18" charset="0"/>
              </a:rPr>
              <a:t>ao</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6" name="Rectangle 25"/>
          <p:cNvSpPr/>
          <p:nvPr/>
        </p:nvSpPr>
        <p:spPr>
          <a:xfrm>
            <a:off x="7444638" y="4939427"/>
            <a:ext cx="4171332" cy="1446550"/>
          </a:xfrm>
          <a:prstGeom prst="rect">
            <a:avLst/>
          </a:prstGeom>
          <a:noFill/>
        </p:spPr>
        <p:txBody>
          <a:bodyPr wrap="squar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Mộc</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pic>
        <p:nvPicPr>
          <p:cNvPr id="3078" name="Picture 6" descr="Hình ảnh Hành Tinh Dễ Thương Saturn Tải Miễn Phí Hành Tinh Saturn Dễ  Thương, Saturn, Hành Tinh Dễ Thương Saturn Tải Miễn Phí, Hành Tinh miễn phí  tải tập tin 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3906" l="3125" r="99063"/>
                    </a14:imgEffect>
                  </a14:imgLayer>
                </a14:imgProps>
              </a:ext>
              <a:ext uri="{28A0092B-C50C-407E-A947-70E740481C1C}">
                <a14:useLocalDpi xmlns:a14="http://schemas.microsoft.com/office/drawing/2010/main" val="0"/>
              </a:ext>
            </a:extLst>
          </a:blip>
          <a:srcRect/>
          <a:stretch>
            <a:fillRect/>
          </a:stretch>
        </p:blipFill>
        <p:spPr bwMode="auto">
          <a:xfrm>
            <a:off x="4777479" y="3078388"/>
            <a:ext cx="3363480" cy="336348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20"/>
          <p:cNvPicPr>
            <a:picLocks noChangeAspect="1"/>
          </p:cNvPicPr>
          <p:nvPr/>
        </p:nvPicPr>
        <p:blipFill rotWithShape="1">
          <a:blip r:embed="rId9" cstate="screen"/>
          <a:srcRect/>
          <a:stretch>
            <a:fillRect/>
          </a:stretch>
        </p:blipFill>
        <p:spPr>
          <a:xfrm rot="18287752">
            <a:off x="10239154" y="2005704"/>
            <a:ext cx="1771803" cy="1687187"/>
          </a:xfrm>
          <a:prstGeom prst="rect">
            <a:avLst/>
          </a:prstGeom>
        </p:spPr>
      </p:pic>
    </p:spTree>
    <p:extLst>
      <p:ext uri="{BB962C8B-B14F-4D97-AF65-F5344CB8AC3E}">
        <p14:creationId xmlns:p14="http://schemas.microsoft.com/office/powerpoint/2010/main" val="3149183419"/>
      </p:ext>
    </p:extLst>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7"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1000"/>
                                        <p:tgtEl>
                                          <p:spTgt spid="20482"/>
                                        </p:tgtEl>
                                      </p:cBhvr>
                                    </p:animEffect>
                                    <p:anim calcmode="lin" valueType="num">
                                      <p:cBhvr>
                                        <p:cTn id="11" dur="1000" fill="hold"/>
                                        <p:tgtEl>
                                          <p:spTgt spid="20482"/>
                                        </p:tgtEl>
                                        <p:attrNameLst>
                                          <p:attrName>ppt_x</p:attrName>
                                        </p:attrNameLst>
                                      </p:cBhvr>
                                      <p:tavLst>
                                        <p:tav tm="0">
                                          <p:val>
                                            <p:strVal val="#ppt_x"/>
                                          </p:val>
                                        </p:tav>
                                        <p:tav tm="100000">
                                          <p:val>
                                            <p:strVal val="#ppt_x"/>
                                          </p:val>
                                        </p:tav>
                                      </p:tavLst>
                                    </p:anim>
                                    <p:anim calcmode="lin" valueType="num">
                                      <p:cBhvr>
                                        <p:cTn id="12" dur="1000" fill="hold"/>
                                        <p:tgtEl>
                                          <p:spTgt spid="20482"/>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anim calcmode="lin" valueType="num">
                                      <p:cBhvr>
                                        <p:cTn id="2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5"/>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2"/>
                                        </p:tgtEl>
                                        <p:attrNameLst>
                                          <p:attrName>ppt_y</p:attrName>
                                        </p:attrNameLst>
                                      </p:cBhvr>
                                      <p:tavLst>
                                        <p:tav tm="0">
                                          <p:val>
                                            <p:strVal val="#ppt_y"/>
                                          </p:val>
                                        </p:tav>
                                        <p:tav tm="100000">
                                          <p:val>
                                            <p:strVal val="#ppt_y"/>
                                          </p:val>
                                        </p:tav>
                                      </p:tavLst>
                                    </p:anim>
                                    <p:anim calcmode="lin" valueType="num">
                                      <p:cBhvr>
                                        <p:cTn id="3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2"/>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6"/>
                                        </p:tgtEl>
                                        <p:attrNameLst>
                                          <p:attrName>ppt_y</p:attrName>
                                        </p:attrNameLst>
                                      </p:cBhvr>
                                      <p:tavLst>
                                        <p:tav tm="0">
                                          <p:val>
                                            <p:strVal val="#ppt_y"/>
                                          </p:val>
                                        </p:tav>
                                        <p:tav tm="100000">
                                          <p:val>
                                            <p:strVal val="#ppt_y"/>
                                          </p:val>
                                        </p:tav>
                                      </p:tavLst>
                                    </p:anim>
                                    <p:anim calcmode="lin" valueType="num">
                                      <p:cBhvr>
                                        <p:cTn id="4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6"/>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3078"/>
                                        </p:tgtEl>
                                        <p:attrNameLst>
                                          <p:attrName>style.visibility</p:attrName>
                                        </p:attrNameLst>
                                      </p:cBhvr>
                                      <p:to>
                                        <p:strVal val="visible"/>
                                      </p:to>
                                    </p:set>
                                    <p:anim calcmode="lin" valueType="num">
                                      <p:cBhvr>
                                        <p:cTn id="50" dur="500" fill="hold"/>
                                        <p:tgtEl>
                                          <p:spTgt spid="3078"/>
                                        </p:tgtEl>
                                        <p:attrNameLst>
                                          <p:attrName>ppt_w</p:attrName>
                                        </p:attrNameLst>
                                      </p:cBhvr>
                                      <p:tavLst>
                                        <p:tav tm="0">
                                          <p:val>
                                            <p:fltVal val="0"/>
                                          </p:val>
                                        </p:tav>
                                        <p:tav tm="100000">
                                          <p:val>
                                            <p:strVal val="#ppt_w"/>
                                          </p:val>
                                        </p:tav>
                                      </p:tavLst>
                                    </p:anim>
                                    <p:anim calcmode="lin" valueType="num">
                                      <p:cBhvr>
                                        <p:cTn id="51" dur="500" fill="hold"/>
                                        <p:tgtEl>
                                          <p:spTgt spid="3078"/>
                                        </p:tgtEl>
                                        <p:attrNameLst>
                                          <p:attrName>ppt_h</p:attrName>
                                        </p:attrNameLst>
                                      </p:cBhvr>
                                      <p:tavLst>
                                        <p:tav tm="0">
                                          <p:val>
                                            <p:fltVal val="0"/>
                                          </p:val>
                                        </p:tav>
                                        <p:tav tm="100000">
                                          <p:val>
                                            <p:strVal val="#ppt_h"/>
                                          </p:val>
                                        </p:tav>
                                      </p:tavLst>
                                    </p:anim>
                                    <p:animEffect transition="in" filter="fade">
                                      <p:cBhvr>
                                        <p:cTn id="5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3" y="0"/>
            <a:ext cx="12181577" cy="6849360"/>
          </a:xfrm>
          <a:prstGeom prst="rect">
            <a:avLst/>
          </a:prstGeom>
        </p:spPr>
      </p:pic>
      <p:pic>
        <p:nvPicPr>
          <p:cNvPr id="10" name="图片 42"/>
          <p:cNvPicPr>
            <a:picLocks noChangeAspect="1"/>
          </p:cNvPicPr>
          <p:nvPr/>
        </p:nvPicPr>
        <p:blipFill rotWithShape="1">
          <a:blip r:embed="rId4" cstate="screen"/>
          <a:srcRect/>
          <a:stretch>
            <a:fillRect/>
          </a:stretch>
        </p:blipFill>
        <p:spPr>
          <a:xfrm>
            <a:off x="151869" y="4754256"/>
            <a:ext cx="2420549" cy="179910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391568" y="1711905"/>
                <a:ext cx="5647986" cy="2551211"/>
              </a:xfrm>
              <a:prstGeom prst="rect">
                <a:avLst/>
              </a:prstGeom>
              <a:solidFill>
                <a:schemeClr val="bg1"/>
              </a:solidFill>
              <a:ln w="28575">
                <a:solidFill>
                  <a:srgbClr val="002060"/>
                </a:solidFill>
                <a:prstDash val="dashDot"/>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8800" b="1" i="1" smtClean="0">
                          <a:solidFill>
                            <a:srgbClr val="002060"/>
                          </a:solidFill>
                          <a:latin typeface="Cambria Math" panose="02040503050406030204" pitchFamily="18" charset="0"/>
                        </a:rPr>
                        <m:t> </m:t>
                      </m:r>
                      <m:f>
                        <m:fPr>
                          <m:ctrlPr>
                            <a:rPr lang="en-US" sz="8800" b="1" i="1" smtClean="0">
                              <a:solidFill>
                                <a:srgbClr val="002060"/>
                              </a:solidFill>
                              <a:latin typeface="Cambria Math" panose="02040503050406030204" pitchFamily="18" charset="0"/>
                            </a:rPr>
                          </m:ctrlPr>
                        </m:fPr>
                        <m:num>
                          <m:r>
                            <m:rPr>
                              <m:nor/>
                            </m:rPr>
                            <a:rPr lang="en-US" sz="8800" b="1" i="0" smtClean="0">
                              <a:solidFill>
                                <a:srgbClr val="002060"/>
                              </a:solidFill>
                              <a:latin typeface="Cambria Math" panose="02040503050406030204" pitchFamily="18" charset="0"/>
                            </a:rPr>
                            <m:t>18</m:t>
                          </m:r>
                        </m:num>
                        <m:den>
                          <m:r>
                            <m:rPr>
                              <m:nor/>
                            </m:rPr>
                            <a:rPr lang="en-US" sz="8800" b="1" i="0" smtClean="0">
                              <a:solidFill>
                                <a:srgbClr val="002060"/>
                              </a:solidFill>
                              <a:latin typeface="Cambria Math" panose="02040503050406030204" pitchFamily="18" charset="0"/>
                              <a:cs typeface="Times New Roman" panose="02020603050405020304" pitchFamily="18" charset="0"/>
                            </a:rPr>
                            <m:t>9</m:t>
                          </m:r>
                        </m:den>
                      </m:f>
                      <m:r>
                        <m:rPr>
                          <m:nor/>
                        </m:rPr>
                        <a:rPr lang="en-US" sz="8800" b="1" i="0" smtClean="0">
                          <a:solidFill>
                            <a:srgbClr val="002060"/>
                          </a:solidFill>
                          <a:latin typeface="Cambria Math" panose="02040503050406030204" pitchFamily="18" charset="0"/>
                        </a:rPr>
                        <m:t> </m:t>
                      </m:r>
                      <m:r>
                        <a:rPr lang="en-US" sz="8800" b="1" i="1" smtClean="0">
                          <a:solidFill>
                            <a:srgbClr val="002060"/>
                          </a:solidFill>
                          <a:latin typeface="Cambria Math" panose="02040503050406030204" pitchFamily="18" charset="0"/>
                        </a:rPr>
                        <m:t>...</m:t>
                      </m:r>
                      <m:r>
                        <m:rPr>
                          <m:nor/>
                        </m:rPr>
                        <a:rPr lang="en-US" sz="8800" b="1" i="0" smtClean="0">
                          <a:solidFill>
                            <a:srgbClr val="002060"/>
                          </a:solidFill>
                          <a:latin typeface="Times New Roman" panose="02020603050405020304" pitchFamily="18" charset="0"/>
                          <a:cs typeface="Times New Roman" panose="02020603050405020304" pitchFamily="18" charset="0"/>
                        </a:rPr>
                        <m:t> </m:t>
                      </m:r>
                      <m:f>
                        <m:fPr>
                          <m:ctrlPr>
                            <a:rPr lang="en-US" sz="8800" b="1" i="1" smtClean="0">
                              <a:solidFill>
                                <a:srgbClr val="002060"/>
                              </a:solidFill>
                              <a:latin typeface="Cambria Math" panose="02040503050406030204" pitchFamily="18" charset="0"/>
                            </a:rPr>
                          </m:ctrlPr>
                        </m:fPr>
                        <m:num>
                          <m:r>
                            <m:rPr>
                              <m:nor/>
                            </m:rPr>
                            <a:rPr lang="en-US" sz="8800" b="1" i="0" smtClean="0">
                              <a:solidFill>
                                <a:srgbClr val="002060"/>
                              </a:solidFill>
                              <a:latin typeface="Cambria Math" panose="02040503050406030204" pitchFamily="18" charset="0"/>
                            </a:rPr>
                            <m:t>1</m:t>
                          </m:r>
                          <m:r>
                            <a:rPr lang="en-US" sz="8800" b="1" i="1" smtClean="0">
                              <a:solidFill>
                                <a:srgbClr val="002060"/>
                              </a:solidFill>
                              <a:latin typeface="Cambria Math" panose="02040503050406030204" pitchFamily="18" charset="0"/>
                            </a:rPr>
                            <m:t>𝟖</m:t>
                          </m:r>
                        </m:num>
                        <m:den>
                          <m:r>
                            <m:rPr>
                              <m:nor/>
                            </m:rPr>
                            <a:rPr lang="en-US" sz="8800" b="1" i="0" smtClean="0">
                              <a:solidFill>
                                <a:srgbClr val="002060"/>
                              </a:solidFill>
                              <a:latin typeface="Cambria Math" panose="02040503050406030204" pitchFamily="18" charset="0"/>
                              <a:cs typeface="Times New Roman" panose="02020603050405020304" pitchFamily="18" charset="0"/>
                            </a:rPr>
                            <m:t>27</m:t>
                          </m:r>
                        </m:den>
                      </m:f>
                    </m:oMath>
                  </m:oMathPara>
                </a14:m>
                <a:endParaRPr lang="en-US" sz="8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91568" y="1711905"/>
                <a:ext cx="5647986" cy="2551211"/>
              </a:xfrm>
              <a:prstGeom prst="rect">
                <a:avLst/>
              </a:prstGeom>
              <a:blipFill>
                <a:blip r:embed="rId5"/>
                <a:stretch>
                  <a:fillRect/>
                </a:stretch>
              </a:blipFill>
              <a:ln w="28575">
                <a:solidFill>
                  <a:srgbClr val="002060"/>
                </a:solidFill>
                <a:prstDash val="dashDot"/>
              </a:ln>
            </p:spPr>
            <p:txBody>
              <a:bodyPr/>
              <a:lstStyle/>
              <a:p>
                <a:r>
                  <a:rPr lang="en-US">
                    <a:noFill/>
                  </a:rPr>
                  <a:t> </a:t>
                </a:r>
              </a:p>
            </p:txBody>
          </p:sp>
        </mc:Fallback>
      </mc:AlternateContent>
      <p:sp>
        <p:nvSpPr>
          <p:cNvPr id="21" name="Rectangle 20"/>
          <p:cNvSpPr/>
          <p:nvPr/>
        </p:nvSpPr>
        <p:spPr>
          <a:xfrm>
            <a:off x="7693174" y="1862946"/>
            <a:ext cx="1428596" cy="2646878"/>
          </a:xfrm>
          <a:prstGeom prst="rect">
            <a:avLst/>
          </a:prstGeom>
          <a:noFill/>
          <a:ln w="28575">
            <a:noFill/>
            <a:prstDash val="dashDot"/>
          </a:ln>
        </p:spPr>
        <p:txBody>
          <a:bodyPr wrap="none" lIns="91440" tIns="45720" rIns="91440" bIns="45720">
            <a:spAutoFit/>
          </a:bodyPr>
          <a:lstStyle/>
          <a:p>
            <a:pPr algn="ctr"/>
            <a:r>
              <a:rPr lang="en-US" sz="166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494" t="-3832" r="-4342" b="-4336"/>
          <a:stretch/>
        </p:blipFill>
        <p:spPr>
          <a:xfrm>
            <a:off x="-299290" y="-160822"/>
            <a:ext cx="3169868" cy="3093539"/>
          </a:xfrm>
          <a:prstGeom prst="diamond">
            <a:avLst/>
          </a:prstGeom>
        </p:spPr>
      </p:pic>
      <p:grpSp>
        <p:nvGrpSpPr>
          <p:cNvPr id="18" name="Group 17"/>
          <p:cNvGrpSpPr/>
          <p:nvPr/>
        </p:nvGrpSpPr>
        <p:grpSpPr>
          <a:xfrm>
            <a:off x="1974775" y="-1327439"/>
            <a:ext cx="5296332" cy="7880797"/>
            <a:chOff x="2175888" y="-1206255"/>
            <a:chExt cx="5296332" cy="7880797"/>
          </a:xfrm>
        </p:grpSpPr>
        <p:grpSp>
          <p:nvGrpSpPr>
            <p:cNvPr id="13" name="Group 12"/>
            <p:cNvGrpSpPr/>
            <p:nvPr/>
          </p:nvGrpSpPr>
          <p:grpSpPr>
            <a:xfrm>
              <a:off x="2175888" y="-1206255"/>
              <a:ext cx="5296332" cy="6235052"/>
              <a:chOff x="2742085" y="-1388140"/>
              <a:chExt cx="5296332" cy="6235052"/>
            </a:xfrm>
          </p:grpSpPr>
          <p:cxnSp>
            <p:nvCxnSpPr>
              <p:cNvPr id="5" name="Straight Connector 4"/>
              <p:cNvCxnSpPr/>
              <p:nvPr/>
            </p:nvCxnSpPr>
            <p:spPr>
              <a:xfrm>
                <a:off x="4618912" y="2788207"/>
                <a:ext cx="0" cy="2058705"/>
              </a:xfrm>
              <a:prstGeom prst="line">
                <a:avLst/>
              </a:prstGeom>
              <a:ln w="127000">
                <a:solidFill>
                  <a:schemeClr val="bg1"/>
                </a:solidFill>
              </a:ln>
            </p:spPr>
            <p:style>
              <a:lnRef idx="3">
                <a:schemeClr val="dk1"/>
              </a:lnRef>
              <a:fillRef idx="0">
                <a:schemeClr val="dk1"/>
              </a:fillRef>
              <a:effectRef idx="2">
                <a:schemeClr val="dk1"/>
              </a:effectRef>
              <a:fontRef idx="minor">
                <a:schemeClr val="tx1"/>
              </a:fontRef>
            </p:style>
          </p:cxn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22695" b="86879" l="6738" r="63830">
                            <a14:foregroundMark x1="42730" y1="59220" x2="39894" y2="68972"/>
                            <a14:foregroundMark x1="41667" y1="52305" x2="46809" y2="51950"/>
                            <a14:foregroundMark x1="38830" y1="48227" x2="40603" y2="48936"/>
                            <a14:foregroundMark x1="41667" y1="49468" x2="43794" y2="52305"/>
                          </a14:backgroundRemoval>
                        </a14:imgEffect>
                      </a14:imgLayer>
                    </a14:imgProps>
                  </a:ext>
                  <a:ext uri="{28A0092B-C50C-407E-A947-70E740481C1C}">
                    <a14:useLocalDpi xmlns:a14="http://schemas.microsoft.com/office/drawing/2010/main" val="0"/>
                  </a:ext>
                </a:extLst>
              </a:blip>
              <a:srcRect r="7844" b="16060"/>
              <a:stretch/>
            </p:blipFill>
            <p:spPr>
              <a:xfrm>
                <a:off x="2742085" y="-1388140"/>
                <a:ext cx="5296332" cy="4824184"/>
              </a:xfrm>
              <a:prstGeom prst="rect">
                <a:avLst/>
              </a:prstGeom>
            </p:spPr>
          </p:pic>
        </p:grpSp>
        <p:pic>
          <p:nvPicPr>
            <p:cNvPr id="17" name="Picture 2" descr="Cartoon Boy Wearing Astronaut Costume Stock Vector - Illustration of  background, outside: 121458535"/>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3164198" y="3383053"/>
              <a:ext cx="3291489" cy="3291489"/>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图片 20"/>
          <p:cNvPicPr>
            <a:picLocks noChangeAspect="1"/>
          </p:cNvPicPr>
          <p:nvPr/>
        </p:nvPicPr>
        <p:blipFill rotWithShape="1">
          <a:blip r:embed="rId11" cstate="screen"/>
          <a:srcRect/>
          <a:stretch>
            <a:fillRect/>
          </a:stretch>
        </p:blipFill>
        <p:spPr>
          <a:xfrm rot="18287752">
            <a:off x="7583500" y="365301"/>
            <a:ext cx="1771803" cy="1687187"/>
          </a:xfrm>
          <a:prstGeom prst="rect">
            <a:avLst/>
          </a:prstGeom>
        </p:spPr>
      </p:pic>
    </p:spTree>
    <p:extLst>
      <p:ext uri="{BB962C8B-B14F-4D97-AF65-F5344CB8AC3E}">
        <p14:creationId xmlns:p14="http://schemas.microsoft.com/office/powerpoint/2010/main" val="12973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par>
                                <p:cTn id="29" presetID="53" presetClass="exit" presetSubtype="32"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fltVal val="0"/>
                                          </p:val>
                                        </p:tav>
                                      </p:tavLst>
                                    </p:anim>
                                    <p:anim calcmode="lin" valueType="num">
                                      <p:cBhvr>
                                        <p:cTn id="31" dur="500"/>
                                        <p:tgtEl>
                                          <p:spTgt spid="2"/>
                                        </p:tgtEl>
                                        <p:attrNameLst>
                                          <p:attrName>ppt_h</p:attrName>
                                        </p:attrNameLst>
                                      </p:cBhvr>
                                      <p:tavLst>
                                        <p:tav tm="0">
                                          <p:val>
                                            <p:strVal val="ppt_h"/>
                                          </p:val>
                                        </p:tav>
                                        <p:tav tm="100000">
                                          <p:val>
                                            <p:fltVal val="0"/>
                                          </p:val>
                                        </p:tav>
                                      </p:tavLst>
                                    </p:anim>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3" y="0"/>
            <a:ext cx="12181577" cy="6849360"/>
          </a:xfrm>
          <a:prstGeom prst="rect">
            <a:avLst/>
          </a:prstGeom>
        </p:spPr>
      </p:pic>
      <p:pic>
        <p:nvPicPr>
          <p:cNvPr id="10" name="图片 42"/>
          <p:cNvPicPr>
            <a:picLocks noChangeAspect="1"/>
          </p:cNvPicPr>
          <p:nvPr/>
        </p:nvPicPr>
        <p:blipFill rotWithShape="1">
          <a:blip r:embed="rId4" cstate="screen"/>
          <a:srcRect/>
          <a:stretch>
            <a:fillRect/>
          </a:stretch>
        </p:blipFill>
        <p:spPr>
          <a:xfrm>
            <a:off x="151869" y="4754256"/>
            <a:ext cx="2420549" cy="179910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391568" y="1711905"/>
                <a:ext cx="5647986" cy="2551211"/>
              </a:xfrm>
              <a:prstGeom prst="rect">
                <a:avLst/>
              </a:prstGeom>
              <a:solidFill>
                <a:schemeClr val="bg1"/>
              </a:solidFill>
              <a:ln w="28575">
                <a:solidFill>
                  <a:srgbClr val="002060"/>
                </a:solidFill>
                <a:prstDash val="dashDot"/>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8800" b="1" i="1" smtClean="0">
                          <a:solidFill>
                            <a:srgbClr val="002060"/>
                          </a:solidFill>
                          <a:latin typeface="Cambria Math" panose="02040503050406030204" pitchFamily="18" charset="0"/>
                        </a:rPr>
                        <m:t> </m:t>
                      </m:r>
                      <m:f>
                        <m:fPr>
                          <m:ctrlPr>
                            <a:rPr lang="en-US" sz="8800" b="1" i="1" smtClean="0">
                              <a:solidFill>
                                <a:srgbClr val="002060"/>
                              </a:solidFill>
                              <a:latin typeface="Cambria Math" panose="02040503050406030204" pitchFamily="18" charset="0"/>
                            </a:rPr>
                          </m:ctrlPr>
                        </m:fPr>
                        <m:num>
                          <m:r>
                            <m:rPr>
                              <m:nor/>
                            </m:rPr>
                            <a:rPr lang="en-US" sz="8800" b="1" i="0" smtClean="0">
                              <a:solidFill>
                                <a:srgbClr val="002060"/>
                              </a:solidFill>
                              <a:latin typeface="Cambria Math" panose="02040503050406030204" pitchFamily="18" charset="0"/>
                            </a:rPr>
                            <m:t>18</m:t>
                          </m:r>
                        </m:num>
                        <m:den>
                          <m:r>
                            <m:rPr>
                              <m:nor/>
                            </m:rPr>
                            <a:rPr lang="en-US" sz="8800" b="1" i="0" smtClean="0">
                              <a:solidFill>
                                <a:srgbClr val="002060"/>
                              </a:solidFill>
                              <a:latin typeface="Cambria Math" panose="02040503050406030204" pitchFamily="18" charset="0"/>
                              <a:cs typeface="Times New Roman" panose="02020603050405020304" pitchFamily="18" charset="0"/>
                            </a:rPr>
                            <m:t>9</m:t>
                          </m:r>
                        </m:den>
                      </m:f>
                      <m:r>
                        <m:rPr>
                          <m:nor/>
                        </m:rPr>
                        <a:rPr lang="en-US" sz="8800" b="1" i="0" smtClean="0">
                          <a:solidFill>
                            <a:srgbClr val="002060"/>
                          </a:solidFill>
                          <a:latin typeface="Cambria Math" panose="02040503050406030204" pitchFamily="18" charset="0"/>
                        </a:rPr>
                        <m:t> </m:t>
                      </m:r>
                      <m:r>
                        <a:rPr lang="en-US" sz="8800" b="1" i="1" smtClean="0">
                          <a:solidFill>
                            <a:srgbClr val="002060"/>
                          </a:solidFill>
                          <a:latin typeface="Cambria Math" panose="02040503050406030204" pitchFamily="18" charset="0"/>
                        </a:rPr>
                        <m:t>...</m:t>
                      </m:r>
                      <m:r>
                        <m:rPr>
                          <m:nor/>
                        </m:rPr>
                        <a:rPr lang="en-US" sz="8800" b="1" i="0" smtClean="0">
                          <a:solidFill>
                            <a:srgbClr val="002060"/>
                          </a:solidFill>
                          <a:latin typeface="Times New Roman" panose="02020603050405020304" pitchFamily="18" charset="0"/>
                          <a:cs typeface="Times New Roman" panose="02020603050405020304" pitchFamily="18" charset="0"/>
                        </a:rPr>
                        <m:t> </m:t>
                      </m:r>
                      <m:r>
                        <a:rPr lang="en-US" sz="8800" b="1" i="1" smtClean="0">
                          <a:solidFill>
                            <a:srgbClr val="002060"/>
                          </a:solidFill>
                          <a:latin typeface="Cambria Math" panose="02040503050406030204" pitchFamily="18" charset="0"/>
                        </a:rPr>
                        <m:t>𝟐</m:t>
                      </m:r>
                    </m:oMath>
                  </m:oMathPara>
                </a14:m>
                <a:endParaRPr lang="en-US" sz="8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91568" y="1711905"/>
                <a:ext cx="5647986" cy="2551211"/>
              </a:xfrm>
              <a:prstGeom prst="rect">
                <a:avLst/>
              </a:prstGeom>
              <a:blipFill>
                <a:blip r:embed="rId5"/>
                <a:stretch>
                  <a:fillRect/>
                </a:stretch>
              </a:blipFill>
              <a:ln w="28575">
                <a:solidFill>
                  <a:srgbClr val="002060"/>
                </a:solidFill>
                <a:prstDash val="dashDot"/>
              </a:ln>
            </p:spPr>
            <p:txBody>
              <a:bodyPr/>
              <a:lstStyle/>
              <a:p>
                <a:r>
                  <a:rPr lang="en-US">
                    <a:noFill/>
                  </a:rPr>
                  <a:t> </a:t>
                </a:r>
              </a:p>
            </p:txBody>
          </p:sp>
        </mc:Fallback>
      </mc:AlternateContent>
      <p:sp>
        <p:nvSpPr>
          <p:cNvPr id="21" name="Rectangle 20"/>
          <p:cNvSpPr/>
          <p:nvPr/>
        </p:nvSpPr>
        <p:spPr>
          <a:xfrm>
            <a:off x="7892575" y="1805195"/>
            <a:ext cx="1428597" cy="2646878"/>
          </a:xfrm>
          <a:prstGeom prst="rect">
            <a:avLst/>
          </a:prstGeom>
          <a:noFill/>
          <a:ln w="28575">
            <a:noFill/>
            <a:prstDash val="dashDot"/>
          </a:ln>
        </p:spPr>
        <p:txBody>
          <a:bodyPr wrap="none" lIns="91440" tIns="45720" rIns="91440" bIns="45720">
            <a:spAutoFit/>
          </a:bodyPr>
          <a:lstStyle/>
          <a:p>
            <a:pPr algn="ctr"/>
            <a:r>
              <a:rPr lang="en-US" sz="166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166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494" t="-3832" r="-4342" b="-4336"/>
          <a:stretch/>
        </p:blipFill>
        <p:spPr>
          <a:xfrm>
            <a:off x="-299290" y="-160822"/>
            <a:ext cx="3169868" cy="3093539"/>
          </a:xfrm>
          <a:prstGeom prst="diamond">
            <a:avLst/>
          </a:prstGeom>
        </p:spPr>
      </p:pic>
      <p:grpSp>
        <p:nvGrpSpPr>
          <p:cNvPr id="18" name="Group 17"/>
          <p:cNvGrpSpPr/>
          <p:nvPr/>
        </p:nvGrpSpPr>
        <p:grpSpPr>
          <a:xfrm>
            <a:off x="2901243" y="-314360"/>
            <a:ext cx="3353331" cy="6867718"/>
            <a:chOff x="3102356" y="-193176"/>
            <a:chExt cx="3353331" cy="6867718"/>
          </a:xfrm>
        </p:grpSpPr>
        <p:grpSp>
          <p:nvGrpSpPr>
            <p:cNvPr id="13" name="Group 12"/>
            <p:cNvGrpSpPr/>
            <p:nvPr/>
          </p:nvGrpSpPr>
          <p:grpSpPr>
            <a:xfrm>
              <a:off x="3102356" y="-193176"/>
              <a:ext cx="2501007" cy="5221973"/>
              <a:chOff x="3668553" y="-375061"/>
              <a:chExt cx="2501007" cy="5221973"/>
            </a:xfrm>
          </p:grpSpPr>
          <p:cxnSp>
            <p:nvCxnSpPr>
              <p:cNvPr id="5" name="Straight Connector 4"/>
              <p:cNvCxnSpPr/>
              <p:nvPr/>
            </p:nvCxnSpPr>
            <p:spPr>
              <a:xfrm>
                <a:off x="4618912" y="2788207"/>
                <a:ext cx="0" cy="2058705"/>
              </a:xfrm>
              <a:prstGeom prst="line">
                <a:avLst/>
              </a:prstGeom>
              <a:ln w="127000">
                <a:solidFill>
                  <a:schemeClr val="bg1"/>
                </a:solidFill>
              </a:ln>
            </p:spPr>
            <p:style>
              <a:lnRef idx="3">
                <a:schemeClr val="dk1"/>
              </a:lnRef>
              <a:fillRef idx="0">
                <a:schemeClr val="dk1"/>
              </a:fillRef>
              <a:effectRef idx="2">
                <a:schemeClr val="dk1"/>
              </a:effectRef>
              <a:fontRef idx="minor">
                <a:schemeClr val="tx1"/>
              </a:fontRef>
            </p:style>
          </p:cxn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5142" b="56915" l="41844" r="100000">
                            <a14:foregroundMark x1="42730" y1="59220" x2="39894" y2="68972"/>
                            <a14:foregroundMark x1="41667" y1="52305" x2="46809" y2="51950"/>
                            <a14:foregroundMark x1="38830" y1="48227" x2="40603" y2="48936"/>
                            <a14:foregroundMark x1="41667" y1="49468" x2="43794" y2="52305"/>
                            <a14:foregroundMark x1="74468" y1="24113" x2="76418" y2="21809"/>
                            <a14:foregroundMark x1="76418" y1="21809" x2="79610" y2="22872"/>
                            <a14:foregroundMark x1="79610" y1="22872" x2="81560" y2="25532"/>
                            <a14:foregroundMark x1="81560" y1="25532" x2="75177" y2="40071"/>
                            <a14:backgroundMark x1="40957" y1="54078" x2="44326" y2="50177"/>
                            <a14:backgroundMark x1="40426" y1="49291" x2="45390" y2="50355"/>
                            <a14:backgroundMark x1="43972" y1="51241" x2="45213" y2="54787"/>
                            <a14:backgroundMark x1="44681" y1="50709" x2="47518" y2="55142"/>
                            <a14:backgroundMark x1="43085" y1="51241" x2="46631" y2="52128"/>
                          </a14:backgroundRemoval>
                        </a14:imgEffect>
                      </a14:imgLayer>
                    </a14:imgProps>
                  </a:ext>
                  <a:ext uri="{28A0092B-C50C-407E-A947-70E740481C1C}">
                    <a14:useLocalDpi xmlns:a14="http://schemas.microsoft.com/office/drawing/2010/main" val="0"/>
                  </a:ext>
                </a:extLst>
              </a:blip>
              <a:srcRect l="48638" r="7844" b="16060"/>
              <a:stretch/>
            </p:blipFill>
            <p:spPr>
              <a:xfrm>
                <a:off x="3668553" y="-375061"/>
                <a:ext cx="2501007" cy="4824184"/>
              </a:xfrm>
              <a:prstGeom prst="ellipse">
                <a:avLst/>
              </a:prstGeom>
            </p:spPr>
          </p:pic>
        </p:grpSp>
        <p:pic>
          <p:nvPicPr>
            <p:cNvPr id="17" name="Picture 2" descr="Cartoon Boy Wearing Astronaut Costume Stock Vector - Illustration of  background, outside: 121458535"/>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3164198" y="3383053"/>
              <a:ext cx="3291489" cy="3291489"/>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图片 20"/>
          <p:cNvPicPr>
            <a:picLocks noChangeAspect="1"/>
          </p:cNvPicPr>
          <p:nvPr/>
        </p:nvPicPr>
        <p:blipFill rotWithShape="1">
          <a:blip r:embed="rId11" cstate="screen"/>
          <a:srcRect/>
          <a:stretch>
            <a:fillRect/>
          </a:stretch>
        </p:blipFill>
        <p:spPr>
          <a:xfrm rot="18287752">
            <a:off x="7720972" y="365300"/>
            <a:ext cx="1771803" cy="1687187"/>
          </a:xfrm>
          <a:prstGeom prst="rect">
            <a:avLst/>
          </a:prstGeom>
        </p:spPr>
      </p:pic>
    </p:spTree>
    <p:extLst>
      <p:ext uri="{BB962C8B-B14F-4D97-AF65-F5344CB8AC3E}">
        <p14:creationId xmlns:p14="http://schemas.microsoft.com/office/powerpoint/2010/main" val="152213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par>
                                <p:cTn id="29" presetID="53" presetClass="exit" presetSubtype="32"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fltVal val="0"/>
                                          </p:val>
                                        </p:tav>
                                      </p:tavLst>
                                    </p:anim>
                                    <p:anim calcmode="lin" valueType="num">
                                      <p:cBhvr>
                                        <p:cTn id="31" dur="500"/>
                                        <p:tgtEl>
                                          <p:spTgt spid="2"/>
                                        </p:tgtEl>
                                        <p:attrNameLst>
                                          <p:attrName>ppt_h</p:attrName>
                                        </p:attrNameLst>
                                      </p:cBhvr>
                                      <p:tavLst>
                                        <p:tav tm="0">
                                          <p:val>
                                            <p:strVal val="ppt_h"/>
                                          </p:val>
                                        </p:tav>
                                        <p:tav tm="100000">
                                          <p:val>
                                            <p:fltVal val="0"/>
                                          </p:val>
                                        </p:tav>
                                      </p:tavLst>
                                    </p:anim>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3" y="0"/>
            <a:ext cx="12181577" cy="6849360"/>
          </a:xfrm>
          <a:prstGeom prst="rect">
            <a:avLst/>
          </a:prstGeom>
        </p:spPr>
      </p:pic>
      <p:pic>
        <p:nvPicPr>
          <p:cNvPr id="10" name="图片 42"/>
          <p:cNvPicPr>
            <a:picLocks noChangeAspect="1"/>
          </p:cNvPicPr>
          <p:nvPr/>
        </p:nvPicPr>
        <p:blipFill rotWithShape="1">
          <a:blip r:embed="rId4" cstate="screen"/>
          <a:srcRect/>
          <a:stretch>
            <a:fillRect/>
          </a:stretch>
        </p:blipFill>
        <p:spPr>
          <a:xfrm>
            <a:off x="151869" y="4754256"/>
            <a:ext cx="2420549" cy="179910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391568" y="1711905"/>
                <a:ext cx="5647986" cy="2578206"/>
              </a:xfrm>
              <a:prstGeom prst="rect">
                <a:avLst/>
              </a:prstGeom>
              <a:solidFill>
                <a:schemeClr val="bg1"/>
              </a:solidFill>
              <a:ln w="28575">
                <a:solidFill>
                  <a:srgbClr val="002060"/>
                </a:solidFill>
                <a:prstDash val="dashDot"/>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8800" b="1" i="1" smtClean="0">
                          <a:solidFill>
                            <a:srgbClr val="002060"/>
                          </a:solidFill>
                          <a:latin typeface="Cambria Math" panose="02040503050406030204" pitchFamily="18" charset="0"/>
                        </a:rPr>
                        <m:t> </m:t>
                      </m:r>
                      <m:f>
                        <m:fPr>
                          <m:ctrlPr>
                            <a:rPr lang="en-US" sz="8800" b="1" i="1" smtClean="0">
                              <a:solidFill>
                                <a:srgbClr val="002060"/>
                              </a:solidFill>
                              <a:latin typeface="Cambria Math" panose="02040503050406030204" pitchFamily="18" charset="0"/>
                            </a:rPr>
                          </m:ctrlPr>
                        </m:fPr>
                        <m:num>
                          <m:r>
                            <m:rPr>
                              <m:nor/>
                            </m:rPr>
                            <a:rPr lang="en-US" sz="8800" b="1" i="0" smtClean="0">
                              <a:solidFill>
                                <a:srgbClr val="002060"/>
                              </a:solidFill>
                              <a:latin typeface="Cambria Math" panose="02040503050406030204" pitchFamily="18" charset="0"/>
                            </a:rPr>
                            <m:t>45</m:t>
                          </m:r>
                        </m:num>
                        <m:den>
                          <m:r>
                            <a:rPr lang="en-US" sz="8800" b="1" i="1" smtClean="0">
                              <a:solidFill>
                                <a:srgbClr val="002060"/>
                              </a:solidFill>
                              <a:latin typeface="Cambria Math" panose="02040503050406030204" pitchFamily="18" charset="0"/>
                              <a:cs typeface="Times New Roman" panose="02020603050405020304" pitchFamily="18" charset="0"/>
                            </a:rPr>
                            <m:t>𝟏𝟏</m:t>
                          </m:r>
                        </m:den>
                      </m:f>
                      <m:r>
                        <m:rPr>
                          <m:nor/>
                        </m:rPr>
                        <a:rPr lang="en-US" sz="8800" b="1" i="0" smtClean="0">
                          <a:solidFill>
                            <a:srgbClr val="002060"/>
                          </a:solidFill>
                          <a:latin typeface="Cambria Math" panose="02040503050406030204" pitchFamily="18" charset="0"/>
                        </a:rPr>
                        <m:t> </m:t>
                      </m:r>
                      <m:r>
                        <a:rPr lang="en-US" sz="8800" b="1" i="1" smtClean="0">
                          <a:solidFill>
                            <a:srgbClr val="002060"/>
                          </a:solidFill>
                          <a:latin typeface="Cambria Math" panose="02040503050406030204" pitchFamily="18" charset="0"/>
                        </a:rPr>
                        <m:t>...</m:t>
                      </m:r>
                      <m:f>
                        <m:fPr>
                          <m:ctrlPr>
                            <a:rPr lang="en-US" sz="8800" b="1" i="1">
                              <a:solidFill>
                                <a:srgbClr val="002060"/>
                              </a:solidFill>
                              <a:latin typeface="Cambria Math" panose="02040503050406030204" pitchFamily="18" charset="0"/>
                            </a:rPr>
                          </m:ctrlPr>
                        </m:fPr>
                        <m:num>
                          <m:r>
                            <m:rPr>
                              <m:nor/>
                            </m:rPr>
                            <a:rPr lang="en-US" sz="8800" b="1">
                              <a:solidFill>
                                <a:srgbClr val="002060"/>
                              </a:solidFill>
                              <a:latin typeface="Cambria Math" panose="02040503050406030204" pitchFamily="18" charset="0"/>
                            </a:rPr>
                            <m:t>4</m:t>
                          </m:r>
                          <m:r>
                            <a:rPr lang="en-US" sz="8800" b="1" i="1" smtClean="0">
                              <a:solidFill>
                                <a:srgbClr val="002060"/>
                              </a:solidFill>
                              <a:latin typeface="Cambria Math" panose="02040503050406030204" pitchFamily="18" charset="0"/>
                            </a:rPr>
                            <m:t>𝟎</m:t>
                          </m:r>
                        </m:num>
                        <m:den>
                          <m:r>
                            <a:rPr lang="en-US" sz="8800" b="1" i="1">
                              <a:solidFill>
                                <a:srgbClr val="002060"/>
                              </a:solidFill>
                              <a:latin typeface="Cambria Math" panose="02040503050406030204" pitchFamily="18" charset="0"/>
                              <a:cs typeface="Times New Roman" panose="02020603050405020304" pitchFamily="18" charset="0"/>
                            </a:rPr>
                            <m:t>𝟏𝟏</m:t>
                          </m:r>
                        </m:den>
                      </m:f>
                    </m:oMath>
                  </m:oMathPara>
                </a14:m>
                <a:endParaRPr lang="en-US" sz="8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91568" y="1711905"/>
                <a:ext cx="5647986" cy="2578206"/>
              </a:xfrm>
              <a:prstGeom prst="rect">
                <a:avLst/>
              </a:prstGeom>
              <a:blipFill>
                <a:blip r:embed="rId5"/>
                <a:stretch>
                  <a:fillRect/>
                </a:stretch>
              </a:blipFill>
              <a:ln w="28575">
                <a:solidFill>
                  <a:srgbClr val="002060"/>
                </a:solidFill>
                <a:prstDash val="dashDot"/>
              </a:ln>
            </p:spPr>
            <p:txBody>
              <a:bodyPr/>
              <a:lstStyle/>
              <a:p>
                <a:r>
                  <a:rPr lang="en-US">
                    <a:noFill/>
                  </a:rPr>
                  <a:t> </a:t>
                </a:r>
              </a:p>
            </p:txBody>
          </p:sp>
        </mc:Fallback>
      </mc:AlternateContent>
      <p:sp>
        <p:nvSpPr>
          <p:cNvPr id="21" name="Rectangle 20"/>
          <p:cNvSpPr/>
          <p:nvPr/>
        </p:nvSpPr>
        <p:spPr>
          <a:xfrm>
            <a:off x="7637193" y="1753090"/>
            <a:ext cx="1428597" cy="2646878"/>
          </a:xfrm>
          <a:prstGeom prst="rect">
            <a:avLst/>
          </a:prstGeom>
          <a:noFill/>
          <a:ln w="28575">
            <a:noFill/>
            <a:prstDash val="dashDot"/>
          </a:ln>
        </p:spPr>
        <p:txBody>
          <a:bodyPr wrap="none" lIns="91440" tIns="45720" rIns="91440" bIns="45720">
            <a:spAutoFit/>
          </a:bodyPr>
          <a:lstStyle/>
          <a:p>
            <a:pPr algn="ctr"/>
            <a:r>
              <a:rPr lang="en-US" sz="166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&gt;</a:t>
            </a: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494" t="-3832" r="-4342" b="-4336"/>
          <a:stretch/>
        </p:blipFill>
        <p:spPr>
          <a:xfrm>
            <a:off x="-299290" y="-160822"/>
            <a:ext cx="3169868" cy="3093539"/>
          </a:xfrm>
          <a:prstGeom prst="diamond">
            <a:avLst/>
          </a:prstGeom>
        </p:spPr>
      </p:pic>
      <p:grpSp>
        <p:nvGrpSpPr>
          <p:cNvPr id="18" name="Group 17"/>
          <p:cNvGrpSpPr/>
          <p:nvPr/>
        </p:nvGrpSpPr>
        <p:grpSpPr>
          <a:xfrm>
            <a:off x="2901243" y="-314360"/>
            <a:ext cx="3353331" cy="6867718"/>
            <a:chOff x="3102356" y="-193176"/>
            <a:chExt cx="3353331" cy="6867718"/>
          </a:xfrm>
        </p:grpSpPr>
        <p:grpSp>
          <p:nvGrpSpPr>
            <p:cNvPr id="13" name="Group 12"/>
            <p:cNvGrpSpPr/>
            <p:nvPr/>
          </p:nvGrpSpPr>
          <p:grpSpPr>
            <a:xfrm>
              <a:off x="3102356" y="-193176"/>
              <a:ext cx="2501007" cy="5221973"/>
              <a:chOff x="3668553" y="-375061"/>
              <a:chExt cx="2501007" cy="5221973"/>
            </a:xfrm>
          </p:grpSpPr>
          <p:cxnSp>
            <p:nvCxnSpPr>
              <p:cNvPr id="5" name="Straight Connector 4"/>
              <p:cNvCxnSpPr/>
              <p:nvPr/>
            </p:nvCxnSpPr>
            <p:spPr>
              <a:xfrm>
                <a:off x="4618912" y="2788207"/>
                <a:ext cx="0" cy="2058705"/>
              </a:xfrm>
              <a:prstGeom prst="line">
                <a:avLst/>
              </a:prstGeom>
              <a:ln w="127000">
                <a:solidFill>
                  <a:schemeClr val="bg1"/>
                </a:solidFill>
              </a:ln>
            </p:spPr>
            <p:style>
              <a:lnRef idx="3">
                <a:schemeClr val="dk1"/>
              </a:lnRef>
              <a:fillRef idx="0">
                <a:schemeClr val="dk1"/>
              </a:fillRef>
              <a:effectRef idx="2">
                <a:schemeClr val="dk1"/>
              </a:effectRef>
              <a:fontRef idx="minor">
                <a:schemeClr val="tx1"/>
              </a:fontRef>
            </p:style>
          </p:cxn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5142" b="56915" l="41844" r="100000">
                            <a14:foregroundMark x1="42730" y1="59220" x2="39894" y2="68972"/>
                            <a14:foregroundMark x1="41667" y1="52305" x2="46809" y2="51950"/>
                            <a14:foregroundMark x1="38830" y1="48227" x2="40603" y2="48936"/>
                            <a14:foregroundMark x1="41667" y1="49468" x2="43794" y2="52305"/>
                            <a14:foregroundMark x1="74468" y1="24113" x2="76418" y2="21809"/>
                            <a14:foregroundMark x1="76418" y1="21809" x2="79610" y2="22872"/>
                            <a14:foregroundMark x1="79610" y1="22872" x2="81560" y2="25532"/>
                            <a14:foregroundMark x1="81560" y1="25532" x2="75177" y2="40071"/>
                            <a14:backgroundMark x1="40957" y1="54078" x2="44326" y2="50177"/>
                            <a14:backgroundMark x1="40426" y1="49291" x2="45390" y2="50355"/>
                            <a14:backgroundMark x1="43972" y1="51241" x2="45213" y2="54787"/>
                            <a14:backgroundMark x1="44681" y1="50709" x2="47518" y2="55142"/>
                            <a14:backgroundMark x1="43085" y1="51241" x2="46631" y2="52128"/>
                          </a14:backgroundRemoval>
                        </a14:imgEffect>
                      </a14:imgLayer>
                    </a14:imgProps>
                  </a:ext>
                  <a:ext uri="{28A0092B-C50C-407E-A947-70E740481C1C}">
                    <a14:useLocalDpi xmlns:a14="http://schemas.microsoft.com/office/drawing/2010/main" val="0"/>
                  </a:ext>
                </a:extLst>
              </a:blip>
              <a:srcRect l="48638" r="7844" b="16060"/>
              <a:stretch/>
            </p:blipFill>
            <p:spPr>
              <a:xfrm>
                <a:off x="3668553" y="-375061"/>
                <a:ext cx="2501007" cy="4824184"/>
              </a:xfrm>
              <a:prstGeom prst="ellipse">
                <a:avLst/>
              </a:prstGeom>
            </p:spPr>
          </p:pic>
        </p:grpSp>
        <p:pic>
          <p:nvPicPr>
            <p:cNvPr id="17" name="Picture 2" descr="Cartoon Boy Wearing Astronaut Costume Stock Vector - Illustration of  background, outside: 121458535"/>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3164198" y="3383053"/>
              <a:ext cx="3291489" cy="3291489"/>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图片 20"/>
          <p:cNvPicPr>
            <a:picLocks noChangeAspect="1"/>
          </p:cNvPicPr>
          <p:nvPr/>
        </p:nvPicPr>
        <p:blipFill rotWithShape="1">
          <a:blip r:embed="rId11" cstate="screen"/>
          <a:srcRect/>
          <a:stretch>
            <a:fillRect/>
          </a:stretch>
        </p:blipFill>
        <p:spPr>
          <a:xfrm rot="18287752">
            <a:off x="7720972" y="365300"/>
            <a:ext cx="1771803" cy="1687187"/>
          </a:xfrm>
          <a:prstGeom prst="rect">
            <a:avLst/>
          </a:prstGeom>
        </p:spPr>
      </p:pic>
    </p:spTree>
    <p:extLst>
      <p:ext uri="{BB962C8B-B14F-4D97-AF65-F5344CB8AC3E}">
        <p14:creationId xmlns:p14="http://schemas.microsoft.com/office/powerpoint/2010/main" val="39951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par>
                                <p:cTn id="29" presetID="53" presetClass="exit" presetSubtype="32"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fltVal val="0"/>
                                          </p:val>
                                        </p:tav>
                                      </p:tavLst>
                                    </p:anim>
                                    <p:anim calcmode="lin" valueType="num">
                                      <p:cBhvr>
                                        <p:cTn id="31" dur="500"/>
                                        <p:tgtEl>
                                          <p:spTgt spid="2"/>
                                        </p:tgtEl>
                                        <p:attrNameLst>
                                          <p:attrName>ppt_h</p:attrName>
                                        </p:attrNameLst>
                                      </p:cBhvr>
                                      <p:tavLst>
                                        <p:tav tm="0">
                                          <p:val>
                                            <p:strVal val="ppt_h"/>
                                          </p:val>
                                        </p:tav>
                                        <p:tav tm="100000">
                                          <p:val>
                                            <p:fltVal val="0"/>
                                          </p:val>
                                        </p:tav>
                                      </p:tavLst>
                                    </p:anim>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423" y="0"/>
            <a:ext cx="12181577" cy="6849360"/>
          </a:xfrm>
          <a:prstGeom prst="rect">
            <a:avLst/>
          </a:prstGeom>
        </p:spPr>
      </p:pic>
      <p:pic>
        <p:nvPicPr>
          <p:cNvPr id="10" name="图片 42"/>
          <p:cNvPicPr>
            <a:picLocks noChangeAspect="1"/>
          </p:cNvPicPr>
          <p:nvPr/>
        </p:nvPicPr>
        <p:blipFill rotWithShape="1">
          <a:blip r:embed="rId4" cstate="screen"/>
          <a:srcRect/>
          <a:stretch>
            <a:fillRect/>
          </a:stretch>
        </p:blipFill>
        <p:spPr>
          <a:xfrm>
            <a:off x="151869" y="4754256"/>
            <a:ext cx="2420549" cy="1799102"/>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6068407" y="2203045"/>
                <a:ext cx="5647986" cy="2977162"/>
              </a:xfrm>
              <a:prstGeom prst="rect">
                <a:avLst/>
              </a:prstGeom>
              <a:solidFill>
                <a:schemeClr val="bg1"/>
              </a:solidFill>
              <a:ln w="28575">
                <a:solidFill>
                  <a:srgbClr val="002060"/>
                </a:solidFill>
                <a:prstDash val="dashDot"/>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8800" b="1" i="1" smtClean="0">
                          <a:solidFill>
                            <a:srgbClr val="002060"/>
                          </a:solidFill>
                          <a:latin typeface="Cambria Math" panose="02040503050406030204" pitchFamily="18" charset="0"/>
                        </a:rPr>
                        <m:t> </m:t>
                      </m:r>
                      <m:r>
                        <a:rPr lang="en-US" sz="8800" b="1" i="1" smtClean="0">
                          <a:solidFill>
                            <a:srgbClr val="002060"/>
                          </a:solidFill>
                          <a:latin typeface="Cambria Math" panose="02040503050406030204" pitchFamily="18" charset="0"/>
                        </a:rPr>
                        <m:t>𝟏</m:t>
                      </m:r>
                      <m:r>
                        <m:rPr>
                          <m:nor/>
                        </m:rPr>
                        <a:rPr lang="en-US" sz="8800" b="1" i="0" smtClean="0">
                          <a:solidFill>
                            <a:srgbClr val="002060"/>
                          </a:solidFill>
                          <a:latin typeface="Cambria Math" panose="02040503050406030204" pitchFamily="18" charset="0"/>
                        </a:rPr>
                        <m:t> </m:t>
                      </m:r>
                      <m:r>
                        <a:rPr lang="en-US" sz="8800" b="1" i="1" smtClean="0">
                          <a:solidFill>
                            <a:srgbClr val="002060"/>
                          </a:solidFill>
                          <a:latin typeface="Cambria Math" panose="02040503050406030204" pitchFamily="18" charset="0"/>
                        </a:rPr>
                        <m:t>...</m:t>
                      </m:r>
                      <m:r>
                        <m:rPr>
                          <m:nor/>
                        </m:rPr>
                        <a:rPr lang="en-US" sz="8800" b="1" i="0" smtClean="0">
                          <a:solidFill>
                            <a:srgbClr val="002060"/>
                          </a:solidFill>
                          <a:latin typeface="Times New Roman" panose="02020603050405020304" pitchFamily="18" charset="0"/>
                          <a:cs typeface="Times New Roman" panose="02020603050405020304" pitchFamily="18" charset="0"/>
                        </a:rPr>
                        <m:t> </m:t>
                      </m:r>
                      <m:f>
                        <m:fPr>
                          <m:ctrlPr>
                            <a:rPr lang="en-US" sz="8800" b="1" i="1" smtClean="0">
                              <a:solidFill>
                                <a:srgbClr val="002060"/>
                              </a:solidFill>
                              <a:latin typeface="Cambria Math" panose="02040503050406030204" pitchFamily="18" charset="0"/>
                            </a:rPr>
                          </m:ctrlPr>
                        </m:fPr>
                        <m:num>
                          <m:r>
                            <m:rPr>
                              <m:nor/>
                            </m:rPr>
                            <a:rPr lang="en-US" sz="8800" b="1" smtClean="0">
                              <a:solidFill>
                                <a:srgbClr val="002060"/>
                              </a:solidFill>
                              <a:latin typeface="Cambria Math" panose="02040503050406030204" pitchFamily="18" charset="0"/>
                            </a:rPr>
                            <m:t>2</m:t>
                          </m:r>
                          <m:r>
                            <a:rPr lang="en-US" sz="8800" b="1" i="0" smtClean="0">
                              <a:solidFill>
                                <a:srgbClr val="002060"/>
                              </a:solidFill>
                              <a:latin typeface="Cambria Math" panose="02040503050406030204" pitchFamily="18" charset="0"/>
                            </a:rPr>
                            <m:t>𝟎</m:t>
                          </m:r>
                        </m:num>
                        <m:den>
                          <m:r>
                            <m:rPr>
                              <m:nor/>
                            </m:rPr>
                            <a:rPr lang="en-US" sz="8800" b="1" i="0" smtClean="0">
                              <a:solidFill>
                                <a:srgbClr val="002060"/>
                              </a:solidFill>
                              <a:latin typeface="Cambria Math" panose="02040503050406030204" pitchFamily="18" charset="0"/>
                              <a:cs typeface="Times New Roman" panose="02020603050405020304" pitchFamily="18" charset="0"/>
                            </a:rPr>
                            <m:t>27</m:t>
                          </m:r>
                        </m:den>
                      </m:f>
                    </m:oMath>
                  </m:oMathPara>
                </a14:m>
                <a:endParaRPr lang="en-US" sz="8800" b="1" dirty="0">
                  <a:solidFill>
                    <a:srgbClr val="002060"/>
                  </a:solidFill>
                  <a:latin typeface="Times New Roman" panose="02020603050405020304" pitchFamily="18" charset="0"/>
                  <a:cs typeface="Times New Roman" panose="02020603050405020304" pitchFamily="18" charset="0"/>
                </a:endParaRPr>
              </a:p>
              <a:p>
                <a:endParaRPr lang="en-US" sz="28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068407" y="2203045"/>
                <a:ext cx="5647986" cy="2977162"/>
              </a:xfrm>
              <a:prstGeom prst="rect">
                <a:avLst/>
              </a:prstGeom>
              <a:blipFill>
                <a:blip r:embed="rId5"/>
                <a:stretch>
                  <a:fillRect/>
                </a:stretch>
              </a:blipFill>
              <a:ln w="28575">
                <a:solidFill>
                  <a:srgbClr val="002060"/>
                </a:solidFill>
                <a:prstDash val="dashDot"/>
              </a:ln>
            </p:spPr>
            <p:txBody>
              <a:bodyPr/>
              <a:lstStyle/>
              <a:p>
                <a:r>
                  <a:rPr lang="en-US">
                    <a:noFill/>
                  </a:rPr>
                  <a:t> </a:t>
                </a:r>
              </a:p>
            </p:txBody>
          </p:sp>
        </mc:Fallback>
      </mc:AlternateContent>
      <p:sp>
        <p:nvSpPr>
          <p:cNvPr id="21" name="Rectangle 20"/>
          <p:cNvSpPr/>
          <p:nvPr/>
        </p:nvSpPr>
        <p:spPr>
          <a:xfrm>
            <a:off x="8044201" y="2173306"/>
            <a:ext cx="1428596" cy="2646878"/>
          </a:xfrm>
          <a:prstGeom prst="rect">
            <a:avLst/>
          </a:prstGeom>
          <a:noFill/>
          <a:ln w="28575">
            <a:noFill/>
            <a:prstDash val="dashDot"/>
          </a:ln>
        </p:spPr>
        <p:txBody>
          <a:bodyPr wrap="none" lIns="91440" tIns="45720" rIns="91440" bIns="45720">
            <a:spAutoFit/>
          </a:bodyPr>
          <a:lstStyle/>
          <a:p>
            <a:pPr algn="ctr"/>
            <a:r>
              <a:rPr lang="en-US" sz="166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6494" t="-3832" r="-4342" b="-4336"/>
          <a:stretch/>
        </p:blipFill>
        <p:spPr>
          <a:xfrm>
            <a:off x="-299290" y="-160822"/>
            <a:ext cx="3169868" cy="3093539"/>
          </a:xfrm>
          <a:prstGeom prst="diamond">
            <a:avLst/>
          </a:prstGeom>
        </p:spPr>
      </p:pic>
      <p:grpSp>
        <p:nvGrpSpPr>
          <p:cNvPr id="18" name="Group 17"/>
          <p:cNvGrpSpPr/>
          <p:nvPr/>
        </p:nvGrpSpPr>
        <p:grpSpPr>
          <a:xfrm>
            <a:off x="1056512" y="-1327439"/>
            <a:ext cx="5296332" cy="7880797"/>
            <a:chOff x="2175888" y="-1206255"/>
            <a:chExt cx="5296332" cy="7880797"/>
          </a:xfrm>
        </p:grpSpPr>
        <p:grpSp>
          <p:nvGrpSpPr>
            <p:cNvPr id="13" name="Group 12"/>
            <p:cNvGrpSpPr/>
            <p:nvPr/>
          </p:nvGrpSpPr>
          <p:grpSpPr>
            <a:xfrm>
              <a:off x="2175888" y="-1206255"/>
              <a:ext cx="5296332" cy="6235052"/>
              <a:chOff x="2742085" y="-1388140"/>
              <a:chExt cx="5296332" cy="6235052"/>
            </a:xfrm>
          </p:grpSpPr>
          <p:cxnSp>
            <p:nvCxnSpPr>
              <p:cNvPr id="5" name="Straight Connector 4"/>
              <p:cNvCxnSpPr/>
              <p:nvPr/>
            </p:nvCxnSpPr>
            <p:spPr>
              <a:xfrm>
                <a:off x="4618912" y="2788207"/>
                <a:ext cx="0" cy="2058705"/>
              </a:xfrm>
              <a:prstGeom prst="line">
                <a:avLst/>
              </a:prstGeom>
              <a:ln w="127000">
                <a:solidFill>
                  <a:schemeClr val="bg1"/>
                </a:solidFill>
              </a:ln>
            </p:spPr>
            <p:style>
              <a:lnRef idx="3">
                <a:schemeClr val="dk1"/>
              </a:lnRef>
              <a:fillRef idx="0">
                <a:schemeClr val="dk1"/>
              </a:fillRef>
              <a:effectRef idx="2">
                <a:schemeClr val="dk1"/>
              </a:effectRef>
              <a:fontRef idx="minor">
                <a:schemeClr val="tx1"/>
              </a:fontRef>
            </p:style>
          </p:cxnSp>
          <p:pic>
            <p:nvPicPr>
              <p:cNvPr id="16" name="Picture 15"/>
              <p:cNvPicPr>
                <a:picLocks noChangeAspect="1"/>
              </p:cNvPicPr>
              <p:nvPr/>
            </p:nvPicPr>
            <p:blipFill rotWithShape="1">
              <a:blip r:embed="rId7">
                <a:extLst>
                  <a:ext uri="{BEBA8EAE-BF5A-486C-A8C5-ECC9F3942E4B}">
                    <a14:imgProps xmlns:a14="http://schemas.microsoft.com/office/drawing/2010/main">
                      <a14:imgLayer r:embed="rId8">
                        <a14:imgEffect>
                          <a14:backgroundRemoval t="22695" b="86879" l="6738" r="63830">
                            <a14:foregroundMark x1="42730" y1="59220" x2="39894" y2="68972"/>
                            <a14:foregroundMark x1="41667" y1="52305" x2="46809" y2="51950"/>
                            <a14:foregroundMark x1="38830" y1="48227" x2="40603" y2="48936"/>
                            <a14:foregroundMark x1="41667" y1="49468" x2="43794" y2="52305"/>
                          </a14:backgroundRemoval>
                        </a14:imgEffect>
                      </a14:imgLayer>
                    </a14:imgProps>
                  </a:ext>
                  <a:ext uri="{28A0092B-C50C-407E-A947-70E740481C1C}">
                    <a14:useLocalDpi xmlns:a14="http://schemas.microsoft.com/office/drawing/2010/main" val="0"/>
                  </a:ext>
                </a:extLst>
              </a:blip>
              <a:srcRect r="7844" b="16060"/>
              <a:stretch/>
            </p:blipFill>
            <p:spPr>
              <a:xfrm>
                <a:off x="2742085" y="-1388140"/>
                <a:ext cx="5296332" cy="4824184"/>
              </a:xfrm>
              <a:prstGeom prst="rect">
                <a:avLst/>
              </a:prstGeom>
            </p:spPr>
          </p:pic>
        </p:grpSp>
        <p:pic>
          <p:nvPicPr>
            <p:cNvPr id="17" name="Picture 2" descr="Cartoon Boy Wearing Astronaut Costume Stock Vector - Illustration of  background, outside: 121458535"/>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3164198" y="3383053"/>
              <a:ext cx="3291489" cy="3291489"/>
            </a:xfrm>
            <a:prstGeom prst="rect">
              <a:avLst/>
            </a:prstGeom>
            <a:noFill/>
            <a:extLst>
              <a:ext uri="{909E8E84-426E-40DD-AFC4-6F175D3DCCD1}">
                <a14:hiddenFill xmlns:a14="http://schemas.microsoft.com/office/drawing/2010/main">
                  <a:solidFill>
                    <a:srgbClr val="FFFFFF"/>
                  </a:solidFill>
                </a14:hiddenFill>
              </a:ext>
            </a:extLst>
          </p:spPr>
        </p:pic>
      </p:grpSp>
      <p:pic>
        <p:nvPicPr>
          <p:cNvPr id="24" name="图片 20"/>
          <p:cNvPicPr>
            <a:picLocks noChangeAspect="1"/>
          </p:cNvPicPr>
          <p:nvPr/>
        </p:nvPicPr>
        <p:blipFill rotWithShape="1">
          <a:blip r:embed="rId11" cstate="screen"/>
          <a:srcRect/>
          <a:stretch>
            <a:fillRect/>
          </a:stretch>
        </p:blipFill>
        <p:spPr>
          <a:xfrm rot="18287752">
            <a:off x="7583500" y="365301"/>
            <a:ext cx="1771803" cy="1687187"/>
          </a:xfrm>
          <a:prstGeom prst="rect">
            <a:avLst/>
          </a:prstGeom>
        </p:spPr>
      </p:pic>
    </p:spTree>
    <p:extLst>
      <p:ext uri="{BB962C8B-B14F-4D97-AF65-F5344CB8AC3E}">
        <p14:creationId xmlns:p14="http://schemas.microsoft.com/office/powerpoint/2010/main" val="11080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47"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par>
                                <p:cTn id="29" presetID="53" presetClass="exit" presetSubtype="32" fill="hold" nodeType="withEffect">
                                  <p:stCondLst>
                                    <p:cond delay="0"/>
                                  </p:stCondLst>
                                  <p:childTnLst>
                                    <p:anim calcmode="lin" valueType="num">
                                      <p:cBhvr>
                                        <p:cTn id="30" dur="500"/>
                                        <p:tgtEl>
                                          <p:spTgt spid="2"/>
                                        </p:tgtEl>
                                        <p:attrNameLst>
                                          <p:attrName>ppt_w</p:attrName>
                                        </p:attrNameLst>
                                      </p:cBhvr>
                                      <p:tavLst>
                                        <p:tav tm="0">
                                          <p:val>
                                            <p:strVal val="ppt_w"/>
                                          </p:val>
                                        </p:tav>
                                        <p:tav tm="100000">
                                          <p:val>
                                            <p:fltVal val="0"/>
                                          </p:val>
                                        </p:tav>
                                      </p:tavLst>
                                    </p:anim>
                                    <p:anim calcmode="lin" valueType="num">
                                      <p:cBhvr>
                                        <p:cTn id="31" dur="500"/>
                                        <p:tgtEl>
                                          <p:spTgt spid="2"/>
                                        </p:tgtEl>
                                        <p:attrNameLst>
                                          <p:attrName>ppt_h</p:attrName>
                                        </p:attrNameLst>
                                      </p:cBhvr>
                                      <p:tavLst>
                                        <p:tav tm="0">
                                          <p:val>
                                            <p:strVal val="ppt_h"/>
                                          </p:val>
                                        </p:tav>
                                        <p:tav tm="100000">
                                          <p:val>
                                            <p:fltVal val="0"/>
                                          </p:val>
                                        </p:tav>
                                      </p:tavLst>
                                    </p:anim>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999" y="8137"/>
            <a:ext cx="12181577" cy="6849360"/>
          </a:xfrm>
          <a:prstGeom prst="rect">
            <a:avLst/>
          </a:prstGeom>
        </p:spPr>
      </p:pic>
      <p:pic>
        <p:nvPicPr>
          <p:cNvPr id="36" name="图片 5"/>
          <p:cNvPicPr>
            <a:picLocks noChangeAspect="1"/>
          </p:cNvPicPr>
          <p:nvPr/>
        </p:nvPicPr>
        <p:blipFill>
          <a:blip r:embed="rId4"/>
          <a:srcRect/>
          <a:stretch>
            <a:fillRect/>
          </a:stretch>
        </p:blipFill>
        <p:spPr bwMode="auto">
          <a:xfrm flipH="1">
            <a:off x="7589837" y="8137"/>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8795" y="358587"/>
            <a:ext cx="6104556" cy="3631763"/>
          </a:xfrm>
          <a:prstGeom prst="rect">
            <a:avLst/>
          </a:prstGeom>
          <a:noFill/>
        </p:spPr>
        <p:txBody>
          <a:bodyPr wrap="none" lIns="91440" tIns="45720" rIns="91440" bIns="45720">
            <a:spAutoFit/>
          </a:bodyPr>
          <a:lstStyle/>
          <a:p>
            <a:pPr algn="ctr"/>
            <a:r>
              <a:rPr lang="en-US" sz="11500" b="1"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Chúc</a:t>
            </a:r>
            <a:r>
              <a:rPr lang="en-US" sz="115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 </a:t>
            </a:r>
            <a:r>
              <a:rPr lang="en-US" sz="11500" b="1"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các</a:t>
            </a:r>
            <a:r>
              <a:rPr lang="en-US" sz="115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 </a:t>
            </a:r>
            <a:r>
              <a:rPr lang="en-US" sz="11500" b="1" cap="none" spc="50" dirty="0" err="1">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em</a:t>
            </a:r>
            <a:endParaRPr lang="en-US" sz="115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endParaRPr>
          </a:p>
          <a:p>
            <a:pPr algn="ctr"/>
            <a:r>
              <a:rPr lang="en-US" sz="115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học</a:t>
            </a:r>
            <a:r>
              <a:rPr lang="en-US" sz="11500" b="1" spc="50" dirty="0">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 </a:t>
            </a:r>
            <a:r>
              <a:rPr lang="en-US" sz="115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rPr>
              <a:t>tốt</a:t>
            </a:r>
            <a:endParaRPr lang="en-US" sz="115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UVN But Long 2" panose="00000400000000000000" pitchFamily="2" charset="0"/>
            </a:endParaRPr>
          </a:p>
        </p:txBody>
      </p:sp>
      <p:pic>
        <p:nvPicPr>
          <p:cNvPr id="25" name="Picture 23" descr="未标题-2"/>
          <p:cNvPicPr>
            <a:picLocks noChangeAspect="1" noChangeArrowheads="1"/>
          </p:cNvPicPr>
          <p:nvPr/>
        </p:nvPicPr>
        <p:blipFill>
          <a:blip r:embed="rId5" cstate="screen"/>
          <a:srcRect/>
          <a:stretch>
            <a:fillRect/>
          </a:stretch>
        </p:blipFill>
        <p:spPr bwMode="auto">
          <a:xfrm>
            <a:off x="277918" y="4281573"/>
            <a:ext cx="1667834" cy="18559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artoon Boy Wearing Astronaut Costume Stock Vector - Illustration of  background, outside: 12145853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353492">
            <a:off x="4707761" y="1904231"/>
            <a:ext cx="4723806" cy="472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616077"/>
      </p:ext>
    </p:extLst>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组合 24"/>
          <p:cNvGrpSpPr/>
          <p:nvPr/>
        </p:nvGrpSpPr>
        <p:grpSpPr>
          <a:xfrm>
            <a:off x="0" y="0"/>
            <a:ext cx="12192000" cy="6857365"/>
            <a:chOff x="0" y="0"/>
            <a:chExt cx="19200" cy="10799"/>
          </a:xfrm>
        </p:grpSpPr>
        <p:pic>
          <p:nvPicPr>
            <p:cNvPr id="10" name="图片 9" descr="图片4"/>
            <p:cNvPicPr>
              <a:picLocks noChangeAspect="1"/>
            </p:cNvPicPr>
            <p:nvPr/>
          </p:nvPicPr>
          <p:blipFill>
            <a:blip r:embed="rId3"/>
            <a:stretch>
              <a:fillRect/>
            </a:stretch>
          </p:blipFill>
          <p:spPr>
            <a:xfrm>
              <a:off x="0" y="1"/>
              <a:ext cx="14232" cy="10799"/>
            </a:xfrm>
            <a:prstGeom prst="rect">
              <a:avLst/>
            </a:prstGeom>
          </p:spPr>
        </p:pic>
        <p:pic>
          <p:nvPicPr>
            <p:cNvPr id="20"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0482"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E:\设计\PPT\宇航员.png宇航员"/>
          <p:cNvPicPr>
            <a:picLocks noChangeAspect="1"/>
          </p:cNvPicPr>
          <p:nvPr/>
        </p:nvPicPr>
        <p:blipFill>
          <a:blip r:embed="rId6"/>
          <a:srcRect/>
          <a:stretch>
            <a:fillRect/>
          </a:stretch>
        </p:blipFill>
        <p:spPr>
          <a:xfrm>
            <a:off x="-80942" y="1982897"/>
            <a:ext cx="4130160" cy="4761085"/>
          </a:xfrm>
          <a:prstGeom prst="rect">
            <a:avLst/>
          </a:prstGeom>
        </p:spPr>
      </p:pic>
      <p:sp>
        <p:nvSpPr>
          <p:cNvPr id="15" name="Rectangle 14"/>
          <p:cNvSpPr/>
          <p:nvPr/>
        </p:nvSpPr>
        <p:spPr>
          <a:xfrm>
            <a:off x="6251151" y="536347"/>
            <a:ext cx="4240263" cy="1446550"/>
          </a:xfrm>
          <a:prstGeom prst="rect">
            <a:avLst/>
          </a:prstGeom>
          <a:noFill/>
        </p:spPr>
        <p:txBody>
          <a:bodyPr wrap="none" lIns="91440" tIns="45720" rIns="91440" bIns="45720">
            <a:spAutoFit/>
          </a:bodyPr>
          <a:lstStyle/>
          <a:p>
            <a:pPr algn="ct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Chinh</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16" name="Rectangle 15"/>
          <p:cNvSpPr/>
          <p:nvPr/>
        </p:nvSpPr>
        <p:spPr>
          <a:xfrm>
            <a:off x="5531540" y="1945859"/>
            <a:ext cx="3672800" cy="1446550"/>
          </a:xfrm>
          <a:prstGeom prst="rect">
            <a:avLst/>
          </a:prstGeom>
          <a:noFill/>
        </p:spPr>
        <p:txBody>
          <a:bodyPr wrap="non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p</a:t>
            </a: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hục</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2" name="Rectangle 21"/>
          <p:cNvSpPr/>
          <p:nvPr/>
        </p:nvSpPr>
        <p:spPr>
          <a:xfrm>
            <a:off x="8394742" y="3334916"/>
            <a:ext cx="2582758" cy="1446550"/>
          </a:xfrm>
          <a:prstGeom prst="rect">
            <a:avLst/>
          </a:prstGeom>
          <a:noFill/>
        </p:spPr>
        <p:txBody>
          <a:bodyPr wrap="none" lIns="91440" tIns="45720" rIns="91440" bIns="45720">
            <a:spAutoFit/>
          </a:bodyPr>
          <a:lstStyle/>
          <a:p>
            <a:pPr algn="ctr"/>
            <a:r>
              <a:rPr lang="en-US" sz="8800" b="1" dirty="0">
                <a:ln w="0"/>
                <a:solidFill>
                  <a:srgbClr val="00B050"/>
                </a:solidFill>
                <a:effectLst>
                  <a:reflection blurRad="6350" stA="53000" endA="300" endPos="35500" dir="5400000" sy="-90000" algn="bl" rotWithShape="0"/>
                </a:effectLst>
                <a:latin typeface="UTM Rockwell" panose="02040603050506020204" pitchFamily="18" charset="0"/>
              </a:rPr>
              <a:t>S</a:t>
            </a:r>
            <a:r>
              <a:rPr lang="en-US" sz="8800" b="1" cap="none" spc="0" dirty="0">
                <a:ln w="0"/>
                <a:solidFill>
                  <a:srgbClr val="00B050"/>
                </a:solidFill>
                <a:effectLst>
                  <a:reflection blurRad="6350" stA="53000" endA="300" endPos="35500" dir="5400000" sy="-90000" algn="bl" rotWithShape="0"/>
                </a:effectLst>
                <a:latin typeface="UTM Rockwell" panose="02040603050506020204" pitchFamily="18" charset="0"/>
              </a:rPr>
              <a:t>ao</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6" name="Rectangle 25"/>
          <p:cNvSpPr/>
          <p:nvPr/>
        </p:nvSpPr>
        <p:spPr>
          <a:xfrm>
            <a:off x="7491867" y="4838700"/>
            <a:ext cx="3579826" cy="1446550"/>
          </a:xfrm>
          <a:prstGeom prst="rect">
            <a:avLst/>
          </a:prstGeom>
          <a:noFill/>
        </p:spPr>
        <p:txBody>
          <a:bodyPr wrap="non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Thuỷ</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pic>
        <p:nvPicPr>
          <p:cNvPr id="5122" name="Picture 2" descr="Sao Thủy Hình ảnh PNG | Vector và các tập tin PSD | Tải về miễn phí trên  Pngtr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78" b="90000" l="5278" r="90000">
                        <a14:backgroundMark x1="24167" y1="41667" x2="24444" y2="49722"/>
                        <a14:backgroundMark x1="73056" y1="37500" x2="77500" y2="50000"/>
                        <a14:backgroundMark x1="40833" y1="27778" x2="42222" y2="27500"/>
                        <a14:backgroundMark x1="52500" y1="25278" x2="58056" y2="28333"/>
                      </a14:backgroundRemoval>
                    </a14:imgEffect>
                  </a14:imgLayer>
                </a14:imgProps>
              </a:ext>
              <a:ext uri="{28A0092B-C50C-407E-A947-70E740481C1C}">
                <a14:useLocalDpi xmlns:a14="http://schemas.microsoft.com/office/drawing/2010/main" val="0"/>
              </a:ext>
            </a:extLst>
          </a:blip>
          <a:srcRect/>
          <a:stretch>
            <a:fillRect/>
          </a:stretch>
        </p:blipFill>
        <p:spPr bwMode="auto">
          <a:xfrm rot="20189592">
            <a:off x="4617151" y="2389368"/>
            <a:ext cx="3948139" cy="3948141"/>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0"/>
          <p:cNvPicPr>
            <a:picLocks noChangeAspect="1"/>
          </p:cNvPicPr>
          <p:nvPr/>
        </p:nvPicPr>
        <p:blipFill rotWithShape="1">
          <a:blip r:embed="rId9" cstate="screen"/>
          <a:srcRect/>
          <a:stretch>
            <a:fillRect/>
          </a:stretch>
        </p:blipFill>
        <p:spPr>
          <a:xfrm rot="18287752">
            <a:off x="10239154" y="2005704"/>
            <a:ext cx="1771803" cy="16871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1000"/>
                                        <p:tgtEl>
                                          <p:spTgt spid="20482"/>
                                        </p:tgtEl>
                                      </p:cBhvr>
                                    </p:animEffect>
                                    <p:anim calcmode="lin" valueType="num">
                                      <p:cBhvr>
                                        <p:cTn id="12" dur="1000" fill="hold"/>
                                        <p:tgtEl>
                                          <p:spTgt spid="20482"/>
                                        </p:tgtEl>
                                        <p:attrNameLst>
                                          <p:attrName>ppt_x</p:attrName>
                                        </p:attrNameLst>
                                      </p:cBhvr>
                                      <p:tavLst>
                                        <p:tav tm="0">
                                          <p:val>
                                            <p:strVal val="#ppt_x"/>
                                          </p:val>
                                        </p:tav>
                                        <p:tav tm="100000">
                                          <p:val>
                                            <p:strVal val="#ppt_x"/>
                                          </p:val>
                                        </p:tav>
                                      </p:tavLst>
                                    </p:anim>
                                    <p:anim calcmode="lin" valueType="num">
                                      <p:cBhvr>
                                        <p:cTn id="13" dur="1000" fill="hold"/>
                                        <p:tgtEl>
                                          <p:spTgt spid="2048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41" presetClass="entr" presetSubtype="0" fill="hold" grpId="0" nodeType="with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par>
                                <p:cTn id="25" presetID="41" presetClass="entr" presetSubtype="0" fill="hold" grpId="0" nodeType="withEffect">
                                  <p:stCondLst>
                                    <p:cond delay="0"/>
                                  </p:stCondLst>
                                  <p:iterate type="lt">
                                    <p:tmPct val="10000"/>
                                  </p:iterate>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6"/>
                                        </p:tgtEl>
                                        <p:attrNameLst>
                                          <p:attrName>ppt_y</p:attrName>
                                        </p:attrNameLst>
                                      </p:cBhvr>
                                      <p:tavLst>
                                        <p:tav tm="0">
                                          <p:val>
                                            <p:strVal val="#ppt_y"/>
                                          </p:val>
                                        </p:tav>
                                        <p:tav tm="100000">
                                          <p:val>
                                            <p:strVal val="#ppt_y"/>
                                          </p:val>
                                        </p:tav>
                                      </p:tavLst>
                                    </p:anim>
                                    <p:anim calcmode="lin" valueType="num">
                                      <p:cBhvr>
                                        <p:cTn id="2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6"/>
                                        </p:tgtEl>
                                      </p:cBhvr>
                                    </p:animEffect>
                                  </p:childTnLst>
                                </p:cTn>
                              </p:par>
                              <p:par>
                                <p:cTn id="32" presetID="41" presetClass="entr" presetSubtype="0" fill="hold" grpId="0" nodeType="with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par>
                                <p:cTn id="39" presetID="41" presetClass="entr" presetSubtype="0" fill="hold" grpId="0" nodeType="withEffect">
                                  <p:stCondLst>
                                    <p:cond delay="0"/>
                                  </p:stCondLst>
                                  <p:iterate type="lt">
                                    <p:tmPct val="10000"/>
                                  </p:iterate>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26"/>
                                        </p:tgtEl>
                                        <p:attrNameLst>
                                          <p:attrName>ppt_y</p:attrName>
                                        </p:attrNameLst>
                                      </p:cBhvr>
                                      <p:tavLst>
                                        <p:tav tm="0">
                                          <p:val>
                                            <p:strVal val="#ppt_y"/>
                                          </p:val>
                                        </p:tav>
                                        <p:tav tm="100000">
                                          <p:val>
                                            <p:strVal val="#ppt_y"/>
                                          </p:val>
                                        </p:tav>
                                      </p:tavLst>
                                    </p:anim>
                                    <p:anim calcmode="lin" valueType="num">
                                      <p:cBhvr>
                                        <p:cTn id="43"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26"/>
                                        </p:tgtEl>
                                      </p:cBhvr>
                                    </p:animEffect>
                                  </p:childTnLst>
                                </p:cTn>
                              </p:par>
                            </p:childTnLst>
                          </p:cTn>
                        </p:par>
                        <p:par>
                          <p:cTn id="46" fill="hold">
                            <p:stCondLst>
                              <p:cond delay="2200"/>
                            </p:stCondLst>
                            <p:childTnLst>
                              <p:par>
                                <p:cTn id="47" presetID="22" presetClass="entr" presetSubtype="4"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5122"/>
                                        </p:tgtEl>
                                        <p:attrNameLst>
                                          <p:attrName>style.visibility</p:attrName>
                                        </p:attrNameLst>
                                      </p:cBhvr>
                                      <p:to>
                                        <p:strVal val="visible"/>
                                      </p:to>
                                    </p:set>
                                    <p:anim calcmode="lin" valueType="num">
                                      <p:cBhvr>
                                        <p:cTn id="52" dur="500" fill="hold"/>
                                        <p:tgtEl>
                                          <p:spTgt spid="5122"/>
                                        </p:tgtEl>
                                        <p:attrNameLst>
                                          <p:attrName>ppt_w</p:attrName>
                                        </p:attrNameLst>
                                      </p:cBhvr>
                                      <p:tavLst>
                                        <p:tav tm="0">
                                          <p:val>
                                            <p:fltVal val="0"/>
                                          </p:val>
                                        </p:tav>
                                        <p:tav tm="100000">
                                          <p:val>
                                            <p:strVal val="#ppt_w"/>
                                          </p:val>
                                        </p:tav>
                                      </p:tavLst>
                                    </p:anim>
                                    <p:anim calcmode="lin" valueType="num">
                                      <p:cBhvr>
                                        <p:cTn id="53" dur="500" fill="hold"/>
                                        <p:tgtEl>
                                          <p:spTgt spid="5122"/>
                                        </p:tgtEl>
                                        <p:attrNameLst>
                                          <p:attrName>ppt_h</p:attrName>
                                        </p:attrNameLst>
                                      </p:cBhvr>
                                      <p:tavLst>
                                        <p:tav tm="0">
                                          <p:val>
                                            <p:fltVal val="0"/>
                                          </p:val>
                                        </p:tav>
                                        <p:tav tm="100000">
                                          <p:val>
                                            <p:strVal val="#ppt_h"/>
                                          </p:val>
                                        </p:tav>
                                      </p:tavLst>
                                    </p:anim>
                                    <p:animEffect transition="in" filter="fade">
                                      <p:cBhvr>
                                        <p:cTn id="5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5696" y="599634"/>
            <a:ext cx="7629686" cy="646331"/>
          </a:xfrm>
          <a:prstGeom prst="rect">
            <a:avLst/>
          </a:prstGeom>
          <a:noFill/>
          <a:ln w="41275">
            <a:solidFill>
              <a:srgbClr val="071931"/>
            </a:solidFill>
            <a:prstDash val="lgDashDotDot"/>
          </a:ln>
        </p:spPr>
        <p:txBody>
          <a:bodyPr wrap="square" rtlCol="0">
            <a:spAutoFit/>
          </a:bodyPr>
          <a:lstStyle/>
          <a:p>
            <a:pPr algn="ctr"/>
            <a:r>
              <a:rPr lang="en-US" sz="3600" b="1" dirty="0">
                <a:solidFill>
                  <a:schemeClr val="tx2">
                    <a:lumMod val="75000"/>
                  </a:schemeClr>
                </a:solidFill>
                <a:effectLst/>
                <a:latin typeface="Arial" panose="020B0604020202020204" pitchFamily="34" charset="0"/>
                <a:cs typeface="Arial" panose="020B0604020202020204" pitchFamily="34" charset="0"/>
              </a:rPr>
              <a:t>So </a:t>
            </a:r>
            <a:r>
              <a:rPr lang="en-US" sz="3600" b="1" dirty="0" err="1">
                <a:solidFill>
                  <a:schemeClr val="tx2">
                    <a:lumMod val="75000"/>
                  </a:schemeClr>
                </a:solidFill>
                <a:effectLst/>
                <a:latin typeface="Arial" panose="020B0604020202020204" pitchFamily="34" charset="0"/>
                <a:cs typeface="Arial" panose="020B0604020202020204" pitchFamily="34" charset="0"/>
              </a:rPr>
              <a:t>sánh</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hai</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cùng</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mẫu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số</a:t>
            </a:r>
            <a:endParaRPr lang="en-US" sz="3600" b="1" dirty="0">
              <a:solidFill>
                <a:srgbClr val="FF0000"/>
              </a:solidFill>
              <a:effectLst/>
              <a:latin typeface="Arial" panose="020B0604020202020204" pitchFamily="34" charset="0"/>
              <a:cs typeface="Arial" panose="020B0604020202020204" pitchFamily="34" charset="0"/>
            </a:endParaRPr>
          </a:p>
        </p:txBody>
      </p:sp>
      <p:sp>
        <p:nvSpPr>
          <p:cNvPr id="3" name="TextBox 2"/>
          <p:cNvSpPr txBox="1"/>
          <p:nvPr/>
        </p:nvSpPr>
        <p:spPr>
          <a:xfrm>
            <a:off x="2579595" y="1407444"/>
            <a:ext cx="7629686" cy="1200329"/>
          </a:xfrm>
          <a:prstGeom prst="rect">
            <a:avLst/>
          </a:prstGeom>
          <a:noFill/>
        </p:spPr>
        <p:txBody>
          <a:bodyPr wrap="square" rtlCol="0">
            <a:spAutoFit/>
          </a:bodyPr>
          <a:lstStyle/>
          <a:p>
            <a:pPr algn="ct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nào</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có</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tử</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lớn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hơn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thì</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đó</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lớn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hơn</a:t>
            </a:r>
            <a:endParaRPr lang="en-US" sz="3600" b="1" dirty="0">
              <a:solidFill>
                <a:schemeClr val="tx2">
                  <a:lumMod val="75000"/>
                </a:schemeClr>
              </a:solidFill>
              <a:effectLst/>
              <a:latin typeface="Arial" panose="020B0604020202020204" pitchFamily="34" charset="0"/>
              <a:cs typeface="Arial" panose="020B0604020202020204" pitchFamily="34" charset="0"/>
            </a:endParaRPr>
          </a:p>
        </p:txBody>
      </p:sp>
      <p:sp>
        <p:nvSpPr>
          <p:cNvPr id="4" name="TextBox 3"/>
          <p:cNvSpPr txBox="1"/>
          <p:nvPr/>
        </p:nvSpPr>
        <p:spPr>
          <a:xfrm>
            <a:off x="1555544" y="3819703"/>
            <a:ext cx="7629686" cy="646331"/>
          </a:xfrm>
          <a:prstGeom prst="rect">
            <a:avLst/>
          </a:prstGeom>
          <a:noFill/>
          <a:ln w="41275">
            <a:solidFill>
              <a:srgbClr val="071931"/>
            </a:solidFill>
            <a:prstDash val="lgDashDot"/>
          </a:ln>
        </p:spPr>
        <p:txBody>
          <a:bodyPr wrap="square" rtlCol="0">
            <a:spAutoFit/>
          </a:bodyPr>
          <a:lstStyle/>
          <a:p>
            <a:pPr algn="ctr"/>
            <a:r>
              <a:rPr lang="en-US" sz="3600" b="1" dirty="0">
                <a:solidFill>
                  <a:schemeClr val="tx2">
                    <a:lumMod val="75000"/>
                  </a:schemeClr>
                </a:solidFill>
                <a:latin typeface="Arial" panose="020B0604020202020204" pitchFamily="34" charset="0"/>
                <a:cs typeface="Arial" panose="020B0604020202020204" pitchFamily="34" charset="0"/>
              </a:rPr>
              <a:t>So </a:t>
            </a:r>
            <a:r>
              <a:rPr lang="en-US" sz="3600" b="1" dirty="0" err="1">
                <a:solidFill>
                  <a:schemeClr val="tx2">
                    <a:lumMod val="75000"/>
                  </a:schemeClr>
                </a:solidFill>
                <a:latin typeface="Arial" panose="020B0604020202020204" pitchFamily="34" charset="0"/>
                <a:cs typeface="Arial" panose="020B0604020202020204" pitchFamily="34" charset="0"/>
              </a:rPr>
              <a:t>sánh</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chemeClr val="tx2">
                    <a:lumMod val="75000"/>
                  </a:schemeClr>
                </a:solidFill>
                <a:latin typeface="Arial" panose="020B0604020202020204" pitchFamily="34" charset="0"/>
                <a:cs typeface="Arial" panose="020B0604020202020204" pitchFamily="34" charset="0"/>
              </a:rPr>
              <a:t>hai</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chemeClr val="tx2">
                    <a:lumMod val="75000"/>
                  </a:schemeClr>
                </a:solidFill>
                <a:latin typeface="Arial" panose="020B0604020202020204" pitchFamily="34" charset="0"/>
                <a:cs typeface="Arial" panose="020B0604020202020204" pitchFamily="34" charset="0"/>
              </a:rPr>
              <a:t>phân</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chemeClr val="tx2">
                    <a:lumMod val="75000"/>
                  </a:schemeClr>
                </a:solidFill>
                <a:latin typeface="Arial" panose="020B0604020202020204" pitchFamily="34" charset="0"/>
                <a:cs typeface="Arial" panose="020B0604020202020204" pitchFamily="34" charset="0"/>
              </a:rPr>
              <a:t>số</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cùng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tử</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endParaRPr lang="en-US" sz="3600" b="1"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2125696" y="4738918"/>
            <a:ext cx="7629686" cy="1200329"/>
          </a:xfrm>
          <a:prstGeom prst="rect">
            <a:avLst/>
          </a:prstGeom>
          <a:noFill/>
        </p:spPr>
        <p:txBody>
          <a:bodyPr wrap="square" rtlCol="0">
            <a:spAutoFit/>
          </a:bodyPr>
          <a:lstStyle/>
          <a:p>
            <a:pPr algn="ct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nào</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có</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mẫu</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lớn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hơn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thì</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đó</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bé</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hơn</a:t>
            </a:r>
            <a:endParaRPr lang="en-US" sz="3600" b="1" dirty="0">
              <a:solidFill>
                <a:schemeClr val="tx2">
                  <a:lumMod val="75000"/>
                </a:schemeClr>
              </a:solidFill>
              <a:effectLst/>
              <a:latin typeface="Arial" panose="020B0604020202020204" pitchFamily="34" charset="0"/>
              <a:cs typeface="Arial" panose="020B0604020202020204" pitchFamily="34" charset="0"/>
            </a:endParaRPr>
          </a:p>
        </p:txBody>
      </p:sp>
      <p:pic>
        <p:nvPicPr>
          <p:cNvPr id="4098" name="Picture 2" descr="Hình ảnh Dấu Hỏi PNG, Vector, PSD, và biểu tượng để tải về miễn phí |  pngtre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444" l="4167" r="99444"/>
                    </a14:imgEffect>
                  </a14:imgLayer>
                </a14:imgProps>
              </a:ext>
              <a:ext uri="{28A0092B-C50C-407E-A947-70E740481C1C}">
                <a14:useLocalDpi xmlns:a14="http://schemas.microsoft.com/office/drawing/2010/main" val="0"/>
              </a:ext>
            </a:extLst>
          </a:blip>
          <a:srcRect/>
          <a:stretch>
            <a:fillRect/>
          </a:stretch>
        </p:blipFill>
        <p:spPr bwMode="auto">
          <a:xfrm>
            <a:off x="985392" y="506109"/>
            <a:ext cx="1140304" cy="11403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ình ảnh Dấu Hỏi PNG, Vector, PSD, và biểu tượng để tải về miễn phí |  pngtre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444" l="4167" r="99444"/>
                    </a14:imgEffect>
                  </a14:imgLayer>
                </a14:imgProps>
              </a:ext>
              <a:ext uri="{28A0092B-C50C-407E-A947-70E740481C1C}">
                <a14:useLocalDpi xmlns:a14="http://schemas.microsoft.com/office/drawing/2010/main" val="0"/>
              </a:ext>
            </a:extLst>
          </a:blip>
          <a:srcRect/>
          <a:stretch>
            <a:fillRect/>
          </a:stretch>
        </p:blipFill>
        <p:spPr bwMode="auto">
          <a:xfrm>
            <a:off x="932736" y="3666355"/>
            <a:ext cx="953029" cy="953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681195" y="2579596"/>
            <a:ext cx="7629686" cy="1200329"/>
          </a:xfrm>
          <a:prstGeom prst="rect">
            <a:avLst/>
          </a:prstGeom>
          <a:noFill/>
        </p:spPr>
        <p:txBody>
          <a:bodyPr wrap="square" rtlCol="0">
            <a:spAutoFit/>
          </a:bodyPr>
          <a:lstStyle/>
          <a:p>
            <a:pPr algn="ct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nào</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có</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tử</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bé</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hơn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thì</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đó</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bé</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hơn</a:t>
            </a:r>
            <a:endParaRPr lang="en-US" sz="3600" b="1" dirty="0">
              <a:solidFill>
                <a:schemeClr val="tx2">
                  <a:lumMod val="75000"/>
                </a:schemeClr>
              </a:solidFill>
              <a:effectLst/>
              <a:latin typeface="Arial" panose="020B0604020202020204" pitchFamily="34" charset="0"/>
              <a:cs typeface="Arial" panose="020B0604020202020204" pitchFamily="34" charset="0"/>
            </a:endParaRPr>
          </a:p>
        </p:txBody>
      </p:sp>
      <p:pic>
        <p:nvPicPr>
          <p:cNvPr id="9" name="图片 20"/>
          <p:cNvPicPr>
            <a:picLocks noChangeAspect="1"/>
          </p:cNvPicPr>
          <p:nvPr/>
        </p:nvPicPr>
        <p:blipFill rotWithShape="1">
          <a:blip r:embed="rId4" cstate="screen"/>
          <a:srcRect/>
          <a:stretch>
            <a:fillRect/>
          </a:stretch>
        </p:blipFill>
        <p:spPr>
          <a:xfrm rot="18287752">
            <a:off x="2013997" y="1325889"/>
            <a:ext cx="927996" cy="883678"/>
          </a:xfrm>
          <a:prstGeom prst="rect">
            <a:avLst/>
          </a:prstGeom>
        </p:spPr>
      </p:pic>
      <p:pic>
        <p:nvPicPr>
          <p:cNvPr id="10" name="图片 20"/>
          <p:cNvPicPr>
            <a:picLocks noChangeAspect="1"/>
          </p:cNvPicPr>
          <p:nvPr/>
        </p:nvPicPr>
        <p:blipFill rotWithShape="1">
          <a:blip r:embed="rId4" cstate="screen"/>
          <a:srcRect/>
          <a:stretch>
            <a:fillRect/>
          </a:stretch>
        </p:blipFill>
        <p:spPr>
          <a:xfrm rot="18287752">
            <a:off x="2087460" y="2438554"/>
            <a:ext cx="927996" cy="883678"/>
          </a:xfrm>
          <a:prstGeom prst="rect">
            <a:avLst/>
          </a:prstGeom>
        </p:spPr>
      </p:pic>
      <p:pic>
        <p:nvPicPr>
          <p:cNvPr id="11" name="图片 20"/>
          <p:cNvPicPr>
            <a:picLocks noChangeAspect="1"/>
          </p:cNvPicPr>
          <p:nvPr/>
        </p:nvPicPr>
        <p:blipFill rotWithShape="1">
          <a:blip r:embed="rId4" cstate="screen"/>
          <a:srcRect/>
          <a:stretch>
            <a:fillRect/>
          </a:stretch>
        </p:blipFill>
        <p:spPr>
          <a:xfrm rot="18287752">
            <a:off x="1589580" y="4877044"/>
            <a:ext cx="927996" cy="883678"/>
          </a:xfrm>
          <a:prstGeom prst="rect">
            <a:avLst/>
          </a:prstGeom>
        </p:spPr>
      </p:pic>
    </p:spTree>
    <p:extLst>
      <p:ext uri="{BB962C8B-B14F-4D97-AF65-F5344CB8AC3E}">
        <p14:creationId xmlns:p14="http://schemas.microsoft.com/office/powerpoint/2010/main" val="207430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4098"/>
                                        </p:tgtEl>
                                        <p:attrNameLst>
                                          <p:attrName>style.visibility</p:attrName>
                                        </p:attrNameLst>
                                      </p:cBhvr>
                                      <p:to>
                                        <p:strVal val="visible"/>
                                      </p:to>
                                    </p:set>
                                    <p:anim calcmode="lin" valueType="num">
                                      <p:cBhvr>
                                        <p:cTn id="22" dur="500" fill="hold"/>
                                        <p:tgtEl>
                                          <p:spTgt spid="4098"/>
                                        </p:tgtEl>
                                        <p:attrNameLst>
                                          <p:attrName>ppt_w</p:attrName>
                                        </p:attrNameLst>
                                      </p:cBhvr>
                                      <p:tavLst>
                                        <p:tav tm="0">
                                          <p:val>
                                            <p:fltVal val="0"/>
                                          </p:val>
                                        </p:tav>
                                        <p:tav tm="100000">
                                          <p:val>
                                            <p:strVal val="#ppt_w"/>
                                          </p:val>
                                        </p:tav>
                                      </p:tavLst>
                                    </p:anim>
                                    <p:anim calcmode="lin" valueType="num">
                                      <p:cBhvr>
                                        <p:cTn id="23" dur="500" fill="hold"/>
                                        <p:tgtEl>
                                          <p:spTgt spid="4098"/>
                                        </p:tgtEl>
                                        <p:attrNameLst>
                                          <p:attrName>ppt_h</p:attrName>
                                        </p:attrNameLst>
                                      </p:cBhvr>
                                      <p:tavLst>
                                        <p:tav tm="0">
                                          <p:val>
                                            <p:fltVal val="0"/>
                                          </p:val>
                                        </p:tav>
                                        <p:tav tm="100000">
                                          <p:val>
                                            <p:strVal val="#ppt_h"/>
                                          </p:val>
                                        </p:tav>
                                      </p:tavLst>
                                    </p:anim>
                                    <p:animEffect transition="in" filter="fade">
                                      <p:cBhvr>
                                        <p:cTn id="24" dur="5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
                            </p:stCondLst>
                            <p:childTnLst>
                              <p:par>
                                <p:cTn id="44" presetID="22" presetClass="entr" presetSubtype="4"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down)">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0" fill="hold"/>
                                        <p:tgtEl>
                                          <p:spTgt spid="5"/>
                                        </p:tgtEl>
                                        <p:attrNameLst>
                                          <p:attrName>ppt_w</p:attrName>
                                        </p:attrNameLst>
                                      </p:cBhvr>
                                      <p:tavLst>
                                        <p:tav tm="0">
                                          <p:val>
                                            <p:fltVal val="0"/>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animEffect transition="in" filter="fade">
                                      <p:cBhvr>
                                        <p:cTn id="53" dur="500"/>
                                        <p:tgtEl>
                                          <p:spTgt spid="5"/>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down)">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98654" y="2240961"/>
            <a:ext cx="7629686" cy="646331"/>
          </a:xfrm>
          <a:prstGeom prst="rect">
            <a:avLst/>
          </a:prstGeom>
          <a:noFill/>
        </p:spPr>
        <p:txBody>
          <a:bodyPr wrap="square" rtlCol="0">
            <a:spAutoFit/>
          </a:bodyPr>
          <a:lstStyle/>
          <a:p>
            <a:pPr algn="ctr"/>
            <a:r>
              <a:rPr lang="en-US" sz="3600" b="1" dirty="0" err="1">
                <a:solidFill>
                  <a:schemeClr val="tx2">
                    <a:lumMod val="75000"/>
                  </a:schemeClr>
                </a:solidFill>
                <a:effectLst/>
                <a:latin typeface="Arial" panose="020B0604020202020204" pitchFamily="34" charset="0"/>
                <a:cs typeface="Arial" panose="020B0604020202020204" pitchFamily="34" charset="0"/>
              </a:rPr>
              <a:t>Bước</a:t>
            </a:r>
            <a:r>
              <a:rPr lang="en-US" sz="3600" b="1" dirty="0">
                <a:solidFill>
                  <a:schemeClr val="tx2">
                    <a:lumMod val="75000"/>
                  </a:schemeClr>
                </a:solidFill>
                <a:effectLst/>
                <a:latin typeface="Arial" panose="020B0604020202020204" pitchFamily="34" charset="0"/>
                <a:cs typeface="Arial" panose="020B0604020202020204" pitchFamily="34" charset="0"/>
              </a:rPr>
              <a:t> 1: </a:t>
            </a:r>
            <a:r>
              <a:rPr lang="en-US" sz="3600" b="1" dirty="0" err="1">
                <a:solidFill>
                  <a:schemeClr val="tx2">
                    <a:lumMod val="75000"/>
                  </a:schemeClr>
                </a:solidFill>
                <a:effectLst/>
                <a:latin typeface="Arial" panose="020B0604020202020204" pitchFamily="34" charset="0"/>
                <a:cs typeface="Arial" panose="020B0604020202020204" pitchFamily="34" charset="0"/>
              </a:rPr>
              <a:t>Quy</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đồng</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hai</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endParaRPr lang="en-US" sz="3600" b="1" dirty="0">
              <a:solidFill>
                <a:schemeClr val="tx2">
                  <a:lumMod val="75000"/>
                </a:schemeClr>
              </a:solidFill>
              <a:effectLst/>
              <a:latin typeface="Arial" panose="020B0604020202020204" pitchFamily="34" charset="0"/>
              <a:cs typeface="Arial" panose="020B0604020202020204" pitchFamily="34" charset="0"/>
            </a:endParaRPr>
          </a:p>
        </p:txBody>
      </p:sp>
      <p:sp>
        <p:nvSpPr>
          <p:cNvPr id="4" name="TextBox 3"/>
          <p:cNvSpPr txBox="1"/>
          <p:nvPr/>
        </p:nvSpPr>
        <p:spPr>
          <a:xfrm>
            <a:off x="2044788" y="3096187"/>
            <a:ext cx="7629686" cy="1200329"/>
          </a:xfrm>
          <a:prstGeom prst="rect">
            <a:avLst/>
          </a:prstGeom>
          <a:noFill/>
        </p:spPr>
        <p:txBody>
          <a:bodyPr wrap="square" rtlCol="0">
            <a:spAutoFit/>
          </a:bodyPr>
          <a:lstStyle/>
          <a:p>
            <a:pPr algn="ctr"/>
            <a:r>
              <a:rPr lang="en-US" sz="3600" b="1" dirty="0" err="1">
                <a:solidFill>
                  <a:schemeClr val="tx2">
                    <a:lumMod val="75000"/>
                  </a:schemeClr>
                </a:solidFill>
                <a:effectLst/>
                <a:latin typeface="Arial" panose="020B0604020202020204" pitchFamily="34" charset="0"/>
                <a:cs typeface="Arial" panose="020B0604020202020204" pitchFamily="34" charset="0"/>
              </a:rPr>
              <a:t>Bước</a:t>
            </a:r>
            <a:r>
              <a:rPr lang="en-US" sz="3600" b="1" dirty="0">
                <a:solidFill>
                  <a:schemeClr val="tx2">
                    <a:lumMod val="75000"/>
                  </a:schemeClr>
                </a:solidFill>
                <a:effectLst/>
                <a:latin typeface="Arial" panose="020B0604020202020204" pitchFamily="34" charset="0"/>
                <a:cs typeface="Arial" panose="020B0604020202020204" pitchFamily="34" charset="0"/>
              </a:rPr>
              <a:t> 2: So </a:t>
            </a:r>
            <a:r>
              <a:rPr lang="en-US" sz="3600" b="1" dirty="0" err="1">
                <a:solidFill>
                  <a:schemeClr val="tx2">
                    <a:lumMod val="75000"/>
                  </a:schemeClr>
                </a:solidFill>
                <a:effectLst/>
                <a:latin typeface="Arial" panose="020B0604020202020204" pitchFamily="34" charset="0"/>
                <a:cs typeface="Arial" panose="020B0604020202020204" pitchFamily="34" charset="0"/>
              </a:rPr>
              <a:t>sánh</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các</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tử</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của</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hai</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phân</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số</a:t>
            </a:r>
            <a:r>
              <a:rPr lang="en-US" sz="3600" b="1" dirty="0">
                <a:solidFill>
                  <a:schemeClr val="tx2">
                    <a:lumMod val="75000"/>
                  </a:schemeClr>
                </a:solidFill>
                <a:effectLst/>
                <a:latin typeface="Arial" panose="020B0604020202020204" pitchFamily="34" charset="0"/>
                <a:cs typeface="Arial" panose="020B0604020202020204" pitchFamily="34" charset="0"/>
              </a:rPr>
              <a:t> </a:t>
            </a:r>
            <a:r>
              <a:rPr lang="en-US" sz="3600" b="1" dirty="0" err="1">
                <a:solidFill>
                  <a:schemeClr val="tx2">
                    <a:lumMod val="75000"/>
                  </a:schemeClr>
                </a:solidFill>
                <a:effectLst/>
                <a:latin typeface="Arial" panose="020B0604020202020204" pitchFamily="34" charset="0"/>
                <a:cs typeface="Arial" panose="020B0604020202020204" pitchFamily="34" charset="0"/>
              </a:rPr>
              <a:t>mới</a:t>
            </a:r>
            <a:endParaRPr lang="en-US" sz="3600" b="1" dirty="0">
              <a:solidFill>
                <a:schemeClr val="tx2">
                  <a:lumMod val="75000"/>
                </a:schemeClr>
              </a:solidFill>
              <a:effectLst/>
              <a:latin typeface="Arial" panose="020B0604020202020204" pitchFamily="34" charset="0"/>
              <a:cs typeface="Arial" panose="020B0604020202020204" pitchFamily="34" charset="0"/>
            </a:endParaRPr>
          </a:p>
        </p:txBody>
      </p:sp>
      <p:sp>
        <p:nvSpPr>
          <p:cNvPr id="5" name="TextBox 4"/>
          <p:cNvSpPr txBox="1"/>
          <p:nvPr/>
        </p:nvSpPr>
        <p:spPr>
          <a:xfrm>
            <a:off x="1668433" y="1079036"/>
            <a:ext cx="7629686" cy="646331"/>
          </a:xfrm>
          <a:prstGeom prst="rect">
            <a:avLst/>
          </a:prstGeom>
          <a:noFill/>
          <a:ln w="41275">
            <a:solidFill>
              <a:srgbClr val="071931"/>
            </a:solidFill>
            <a:prstDash val="lgDashDot"/>
          </a:ln>
        </p:spPr>
        <p:txBody>
          <a:bodyPr wrap="square" rtlCol="0">
            <a:spAutoFit/>
          </a:bodyPr>
          <a:lstStyle/>
          <a:p>
            <a:pPr algn="ctr"/>
            <a:r>
              <a:rPr lang="en-US" sz="3600" b="1" dirty="0">
                <a:solidFill>
                  <a:schemeClr val="tx2">
                    <a:lumMod val="75000"/>
                  </a:schemeClr>
                </a:solidFill>
                <a:latin typeface="Arial" panose="020B0604020202020204" pitchFamily="34" charset="0"/>
                <a:cs typeface="Arial" panose="020B0604020202020204" pitchFamily="34" charset="0"/>
              </a:rPr>
              <a:t>So </a:t>
            </a:r>
            <a:r>
              <a:rPr lang="en-US" sz="3600" b="1" dirty="0" err="1">
                <a:solidFill>
                  <a:schemeClr val="tx2">
                    <a:lumMod val="75000"/>
                  </a:schemeClr>
                </a:solidFill>
                <a:latin typeface="Arial" panose="020B0604020202020204" pitchFamily="34" charset="0"/>
                <a:cs typeface="Arial" panose="020B0604020202020204" pitchFamily="34" charset="0"/>
              </a:rPr>
              <a:t>sánh</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chemeClr val="tx2">
                    <a:lumMod val="75000"/>
                  </a:schemeClr>
                </a:solidFill>
                <a:latin typeface="Arial" panose="020B0604020202020204" pitchFamily="34" charset="0"/>
                <a:cs typeface="Arial" panose="020B0604020202020204" pitchFamily="34" charset="0"/>
              </a:rPr>
              <a:t>hai</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chemeClr val="tx2">
                    <a:lumMod val="75000"/>
                  </a:schemeClr>
                </a:solidFill>
                <a:latin typeface="Arial" panose="020B0604020202020204" pitchFamily="34" charset="0"/>
                <a:cs typeface="Arial" panose="020B0604020202020204" pitchFamily="34" charset="0"/>
              </a:rPr>
              <a:t>phân</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chemeClr val="tx2">
                    <a:lumMod val="75000"/>
                  </a:schemeClr>
                </a:solidFill>
                <a:latin typeface="Arial" panose="020B0604020202020204" pitchFamily="34" charset="0"/>
                <a:cs typeface="Arial" panose="020B0604020202020204" pitchFamily="34" charset="0"/>
              </a:rPr>
              <a:t>số</a:t>
            </a:r>
            <a:r>
              <a:rPr lang="en-US" sz="3600" b="1" dirty="0">
                <a:solidFill>
                  <a:schemeClr val="tx2">
                    <a:lumMod val="75000"/>
                  </a:schemeClr>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khác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mẫu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số</a:t>
            </a:r>
            <a:endParaRPr lang="en-US" sz="3600" b="1" dirty="0">
              <a:solidFill>
                <a:srgbClr val="FF0000"/>
              </a:solidFill>
              <a:latin typeface="Arial" panose="020B0604020202020204" pitchFamily="34" charset="0"/>
              <a:cs typeface="Arial" panose="020B0604020202020204" pitchFamily="34" charset="0"/>
            </a:endParaRPr>
          </a:p>
        </p:txBody>
      </p:sp>
      <p:pic>
        <p:nvPicPr>
          <p:cNvPr id="6" name="Picture 2" descr="Hình ảnh Dấu Hỏi PNG, Vector, PSD, và biểu tượng để tải về miễn phí |  pngtre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99444" l="4167" r="99444"/>
                    </a14:imgEffect>
                  </a14:imgLayer>
                </a14:imgProps>
              </a:ext>
              <a:ext uri="{28A0092B-C50C-407E-A947-70E740481C1C}">
                <a14:useLocalDpi xmlns:a14="http://schemas.microsoft.com/office/drawing/2010/main" val="0"/>
              </a:ext>
            </a:extLst>
          </a:blip>
          <a:srcRect/>
          <a:stretch>
            <a:fillRect/>
          </a:stretch>
        </p:blipFill>
        <p:spPr bwMode="auto">
          <a:xfrm>
            <a:off x="1045625" y="925688"/>
            <a:ext cx="953029" cy="9530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Boy Wearing Astronaut Costume Stock Vector - Illustration of  background, outside: 121458535"/>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9125" l="3750" r="90000">
                        <a14:foregroundMark x1="28000" y1="54875" x2="31375" y2="55875"/>
                        <a14:foregroundMark x1="47000" y1="55125" x2="49375" y2="54750"/>
                      </a14:backgroundRemoval>
                    </a14:imgEffect>
                  </a14:imgLayer>
                </a14:imgProps>
              </a:ext>
              <a:ext uri="{28A0092B-C50C-407E-A947-70E740481C1C}">
                <a14:useLocalDpi xmlns:a14="http://schemas.microsoft.com/office/drawing/2010/main" val="0"/>
              </a:ext>
            </a:extLst>
          </a:blip>
          <a:srcRect/>
          <a:stretch>
            <a:fillRect/>
          </a:stretch>
        </p:blipFill>
        <p:spPr bwMode="auto">
          <a:xfrm rot="1154195">
            <a:off x="8937474" y="3137710"/>
            <a:ext cx="3060654" cy="3060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03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0"/>
            <a:ext cx="12192000" cy="6857365"/>
            <a:chOff x="0" y="0"/>
            <a:chExt cx="19200" cy="10799"/>
          </a:xfrm>
        </p:grpSpPr>
        <p:pic>
          <p:nvPicPr>
            <p:cNvPr id="10" name="图片 9" descr="图片4"/>
            <p:cNvPicPr>
              <a:picLocks noChangeAspect="1"/>
            </p:cNvPicPr>
            <p:nvPr/>
          </p:nvPicPr>
          <p:blipFill>
            <a:blip r:embed="rId3"/>
            <a:stretch>
              <a:fillRect/>
            </a:stretch>
          </p:blipFill>
          <p:spPr>
            <a:xfrm>
              <a:off x="0" y="1"/>
              <a:ext cx="14232" cy="10799"/>
            </a:xfrm>
            <a:prstGeom prst="rect">
              <a:avLst/>
            </a:prstGeom>
          </p:spPr>
        </p:pic>
        <p:pic>
          <p:nvPicPr>
            <p:cNvPr id="20"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0482"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sp>
        <p:nvSpPr>
          <p:cNvPr id="15" name="Rectangle 14"/>
          <p:cNvSpPr/>
          <p:nvPr/>
        </p:nvSpPr>
        <p:spPr>
          <a:xfrm>
            <a:off x="6251151" y="536347"/>
            <a:ext cx="4240263" cy="1446550"/>
          </a:xfrm>
          <a:prstGeom prst="rect">
            <a:avLst/>
          </a:prstGeom>
          <a:noFill/>
        </p:spPr>
        <p:txBody>
          <a:bodyPr wrap="none" lIns="91440" tIns="45720" rIns="91440" bIns="45720">
            <a:spAutoFit/>
          </a:bodyPr>
          <a:lstStyle/>
          <a:p>
            <a:pPr algn="ct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Chinh</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16" name="Rectangle 15"/>
          <p:cNvSpPr/>
          <p:nvPr/>
        </p:nvSpPr>
        <p:spPr>
          <a:xfrm>
            <a:off x="5531540" y="1945859"/>
            <a:ext cx="3672800" cy="1446550"/>
          </a:xfrm>
          <a:prstGeom prst="rect">
            <a:avLst/>
          </a:prstGeom>
          <a:noFill/>
        </p:spPr>
        <p:txBody>
          <a:bodyPr wrap="non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p</a:t>
            </a: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hục</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2" name="Rectangle 21"/>
          <p:cNvSpPr/>
          <p:nvPr/>
        </p:nvSpPr>
        <p:spPr>
          <a:xfrm>
            <a:off x="8394742" y="3334916"/>
            <a:ext cx="2582758" cy="1446550"/>
          </a:xfrm>
          <a:prstGeom prst="rect">
            <a:avLst/>
          </a:prstGeom>
          <a:noFill/>
        </p:spPr>
        <p:txBody>
          <a:bodyPr wrap="none" lIns="91440" tIns="45720" rIns="91440" bIns="45720">
            <a:spAutoFit/>
          </a:bodyPr>
          <a:lstStyle/>
          <a:p>
            <a:pPr algn="ctr"/>
            <a:r>
              <a:rPr lang="en-US" sz="8800" b="1" dirty="0">
                <a:ln w="0"/>
                <a:solidFill>
                  <a:srgbClr val="00B050"/>
                </a:solidFill>
                <a:effectLst>
                  <a:reflection blurRad="6350" stA="53000" endA="300" endPos="35500" dir="5400000" sy="-90000" algn="bl" rotWithShape="0"/>
                </a:effectLst>
                <a:latin typeface="UTM Rockwell" panose="02040603050506020204" pitchFamily="18" charset="0"/>
              </a:rPr>
              <a:t>S</a:t>
            </a:r>
            <a:r>
              <a:rPr lang="en-US" sz="8800" b="1" cap="none" spc="0" dirty="0">
                <a:ln w="0"/>
                <a:solidFill>
                  <a:srgbClr val="00B050"/>
                </a:solidFill>
                <a:effectLst>
                  <a:reflection blurRad="6350" stA="53000" endA="300" endPos="35500" dir="5400000" sy="-90000" algn="bl" rotWithShape="0"/>
                </a:effectLst>
                <a:latin typeface="UTM Rockwell" panose="02040603050506020204" pitchFamily="18" charset="0"/>
              </a:rPr>
              <a:t>ao</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6" name="Rectangle 25"/>
          <p:cNvSpPr/>
          <p:nvPr/>
        </p:nvSpPr>
        <p:spPr>
          <a:xfrm>
            <a:off x="7444638" y="4939427"/>
            <a:ext cx="4171332" cy="1446550"/>
          </a:xfrm>
          <a:prstGeom prst="rect">
            <a:avLst/>
          </a:prstGeom>
          <a:noFill/>
        </p:spPr>
        <p:txBody>
          <a:bodyPr wrap="square" lIns="91440" tIns="45720" rIns="91440" bIns="45720">
            <a:spAutoFit/>
          </a:bodyPr>
          <a:lstStyle/>
          <a:p>
            <a:pPr algn="ctr"/>
            <a:r>
              <a:rPr lang="en-US" sz="8800" b="1" dirty="0">
                <a:ln w="0"/>
                <a:solidFill>
                  <a:srgbClr val="00B050"/>
                </a:solidFill>
                <a:effectLst>
                  <a:reflection blurRad="6350" stA="53000" endA="300" endPos="35500" dir="5400000" sy="-90000" algn="bl" rotWithShape="0"/>
                </a:effectLst>
                <a:latin typeface="UTM Rockwell" panose="02040603050506020204" pitchFamily="18" charset="0"/>
              </a:rPr>
              <a:t>Kim</a:t>
            </a:r>
          </a:p>
        </p:txBody>
      </p:sp>
      <p:pic>
        <p:nvPicPr>
          <p:cNvPr id="14" name="图片 20"/>
          <p:cNvPicPr>
            <a:picLocks noChangeAspect="1"/>
          </p:cNvPicPr>
          <p:nvPr/>
        </p:nvPicPr>
        <p:blipFill rotWithShape="1">
          <a:blip r:embed="rId7" cstate="screen"/>
          <a:srcRect/>
          <a:stretch>
            <a:fillRect/>
          </a:stretch>
        </p:blipFill>
        <p:spPr>
          <a:xfrm rot="18287752">
            <a:off x="10239154" y="2005704"/>
            <a:ext cx="1771803" cy="1687187"/>
          </a:xfrm>
          <a:prstGeom prst="rect">
            <a:avLst/>
          </a:prstGeom>
        </p:spPr>
      </p:pic>
    </p:spTree>
    <p:extLst>
      <p:ext uri="{BB962C8B-B14F-4D97-AF65-F5344CB8AC3E}">
        <p14:creationId xmlns:p14="http://schemas.microsoft.com/office/powerpoint/2010/main" val="1845805734"/>
      </p:ext>
    </p:extLst>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7"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1000"/>
                                        <p:tgtEl>
                                          <p:spTgt spid="20482"/>
                                        </p:tgtEl>
                                      </p:cBhvr>
                                    </p:animEffect>
                                    <p:anim calcmode="lin" valueType="num">
                                      <p:cBhvr>
                                        <p:cTn id="11" dur="1000" fill="hold"/>
                                        <p:tgtEl>
                                          <p:spTgt spid="20482"/>
                                        </p:tgtEl>
                                        <p:attrNameLst>
                                          <p:attrName>ppt_x</p:attrName>
                                        </p:attrNameLst>
                                      </p:cBhvr>
                                      <p:tavLst>
                                        <p:tav tm="0">
                                          <p:val>
                                            <p:strVal val="#ppt_x"/>
                                          </p:val>
                                        </p:tav>
                                        <p:tav tm="100000">
                                          <p:val>
                                            <p:strVal val="#ppt_x"/>
                                          </p:val>
                                        </p:tav>
                                      </p:tavLst>
                                    </p:anim>
                                    <p:anim calcmode="lin" valueType="num">
                                      <p:cBhvr>
                                        <p:cTn id="12" dur="1000" fill="hold"/>
                                        <p:tgtEl>
                                          <p:spTgt spid="2048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 calcmode="lin" valueType="num">
                                      <p:cBhvr>
                                        <p:cTn id="2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6"/>
                                        </p:tgtEl>
                                        <p:attrNameLst>
                                          <p:attrName>ppt_y</p:attrName>
                                        </p:attrNameLst>
                                      </p:cBhvr>
                                      <p:tavLst>
                                        <p:tav tm="0">
                                          <p:val>
                                            <p:strVal val="#ppt_y"/>
                                          </p:val>
                                        </p:tav>
                                        <p:tav tm="100000">
                                          <p:val>
                                            <p:strVal val="#ppt_y"/>
                                          </p:val>
                                        </p:tav>
                                      </p:tavLst>
                                    </p:anim>
                                    <p:anim calcmode="lin" valueType="num">
                                      <p:cBhvr>
                                        <p:cTn id="2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6"/>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gtEl>
                                        <p:attrNameLst>
                                          <p:attrName>ppt_y</p:attrName>
                                        </p:attrNameLst>
                                      </p:cBhvr>
                                      <p:tavLst>
                                        <p:tav tm="0">
                                          <p:val>
                                            <p:strVal val="#ppt_y"/>
                                          </p:val>
                                        </p:tav>
                                        <p:tav tm="100000">
                                          <p:val>
                                            <p:strVal val="#ppt_y"/>
                                          </p:val>
                                        </p:tav>
                                      </p:tavLst>
                                    </p:anim>
                                    <p:anim calcmode="lin" valueType="num">
                                      <p:cBhvr>
                                        <p:cTn id="3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6"/>
                                        </p:tgtEl>
                                        <p:attrNameLst>
                                          <p:attrName>ppt_y</p:attrName>
                                        </p:attrNameLst>
                                      </p:cBhvr>
                                      <p:tavLst>
                                        <p:tav tm="0">
                                          <p:val>
                                            <p:strVal val="#ppt_y"/>
                                          </p:val>
                                        </p:tav>
                                        <p:tav tm="100000">
                                          <p:val>
                                            <p:strVal val="#ppt_y"/>
                                          </p:val>
                                        </p:tav>
                                      </p:tavLst>
                                    </p:anim>
                                    <p:anim calcmode="lin" valueType="num">
                                      <p:cBhvr>
                                        <p:cTn id="4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6"/>
                                        </p:tgtEl>
                                      </p:cBhvr>
                                    </p:animEffect>
                                  </p:childTnLst>
                                </p:cTn>
                              </p:par>
                              <p:par>
                                <p:cTn id="45" presetID="22" presetClass="entr" presetSubtype="4"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0817" y="675013"/>
            <a:ext cx="1775998" cy="3170099"/>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a:p>
            <a:pPr algn="ct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1201248" y="1129355"/>
            <a:ext cx="784189" cy="1323439"/>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&gt;</a:t>
            </a:r>
          </a:p>
        </p:txBody>
      </p:sp>
      <p:pic>
        <p:nvPicPr>
          <p:cNvPr id="17" name="图片 55" descr="E:\设计\PPT\图层组3.png图层组3"/>
          <p:cNvPicPr>
            <a:picLocks noChangeAspect="1"/>
          </p:cNvPicPr>
          <p:nvPr/>
        </p:nvPicPr>
        <p:blipFill>
          <a:blip r:embed="rId3"/>
          <a:srcRect/>
          <a:stretch>
            <a:fillRect/>
          </a:stretch>
        </p:blipFill>
        <p:spPr>
          <a:xfrm>
            <a:off x="0" y="3602857"/>
            <a:ext cx="1077921" cy="729615"/>
          </a:xfrm>
          <a:prstGeom prst="rect">
            <a:avLst/>
          </a:prstGeom>
        </p:spPr>
      </p:pic>
      <p:sp>
        <p:nvSpPr>
          <p:cNvPr id="18" name="Rectangle 17"/>
          <p:cNvSpPr/>
          <p:nvPr/>
        </p:nvSpPr>
        <p:spPr>
          <a:xfrm>
            <a:off x="1180515" y="1971596"/>
            <a:ext cx="784189" cy="1323439"/>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p>
        </p:txBody>
      </p:sp>
      <p:sp>
        <p:nvSpPr>
          <p:cNvPr id="19" name="Rectangle 18"/>
          <p:cNvSpPr/>
          <p:nvPr/>
        </p:nvSpPr>
        <p:spPr>
          <a:xfrm>
            <a:off x="1221981" y="2706912"/>
            <a:ext cx="784189" cy="1323439"/>
          </a:xfrm>
          <a:prstGeom prst="rect">
            <a:avLst/>
          </a:prstGeom>
          <a:noFill/>
        </p:spPr>
        <p:txBody>
          <a:bodyPr wrap="none" lIns="91440" tIns="45720" rIns="91440" bIns="45720">
            <a:spAutoFit/>
          </a:bodyPr>
          <a:lstStyle/>
          <a:p>
            <a:pPr algn="ctr"/>
            <a:r>
              <a:rPr lang="en-US" sz="80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TextBox 20"/>
              <p:cNvSpPr txBox="1"/>
              <p:nvPr/>
            </p:nvSpPr>
            <p:spPr>
              <a:xfrm>
                <a:off x="3025562" y="1181549"/>
                <a:ext cx="2546210" cy="12712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9</m:t>
                          </m:r>
                        </m:num>
                        <m:den>
                          <m:r>
                            <m:rPr>
                              <m:nor/>
                            </m:rPr>
                            <a:rPr lang="en-US" sz="4400" b="1" i="0" smtClean="0">
                              <a:solidFill>
                                <a:srgbClr val="002060"/>
                              </a:solidFill>
                              <a:latin typeface="Cambria Math" panose="02040503050406030204" pitchFamily="18" charset="0"/>
                              <a:cs typeface="Times New Roman" panose="02020603050405020304" pitchFamily="18" charset="0"/>
                            </a:rPr>
                            <m:t>1</m:t>
                          </m:r>
                          <m:r>
                            <m:rPr>
                              <m:nor/>
                            </m:rPr>
                            <a:rPr lang="en-US" sz="4400" b="1" i="0" smtClean="0">
                              <a:solidFill>
                                <a:srgbClr val="002060"/>
                              </a:solidFill>
                              <a:latin typeface="Times New Roman" panose="02020603050405020304" pitchFamily="18" charset="0"/>
                              <a:cs typeface="Times New Roman" panose="02020603050405020304" pitchFamily="18" charset="0"/>
                            </a:rPr>
                            <m:t>4</m:t>
                          </m:r>
                        </m:den>
                      </m:f>
                      <m:r>
                        <m:rPr>
                          <m:nor/>
                        </m:rPr>
                        <a:rPr lang="en-US" sz="4400" b="1" i="0"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11</m:t>
                          </m:r>
                        </m:num>
                        <m:den>
                          <m:r>
                            <m:rPr>
                              <m:nor/>
                            </m:rPr>
                            <a:rPr lang="en-US" sz="4400" b="1" i="0" smtClean="0">
                              <a:solidFill>
                                <a:srgbClr val="002060"/>
                              </a:solidFill>
                              <a:latin typeface="Cambria Math" panose="02040503050406030204" pitchFamily="18" charset="0"/>
                              <a:cs typeface="Times New Roman" panose="02020603050405020304" pitchFamily="18" charset="0"/>
                            </a:rPr>
                            <m:t>14</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025562" y="1181549"/>
                <a:ext cx="2546210" cy="127124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195482" y="1181548"/>
                <a:ext cx="2570254"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4</m:t>
                          </m:r>
                        </m:num>
                        <m:den>
                          <m:r>
                            <m:rPr>
                              <m:nor/>
                            </m:rPr>
                            <a:rPr lang="en-US" sz="4400" b="1" i="0" smtClean="0">
                              <a:solidFill>
                                <a:srgbClr val="002060"/>
                              </a:solidFill>
                              <a:latin typeface="Cambria Math" panose="02040503050406030204" pitchFamily="18" charset="0"/>
                              <a:cs typeface="Times New Roman" panose="02020603050405020304" pitchFamily="18" charset="0"/>
                            </a:rPr>
                            <m:t>25</m:t>
                          </m:r>
                        </m:den>
                      </m:f>
                      <m:r>
                        <m:rPr>
                          <m:nor/>
                        </m:rPr>
                        <a:rPr lang="en-US" sz="4400" b="1" i="0"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4</m:t>
                          </m:r>
                        </m:num>
                        <m:den>
                          <m:r>
                            <m:rPr>
                              <m:nor/>
                            </m:rPr>
                            <a:rPr lang="en-US" sz="4400" b="1" i="0" smtClean="0">
                              <a:solidFill>
                                <a:srgbClr val="002060"/>
                              </a:solidFill>
                              <a:latin typeface="Cambria Math" panose="02040503050406030204" pitchFamily="18" charset="0"/>
                              <a:cs typeface="Times New Roman" panose="02020603050405020304" pitchFamily="18" charset="0"/>
                            </a:rPr>
                            <m:t>23</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195482" y="1181548"/>
                <a:ext cx="2570254" cy="127567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9281158" y="1178470"/>
                <a:ext cx="2178032" cy="12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Times New Roman" panose="02020603050405020304" pitchFamily="18" charset="0"/>
                              <a:cs typeface="Times New Roman" panose="02020603050405020304" pitchFamily="18" charset="0"/>
                            </a:rPr>
                            <m:t>14</m:t>
                          </m:r>
                        </m:num>
                        <m:den>
                          <m:r>
                            <m:rPr>
                              <m:nor/>
                            </m:rPr>
                            <a:rPr lang="en-US" sz="4400" b="1" i="0" smtClean="0">
                              <a:solidFill>
                                <a:srgbClr val="002060"/>
                              </a:solidFill>
                              <a:latin typeface="Cambria Math" panose="02040503050406030204" pitchFamily="18" charset="0"/>
                              <a:cs typeface="Times New Roman" panose="02020603050405020304" pitchFamily="18" charset="0"/>
                            </a:rPr>
                            <m:t>1</m:t>
                          </m:r>
                          <m:r>
                            <m:rPr>
                              <m:nor/>
                            </m:rPr>
                            <a:rPr lang="en-US" sz="4400" b="1" i="0" smtClean="0">
                              <a:solidFill>
                                <a:srgbClr val="002060"/>
                              </a:solidFill>
                              <a:latin typeface="Times New Roman" panose="02020603050405020304" pitchFamily="18" charset="0"/>
                              <a:cs typeface="Times New Roman" panose="02020603050405020304" pitchFamily="18" charset="0"/>
                            </a:rPr>
                            <m:t>5</m:t>
                          </m:r>
                        </m:den>
                      </m:f>
                      <m:r>
                        <m:rPr>
                          <m:nor/>
                        </m:rPr>
                        <a:rPr lang="en-US" sz="4400" b="1" i="0"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m:t>
                      </m:r>
                      <m:r>
                        <m:rPr>
                          <m:nor/>
                        </m:rPr>
                        <a:rPr lang="en-US" sz="4400" b="1" i="0" smtClean="0">
                          <a:solidFill>
                            <a:srgbClr val="002060"/>
                          </a:solidFill>
                          <a:latin typeface="Times New Roman" panose="02020603050405020304" pitchFamily="18" charset="0"/>
                          <a:cs typeface="Times New Roman" panose="02020603050405020304" pitchFamily="18" charset="0"/>
                        </a:rPr>
                        <m:t> </m:t>
                      </m:r>
                      <m:r>
                        <a:rPr lang="en-US" sz="4400" b="1" i="1" smtClean="0">
                          <a:solidFill>
                            <a:srgbClr val="002060"/>
                          </a:solidFill>
                          <a:latin typeface="Cambria Math" panose="02040503050406030204" pitchFamily="18" charset="0"/>
                        </a:rPr>
                        <m:t>𝟏</m:t>
                      </m:r>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281158" y="1178470"/>
                <a:ext cx="2178032" cy="127618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3137632" y="2961174"/>
                <a:ext cx="2296141"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8</m:t>
                          </m:r>
                        </m:num>
                        <m:den>
                          <m:r>
                            <m:rPr>
                              <m:nor/>
                            </m:rPr>
                            <a:rPr lang="en-US" sz="4400" b="1" i="0" smtClean="0">
                              <a:solidFill>
                                <a:srgbClr val="002060"/>
                              </a:solidFill>
                              <a:latin typeface="Cambria Math" panose="02040503050406030204" pitchFamily="18" charset="0"/>
                              <a:cs typeface="Times New Roman" panose="02020603050405020304" pitchFamily="18" charset="0"/>
                            </a:rPr>
                            <m:t>9</m:t>
                          </m:r>
                        </m:den>
                      </m:f>
                      <m:r>
                        <m:rPr>
                          <m:nor/>
                        </m:rPr>
                        <a:rPr lang="en-US" sz="4400" b="1" i="0"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rPr>
                            <m:t>𝟐</m:t>
                          </m:r>
                          <m:r>
                            <m:rPr>
                              <m:nor/>
                            </m:rPr>
                            <a:rPr lang="en-US" sz="4400" b="1" i="0" smtClean="0">
                              <a:solidFill>
                                <a:srgbClr val="002060"/>
                              </a:solidFill>
                              <a:latin typeface="Cambria Math" panose="02040503050406030204" pitchFamily="18" charset="0"/>
                            </a:rPr>
                            <m:t>4</m:t>
                          </m:r>
                        </m:num>
                        <m:den>
                          <m:r>
                            <m:rPr>
                              <m:nor/>
                            </m:rPr>
                            <a:rPr lang="en-US" sz="4400" b="1" i="0" smtClean="0">
                              <a:solidFill>
                                <a:srgbClr val="002060"/>
                              </a:solidFill>
                              <a:latin typeface="Cambria Math" panose="02040503050406030204" pitchFamily="18" charset="0"/>
                              <a:cs typeface="Times New Roman" panose="02020603050405020304" pitchFamily="18" charset="0"/>
                            </a:rPr>
                            <m:t>27</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137632" y="2961174"/>
                <a:ext cx="2296141" cy="127567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331596" y="2961174"/>
                <a:ext cx="2634375" cy="127567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 </m:t>
                      </m:r>
                      <m:f>
                        <m:fPr>
                          <m:ctrlPr>
                            <a:rPr lang="en-US" sz="4400" b="1" i="1" smtClean="0">
                              <a:solidFill>
                                <a:srgbClr val="002060"/>
                              </a:solidFill>
                              <a:latin typeface="Cambria Math" panose="02040503050406030204" pitchFamily="18" charset="0"/>
                            </a:rPr>
                          </m:ctrlPr>
                        </m:fPr>
                        <m:num>
                          <m:r>
                            <m:rPr>
                              <m:nor/>
                            </m:rPr>
                            <a:rPr lang="en-US" sz="4400" b="1" i="0" smtClean="0">
                              <a:solidFill>
                                <a:srgbClr val="002060"/>
                              </a:solidFill>
                              <a:latin typeface="Cambria Math" panose="02040503050406030204" pitchFamily="18" charset="0"/>
                            </a:rPr>
                            <m:t>20</m:t>
                          </m:r>
                        </m:num>
                        <m:den>
                          <m:r>
                            <m:rPr>
                              <m:nor/>
                            </m:rPr>
                            <a:rPr lang="en-US" sz="4400" b="1" i="0" smtClean="0">
                              <a:solidFill>
                                <a:srgbClr val="002060"/>
                              </a:solidFill>
                              <a:latin typeface="Cambria Math" panose="02040503050406030204" pitchFamily="18" charset="0"/>
                              <a:cs typeface="Times New Roman" panose="02020603050405020304" pitchFamily="18" charset="0"/>
                            </a:rPr>
                            <m:t>19</m:t>
                          </m:r>
                        </m:den>
                      </m:f>
                      <m:r>
                        <m:rPr>
                          <m:nor/>
                        </m:rPr>
                        <a:rPr lang="en-US" sz="4400" b="1" i="0" smtClean="0">
                          <a:solidFill>
                            <a:srgbClr val="002060"/>
                          </a:solidFill>
                          <a:latin typeface="Cambria Math" panose="02040503050406030204" pitchFamily="18" charset="0"/>
                        </a:rPr>
                        <m:t> </m:t>
                      </m:r>
                      <m:r>
                        <a:rPr lang="en-US" sz="4400" b="1" i="1" smtClean="0">
                          <a:solidFill>
                            <a:srgbClr val="002060"/>
                          </a:solidFill>
                          <a:latin typeface="Cambria Math" panose="02040503050406030204" pitchFamily="18" charset="0"/>
                        </a:rPr>
                        <m:t>...</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rPr>
                            <m:t>𝟐𝟎</m:t>
                          </m:r>
                        </m:num>
                        <m:den>
                          <m:r>
                            <m:rPr>
                              <m:nor/>
                            </m:rPr>
                            <a:rPr lang="en-US" sz="4400" b="1" i="0" smtClean="0">
                              <a:solidFill>
                                <a:srgbClr val="002060"/>
                              </a:solidFill>
                              <a:latin typeface="Cambria Math" panose="02040503050406030204" pitchFamily="18" charset="0"/>
                              <a:cs typeface="Times New Roman" panose="02020603050405020304" pitchFamily="18" charset="0"/>
                            </a:rPr>
                            <m:t>27</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331596" y="2961174"/>
                <a:ext cx="2634375" cy="127567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9863794" y="2961174"/>
                <a:ext cx="2144370" cy="12833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1" i="1" smtClean="0">
                          <a:solidFill>
                            <a:srgbClr val="002060"/>
                          </a:solidFill>
                          <a:latin typeface="Cambria Math" panose="02040503050406030204" pitchFamily="18" charset="0"/>
                        </a:rPr>
                        <m:t>𝟏</m:t>
                      </m:r>
                      <m:r>
                        <a:rPr lang="en-US" sz="4400" b="1" i="1" smtClean="0">
                          <a:solidFill>
                            <a:srgbClr val="002060"/>
                          </a:solidFill>
                          <a:latin typeface="Cambria Math" panose="02040503050406030204" pitchFamily="18" charset="0"/>
                        </a:rPr>
                        <m:t> ...</m:t>
                      </m:r>
                      <m:r>
                        <m:rPr>
                          <m:nor/>
                        </m:rPr>
                        <a:rPr lang="en-US" sz="4400" b="1" i="0" smtClean="0">
                          <a:solidFill>
                            <a:srgbClr val="002060"/>
                          </a:solidFill>
                          <a:latin typeface="Times New Roman" panose="02020603050405020304" pitchFamily="18" charset="0"/>
                          <a:cs typeface="Times New Roman" panose="02020603050405020304" pitchFamily="18" charset="0"/>
                        </a:rPr>
                        <m:t> </m:t>
                      </m:r>
                      <m:f>
                        <m:fPr>
                          <m:ctrlPr>
                            <a:rPr lang="en-US" sz="4400" b="1" i="1" smtClean="0">
                              <a:solidFill>
                                <a:srgbClr val="002060"/>
                              </a:solidFill>
                              <a:latin typeface="Cambria Math" panose="02040503050406030204" pitchFamily="18" charset="0"/>
                            </a:rPr>
                          </m:ctrlPr>
                        </m:fPr>
                        <m:num>
                          <m:r>
                            <a:rPr lang="en-US" sz="4400" b="1" i="1" smtClean="0">
                              <a:solidFill>
                                <a:srgbClr val="002060"/>
                              </a:solidFill>
                              <a:latin typeface="Cambria Math" panose="02040503050406030204" pitchFamily="18" charset="0"/>
                            </a:rPr>
                            <m:t>𝟏𝟓</m:t>
                          </m:r>
                        </m:num>
                        <m:den>
                          <m:r>
                            <m:rPr>
                              <m:nor/>
                            </m:rPr>
                            <a:rPr lang="en-US" sz="4400" b="1" i="0" smtClean="0">
                              <a:solidFill>
                                <a:srgbClr val="002060"/>
                              </a:solidFill>
                              <a:latin typeface="Cambria Math" panose="02040503050406030204" pitchFamily="18" charset="0"/>
                              <a:cs typeface="Times New Roman" panose="02020603050405020304" pitchFamily="18" charset="0"/>
                            </a:rPr>
                            <m:t>1</m:t>
                          </m:r>
                          <m:r>
                            <a:rPr lang="en-US" sz="4400" b="1" i="1" smtClean="0">
                              <a:solidFill>
                                <a:srgbClr val="002060"/>
                              </a:solidFill>
                              <a:latin typeface="Cambria Math" panose="02040503050406030204" pitchFamily="18" charset="0"/>
                              <a:cs typeface="Times New Roman" panose="02020603050405020304" pitchFamily="18" charset="0"/>
                            </a:rPr>
                            <m:t>𝟒</m:t>
                          </m:r>
                        </m:den>
                      </m:f>
                    </m:oMath>
                  </m:oMathPara>
                </a14:m>
                <a:endParaRPr lang="en-US" sz="44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9863794" y="2961174"/>
                <a:ext cx="2144370" cy="1283365"/>
              </a:xfrm>
              <a:prstGeom prst="rect">
                <a:avLst/>
              </a:prstGeom>
              <a:blipFill>
                <a:blip r:embed="rId9"/>
                <a:stretch>
                  <a:fillRect/>
                </a:stretch>
              </a:blipFill>
            </p:spPr>
            <p:txBody>
              <a:bodyPr/>
              <a:lstStyle/>
              <a:p>
                <a:r>
                  <a:rPr lang="en-US">
                    <a:noFill/>
                  </a:rPr>
                  <a:t> </a:t>
                </a:r>
              </a:p>
            </p:txBody>
          </p:sp>
        </mc:Fallback>
      </mc:AlternateContent>
      <p:sp>
        <p:nvSpPr>
          <p:cNvPr id="29" name="Rectangle 28"/>
          <p:cNvSpPr/>
          <p:nvPr/>
        </p:nvSpPr>
        <p:spPr>
          <a:xfrm>
            <a:off x="3955092" y="1208741"/>
            <a:ext cx="784189" cy="1323439"/>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p>
        </p:txBody>
      </p:sp>
      <p:sp>
        <p:nvSpPr>
          <p:cNvPr id="30" name="Rectangle 29"/>
          <p:cNvSpPr/>
          <p:nvPr/>
        </p:nvSpPr>
        <p:spPr>
          <a:xfrm>
            <a:off x="3751082" y="2986921"/>
            <a:ext cx="784189" cy="1323439"/>
          </a:xfrm>
          <a:prstGeom prst="rect">
            <a:avLst/>
          </a:prstGeom>
          <a:noFill/>
        </p:spPr>
        <p:txBody>
          <a:bodyPr wrap="none" lIns="91440" tIns="45720" rIns="91440" bIns="45720">
            <a:spAutoFit/>
          </a:bodyPr>
          <a:lstStyle/>
          <a:p>
            <a:pPr algn="ctr"/>
            <a:r>
              <a:rPr lang="en-US" sz="80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1" name="Rectangle 30"/>
          <p:cNvSpPr/>
          <p:nvPr/>
        </p:nvSpPr>
        <p:spPr>
          <a:xfrm>
            <a:off x="7256688" y="1228897"/>
            <a:ext cx="784189" cy="1323439"/>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p>
        </p:txBody>
      </p:sp>
      <p:sp>
        <p:nvSpPr>
          <p:cNvPr id="32" name="Rectangle 31"/>
          <p:cNvSpPr/>
          <p:nvPr/>
        </p:nvSpPr>
        <p:spPr>
          <a:xfrm>
            <a:off x="10221937" y="1228896"/>
            <a:ext cx="784189" cy="1323439"/>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p>
        </p:txBody>
      </p:sp>
      <p:sp>
        <p:nvSpPr>
          <p:cNvPr id="33" name="Rectangle 32"/>
          <p:cNvSpPr/>
          <p:nvPr/>
        </p:nvSpPr>
        <p:spPr>
          <a:xfrm>
            <a:off x="7285616" y="3009033"/>
            <a:ext cx="784189" cy="1323439"/>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&gt;</a:t>
            </a:r>
          </a:p>
        </p:txBody>
      </p:sp>
      <p:sp>
        <p:nvSpPr>
          <p:cNvPr id="34" name="Rectangle 33"/>
          <p:cNvSpPr/>
          <p:nvPr/>
        </p:nvSpPr>
        <p:spPr>
          <a:xfrm>
            <a:off x="10350871" y="3009032"/>
            <a:ext cx="784189" cy="1323439"/>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&lt;</a:t>
            </a:r>
          </a:p>
        </p:txBody>
      </p:sp>
    </p:spTree>
    <p:extLst>
      <p:ext uri="{BB962C8B-B14F-4D97-AF65-F5344CB8AC3E}">
        <p14:creationId xmlns:p14="http://schemas.microsoft.com/office/powerpoint/2010/main" val="2370594502"/>
      </p:ext>
    </p:extLst>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4"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par>
                          <p:cTn id="21" fill="hold">
                            <p:stCondLst>
                              <p:cond delay="1500"/>
                            </p:stCondLst>
                            <p:childTnLst>
                              <p:par>
                                <p:cTn id="22" presetID="16" presetClass="entr" presetSubtype="2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par>
                          <p:cTn id="29" fill="hold">
                            <p:stCondLst>
                              <p:cond delay="2500"/>
                            </p:stCondLst>
                            <p:childTnLst>
                              <p:par>
                                <p:cTn id="30" presetID="16" presetClass="entr" presetSubtype="21"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par>
                          <p:cTn id="33" fill="hold">
                            <p:stCondLst>
                              <p:cond delay="3000"/>
                            </p:stCondLst>
                            <p:childTnLst>
                              <p:par>
                                <p:cTn id="34" presetID="16" presetClass="entr" presetSubtype="21"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arn(inVertic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1000"/>
                                        <p:tgtEl>
                                          <p:spTgt spid="30"/>
                                        </p:tgtEl>
                                      </p:cBhvr>
                                    </p:animEffect>
                                    <p:anim calcmode="lin" valueType="num">
                                      <p:cBhvr>
                                        <p:cTn id="63" dur="1000" fill="hold"/>
                                        <p:tgtEl>
                                          <p:spTgt spid="30"/>
                                        </p:tgtEl>
                                        <p:attrNameLst>
                                          <p:attrName>ppt_x</p:attrName>
                                        </p:attrNameLst>
                                      </p:cBhvr>
                                      <p:tavLst>
                                        <p:tav tm="0">
                                          <p:val>
                                            <p:strVal val="#ppt_x"/>
                                          </p:val>
                                        </p:tav>
                                        <p:tav tm="100000">
                                          <p:val>
                                            <p:strVal val="#ppt_x"/>
                                          </p:val>
                                        </p:tav>
                                      </p:tavLst>
                                    </p:anim>
                                    <p:anim calcmode="lin" valueType="num">
                                      <p:cBhvr>
                                        <p:cTn id="6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anim calcmode="lin" valueType="num">
                                      <p:cBhvr>
                                        <p:cTn id="70" dur="1000" fill="hold"/>
                                        <p:tgtEl>
                                          <p:spTgt spid="33"/>
                                        </p:tgtEl>
                                        <p:attrNameLst>
                                          <p:attrName>ppt_x</p:attrName>
                                        </p:attrNameLst>
                                      </p:cBhvr>
                                      <p:tavLst>
                                        <p:tav tm="0">
                                          <p:val>
                                            <p:strVal val="#ppt_x"/>
                                          </p:val>
                                        </p:tav>
                                        <p:tav tm="100000">
                                          <p:val>
                                            <p:strVal val="#ppt_x"/>
                                          </p:val>
                                        </p:tav>
                                      </p:tavLst>
                                    </p:anim>
                                    <p:anim calcmode="lin" valueType="num">
                                      <p:cBhvr>
                                        <p:cTn id="7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P spid="22" grpId="0"/>
      <p:bldP spid="23" grpId="0"/>
      <p:bldP spid="24" grpId="0"/>
      <p:bldP spid="26" grpId="0"/>
      <p:bldP spid="27" grpId="0"/>
      <p:bldP spid="29" grpId="0"/>
      <p:bldP spid="30" grpId="0"/>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0"/>
            <a:ext cx="12192000" cy="6857365"/>
            <a:chOff x="0" y="0"/>
            <a:chExt cx="19200" cy="10799"/>
          </a:xfrm>
        </p:grpSpPr>
        <p:pic>
          <p:nvPicPr>
            <p:cNvPr id="10" name="图片 9" descr="图片4"/>
            <p:cNvPicPr>
              <a:picLocks noChangeAspect="1"/>
            </p:cNvPicPr>
            <p:nvPr/>
          </p:nvPicPr>
          <p:blipFill>
            <a:blip r:embed="rId3"/>
            <a:stretch>
              <a:fillRect/>
            </a:stretch>
          </p:blipFill>
          <p:spPr>
            <a:xfrm>
              <a:off x="0" y="1"/>
              <a:ext cx="14232" cy="10799"/>
            </a:xfrm>
            <a:prstGeom prst="rect">
              <a:avLst/>
            </a:prstGeom>
          </p:spPr>
        </p:pic>
        <p:pic>
          <p:nvPicPr>
            <p:cNvPr id="20"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0482"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sp>
        <p:nvSpPr>
          <p:cNvPr id="15" name="Rectangle 14"/>
          <p:cNvSpPr/>
          <p:nvPr/>
        </p:nvSpPr>
        <p:spPr>
          <a:xfrm>
            <a:off x="6251151" y="536347"/>
            <a:ext cx="4240263" cy="1446550"/>
          </a:xfrm>
          <a:prstGeom prst="rect">
            <a:avLst/>
          </a:prstGeom>
          <a:noFill/>
        </p:spPr>
        <p:txBody>
          <a:bodyPr wrap="none" lIns="91440" tIns="45720" rIns="91440" bIns="45720">
            <a:spAutoFit/>
          </a:bodyPr>
          <a:lstStyle/>
          <a:p>
            <a:pPr algn="ct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Chinh</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16" name="Rectangle 15"/>
          <p:cNvSpPr/>
          <p:nvPr/>
        </p:nvSpPr>
        <p:spPr>
          <a:xfrm>
            <a:off x="5531540" y="1945859"/>
            <a:ext cx="3672800" cy="1446550"/>
          </a:xfrm>
          <a:prstGeom prst="rect">
            <a:avLst/>
          </a:prstGeom>
          <a:noFill/>
        </p:spPr>
        <p:txBody>
          <a:bodyPr wrap="non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p</a:t>
            </a: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hục</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2" name="Rectangle 21"/>
          <p:cNvSpPr/>
          <p:nvPr/>
        </p:nvSpPr>
        <p:spPr>
          <a:xfrm>
            <a:off x="8211999" y="3334916"/>
            <a:ext cx="2948244" cy="1446550"/>
          </a:xfrm>
          <a:prstGeom prst="rect">
            <a:avLst/>
          </a:prstGeom>
          <a:noFill/>
        </p:spPr>
        <p:txBody>
          <a:bodyPr wrap="non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Trái</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6" name="Rectangle 25"/>
          <p:cNvSpPr/>
          <p:nvPr/>
        </p:nvSpPr>
        <p:spPr>
          <a:xfrm>
            <a:off x="7444638" y="4939427"/>
            <a:ext cx="4171332" cy="1446550"/>
          </a:xfrm>
          <a:prstGeom prst="rect">
            <a:avLst/>
          </a:prstGeom>
          <a:noFill/>
        </p:spPr>
        <p:txBody>
          <a:bodyPr wrap="squar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Đất</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pic>
        <p:nvPicPr>
          <p:cNvPr id="14" name="图片 20"/>
          <p:cNvPicPr>
            <a:picLocks noChangeAspect="1"/>
          </p:cNvPicPr>
          <p:nvPr/>
        </p:nvPicPr>
        <p:blipFill rotWithShape="1">
          <a:blip r:embed="rId7" cstate="screen"/>
          <a:srcRect/>
          <a:stretch>
            <a:fillRect/>
          </a:stretch>
        </p:blipFill>
        <p:spPr>
          <a:xfrm rot="18287752">
            <a:off x="10239154" y="2005704"/>
            <a:ext cx="1771803" cy="1687187"/>
          </a:xfrm>
          <a:prstGeom prst="rect">
            <a:avLst/>
          </a:prstGeom>
        </p:spPr>
      </p:pic>
      <p:pic>
        <p:nvPicPr>
          <p:cNvPr id="3074" name="Picture 2" descr="Trái đất Máy tính Biểu tượng Clip nghệ thuật - trái đất png tải về - Miễn  phí trong suốt Trái đất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556" b="100000" l="222" r="100000"/>
                    </a14:imgEffect>
                  </a14:imgLayer>
                </a14:imgProps>
              </a:ext>
              <a:ext uri="{28A0092B-C50C-407E-A947-70E740481C1C}">
                <a14:useLocalDpi xmlns:a14="http://schemas.microsoft.com/office/drawing/2010/main" val="0"/>
              </a:ext>
            </a:extLst>
          </a:blip>
          <a:srcRect/>
          <a:stretch>
            <a:fillRect/>
          </a:stretch>
        </p:blipFill>
        <p:spPr bwMode="auto">
          <a:xfrm>
            <a:off x="5112727" y="3806553"/>
            <a:ext cx="2164891" cy="2164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763961"/>
      </p:ext>
    </p:extLst>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fade">
                                      <p:cBhvr>
                                        <p:cTn id="11" dur="1000"/>
                                        <p:tgtEl>
                                          <p:spTgt spid="20482"/>
                                        </p:tgtEl>
                                      </p:cBhvr>
                                    </p:animEffect>
                                    <p:anim calcmode="lin" valueType="num">
                                      <p:cBhvr>
                                        <p:cTn id="12" dur="1000" fill="hold"/>
                                        <p:tgtEl>
                                          <p:spTgt spid="20482"/>
                                        </p:tgtEl>
                                        <p:attrNameLst>
                                          <p:attrName>ppt_x</p:attrName>
                                        </p:attrNameLst>
                                      </p:cBhvr>
                                      <p:tavLst>
                                        <p:tav tm="0">
                                          <p:val>
                                            <p:strVal val="#ppt_x"/>
                                          </p:val>
                                        </p:tav>
                                        <p:tav tm="100000">
                                          <p:val>
                                            <p:strVal val="#ppt_x"/>
                                          </p:val>
                                        </p:tav>
                                      </p:tavLst>
                                    </p:anim>
                                    <p:anim calcmode="lin" valueType="num">
                                      <p:cBhvr>
                                        <p:cTn id="13" dur="1000" fill="hold"/>
                                        <p:tgtEl>
                                          <p:spTgt spid="20482"/>
                                        </p:tgtEl>
                                        <p:attrNameLst>
                                          <p:attrName>ppt_y</p:attrName>
                                        </p:attrNameLst>
                                      </p:cBhvr>
                                      <p:tavLst>
                                        <p:tav tm="0">
                                          <p:val>
                                            <p:strVal val="#ppt_y-.1"/>
                                          </p:val>
                                        </p:tav>
                                        <p:tav tm="100000">
                                          <p:val>
                                            <p:strVal val="#ppt_y"/>
                                          </p:val>
                                        </p:tav>
                                      </p:tavLst>
                                    </p:anim>
                                  </p:childTnLst>
                                </p:cTn>
                              </p:par>
                              <p:par>
                                <p:cTn id="14" presetID="22" presetClass="entr" presetSubtype="4"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5"/>
                                        </p:tgtEl>
                                        <p:attrNameLst>
                                          <p:attrName>ppt_y</p:attrName>
                                        </p:attrNameLst>
                                      </p:cBhvr>
                                      <p:tavLst>
                                        <p:tav tm="0">
                                          <p:val>
                                            <p:strVal val="#ppt_y"/>
                                          </p:val>
                                        </p:tav>
                                        <p:tav tm="100000">
                                          <p:val>
                                            <p:strVal val="#ppt_y"/>
                                          </p:val>
                                        </p:tav>
                                      </p:tavLst>
                                    </p:anim>
                                    <p:anim calcmode="lin" valueType="num">
                                      <p:cBhvr>
                                        <p:cTn id="21"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5"/>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6"/>
                                        </p:tgtEl>
                                        <p:attrNameLst>
                                          <p:attrName>ppt_y</p:attrName>
                                        </p:attrNameLst>
                                      </p:cBhvr>
                                      <p:tavLst>
                                        <p:tav tm="0">
                                          <p:val>
                                            <p:strVal val="#ppt_y"/>
                                          </p:val>
                                        </p:tav>
                                        <p:tav tm="100000">
                                          <p:val>
                                            <p:strVal val="#ppt_y"/>
                                          </p:val>
                                        </p:tav>
                                      </p:tavLst>
                                    </p:anim>
                                    <p:anim calcmode="lin" valueType="num">
                                      <p:cBhvr>
                                        <p:cTn id="2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6"/>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2"/>
                                        </p:tgtEl>
                                        <p:attrNameLst>
                                          <p:attrName>ppt_y</p:attrName>
                                        </p:attrNameLst>
                                      </p:cBhvr>
                                      <p:tavLst>
                                        <p:tav tm="0">
                                          <p:val>
                                            <p:strVal val="#ppt_y"/>
                                          </p:val>
                                        </p:tav>
                                        <p:tav tm="100000">
                                          <p:val>
                                            <p:strVal val="#ppt_y"/>
                                          </p:val>
                                        </p:tav>
                                      </p:tavLst>
                                    </p:anim>
                                    <p:anim calcmode="lin" valueType="num">
                                      <p:cBhvr>
                                        <p:cTn id="35"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2"/>
                                        </p:tgtEl>
                                      </p:cBhvr>
                                    </p:animEffect>
                                  </p:childTnLst>
                                </p:cTn>
                              </p:par>
                              <p:par>
                                <p:cTn id="38" presetID="41" presetClass="entr" presetSubtype="0" fill="hold" grpId="0" nodeType="withEffect">
                                  <p:stCondLst>
                                    <p:cond delay="0"/>
                                  </p:stCondLst>
                                  <p:iterate type="lt">
                                    <p:tmPct val="10000"/>
                                  </p:iterate>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26"/>
                                        </p:tgtEl>
                                        <p:attrNameLst>
                                          <p:attrName>ppt_y</p:attrName>
                                        </p:attrNameLst>
                                      </p:cBhvr>
                                      <p:tavLst>
                                        <p:tav tm="0">
                                          <p:val>
                                            <p:strVal val="#ppt_y"/>
                                          </p:val>
                                        </p:tav>
                                        <p:tav tm="100000">
                                          <p:val>
                                            <p:strVal val="#ppt_y"/>
                                          </p:val>
                                        </p:tav>
                                      </p:tavLst>
                                    </p:anim>
                                    <p:anim calcmode="lin" valueType="num">
                                      <p:cBhvr>
                                        <p:cTn id="4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26"/>
                                        </p:tgtEl>
                                      </p:cBhvr>
                                    </p:animEffect>
                                  </p:childTnLst>
                                </p:cTn>
                              </p:par>
                            </p:childTnLst>
                          </p:cTn>
                        </p:par>
                        <p:par>
                          <p:cTn id="45" fill="hold">
                            <p:stCondLst>
                              <p:cond delay="1500"/>
                            </p:stCondLst>
                            <p:childTnLst>
                              <p:par>
                                <p:cTn id="46" presetID="22" presetClass="entr" presetSubtype="4"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par>
                                <p:cTn id="49" presetID="53" presetClass="entr" presetSubtype="16" fill="hold" nodeType="withEffect">
                                  <p:stCondLst>
                                    <p:cond delay="0"/>
                                  </p:stCondLst>
                                  <p:childTnLst>
                                    <p:set>
                                      <p:cBhvr>
                                        <p:cTn id="50" dur="1" fill="hold">
                                          <p:stCondLst>
                                            <p:cond delay="0"/>
                                          </p:stCondLst>
                                        </p:cTn>
                                        <p:tgtEl>
                                          <p:spTgt spid="3074"/>
                                        </p:tgtEl>
                                        <p:attrNameLst>
                                          <p:attrName>style.visibility</p:attrName>
                                        </p:attrNameLst>
                                      </p:cBhvr>
                                      <p:to>
                                        <p:strVal val="visible"/>
                                      </p:to>
                                    </p:set>
                                    <p:anim calcmode="lin" valueType="num">
                                      <p:cBhvr>
                                        <p:cTn id="51" dur="500" fill="hold"/>
                                        <p:tgtEl>
                                          <p:spTgt spid="3074"/>
                                        </p:tgtEl>
                                        <p:attrNameLst>
                                          <p:attrName>ppt_w</p:attrName>
                                        </p:attrNameLst>
                                      </p:cBhvr>
                                      <p:tavLst>
                                        <p:tav tm="0">
                                          <p:val>
                                            <p:fltVal val="0"/>
                                          </p:val>
                                        </p:tav>
                                        <p:tav tm="100000">
                                          <p:val>
                                            <p:strVal val="#ppt_w"/>
                                          </p:val>
                                        </p:tav>
                                      </p:tavLst>
                                    </p:anim>
                                    <p:anim calcmode="lin" valueType="num">
                                      <p:cBhvr>
                                        <p:cTn id="52" dur="500" fill="hold"/>
                                        <p:tgtEl>
                                          <p:spTgt spid="3074"/>
                                        </p:tgtEl>
                                        <p:attrNameLst>
                                          <p:attrName>ppt_h</p:attrName>
                                        </p:attrNameLst>
                                      </p:cBhvr>
                                      <p:tavLst>
                                        <p:tav tm="0">
                                          <p:val>
                                            <p:fltVal val="0"/>
                                          </p:val>
                                        </p:tav>
                                        <p:tav tm="100000">
                                          <p:val>
                                            <p:strVal val="#ppt_h"/>
                                          </p:val>
                                        </p:tav>
                                      </p:tavLst>
                                    </p:anim>
                                    <p:animEffect transition="in" filter="fade">
                                      <p:cBhvr>
                                        <p:cTn id="5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938"/>
            <a:ext cx="12181577" cy="6849360"/>
          </a:xfrm>
          <a:prstGeom prst="rect">
            <a:avLst/>
          </a:prstGeom>
        </p:spPr>
      </p:pic>
      <p:sp>
        <p:nvSpPr>
          <p:cNvPr id="4" name="TextBox 3"/>
          <p:cNvSpPr txBox="1"/>
          <p:nvPr/>
        </p:nvSpPr>
        <p:spPr>
          <a:xfrm>
            <a:off x="738390" y="306804"/>
            <a:ext cx="10977784" cy="707886"/>
          </a:xfrm>
          <a:prstGeom prst="rect">
            <a:avLst/>
          </a:prstGeom>
          <a:solidFill>
            <a:schemeClr val="bg1"/>
          </a:solidFill>
          <a:ln w="63500" cmpd="thickThin">
            <a:solidFill>
              <a:srgbClr val="002060"/>
            </a:solidFill>
          </a:ln>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Bài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Với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hai</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nhiên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3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5,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hãy</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5" name="矩形 25"/>
          <p:cNvSpPr/>
          <p:nvPr/>
        </p:nvSpPr>
        <p:spPr>
          <a:xfrm>
            <a:off x="565772" y="1515698"/>
            <a:ext cx="7428843" cy="2435573"/>
          </a:xfrm>
          <a:prstGeom prst="rect">
            <a:avLst/>
          </a:prstGeom>
          <a:solidFill>
            <a:schemeClr val="bg1"/>
          </a:solidFill>
          <a:ln w="47625" cmpd="sng">
            <a:solidFill>
              <a:srgbClr val="07193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5"/>
          <p:cNvSpPr txBox="1"/>
          <p:nvPr/>
        </p:nvSpPr>
        <p:spPr>
          <a:xfrm>
            <a:off x="1127010" y="2093492"/>
            <a:ext cx="5582824" cy="707886"/>
          </a:xfrm>
          <a:prstGeom prst="rect">
            <a:avLst/>
          </a:prstGeom>
          <a:solidFill>
            <a:schemeClr val="bg1"/>
          </a:solidFill>
          <a:ln w="63500" cmpd="thickThin">
            <a:noFill/>
          </a:ln>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bé</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p:txBody>
      </p:sp>
      <p:sp>
        <p:nvSpPr>
          <p:cNvPr id="7" name="矩形 25"/>
          <p:cNvSpPr/>
          <p:nvPr/>
        </p:nvSpPr>
        <p:spPr>
          <a:xfrm>
            <a:off x="4153557" y="4152651"/>
            <a:ext cx="7428843" cy="2435573"/>
          </a:xfrm>
          <a:prstGeom prst="rect">
            <a:avLst/>
          </a:prstGeom>
          <a:solidFill>
            <a:schemeClr val="bg1"/>
          </a:solidFill>
          <a:ln w="47625" cmpd="sng">
            <a:solidFill>
              <a:srgbClr val="07193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4344344" y="5016494"/>
            <a:ext cx="5582824" cy="707886"/>
          </a:xfrm>
          <a:prstGeom prst="rect">
            <a:avLst/>
          </a:prstGeom>
          <a:solidFill>
            <a:schemeClr val="bg1"/>
          </a:solidFill>
          <a:ln w="63500" cmpd="thickThin">
            <a:noFill/>
          </a:ln>
        </p:spPr>
        <p:txBody>
          <a:bodyPr wrap="square" rtlCol="0">
            <a:spAutoFit/>
          </a:bodyPr>
          <a:lstStyle/>
          <a:p>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lớn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p>
        </p:txBody>
      </p:sp>
      <p:pic>
        <p:nvPicPr>
          <p:cNvPr id="9" name="图片 20"/>
          <p:cNvPicPr>
            <a:picLocks noChangeAspect="1"/>
          </p:cNvPicPr>
          <p:nvPr/>
        </p:nvPicPr>
        <p:blipFill rotWithShape="1">
          <a:blip r:embed="rId3" cstate="screen"/>
          <a:srcRect/>
          <a:stretch>
            <a:fillRect/>
          </a:stretch>
        </p:blipFill>
        <p:spPr>
          <a:xfrm rot="18287752">
            <a:off x="9347331" y="1889892"/>
            <a:ext cx="1771803" cy="1687187"/>
          </a:xfrm>
          <a:prstGeom prst="rect">
            <a:avLst/>
          </a:prstGeom>
        </p:spPr>
      </p:pic>
      <p:pic>
        <p:nvPicPr>
          <p:cNvPr id="10" name="图片 42"/>
          <p:cNvPicPr>
            <a:picLocks noChangeAspect="1"/>
          </p:cNvPicPr>
          <p:nvPr/>
        </p:nvPicPr>
        <p:blipFill rotWithShape="1">
          <a:blip r:embed="rId4" cstate="screen"/>
          <a:srcRect/>
          <a:stretch>
            <a:fillRect/>
          </a:stretch>
        </p:blipFill>
        <p:spPr>
          <a:xfrm>
            <a:off x="1121832" y="4212321"/>
            <a:ext cx="2420549" cy="1799102"/>
          </a:xfrm>
          <a:prstGeom prst="rect">
            <a:avLst/>
          </a:prstGeom>
        </p:spPr>
      </p:pic>
      <mc:AlternateContent xmlns:mc="http://schemas.openxmlformats.org/markup-compatibility/2006" xmlns:a14="http://schemas.microsoft.com/office/drawing/2010/main">
        <mc:Choice Requires="a14">
          <p:sp>
            <p:nvSpPr>
              <p:cNvPr id="12" name="TextBox 11"/>
              <p:cNvSpPr txBox="1"/>
              <p:nvPr/>
            </p:nvSpPr>
            <p:spPr>
              <a:xfrm>
                <a:off x="6465376" y="1716305"/>
                <a:ext cx="488916" cy="13915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rgbClr val="FF0000"/>
                              </a:solidFill>
                              <a:latin typeface="Cambria Math" panose="02040503050406030204" pitchFamily="18" charset="0"/>
                            </a:rPr>
                          </m:ctrlPr>
                        </m:fPr>
                        <m:num>
                          <m:r>
                            <m:rPr>
                              <m:nor/>
                            </m:rPr>
                            <a:rPr lang="en-US" sz="4800" b="1" i="0" smtClean="0">
                              <a:solidFill>
                                <a:srgbClr val="FF0000"/>
                              </a:solidFill>
                              <a:latin typeface="Cambria Math" panose="02040503050406030204" pitchFamily="18" charset="0"/>
                            </a:rPr>
                            <m:t>3</m:t>
                          </m:r>
                        </m:num>
                        <m:den>
                          <m:r>
                            <m:rPr>
                              <m:nor/>
                            </m:rPr>
                            <a:rPr lang="en-US" sz="4800" b="1" i="0" smtClean="0">
                              <a:solidFill>
                                <a:srgbClr val="FF0000"/>
                              </a:solidFill>
                              <a:latin typeface="Cambria Math" panose="02040503050406030204" pitchFamily="18" charset="0"/>
                              <a:cs typeface="Times New Roman" panose="02020603050405020304" pitchFamily="18" charset="0"/>
                            </a:rPr>
                            <m:t>5</m:t>
                          </m:r>
                        </m:den>
                      </m:f>
                    </m:oMath>
                  </m:oMathPara>
                </a14:m>
                <a:endParaRPr lang="en-US" sz="4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6465376" y="1716305"/>
                <a:ext cx="488916" cy="13915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0053829" y="4619824"/>
                <a:ext cx="488916" cy="14063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4800" b="1" i="1" smtClean="0">
                              <a:solidFill>
                                <a:srgbClr val="FF0000"/>
                              </a:solidFill>
                              <a:latin typeface="Cambria Math" panose="02040503050406030204" pitchFamily="18" charset="0"/>
                            </a:rPr>
                          </m:ctrlPr>
                        </m:fPr>
                        <m:num>
                          <m:r>
                            <m:rPr>
                              <m:nor/>
                            </m:rPr>
                            <a:rPr lang="en-US" sz="4800" b="1" i="0" smtClean="0">
                              <a:solidFill>
                                <a:srgbClr val="FF0000"/>
                              </a:solidFill>
                              <a:latin typeface="Cambria Math" panose="02040503050406030204" pitchFamily="18" charset="0"/>
                            </a:rPr>
                            <m:t>5</m:t>
                          </m:r>
                        </m:num>
                        <m:den>
                          <m:r>
                            <m:rPr>
                              <m:nor/>
                            </m:rPr>
                            <a:rPr lang="en-US" sz="4800" b="1" i="0" smtClean="0">
                              <a:solidFill>
                                <a:srgbClr val="FF0000"/>
                              </a:solidFill>
                              <a:latin typeface="Cambria Math" panose="02040503050406030204" pitchFamily="18" charset="0"/>
                              <a:cs typeface="Times New Roman" panose="02020603050405020304" pitchFamily="18" charset="0"/>
                            </a:rPr>
                            <m:t>3</m:t>
                          </m:r>
                        </m:den>
                      </m:f>
                    </m:oMath>
                  </m:oMathPara>
                </a14:m>
                <a:endParaRPr lang="en-US" sz="48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053829" y="4619824"/>
                <a:ext cx="488916" cy="1406347"/>
              </a:xfrm>
              <a:prstGeom prst="rect">
                <a:avLst/>
              </a:prstGeom>
              <a:blipFill>
                <a:blip r:embed="rId6"/>
                <a:stretch>
                  <a:fillRect/>
                </a:stretch>
              </a:blipFill>
            </p:spPr>
            <p:txBody>
              <a:bodyPr/>
              <a:lstStyle/>
              <a:p>
                <a:r>
                  <a:rPr lang="en-US">
                    <a:noFill/>
                  </a:rPr>
                  <a:t> </a:t>
                </a:r>
              </a:p>
            </p:txBody>
          </p:sp>
        </mc:Fallback>
      </mc:AlternateContent>
      <p:sp>
        <p:nvSpPr>
          <p:cNvPr id="14" name="TextBox 13"/>
          <p:cNvSpPr txBox="1"/>
          <p:nvPr/>
        </p:nvSpPr>
        <p:spPr>
          <a:xfrm>
            <a:off x="750969" y="2971152"/>
            <a:ext cx="5582824" cy="461665"/>
          </a:xfrm>
          <a:prstGeom prst="rect">
            <a:avLst/>
          </a:prstGeom>
          <a:solidFill>
            <a:schemeClr val="bg1"/>
          </a:solidFill>
          <a:ln w="63500" cmpd="thickThin">
            <a:noFill/>
          </a:ln>
        </p:spPr>
        <p:txBody>
          <a:bodyPr wrap="square" rtlCol="0">
            <a:spAutoFit/>
          </a:bodyPr>
          <a:lstStyle/>
          <a:p>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tử</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bé</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hơn</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15" name="TextBox 14"/>
          <p:cNvSpPr txBox="1"/>
          <p:nvPr/>
        </p:nvSpPr>
        <p:spPr>
          <a:xfrm>
            <a:off x="4312281" y="5866930"/>
            <a:ext cx="5582824" cy="461665"/>
          </a:xfrm>
          <a:prstGeom prst="rect">
            <a:avLst/>
          </a:prstGeom>
          <a:solidFill>
            <a:schemeClr val="bg1"/>
          </a:solidFill>
          <a:ln w="63500" cmpd="thickThin">
            <a:noFill/>
          </a:ln>
        </p:spPr>
        <p:txBody>
          <a:bodyPr wrap="square" rtlCol="0">
            <a:spAutoFit/>
          </a:bodyPr>
          <a:lstStyle/>
          <a:p>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tử</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lớn</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hơn</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mẫu</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400" i="1" dirty="0" err="1">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2400" i="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594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arn(inVertical)">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2" grpId="0"/>
      <p:bldP spid="13" grpId="0"/>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0" y="0"/>
            <a:ext cx="12192000" cy="6857365"/>
            <a:chOff x="0" y="0"/>
            <a:chExt cx="19200" cy="10799"/>
          </a:xfrm>
        </p:grpSpPr>
        <p:pic>
          <p:nvPicPr>
            <p:cNvPr id="10" name="图片 9" descr="图片4"/>
            <p:cNvPicPr>
              <a:picLocks noChangeAspect="1"/>
            </p:cNvPicPr>
            <p:nvPr/>
          </p:nvPicPr>
          <p:blipFill>
            <a:blip r:embed="rId3"/>
            <a:stretch>
              <a:fillRect/>
            </a:stretch>
          </p:blipFill>
          <p:spPr>
            <a:xfrm>
              <a:off x="0" y="1"/>
              <a:ext cx="14232" cy="10799"/>
            </a:xfrm>
            <a:prstGeom prst="rect">
              <a:avLst/>
            </a:prstGeom>
          </p:spPr>
        </p:pic>
        <p:pic>
          <p:nvPicPr>
            <p:cNvPr id="20"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0482"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sp>
        <p:nvSpPr>
          <p:cNvPr id="15" name="Rectangle 14"/>
          <p:cNvSpPr/>
          <p:nvPr/>
        </p:nvSpPr>
        <p:spPr>
          <a:xfrm>
            <a:off x="6251151" y="536347"/>
            <a:ext cx="4240263" cy="1446550"/>
          </a:xfrm>
          <a:prstGeom prst="rect">
            <a:avLst/>
          </a:prstGeom>
          <a:noFill/>
        </p:spPr>
        <p:txBody>
          <a:bodyPr wrap="none" lIns="91440" tIns="45720" rIns="91440" bIns="45720">
            <a:spAutoFit/>
          </a:bodyPr>
          <a:lstStyle/>
          <a:p>
            <a:pPr algn="ct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Chinh</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16" name="Rectangle 15"/>
          <p:cNvSpPr/>
          <p:nvPr/>
        </p:nvSpPr>
        <p:spPr>
          <a:xfrm>
            <a:off x="5531540" y="1945859"/>
            <a:ext cx="3672800" cy="1446550"/>
          </a:xfrm>
          <a:prstGeom prst="rect">
            <a:avLst/>
          </a:prstGeom>
          <a:noFill/>
        </p:spPr>
        <p:txBody>
          <a:bodyPr wrap="non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p</a:t>
            </a:r>
            <a:r>
              <a:rPr lang="en-US" sz="8800" b="1" cap="none" spc="0" dirty="0" err="1">
                <a:ln w="0"/>
                <a:solidFill>
                  <a:srgbClr val="00B050"/>
                </a:solidFill>
                <a:effectLst>
                  <a:reflection blurRad="6350" stA="53000" endA="300" endPos="35500" dir="5400000" sy="-90000" algn="bl" rotWithShape="0"/>
                </a:effectLst>
                <a:latin typeface="UTM Rockwell" panose="02040603050506020204" pitchFamily="18" charset="0"/>
              </a:rPr>
              <a:t>hục</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2" name="Rectangle 21"/>
          <p:cNvSpPr/>
          <p:nvPr/>
        </p:nvSpPr>
        <p:spPr>
          <a:xfrm>
            <a:off x="8394742" y="3334916"/>
            <a:ext cx="2582758" cy="1446550"/>
          </a:xfrm>
          <a:prstGeom prst="rect">
            <a:avLst/>
          </a:prstGeom>
          <a:noFill/>
        </p:spPr>
        <p:txBody>
          <a:bodyPr wrap="none" lIns="91440" tIns="45720" rIns="91440" bIns="45720">
            <a:spAutoFit/>
          </a:bodyPr>
          <a:lstStyle/>
          <a:p>
            <a:pPr algn="ctr"/>
            <a:r>
              <a:rPr lang="en-US" sz="8800" b="1" dirty="0">
                <a:ln w="0"/>
                <a:solidFill>
                  <a:srgbClr val="00B050"/>
                </a:solidFill>
                <a:effectLst>
                  <a:reflection blurRad="6350" stA="53000" endA="300" endPos="35500" dir="5400000" sy="-90000" algn="bl" rotWithShape="0"/>
                </a:effectLst>
                <a:latin typeface="UTM Rockwell" panose="02040603050506020204" pitchFamily="18" charset="0"/>
              </a:rPr>
              <a:t>S</a:t>
            </a:r>
            <a:r>
              <a:rPr lang="en-US" sz="8800" b="1" cap="none" spc="0" dirty="0">
                <a:ln w="0"/>
                <a:solidFill>
                  <a:srgbClr val="00B050"/>
                </a:solidFill>
                <a:effectLst>
                  <a:reflection blurRad="6350" stA="53000" endA="300" endPos="35500" dir="5400000" sy="-90000" algn="bl" rotWithShape="0"/>
                </a:effectLst>
                <a:latin typeface="UTM Rockwell" panose="02040603050506020204" pitchFamily="18" charset="0"/>
              </a:rPr>
              <a:t>ao</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sp>
        <p:nvSpPr>
          <p:cNvPr id="26" name="Rectangle 25"/>
          <p:cNvSpPr/>
          <p:nvPr/>
        </p:nvSpPr>
        <p:spPr>
          <a:xfrm>
            <a:off x="7243754" y="4865914"/>
            <a:ext cx="4171332" cy="1446550"/>
          </a:xfrm>
          <a:prstGeom prst="rect">
            <a:avLst/>
          </a:prstGeom>
          <a:noFill/>
        </p:spPr>
        <p:txBody>
          <a:bodyPr wrap="square" lIns="91440" tIns="45720" rIns="91440" bIns="45720">
            <a:spAutoFit/>
          </a:bodyPr>
          <a:lstStyle/>
          <a:p>
            <a:pPr algn="ctr"/>
            <a:r>
              <a:rPr lang="en-US" sz="8800" b="1" dirty="0" err="1">
                <a:ln w="0"/>
                <a:solidFill>
                  <a:srgbClr val="00B050"/>
                </a:solidFill>
                <a:effectLst>
                  <a:reflection blurRad="6350" stA="53000" endA="300" endPos="35500" dir="5400000" sy="-90000" algn="bl" rotWithShape="0"/>
                </a:effectLst>
                <a:latin typeface="UTM Rockwell" panose="02040603050506020204" pitchFamily="18" charset="0"/>
              </a:rPr>
              <a:t>Hoả</a:t>
            </a:r>
            <a:endParaRPr lang="en-US" sz="8800" b="1" dirty="0">
              <a:ln w="0"/>
              <a:solidFill>
                <a:srgbClr val="00B050"/>
              </a:solidFill>
              <a:effectLst>
                <a:reflection blurRad="6350" stA="53000" endA="300" endPos="35500" dir="5400000" sy="-90000" algn="bl" rotWithShape="0"/>
              </a:effectLst>
              <a:latin typeface="UTM Rockwell" panose="02040603050506020204" pitchFamily="18" charset="0"/>
            </a:endParaRPr>
          </a:p>
        </p:txBody>
      </p:sp>
      <p:pic>
        <p:nvPicPr>
          <p:cNvPr id="3078" name="Picture 6" descr="Hình ảnh Hành Tinh Dễ Thương Saturn Tải Miễn Phí Hành Tinh Saturn Dễ  Thương, Saturn, Hành Tinh Dễ Thương Saturn Tải Miễn Phí, Hành Tinh miễn phí  tải tập tin PN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93906" l="3125" r="99063"/>
                    </a14:imgEffect>
                  </a14:imgLayer>
                </a14:imgProps>
              </a:ext>
              <a:ext uri="{28A0092B-C50C-407E-A947-70E740481C1C}">
                <a14:useLocalDpi xmlns:a14="http://schemas.microsoft.com/office/drawing/2010/main" val="0"/>
              </a:ext>
            </a:extLst>
          </a:blip>
          <a:srcRect/>
          <a:stretch>
            <a:fillRect/>
          </a:stretch>
        </p:blipFill>
        <p:spPr bwMode="auto">
          <a:xfrm>
            <a:off x="4777479" y="3078388"/>
            <a:ext cx="3363480" cy="3363481"/>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20"/>
          <p:cNvPicPr>
            <a:picLocks noChangeAspect="1"/>
          </p:cNvPicPr>
          <p:nvPr/>
        </p:nvPicPr>
        <p:blipFill rotWithShape="1">
          <a:blip r:embed="rId9" cstate="screen"/>
          <a:srcRect/>
          <a:stretch>
            <a:fillRect/>
          </a:stretch>
        </p:blipFill>
        <p:spPr>
          <a:xfrm rot="18287752">
            <a:off x="10239154" y="2005704"/>
            <a:ext cx="1771803" cy="1687187"/>
          </a:xfrm>
          <a:prstGeom prst="rect">
            <a:avLst/>
          </a:prstGeom>
        </p:spPr>
      </p:pic>
    </p:spTree>
    <p:extLst>
      <p:ext uri="{BB962C8B-B14F-4D97-AF65-F5344CB8AC3E}">
        <p14:creationId xmlns:p14="http://schemas.microsoft.com/office/powerpoint/2010/main" val="2440053659"/>
      </p:ext>
    </p:extLst>
  </p:cSld>
  <p:clrMapOvr>
    <a:masterClrMapping/>
  </p:clrMapOvr>
  <mc:AlternateContent xmlns:mc="http://schemas.openxmlformats.org/markup-compatibility/2006" xmlns:p14="http://schemas.microsoft.com/office/powerpoint/2010/main">
    <mc:Choice Requires="p14">
      <p:transition spd="slow" p14:dur="44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7"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1000"/>
                                        <p:tgtEl>
                                          <p:spTgt spid="20482"/>
                                        </p:tgtEl>
                                      </p:cBhvr>
                                    </p:animEffect>
                                    <p:anim calcmode="lin" valueType="num">
                                      <p:cBhvr>
                                        <p:cTn id="11" dur="1000" fill="hold"/>
                                        <p:tgtEl>
                                          <p:spTgt spid="20482"/>
                                        </p:tgtEl>
                                        <p:attrNameLst>
                                          <p:attrName>ppt_x</p:attrName>
                                        </p:attrNameLst>
                                      </p:cBhvr>
                                      <p:tavLst>
                                        <p:tav tm="0">
                                          <p:val>
                                            <p:strVal val="#ppt_x"/>
                                          </p:val>
                                        </p:tav>
                                        <p:tav tm="100000">
                                          <p:val>
                                            <p:strVal val="#ppt_x"/>
                                          </p:val>
                                        </p:tav>
                                      </p:tavLst>
                                    </p:anim>
                                    <p:anim calcmode="lin" valueType="num">
                                      <p:cBhvr>
                                        <p:cTn id="12" dur="1000" fill="hold"/>
                                        <p:tgtEl>
                                          <p:spTgt spid="20482"/>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anim calcmode="lin" valueType="num">
                                      <p:cBhvr>
                                        <p:cTn id="2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5"/>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anim calcmode="lin" valueType="num">
                                      <p:cBhvr>
                                        <p:cTn id="2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6"/>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2"/>
                                        </p:tgtEl>
                                        <p:attrNameLst>
                                          <p:attrName>ppt_y</p:attrName>
                                        </p:attrNameLst>
                                      </p:cBhvr>
                                      <p:tavLst>
                                        <p:tav tm="0">
                                          <p:val>
                                            <p:strVal val="#ppt_y"/>
                                          </p:val>
                                        </p:tav>
                                        <p:tav tm="100000">
                                          <p:val>
                                            <p:strVal val="#ppt_y"/>
                                          </p:val>
                                        </p:tav>
                                      </p:tavLst>
                                    </p:anim>
                                    <p:anim calcmode="lin" valueType="num">
                                      <p:cBhvr>
                                        <p:cTn id="3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2"/>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6"/>
                                        </p:tgtEl>
                                        <p:attrNameLst>
                                          <p:attrName>ppt_y</p:attrName>
                                        </p:attrNameLst>
                                      </p:cBhvr>
                                      <p:tavLst>
                                        <p:tav tm="0">
                                          <p:val>
                                            <p:strVal val="#ppt_y"/>
                                          </p:val>
                                        </p:tav>
                                        <p:tav tm="100000">
                                          <p:val>
                                            <p:strVal val="#ppt_y"/>
                                          </p:val>
                                        </p:tav>
                                      </p:tavLst>
                                    </p:anim>
                                    <p:anim calcmode="lin" valueType="num">
                                      <p:cBhvr>
                                        <p:cTn id="41"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6"/>
                                        </p:tgtEl>
                                      </p:cBhvr>
                                    </p:animEffect>
                                  </p:childTnLst>
                                </p:cTn>
                              </p:par>
                              <p:par>
                                <p:cTn id="44" presetID="22" presetClass="entr" presetSubtype="4"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1000"/>
                            </p:stCondLst>
                            <p:childTnLst>
                              <p:par>
                                <p:cTn id="48" presetID="53" presetClass="entr" presetSubtype="16" fill="hold" nodeType="afterEffect">
                                  <p:stCondLst>
                                    <p:cond delay="0"/>
                                  </p:stCondLst>
                                  <p:childTnLst>
                                    <p:set>
                                      <p:cBhvr>
                                        <p:cTn id="49" dur="1" fill="hold">
                                          <p:stCondLst>
                                            <p:cond delay="0"/>
                                          </p:stCondLst>
                                        </p:cTn>
                                        <p:tgtEl>
                                          <p:spTgt spid="3078"/>
                                        </p:tgtEl>
                                        <p:attrNameLst>
                                          <p:attrName>style.visibility</p:attrName>
                                        </p:attrNameLst>
                                      </p:cBhvr>
                                      <p:to>
                                        <p:strVal val="visible"/>
                                      </p:to>
                                    </p:set>
                                    <p:anim calcmode="lin" valueType="num">
                                      <p:cBhvr>
                                        <p:cTn id="50" dur="500" fill="hold"/>
                                        <p:tgtEl>
                                          <p:spTgt spid="3078"/>
                                        </p:tgtEl>
                                        <p:attrNameLst>
                                          <p:attrName>ppt_w</p:attrName>
                                        </p:attrNameLst>
                                      </p:cBhvr>
                                      <p:tavLst>
                                        <p:tav tm="0">
                                          <p:val>
                                            <p:fltVal val="0"/>
                                          </p:val>
                                        </p:tav>
                                        <p:tav tm="100000">
                                          <p:val>
                                            <p:strVal val="#ppt_w"/>
                                          </p:val>
                                        </p:tav>
                                      </p:tavLst>
                                    </p:anim>
                                    <p:anim calcmode="lin" valueType="num">
                                      <p:cBhvr>
                                        <p:cTn id="51" dur="500" fill="hold"/>
                                        <p:tgtEl>
                                          <p:spTgt spid="3078"/>
                                        </p:tgtEl>
                                        <p:attrNameLst>
                                          <p:attrName>ppt_h</p:attrName>
                                        </p:attrNameLst>
                                      </p:cBhvr>
                                      <p:tavLst>
                                        <p:tav tm="0">
                                          <p:val>
                                            <p:fltVal val="0"/>
                                          </p:val>
                                        </p:tav>
                                        <p:tav tm="100000">
                                          <p:val>
                                            <p:strVal val="#ppt_h"/>
                                          </p:val>
                                        </p:tav>
                                      </p:tavLst>
                                    </p:anim>
                                    <p:animEffect transition="in" filter="fade">
                                      <p:cBhvr>
                                        <p:cTn id="5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2"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千图3"/>
</p:tagLst>
</file>

<file path=ppt/theme/theme1.xml><?xml version="1.0" encoding="utf-8"?>
<a:theme xmlns:a="http://schemas.openxmlformats.org/drawingml/2006/main" name="包图网">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460</Words>
  <Application>Microsoft Office PowerPoint</Application>
  <PresentationFormat>Widescreen</PresentationFormat>
  <Paragraphs>95</Paragraphs>
  <Slides>18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UTM Rockwell</vt:lpstr>
      <vt:lpstr>UVN But Long 2</vt:lpstr>
      <vt:lpstr>Times New Roman</vt:lpstr>
      <vt:lpstr>UVN Hai Ba Trung</vt:lpstr>
      <vt:lpstr>UTM Thanh Nhac TL</vt:lpstr>
      <vt:lpstr>字魂20号-石头体</vt:lpstr>
      <vt:lpstr>Cambria Math</vt:lpstr>
      <vt:lpstr>Arial</vt:lpstr>
      <vt:lpstr>UTM A&amp;S Signwriter</vt:lpstr>
      <vt:lpstr>Calibri</vt:lpstr>
      <vt:lpstr>包图网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Luyen tap chung tr123</dc:title>
  <dc:subject>Toan 4</dc:subject>
  <dc:creator>KTUTS</dc:creator>
  <cp:keywords>BichHa</cp:keywords>
  <dc:description>www.1ppt.com</dc:description>
  <cp:lastModifiedBy>Ngọc Phạm</cp:lastModifiedBy>
  <cp:revision>113</cp:revision>
  <dcterms:created xsi:type="dcterms:W3CDTF">2019-09-22T06:45:00Z</dcterms:created>
  <dcterms:modified xsi:type="dcterms:W3CDTF">2022-02-09T13:40:32Z</dcterms:modified>
  <cp:version>K15</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226FF29718EA4C17A40369DC3DE73218</vt:lpwstr>
  </property>
  <property fmtid="{D5CDD505-2E9C-101B-9397-08002B2CF9AE}" pid="3" name="KSOProductBuildVer">
    <vt:lpwstr>2052-11.1.0.10356</vt:lpwstr>
  </property>
</Properties>
</file>