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46" r:id="rId3"/>
  </p:sldMasterIdLst>
  <p:notesMasterIdLst>
    <p:notesMasterId r:id="rId5"/>
  </p:notesMasterIdLst>
  <p:sldIdLst>
    <p:sldId id="262" r:id="rId4"/>
    <p:sldId id="285" r:id="rId6"/>
    <p:sldId id="257" r:id="rId7"/>
    <p:sldId id="261" r:id="rId8"/>
    <p:sldId id="286" r:id="rId9"/>
    <p:sldId id="287" r:id="rId10"/>
    <p:sldId id="289" r:id="rId11"/>
    <p:sldId id="288" r:id="rId12"/>
    <p:sldId id="263" r:id="rId13"/>
    <p:sldId id="290" r:id="rId14"/>
    <p:sldId id="264" r:id="rId15"/>
    <p:sldId id="274" r:id="rId16"/>
    <p:sldId id="291" r:id="rId17"/>
    <p:sldId id="297" r:id="rId18"/>
    <p:sldId id="292" r:id="rId19"/>
    <p:sldId id="293" r:id="rId20"/>
    <p:sldId id="294" r:id="rId21"/>
    <p:sldId id="296" r:id="rId22"/>
    <p:sldId id="298" r:id="rId23"/>
    <p:sldId id="299" r:id="rId24"/>
    <p:sldId id="301" r:id="rId25"/>
    <p:sldId id="300" r:id="rId26"/>
    <p:sldId id="310" r:id="rId27"/>
    <p:sldId id="311" r:id="rId28"/>
    <p:sldId id="312" r:id="rId29"/>
    <p:sldId id="303" r:id="rId30"/>
    <p:sldId id="302" r:id="rId31"/>
    <p:sldId id="304" r:id="rId32"/>
    <p:sldId id="306" r:id="rId33"/>
    <p:sldId id="308" r:id="rId34"/>
    <p:sldId id="309" r:id="rId35"/>
    <p:sldId id="307" r:id="rId36"/>
    <p:sldId id="284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B3D"/>
    <a:srgbClr val="FF6680"/>
    <a:srgbClr val="FEBC30"/>
    <a:srgbClr val="45AFC5"/>
    <a:srgbClr val="E7E6E6"/>
    <a:srgbClr val="A883BD"/>
    <a:srgbClr val="80AD31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84" d="100"/>
          <a:sy n="84" d="100"/>
        </p:scale>
        <p:origin x="74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B00F-5CB6-4112-A765-DB43C5F5EFE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7C6-211A-4AA6-BB9C-69FB0606AA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9" Type="http://schemas.openxmlformats.org/officeDocument/2006/relationships/theme" Target="../theme/theme1.xml"/><Relationship Id="rId98" Type="http://schemas.openxmlformats.org/officeDocument/2006/relationships/image" Target="../media/image1.png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.xml"/><Relationship Id="rId89" Type="http://schemas.openxmlformats.org/officeDocument/2006/relationships/slideLayout" Target="../slideLayouts/slideLayout89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7" Type="http://schemas.openxmlformats.org/officeDocument/2006/relationships/theme" Target="../theme/theme2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emf"/><Relationship Id="rId8" Type="http://schemas.openxmlformats.org/officeDocument/2006/relationships/image" Target="../media/image9.emf"/><Relationship Id="rId7" Type="http://schemas.openxmlformats.org/officeDocument/2006/relationships/image" Target="../media/image8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3.emf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.png"/><Relationship Id="rId17" Type="http://schemas.microsoft.com/office/2007/relationships/hdphoto" Target="../media/image18.wdp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emf"/><Relationship Id="rId13" Type="http://schemas.openxmlformats.org/officeDocument/2006/relationships/image" Target="../media/image14.png"/><Relationship Id="rId12" Type="http://schemas.openxmlformats.org/officeDocument/2006/relationships/image" Target="../media/image13.emf"/><Relationship Id="rId11" Type="http://schemas.openxmlformats.org/officeDocument/2006/relationships/image" Target="../media/image12.emf"/><Relationship Id="rId10" Type="http://schemas.openxmlformats.org/officeDocument/2006/relationships/image" Target="../media/image11.emf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2.png"/><Relationship Id="rId15" Type="http://schemas.openxmlformats.org/officeDocument/2006/relationships/image" Target="../media/image41.png"/><Relationship Id="rId14" Type="http://schemas.microsoft.com/office/2007/relationships/hdphoto" Target="../media/image40.wdp"/><Relationship Id="rId13" Type="http://schemas.openxmlformats.org/officeDocument/2006/relationships/image" Target="../media/image39.png"/><Relationship Id="rId12" Type="http://schemas.microsoft.com/office/2007/relationships/hdphoto" Target="../media/image38.wdp"/><Relationship Id="rId11" Type="http://schemas.openxmlformats.org/officeDocument/2006/relationships/image" Target="../media/image37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7.jpeg"/><Relationship Id="rId14" Type="http://schemas.openxmlformats.org/officeDocument/2006/relationships/image" Target="../media/image56.jpeg"/><Relationship Id="rId13" Type="http://schemas.openxmlformats.org/officeDocument/2006/relationships/image" Target="../media/image55.jpeg"/><Relationship Id="rId12" Type="http://schemas.openxmlformats.org/officeDocument/2006/relationships/image" Target="../media/image54.jpeg"/><Relationship Id="rId11" Type="http://schemas.openxmlformats.org/officeDocument/2006/relationships/image" Target="../media/image53.jpe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0.pn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1" Type="http://schemas.openxmlformats.org/officeDocument/2006/relationships/notesSlide" Target="../notesSlides/notesSlide14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9" Type="http://schemas.openxmlformats.org/officeDocument/2006/relationships/image" Target="../media/image63.png"/><Relationship Id="rId18" Type="http://schemas.microsoft.com/office/2007/relationships/hdphoto" Target="../media/image25.wdp"/><Relationship Id="rId17" Type="http://schemas.openxmlformats.org/officeDocument/2006/relationships/image" Target="../media/image24.png"/><Relationship Id="rId16" Type="http://schemas.openxmlformats.org/officeDocument/2006/relationships/image" Target="../media/image23.emf"/><Relationship Id="rId15" Type="http://schemas.openxmlformats.org/officeDocument/2006/relationships/image" Target="../media/image22.emf"/><Relationship Id="rId14" Type="http://schemas.openxmlformats.org/officeDocument/2006/relationships/image" Target="../media/image21.emf"/><Relationship Id="rId13" Type="http://schemas.openxmlformats.org/officeDocument/2006/relationships/image" Target="../media/image20.emf"/><Relationship Id="rId12" Type="http://schemas.openxmlformats.org/officeDocument/2006/relationships/image" Target="../media/image19.emf"/><Relationship Id="rId11" Type="http://schemas.openxmlformats.org/officeDocument/2006/relationships/image" Target="../media/image13.emf"/><Relationship Id="rId10" Type="http://schemas.openxmlformats.org/officeDocument/2006/relationships/image" Target="../media/image12.emf"/><Relationship Id="rId1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2.png"/><Relationship Id="rId15" Type="http://schemas.openxmlformats.org/officeDocument/2006/relationships/image" Target="../media/image41.png"/><Relationship Id="rId14" Type="http://schemas.microsoft.com/office/2007/relationships/hdphoto" Target="../media/image40.wdp"/><Relationship Id="rId13" Type="http://schemas.openxmlformats.org/officeDocument/2006/relationships/image" Target="../media/image39.png"/><Relationship Id="rId12" Type="http://schemas.microsoft.com/office/2007/relationships/hdphoto" Target="../media/image38.wdp"/><Relationship Id="rId11" Type="http://schemas.openxmlformats.org/officeDocument/2006/relationships/image" Target="../media/image37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7" Type="http://schemas.openxmlformats.org/officeDocument/2006/relationships/notesSlide" Target="../notesSlides/notesSlide16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68.jpeg"/><Relationship Id="rId14" Type="http://schemas.openxmlformats.org/officeDocument/2006/relationships/image" Target="../media/image67.jpeg"/><Relationship Id="rId13" Type="http://schemas.openxmlformats.org/officeDocument/2006/relationships/image" Target="../media/image66.png"/><Relationship Id="rId12" Type="http://schemas.openxmlformats.org/officeDocument/2006/relationships/image" Target="../media/image65.jpeg"/><Relationship Id="rId11" Type="http://schemas.openxmlformats.org/officeDocument/2006/relationships/image" Target="../media/image64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17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2.png"/><Relationship Id="rId15" Type="http://schemas.openxmlformats.org/officeDocument/2006/relationships/image" Target="../media/image41.png"/><Relationship Id="rId14" Type="http://schemas.microsoft.com/office/2007/relationships/hdphoto" Target="../media/image40.wdp"/><Relationship Id="rId13" Type="http://schemas.openxmlformats.org/officeDocument/2006/relationships/image" Target="../media/image39.png"/><Relationship Id="rId12" Type="http://schemas.microsoft.com/office/2007/relationships/hdphoto" Target="../media/image38.wdp"/><Relationship Id="rId11" Type="http://schemas.openxmlformats.org/officeDocument/2006/relationships/image" Target="../media/image37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18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74.png"/><Relationship Id="rId15" Type="http://schemas.openxmlformats.org/officeDocument/2006/relationships/image" Target="../media/image73.jpeg"/><Relationship Id="rId14" Type="http://schemas.openxmlformats.org/officeDocument/2006/relationships/image" Target="../media/image72.jpeg"/><Relationship Id="rId13" Type="http://schemas.openxmlformats.org/officeDocument/2006/relationships/image" Target="../media/image71.jpeg"/><Relationship Id="rId12" Type="http://schemas.openxmlformats.org/officeDocument/2006/relationships/image" Target="../media/image70.jpeg"/><Relationship Id="rId11" Type="http://schemas.openxmlformats.org/officeDocument/2006/relationships/image" Target="../media/image69.jpe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19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2.png"/><Relationship Id="rId15" Type="http://schemas.openxmlformats.org/officeDocument/2006/relationships/image" Target="../media/image41.png"/><Relationship Id="rId14" Type="http://schemas.microsoft.com/office/2007/relationships/hdphoto" Target="../media/image40.wdp"/><Relationship Id="rId13" Type="http://schemas.openxmlformats.org/officeDocument/2006/relationships/image" Target="../media/image39.png"/><Relationship Id="rId12" Type="http://schemas.microsoft.com/office/2007/relationships/hdphoto" Target="../media/image38.wdp"/><Relationship Id="rId11" Type="http://schemas.openxmlformats.org/officeDocument/2006/relationships/image" Target="../media/image37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.png"/><Relationship Id="rId2" Type="http://schemas.openxmlformats.org/officeDocument/2006/relationships/image" Target="../media/image3.emf"/><Relationship Id="rId19" Type="http://schemas.openxmlformats.org/officeDocument/2006/relationships/image" Target="../media/image26.png"/><Relationship Id="rId18" Type="http://schemas.microsoft.com/office/2007/relationships/hdphoto" Target="../media/image25.wdp"/><Relationship Id="rId17" Type="http://schemas.openxmlformats.org/officeDocument/2006/relationships/image" Target="../media/image24.png"/><Relationship Id="rId16" Type="http://schemas.openxmlformats.org/officeDocument/2006/relationships/image" Target="../media/image23.emf"/><Relationship Id="rId15" Type="http://schemas.openxmlformats.org/officeDocument/2006/relationships/image" Target="../media/image22.emf"/><Relationship Id="rId14" Type="http://schemas.openxmlformats.org/officeDocument/2006/relationships/image" Target="../media/image21.emf"/><Relationship Id="rId13" Type="http://schemas.openxmlformats.org/officeDocument/2006/relationships/image" Target="../media/image20.emf"/><Relationship Id="rId12" Type="http://schemas.openxmlformats.org/officeDocument/2006/relationships/image" Target="../media/image19.emf"/><Relationship Id="rId11" Type="http://schemas.openxmlformats.org/officeDocument/2006/relationships/image" Target="../media/image13.emf"/><Relationship Id="rId10" Type="http://schemas.openxmlformats.org/officeDocument/2006/relationships/image" Target="../media/image12.emf"/><Relationship Id="rId1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20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80.jpeg"/><Relationship Id="rId15" Type="http://schemas.openxmlformats.org/officeDocument/2006/relationships/image" Target="../media/image79.jpeg"/><Relationship Id="rId14" Type="http://schemas.openxmlformats.org/officeDocument/2006/relationships/image" Target="../media/image78.jpeg"/><Relationship Id="rId13" Type="http://schemas.openxmlformats.org/officeDocument/2006/relationships/image" Target="../media/image77.jpeg"/><Relationship Id="rId12" Type="http://schemas.openxmlformats.org/officeDocument/2006/relationships/image" Target="../media/image76.jpeg"/><Relationship Id="rId11" Type="http://schemas.openxmlformats.org/officeDocument/2006/relationships/image" Target="../media/image75.jpe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5" Type="http://schemas.openxmlformats.org/officeDocument/2006/relationships/notesSlide" Target="../notesSlides/notesSlide2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82.png"/><Relationship Id="rId12" Type="http://schemas.openxmlformats.org/officeDocument/2006/relationships/image" Target="../media/image81.png"/><Relationship Id="rId11" Type="http://schemas.openxmlformats.org/officeDocument/2006/relationships/image" Target="../media/image4.emf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6" Type="http://schemas.openxmlformats.org/officeDocument/2006/relationships/notesSlide" Target="../notesSlides/notesSlide2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6.png"/><Relationship Id="rId13" Type="http://schemas.openxmlformats.org/officeDocument/2006/relationships/image" Target="../media/image85.jpeg"/><Relationship Id="rId12" Type="http://schemas.openxmlformats.org/officeDocument/2006/relationships/image" Target="../media/image84.jpeg"/><Relationship Id="rId11" Type="http://schemas.openxmlformats.org/officeDocument/2006/relationships/image" Target="../media/image83.jpe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1" Type="http://schemas.openxmlformats.org/officeDocument/2006/relationships/notesSlide" Target="../notesSlides/notesSlide23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9" Type="http://schemas.openxmlformats.org/officeDocument/2006/relationships/image" Target="../media/image87.png"/><Relationship Id="rId18" Type="http://schemas.microsoft.com/office/2007/relationships/hdphoto" Target="../media/image25.wdp"/><Relationship Id="rId17" Type="http://schemas.openxmlformats.org/officeDocument/2006/relationships/image" Target="../media/image24.png"/><Relationship Id="rId16" Type="http://schemas.openxmlformats.org/officeDocument/2006/relationships/image" Target="../media/image23.emf"/><Relationship Id="rId15" Type="http://schemas.openxmlformats.org/officeDocument/2006/relationships/image" Target="../media/image22.emf"/><Relationship Id="rId14" Type="http://schemas.openxmlformats.org/officeDocument/2006/relationships/image" Target="../media/image21.emf"/><Relationship Id="rId13" Type="http://schemas.openxmlformats.org/officeDocument/2006/relationships/image" Target="../media/image20.emf"/><Relationship Id="rId12" Type="http://schemas.openxmlformats.org/officeDocument/2006/relationships/image" Target="../media/image19.emf"/><Relationship Id="rId11" Type="http://schemas.openxmlformats.org/officeDocument/2006/relationships/image" Target="../media/image13.emf"/><Relationship Id="rId10" Type="http://schemas.openxmlformats.org/officeDocument/2006/relationships/image" Target="../media/image12.emf"/><Relationship Id="rId1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21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emf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89.png"/><Relationship Id="rId2" Type="http://schemas.openxmlformats.org/officeDocument/2006/relationships/image" Target="../media/image21.emf"/><Relationship Id="rId1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5" Type="http://schemas.openxmlformats.org/officeDocument/2006/relationships/notesSlide" Target="../notesSlides/notesSlide2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95.png"/><Relationship Id="rId12" Type="http://schemas.openxmlformats.org/officeDocument/2006/relationships/image" Target="../media/image94.png"/><Relationship Id="rId11" Type="http://schemas.openxmlformats.org/officeDocument/2006/relationships/image" Target="../media/image4.emf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1" Type="http://schemas.openxmlformats.org/officeDocument/2006/relationships/notesSlide" Target="../notesSlides/notesSlide25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9" Type="http://schemas.openxmlformats.org/officeDocument/2006/relationships/image" Target="../media/image96.png"/><Relationship Id="rId18" Type="http://schemas.microsoft.com/office/2007/relationships/hdphoto" Target="../media/image25.wdp"/><Relationship Id="rId17" Type="http://schemas.openxmlformats.org/officeDocument/2006/relationships/image" Target="../media/image24.png"/><Relationship Id="rId16" Type="http://schemas.openxmlformats.org/officeDocument/2006/relationships/image" Target="../media/image23.emf"/><Relationship Id="rId15" Type="http://schemas.openxmlformats.org/officeDocument/2006/relationships/image" Target="../media/image22.emf"/><Relationship Id="rId14" Type="http://schemas.openxmlformats.org/officeDocument/2006/relationships/image" Target="../media/image21.emf"/><Relationship Id="rId13" Type="http://schemas.openxmlformats.org/officeDocument/2006/relationships/image" Target="../media/image20.emf"/><Relationship Id="rId12" Type="http://schemas.openxmlformats.org/officeDocument/2006/relationships/image" Target="../media/image19.emf"/><Relationship Id="rId11" Type="http://schemas.openxmlformats.org/officeDocument/2006/relationships/image" Target="../media/image13.emf"/><Relationship Id="rId10" Type="http://schemas.openxmlformats.org/officeDocument/2006/relationships/image" Target="../media/image12.emf"/><Relationship Id="rId1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4.xml"/><Relationship Id="rId6" Type="http://schemas.openxmlformats.org/officeDocument/2006/relationships/image" Target="../media/image102.GIF"/><Relationship Id="rId5" Type="http://schemas.openxmlformats.org/officeDocument/2006/relationships/image" Target="../media/image101.GIF"/><Relationship Id="rId4" Type="http://schemas.openxmlformats.org/officeDocument/2006/relationships/image" Target="../media/image100.GIF"/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7" Type="http://schemas.openxmlformats.org/officeDocument/2006/relationships/image" Target="../media/image105.GIF"/><Relationship Id="rId6" Type="http://schemas.openxmlformats.org/officeDocument/2006/relationships/image" Target="../media/image104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9.png"/><Relationship Id="rId12" Type="http://schemas.openxmlformats.org/officeDocument/2006/relationships/image" Target="../media/image7.emf"/><Relationship Id="rId11" Type="http://schemas.microsoft.com/office/2007/relationships/hdphoto" Target="../media/image28.wdp"/><Relationship Id="rId10" Type="http://schemas.openxmlformats.org/officeDocument/2006/relationships/image" Target="../media/image27.png"/><Relationship Id="rId1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pn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pn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audio" Target="../media/audio3.wav"/><Relationship Id="rId7" Type="http://schemas.openxmlformats.org/officeDocument/2006/relationships/image" Target="../media/image113.GIF"/><Relationship Id="rId6" Type="http://schemas.openxmlformats.org/officeDocument/2006/relationships/image" Target="../media/image112.GIF"/><Relationship Id="rId5" Type="http://schemas.openxmlformats.org/officeDocument/2006/relationships/image" Target="../media/image104.GIF"/><Relationship Id="rId4" Type="http://schemas.openxmlformats.org/officeDocument/2006/relationships/slide" Target="slide31.xml"/><Relationship Id="rId3" Type="http://schemas.openxmlformats.org/officeDocument/2006/relationships/image" Target="../media/image100.GIF"/><Relationship Id="rId2" Type="http://schemas.openxmlformats.org/officeDocument/2006/relationships/slide" Target="slide30.xml"/><Relationship Id="rId1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emf"/><Relationship Id="rId8" Type="http://schemas.openxmlformats.org/officeDocument/2006/relationships/image" Target="../media/image9.emf"/><Relationship Id="rId7" Type="http://schemas.openxmlformats.org/officeDocument/2006/relationships/image" Target="../media/image8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26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15.png"/><Relationship Id="rId15" Type="http://schemas.openxmlformats.org/officeDocument/2006/relationships/image" Target="../media/image31.emf"/><Relationship Id="rId14" Type="http://schemas.openxmlformats.org/officeDocument/2006/relationships/image" Target="../media/image114.emf"/><Relationship Id="rId13" Type="http://schemas.openxmlformats.org/officeDocument/2006/relationships/image" Target="../media/image19.emf"/><Relationship Id="rId12" Type="http://schemas.openxmlformats.org/officeDocument/2006/relationships/image" Target="../media/image13.emf"/><Relationship Id="rId11" Type="http://schemas.openxmlformats.org/officeDocument/2006/relationships/image" Target="../media/image12.emf"/><Relationship Id="rId10" Type="http://schemas.openxmlformats.org/officeDocument/2006/relationships/image" Target="../media/image11.emf"/><Relationship Id="rId1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2.jpeg"/><Relationship Id="rId12" Type="http://schemas.openxmlformats.org/officeDocument/2006/relationships/image" Target="../media/image31.emf"/><Relationship Id="rId11" Type="http://schemas.openxmlformats.org/officeDocument/2006/relationships/image" Target="../media/image30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1.xml"/><Relationship Id="rId14" Type="http://schemas.microsoft.com/office/2007/relationships/hdphoto" Target="../media/image34.wdp"/><Relationship Id="rId13" Type="http://schemas.openxmlformats.org/officeDocument/2006/relationships/image" Target="../media/image33.png"/><Relationship Id="rId12" Type="http://schemas.openxmlformats.org/officeDocument/2006/relationships/image" Target="../media/image7.emf"/><Relationship Id="rId11" Type="http://schemas.microsoft.com/office/2007/relationships/hdphoto" Target="../media/image28.wdp"/><Relationship Id="rId10" Type="http://schemas.openxmlformats.org/officeDocument/2006/relationships/image" Target="../media/image27.png"/><Relationship Id="rId1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5.jpeg"/><Relationship Id="rId12" Type="http://schemas.openxmlformats.org/officeDocument/2006/relationships/image" Target="../media/image31.emf"/><Relationship Id="rId11" Type="http://schemas.openxmlformats.org/officeDocument/2006/relationships/image" Target="../media/image30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emf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9" Type="http://schemas.openxmlformats.org/officeDocument/2006/relationships/image" Target="../media/image36.png"/><Relationship Id="rId18" Type="http://schemas.microsoft.com/office/2007/relationships/hdphoto" Target="../media/image25.wdp"/><Relationship Id="rId17" Type="http://schemas.openxmlformats.org/officeDocument/2006/relationships/image" Target="../media/image24.png"/><Relationship Id="rId16" Type="http://schemas.openxmlformats.org/officeDocument/2006/relationships/image" Target="../media/image23.emf"/><Relationship Id="rId15" Type="http://schemas.openxmlformats.org/officeDocument/2006/relationships/image" Target="../media/image22.emf"/><Relationship Id="rId14" Type="http://schemas.openxmlformats.org/officeDocument/2006/relationships/image" Target="../media/image21.emf"/><Relationship Id="rId13" Type="http://schemas.openxmlformats.org/officeDocument/2006/relationships/image" Target="../media/image20.emf"/><Relationship Id="rId12" Type="http://schemas.openxmlformats.org/officeDocument/2006/relationships/image" Target="../media/image19.emf"/><Relationship Id="rId11" Type="http://schemas.openxmlformats.org/officeDocument/2006/relationships/image" Target="../media/image13.emf"/><Relationship Id="rId10" Type="http://schemas.openxmlformats.org/officeDocument/2006/relationships/image" Target="../media/image12.emf"/><Relationship Id="rId1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2.png"/><Relationship Id="rId15" Type="http://schemas.openxmlformats.org/officeDocument/2006/relationships/image" Target="../media/image41.png"/><Relationship Id="rId14" Type="http://schemas.microsoft.com/office/2007/relationships/hdphoto" Target="../media/image40.wdp"/><Relationship Id="rId13" Type="http://schemas.openxmlformats.org/officeDocument/2006/relationships/image" Target="../media/image39.png"/><Relationship Id="rId12" Type="http://schemas.microsoft.com/office/2007/relationships/hdphoto" Target="../media/image38.wdp"/><Relationship Id="rId11" Type="http://schemas.openxmlformats.org/officeDocument/2006/relationships/image" Target="../media/image37.png"/><Relationship Id="rId10" Type="http://schemas.openxmlformats.org/officeDocument/2006/relationships/image" Target="../media/image21.emf"/><Relationship Id="rId1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emf"/><Relationship Id="rId8" Type="http://schemas.openxmlformats.org/officeDocument/2006/relationships/image" Target="../media/image11.emf"/><Relationship Id="rId7" Type="http://schemas.openxmlformats.org/officeDocument/2006/relationships/image" Target="../media/image10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0" Type="http://schemas.openxmlformats.org/officeDocument/2006/relationships/notesSlide" Target="../notesSlides/notesSlide9.xml"/><Relationship Id="rId2" Type="http://schemas.openxmlformats.org/officeDocument/2006/relationships/image" Target="../media/image3.emf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51.jpeg"/><Relationship Id="rId17" Type="http://schemas.openxmlformats.org/officeDocument/2006/relationships/image" Target="../media/image50.jpeg"/><Relationship Id="rId16" Type="http://schemas.openxmlformats.org/officeDocument/2006/relationships/image" Target="../media/image49.jpeg"/><Relationship Id="rId15" Type="http://schemas.openxmlformats.org/officeDocument/2006/relationships/image" Target="../media/image48.jpeg"/><Relationship Id="rId14" Type="http://schemas.openxmlformats.org/officeDocument/2006/relationships/image" Target="../media/image47.png"/><Relationship Id="rId13" Type="http://schemas.openxmlformats.org/officeDocument/2006/relationships/image" Target="../media/image46.jpeg"/><Relationship Id="rId12" Type="http://schemas.openxmlformats.org/officeDocument/2006/relationships/image" Target="../media/image45.jpeg"/><Relationship Id="rId11" Type="http://schemas.openxmlformats.org/officeDocument/2006/relationships/image" Target="../media/image44.jpeg"/><Relationship Id="rId10" Type="http://schemas.openxmlformats.org/officeDocument/2006/relationships/image" Target="../media/image43.png"/><Relationship Id="rId1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961" y="399059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292" y="171557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9500" y="5522871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3781" y="5526060"/>
            <a:ext cx="400998" cy="86531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7028" y="756279"/>
            <a:ext cx="4101163" cy="2185443"/>
          </a:xfrm>
          <a:prstGeom prst="rect">
            <a:avLst/>
          </a:prstGeom>
        </p:spPr>
      </p:pic>
      <p:pic>
        <p:nvPicPr>
          <p:cNvPr id="31" name="图片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354515" y="443852"/>
            <a:ext cx="1784474" cy="19150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1943" y="2247403"/>
            <a:ext cx="7494234" cy="1434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667" r="93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475" y="1613084"/>
            <a:ext cx="5272271" cy="50496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87918" y="1890049"/>
              <a:ext cx="6238875" cy="206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9733" y="300268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6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66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67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68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69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70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7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72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78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5" name="Picture 6" descr="Uong B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13" y="4163946"/>
            <a:ext cx="2569459" cy="187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983820" y="6295436"/>
            <a:ext cx="351664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Uông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4451620" y="3395918"/>
            <a:ext cx="1402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Ắc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569229" y="3367087"/>
            <a:ext cx="250924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7904141" y="6260533"/>
            <a:ext cx="140517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7333706" y="3367087"/>
            <a:ext cx="360426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" name="Picture 14" descr="Dap thuy di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66" y="442913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ột số kiến thức cơ bản trong cách sử dụng bình ắc quy khô - Zestec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4" y="337094"/>
            <a:ext cx="2965463" cy="2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phát điện bao nhiêu tiền một cái? Mẹo chọn mua máy phát điệ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" y="714817"/>
            <a:ext cx="2932521" cy="21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]-3 dòng PIN 2A (Pin AA) Pin Tiểu [Đánh Giá] tốt nhất 20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94" y="4275072"/>
            <a:ext cx="3337348" cy="16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4739" y="2744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71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871" y="162210"/>
            <a:ext cx="595376" cy="842513"/>
          </a:xfrm>
          <a:prstGeom prst="rect">
            <a:avLst/>
          </a:prstGeom>
        </p:spPr>
      </p:pic>
      <p:pic>
        <p:nvPicPr>
          <p:cNvPr id="72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985" y="510983"/>
            <a:ext cx="795054" cy="419612"/>
          </a:xfrm>
          <a:prstGeom prst="rect">
            <a:avLst/>
          </a:prstGeom>
        </p:spPr>
      </p:pic>
      <p:pic>
        <p:nvPicPr>
          <p:cNvPr id="73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483" y="125278"/>
            <a:ext cx="540000" cy="371250"/>
          </a:xfrm>
          <a:prstGeom prst="rect">
            <a:avLst/>
          </a:prstGeom>
        </p:spPr>
      </p:pic>
      <p:sp>
        <p:nvSpPr>
          <p:cNvPr id="106" name="Line 6"/>
          <p:cNvSpPr>
            <a:spLocks noChangeShapeType="1"/>
          </p:cNvSpPr>
          <p:nvPr/>
        </p:nvSpPr>
        <p:spPr bwMode="auto">
          <a:xfrm flipV="1">
            <a:off x="5004579" y="5140686"/>
            <a:ext cx="849925" cy="2898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7" name="Picture 7" descr="Picture1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76" y="2928927"/>
            <a:ext cx="206885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Line 8"/>
          <p:cNvSpPr>
            <a:spLocks noChangeShapeType="1"/>
          </p:cNvSpPr>
          <p:nvPr/>
        </p:nvSpPr>
        <p:spPr bwMode="auto">
          <a:xfrm>
            <a:off x="8096909" y="5080010"/>
            <a:ext cx="1220411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09" name="Text Box 9"/>
          <p:cNvSpPr txBox="1">
            <a:spLocks noChangeArrowheads="1"/>
          </p:cNvSpPr>
          <p:nvPr/>
        </p:nvSpPr>
        <p:spPr bwMode="auto">
          <a:xfrm rot="16200000">
            <a:off x="10158197" y="3726261"/>
            <a:ext cx="615553" cy="23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Dụng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cụ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888346" y="5253439"/>
            <a:ext cx="3699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Nhà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máy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phát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5994887" y="5253439"/>
            <a:ext cx="2677886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Hộ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gia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đình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2" name="Line 12"/>
          <p:cNvSpPr>
            <a:spLocks noChangeShapeType="1"/>
          </p:cNvSpPr>
          <p:nvPr/>
        </p:nvSpPr>
        <p:spPr bwMode="auto">
          <a:xfrm flipV="1">
            <a:off x="5651105" y="2147518"/>
            <a:ext cx="1004398" cy="280765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3" name="Line 13"/>
          <p:cNvSpPr>
            <a:spLocks noChangeShapeType="1"/>
          </p:cNvSpPr>
          <p:nvPr/>
        </p:nvSpPr>
        <p:spPr bwMode="auto">
          <a:xfrm flipH="1" flipV="1">
            <a:off x="6707663" y="2198220"/>
            <a:ext cx="2410583" cy="2652454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4" name="Text Box 14"/>
          <p:cNvSpPr txBox="1">
            <a:spLocks noChangeArrowheads="1"/>
          </p:cNvSpPr>
          <p:nvPr/>
        </p:nvSpPr>
        <p:spPr bwMode="auto">
          <a:xfrm>
            <a:off x="5309786" y="1552287"/>
            <a:ext cx="357051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Đường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dây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074" name="Picture 2" descr="Quảng Trị: Khánh thành nhà máy thủy điện 1.400 tỷ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" y="1661432"/>
            <a:ext cx="4664388" cy="32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350" y="496570"/>
            <a:ext cx="5585460" cy="58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25" y="14789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36676" y="1650533"/>
            <a:ext cx="1999304" cy="1533571"/>
            <a:chOff x="2890838" y="4437063"/>
            <a:chExt cx="279398" cy="214313"/>
          </a:xfrm>
          <a:solidFill>
            <a:srgbClr val="A883BD"/>
          </a:solidFill>
        </p:grpSpPr>
        <p:sp>
          <p:nvSpPr>
            <p:cNvPr id="46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377154" y="1303107"/>
            <a:ext cx="1999304" cy="1533571"/>
            <a:chOff x="2890838" y="4437063"/>
            <a:chExt cx="279398" cy="214313"/>
          </a:xfrm>
          <a:solidFill>
            <a:srgbClr val="FF6680"/>
          </a:solidFill>
        </p:grpSpPr>
        <p:sp>
          <p:nvSpPr>
            <p:cNvPr id="55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66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997908" y="-37217"/>
            <a:ext cx="8080802" cy="6057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154" y="306312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ổ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3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89" y="-89081"/>
            <a:ext cx="3542059" cy="3542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6205" y="1882140"/>
            <a:ext cx="512635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03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91630" y="2011045"/>
            <a:ext cx="4671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918" y="1890049"/>
            <a:ext cx="62388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6155" y="3000375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4098" name="Picture 2" descr="Nuccio- Đèn bàn đẹp mang đậm phong cách Scandinavi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7" y="393865"/>
            <a:ext cx="2956205" cy="294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8" descr="pro_700product_s21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31" y="3760851"/>
            <a:ext cx="2933841" cy="236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319" y="424309"/>
            <a:ext cx="2917707" cy="291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Bóng Đèn LED chất lượng cao, bóng LED giá rẻ, Điện máy XA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15" y="3790969"/>
            <a:ext cx="2335883" cy="2335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Bảng giá FETMat Phong Cách DẪN Vệ Sinh Nhà Tắm Tráng Gương Ánh Sáng Trước  Tạo nên Đèn Tườ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95" y="425499"/>
            <a:ext cx="2879041" cy="287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2140" y="1655171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8" descr="145609PM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75" y="484416"/>
            <a:ext cx="1963490" cy="172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nordica4161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6" y="2860950"/>
            <a:ext cx="2362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phan-loai-pc - Chuyển đổi tín hiệu - cảm biến áp suấ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14" y="520289"/>
            <a:ext cx="3021017" cy="1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msung Galaxy S21 FE 5G (6GB/128GB) - Chính hãng, giá tố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98" y="2799941"/>
            <a:ext cx="2466934" cy="2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ạt tivi đang giảm giá khủng trên thị trường, cao nhất gần 80%, cơ hộ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55" y="455687"/>
            <a:ext cx="2908013" cy="18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QUẠT BÀN SENKO B1216 – Quatdien.com – Chuyên bán quạt điện, quạt máy chính  hãng giá tốt tại TPHC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07" y="2584863"/>
            <a:ext cx="1892764" cy="2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3318" y="1977047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01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065010" y="1882140"/>
            <a:ext cx="3768090" cy="2592705"/>
            <a:chOff x="7065141" y="1881946"/>
            <a:chExt cx="3768009" cy="2592533"/>
          </a:xfrm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63155" y="2589530"/>
            <a:ext cx="2971800" cy="1272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8" name="Picture 5" descr="0000491_300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5" y="1285820"/>
            <a:ext cx="1917996" cy="18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lo-vi-song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22" y="3488852"/>
            <a:ext cx="2303913" cy="20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Ấm Đun Nước Siêu Tốc (Tùy chọn dung tích) - Hàng Chính Hãng | Tik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57" y="3804810"/>
            <a:ext cx="2085704" cy="20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ếp từ đơn BLUESTON ICB66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02" y="3688755"/>
            <a:ext cx="2327246" cy="19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n ủi khô Delites BUK01 - Điện máy XAN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58" y="1582467"/>
            <a:ext cx="2488123" cy="16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áy nướng bánh mì sandwich, Máy Nướng Bánh Mì Sandwich 2 ngăn giúp chúng ta  có 1 bữa sáng thật là dễ dàng | Shopee Việt Na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15" y="876955"/>
            <a:ext cx="2379933" cy="23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38591"/>
            <a:ext cx="10073767" cy="9497266"/>
          </a:xfrm>
          <a:prstGeom prst="rect">
            <a:avLst/>
          </a:prstGeom>
        </p:spPr>
      </p:pic>
      <p:sp>
        <p:nvSpPr>
          <p:cNvPr id="28" name="矩形 39"/>
          <p:cNvSpPr>
            <a:spLocks noChangeArrowheads="1"/>
          </p:cNvSpPr>
          <p:nvPr/>
        </p:nvSpPr>
        <p:spPr bwMode="auto">
          <a:xfrm>
            <a:off x="3020070" y="2775091"/>
            <a:ext cx="61237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7030A0"/>
                </a:solidFill>
              </a:rPr>
              <a:t>Một</a:t>
            </a:r>
            <a:r>
              <a:rPr lang="en-US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số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dùng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máy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móc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 smtClean="0">
                <a:solidFill>
                  <a:srgbClr val="7030A0"/>
                </a:solidFill>
              </a:rPr>
              <a:t>sử</a:t>
            </a:r>
            <a:r>
              <a:rPr lang="en-US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dụng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điện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để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khám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chữa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bệnh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luyện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tập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sức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khỏe</a:t>
            </a:r>
            <a:r>
              <a:rPr lang="en-US" altLang="en-US" sz="3600" dirty="0">
                <a:solidFill>
                  <a:srgbClr val="7030A0"/>
                </a:solidFill>
              </a:rPr>
              <a:t>.</a:t>
            </a:r>
            <a:endParaRPr lang="en-US" altLang="en-US" sz="3600" dirty="0">
              <a:solidFill>
                <a:srgbClr val="7030A0"/>
              </a:solidFill>
            </a:endParaRPr>
          </a:p>
        </p:txBody>
      </p:sp>
      <p:pic>
        <p:nvPicPr>
          <p:cNvPr id="29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2" descr="22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56" y="735680"/>
            <a:ext cx="2482055" cy="17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1270700876_474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07" y="711100"/>
            <a:ext cx="2251166" cy="173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877338" y="2676831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Máy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đo</a:t>
            </a:r>
            <a:r>
              <a:rPr lang="en-US" altLang="en-US" sz="2400" b="0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2400" b="0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tim</a:t>
            </a:r>
            <a:endParaRPr lang="en-US" altLang="en-US" sz="2400" b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2424230" y="2676831"/>
            <a:ext cx="3119102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si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ti</a:t>
            </a:r>
            <a:r>
              <a:rPr lang="en-US" altLang="en-US" sz="2400" b="0" dirty="0">
                <a:solidFill>
                  <a:srgbClr val="FF0000"/>
                </a:solidFill>
              </a:rPr>
              <a:t> (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não</a:t>
            </a:r>
            <a:r>
              <a:rPr lang="en-US" altLang="en-US" sz="2400" b="0" dirty="0">
                <a:solidFill>
                  <a:srgbClr val="FF0000"/>
                </a:solidFill>
              </a:rPr>
              <a:t> )</a:t>
            </a:r>
            <a:endParaRPr lang="en-US" altLang="en-US" sz="2400" b="0" dirty="0">
              <a:solidFill>
                <a:srgbClr val="FF0000"/>
              </a:solidFill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471802" y="5665187"/>
            <a:ext cx="295919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X </a:t>
            </a:r>
            <a:r>
              <a:rPr lang="en-US" altLang="en-US" sz="2400" b="0" dirty="0" err="1" smtClean="0">
                <a:solidFill>
                  <a:srgbClr val="FF0000"/>
                </a:solidFill>
              </a:rPr>
              <a:t>quang</a:t>
            </a:r>
            <a:endParaRPr lang="en-US" altLang="en-US" dirty="0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6846494" y="5721948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tập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thể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dục</a:t>
            </a:r>
            <a:endParaRPr lang="en-US" altLang="en-US" sz="2400" b="0" dirty="0">
              <a:solidFill>
                <a:srgbClr val="FF0000"/>
              </a:solidFill>
            </a:endParaRPr>
          </a:p>
        </p:txBody>
      </p:sp>
      <p:pic>
        <p:nvPicPr>
          <p:cNvPr id="8194" name="Picture 2" descr="Máy chạy bộ điện Kaitshi K-8000 | Tập Đoàn Kaitshi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>
            <a:fillRect/>
          </a:stretch>
        </p:blipFill>
        <p:spPr bwMode="auto">
          <a:xfrm>
            <a:off x="6753126" y="3283018"/>
            <a:ext cx="2668790" cy="23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ột số loại máy X-quang kỹ thuật số phổ biến hiện nay (Phần 5 - Một số loại  X-quang kỹ thuật số phổ biến) | Tin tức | Cục An toàn bứ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63" y="3534091"/>
            <a:ext cx="2757966" cy="18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33185" y="1882140"/>
            <a:ext cx="439991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04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0040" y="1984375"/>
            <a:ext cx="39852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 l="6296" t="10595" r="7481" b="10516"/>
          <a:stretch>
            <a:fillRect/>
          </a:stretch>
        </p:blipFill>
        <p:spPr>
          <a:xfrm>
            <a:off x="1388350" y="-87086"/>
            <a:ext cx="9387227" cy="57258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719558" y="579120"/>
            <a:ext cx="1409205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297" y="2393826"/>
            <a:ext cx="7919390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886491" y="332696"/>
            <a:ext cx="1409205" cy="1280160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528656" y="715285"/>
            <a:ext cx="6509621" cy="50475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5774" y="1288914"/>
            <a:ext cx="3559628" cy="1393372"/>
            <a:chOff x="145774" y="1288914"/>
            <a:chExt cx="3559628" cy="1393372"/>
          </a:xfrm>
        </p:grpSpPr>
        <p:sp>
          <p:nvSpPr>
            <p:cNvPr id="3" name="Up Ribbon 2"/>
            <p:cNvSpPr/>
            <p:nvPr/>
          </p:nvSpPr>
          <p:spPr>
            <a:xfrm>
              <a:off x="145774" y="1288914"/>
              <a:ext cx="3559628" cy="1393372"/>
            </a:xfrm>
            <a:prstGeom prst="ribbon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7030A0"/>
                </a:solidFill>
                <a:latin typeface="#9Slide05 FS Blonde Script" panose="03000503000000000000" pitchFamily="65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357" y="1392288"/>
              <a:ext cx="2176461" cy="106689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532211" y="2260092"/>
            <a:ext cx="4679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 </a:t>
            </a:r>
            <a:r>
              <a:rPr lang="en-US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6" name="Picture 4" descr="Em Bé, Học Sinh Mầm No 1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927"/>
            <a:ext cx="5061640" cy="33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115" y="2435193"/>
            <a:ext cx="1048307" cy="148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6" y="842997"/>
            <a:ext cx="10107386" cy="559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316" y="202911"/>
            <a:ext cx="4432176" cy="2353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9718" y="2880237"/>
            <a:ext cx="8251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sưởi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ta. </a:t>
            </a: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3665" y="1710055"/>
            <a:ext cx="473964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05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2740" y="1835785"/>
            <a:ext cx="4290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 KHẮP TRỜI XANH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7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101965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3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3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9218" name="Picture 2" descr="3 Em Bé Học Bài, Đọc Sách - KhoThietKe.N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" y="3242989"/>
            <a:ext cx="3654425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1606" y="1241915"/>
            <a:ext cx="1017638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sấy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Bóng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đèn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tivi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Nồi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cơm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điện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thoại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26725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45027" y="2835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4137" y="1318359"/>
            <a:ext cx="101763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đáp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án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Đốt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nóng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Thắp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Chạy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749232" y="111315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212688" y="991845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2" name="Picture 3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4953" y="77124"/>
            <a:ext cx="2920902" cy="2920902"/>
          </a:xfrm>
          <a:prstGeom prst="rect">
            <a:avLst/>
          </a:prstGeom>
        </p:spPr>
      </p:pic>
      <p:pic>
        <p:nvPicPr>
          <p:cNvPr id="9" name="Picture 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56470" y="25219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291" y="305403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6150" y="2525395"/>
            <a:ext cx="9136380" cy="10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23912" y="71873"/>
            <a:ext cx="13645061" cy="4744208"/>
            <a:chOff x="-823912" y="71873"/>
            <a:chExt cx="13645061" cy="4744208"/>
          </a:xfrm>
        </p:grpSpPr>
        <p:pic>
          <p:nvPicPr>
            <p:cNvPr id="39" name="图片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23912" y="71873"/>
              <a:ext cx="13645061" cy="4744208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433879" y="1739655"/>
              <a:ext cx="5334000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lượng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đê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chạy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thuyền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buồm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quay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tua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-bin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của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điện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thả</a:t>
              </a:r>
              <a:r>
                <a:rPr lang="en-US" altLang="en-US" sz="2400" dirty="0" smtClean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diều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400" dirty="0" smtClean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điều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hòa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hậu</a:t>
              </a:r>
              <a:r>
                <a:rPr lang="en-US" altLang="en-US" sz="2400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,...</a:t>
              </a:r>
              <a:endPara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595144" y="5260372"/>
            <a:ext cx="4289086" cy="1631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279779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2:</a:t>
              </a:r>
              <a:endParaRPr lang="en-US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vi-VN" altLang="en-US" sz="32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</a:t>
              </a:r>
              <a:r>
                <a:rPr lang="vi-VN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sử dụng năng lượng nước chảy như thế nào?</a:t>
              </a:r>
              <a:endParaRPr lang="vi-V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11266" name="Picture 2" descr="Ghép các mảnh ghép để được nội dung chính của các bài tập đọc: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4" b="94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" y="3320259"/>
            <a:ext cx="3908646" cy="39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59972" y="117516"/>
            <a:ext cx="13890171" cy="4720405"/>
            <a:chOff x="-859972" y="117516"/>
            <a:chExt cx="13890171" cy="4720405"/>
          </a:xfrm>
        </p:grpSpPr>
        <p:pic>
          <p:nvPicPr>
            <p:cNvPr id="29" name="图片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59972" y="117516"/>
              <a:ext cx="13890171" cy="4720405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316993" y="171896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altLang="en-US" sz="2400" dirty="0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 </a:t>
              </a:r>
              <a:r>
                <a:rPr lang="vi-VN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 nước chảy thường dùng để chuyên chở hàng hóa xuôi dòng nước; làm quay bánh xe nước đưa nước lên cao; làm quay tua-bin ở các nhà máy thủy điện.</a:t>
              </a:r>
              <a:endParaRPr lang="en-US" altLang="en-US" sz="2400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4059331" y="5075297"/>
            <a:ext cx="4797425" cy="182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647180" y="1882140"/>
            <a:ext cx="418592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02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46570" y="1980565"/>
            <a:ext cx="378714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518931" y="2023239"/>
              <a:ext cx="623887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58045" y="2928620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12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27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28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29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30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31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2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13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图片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20"/>
          <p:cNvGrpSpPr/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65" name="Group 23"/>
          <p:cNvGrpSpPr/>
          <p:nvPr/>
        </p:nvGrpSpPr>
        <p:grpSpPr bwMode="auto">
          <a:xfrm>
            <a:off x="5029438" y="4585107"/>
            <a:ext cx="379547" cy="330796"/>
            <a:chOff x="0" y="0"/>
            <a:chExt cx="389342" cy="339426"/>
          </a:xfrm>
        </p:grpSpPr>
        <p:sp>
          <p:nvSpPr>
            <p:cNvPr id="66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7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9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0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3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4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5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6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77" name="Group 35"/>
          <p:cNvGrpSpPr/>
          <p:nvPr/>
        </p:nvGrpSpPr>
        <p:grpSpPr bwMode="auto">
          <a:xfrm>
            <a:off x="9130622" y="4546545"/>
            <a:ext cx="370262" cy="366780"/>
            <a:chOff x="0" y="0"/>
            <a:chExt cx="379359" cy="376864"/>
          </a:xfrm>
        </p:grpSpPr>
        <p:sp>
          <p:nvSpPr>
            <p:cNvPr id="78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189680 w 114"/>
                <a:gd name="T1" fmla="*/ 0 h 114"/>
                <a:gd name="T2" fmla="*/ 0 w 114"/>
                <a:gd name="T3" fmla="*/ 188432 h 114"/>
                <a:gd name="T4" fmla="*/ 189680 w 114"/>
                <a:gd name="T5" fmla="*/ 376864 h 114"/>
                <a:gd name="T6" fmla="*/ 379359 w 114"/>
                <a:gd name="T7" fmla="*/ 188432 h 114"/>
                <a:gd name="T8" fmla="*/ 189680 w 114"/>
                <a:gd name="T9" fmla="*/ 0 h 114"/>
                <a:gd name="T10" fmla="*/ 189680 w 114"/>
                <a:gd name="T11" fmla="*/ 357029 h 114"/>
                <a:gd name="T12" fmla="*/ 19966 w 114"/>
                <a:gd name="T13" fmla="*/ 188432 h 114"/>
                <a:gd name="T14" fmla="*/ 189680 w 114"/>
                <a:gd name="T15" fmla="*/ 19835 h 114"/>
                <a:gd name="T16" fmla="*/ 359393 w 114"/>
                <a:gd name="T17" fmla="*/ 188432 h 114"/>
                <a:gd name="T18" fmla="*/ 189680 w 114"/>
                <a:gd name="T19" fmla="*/ 357029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9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0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1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2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62595 w 25"/>
                <a:gd name="T1" fmla="*/ 74674 h 25"/>
                <a:gd name="T2" fmla="*/ 72479 w 25"/>
                <a:gd name="T3" fmla="*/ 84857 h 25"/>
                <a:gd name="T4" fmla="*/ 82362 w 25"/>
                <a:gd name="T5" fmla="*/ 74674 h 25"/>
                <a:gd name="T6" fmla="*/ 72479 w 25"/>
                <a:gd name="T7" fmla="*/ 64491 h 25"/>
                <a:gd name="T8" fmla="*/ 69184 w 25"/>
                <a:gd name="T9" fmla="*/ 64491 h 25"/>
                <a:gd name="T10" fmla="*/ 0 w 25"/>
                <a:gd name="T11" fmla="*/ 0 h 25"/>
                <a:gd name="T12" fmla="*/ 62595 w 25"/>
                <a:gd name="T13" fmla="*/ 74674 h 25"/>
                <a:gd name="T14" fmla="*/ 62595 w 25"/>
                <a:gd name="T15" fmla="*/ 74674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3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14974 h 8"/>
                <a:gd name="T2" fmla="*/ 7488 w 9"/>
                <a:gd name="T3" fmla="*/ 19966 h 8"/>
                <a:gd name="T4" fmla="*/ 22463 w 9"/>
                <a:gd name="T5" fmla="*/ 2496 h 8"/>
                <a:gd name="T6" fmla="*/ 17471 w 9"/>
                <a:gd name="T7" fmla="*/ 0 h 8"/>
                <a:gd name="T8" fmla="*/ 0 w 9"/>
                <a:gd name="T9" fmla="*/ 1497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4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22462 w 11"/>
                <a:gd name="T1" fmla="*/ 0 h 6"/>
                <a:gd name="T2" fmla="*/ 0 w 11"/>
                <a:gd name="T3" fmla="*/ 7488 h 6"/>
                <a:gd name="T4" fmla="*/ 2496 w 11"/>
                <a:gd name="T5" fmla="*/ 14975 h 6"/>
                <a:gd name="T6" fmla="*/ 27454 w 11"/>
                <a:gd name="T7" fmla="*/ 7488 h 6"/>
                <a:gd name="T8" fmla="*/ 22462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5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7488 h 9"/>
                <a:gd name="T2" fmla="*/ 17470 w 8"/>
                <a:gd name="T3" fmla="*/ 22463 h 9"/>
                <a:gd name="T4" fmla="*/ 19966 w 8"/>
                <a:gd name="T5" fmla="*/ 17471 h 9"/>
                <a:gd name="T6" fmla="*/ 4992 w 8"/>
                <a:gd name="T7" fmla="*/ 0 h 9"/>
                <a:gd name="T8" fmla="*/ 0 w 8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6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27454 w 11"/>
                <a:gd name="T1" fmla="*/ 7488 h 5"/>
                <a:gd name="T2" fmla="*/ 4992 w 11"/>
                <a:gd name="T3" fmla="*/ 0 h 5"/>
                <a:gd name="T4" fmla="*/ 0 w 11"/>
                <a:gd name="T5" fmla="*/ 7488 h 5"/>
                <a:gd name="T6" fmla="*/ 24958 w 11"/>
                <a:gd name="T7" fmla="*/ 12480 h 5"/>
                <a:gd name="T8" fmla="*/ 27454 w 11"/>
                <a:gd name="T9" fmla="*/ 74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7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8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17471 w 7"/>
                <a:gd name="T1" fmla="*/ 19967 h 9"/>
                <a:gd name="T2" fmla="*/ 7488 w 7"/>
                <a:gd name="T3" fmla="*/ 0 h 9"/>
                <a:gd name="T4" fmla="*/ 0 w 7"/>
                <a:gd name="T5" fmla="*/ 4992 h 9"/>
                <a:gd name="T6" fmla="*/ 9983 w 7"/>
                <a:gd name="T7" fmla="*/ 22463 h 9"/>
                <a:gd name="T8" fmla="*/ 17471 w 7"/>
                <a:gd name="T9" fmla="*/ 1996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9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22462 h 11"/>
                <a:gd name="T2" fmla="*/ 4992 w 5"/>
                <a:gd name="T3" fmla="*/ 27454 h 11"/>
                <a:gd name="T4" fmla="*/ 12480 w 5"/>
                <a:gd name="T5" fmla="*/ 4992 h 11"/>
                <a:gd name="T6" fmla="*/ 4992 w 5"/>
                <a:gd name="T7" fmla="*/ 0 h 11"/>
                <a:gd name="T8" fmla="*/ 0 w 5"/>
                <a:gd name="T9" fmla="*/ 2246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0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2496 h 8"/>
                <a:gd name="T2" fmla="*/ 19967 w 9"/>
                <a:gd name="T3" fmla="*/ 19966 h 8"/>
                <a:gd name="T4" fmla="*/ 22463 w 9"/>
                <a:gd name="T5" fmla="*/ 14974 h 8"/>
                <a:gd name="T6" fmla="*/ 7488 w 9"/>
                <a:gd name="T7" fmla="*/ 0 h 8"/>
                <a:gd name="T8" fmla="*/ 0 w 9"/>
                <a:gd name="T9" fmla="*/ 249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1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7488 h 6"/>
                <a:gd name="T2" fmla="*/ 22462 w 10"/>
                <a:gd name="T3" fmla="*/ 14975 h 6"/>
                <a:gd name="T4" fmla="*/ 24958 w 10"/>
                <a:gd name="T5" fmla="*/ 7488 h 6"/>
                <a:gd name="T6" fmla="*/ 2496 w 10"/>
                <a:gd name="T7" fmla="*/ 0 h 6"/>
                <a:gd name="T8" fmla="*/ 0 w 10"/>
                <a:gd name="T9" fmla="*/ 748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2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22463 w 9"/>
                <a:gd name="T1" fmla="*/ 7488 h 9"/>
                <a:gd name="T2" fmla="*/ 19967 w 9"/>
                <a:gd name="T3" fmla="*/ 0 h 9"/>
                <a:gd name="T4" fmla="*/ 0 w 9"/>
                <a:gd name="T5" fmla="*/ 17471 h 9"/>
                <a:gd name="T6" fmla="*/ 4992 w 9"/>
                <a:gd name="T7" fmla="*/ 22463 h 9"/>
                <a:gd name="T8" fmla="*/ 22463 w 9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3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24958 w 11"/>
                <a:gd name="T1" fmla="*/ 0 h 5"/>
                <a:gd name="T2" fmla="*/ 0 w 11"/>
                <a:gd name="T3" fmla="*/ 7488 h 5"/>
                <a:gd name="T4" fmla="*/ 4992 w 11"/>
                <a:gd name="T5" fmla="*/ 12480 h 5"/>
                <a:gd name="T6" fmla="*/ 27454 w 11"/>
                <a:gd name="T7" fmla="*/ 7488 h 5"/>
                <a:gd name="T8" fmla="*/ 24958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4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5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99" name="Picture 2" descr="Picture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1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pic>
        <p:nvPicPr>
          <p:cNvPr id="110" name="Picture 6" descr="4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5" y="440601"/>
            <a:ext cx="19812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7" descr="000006[1]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66" y="399668"/>
            <a:ext cx="1994200" cy="1856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46mldc2d__may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116" y="371050"/>
            <a:ext cx="2069189" cy="1982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2" descr="01829567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21" y="3257835"/>
            <a:ext cx="2064164" cy="1899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4" descr="1264272731_4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9" y="3232793"/>
            <a:ext cx="2057400" cy="200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6" descr="DSCN1603[1]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44" y="3489974"/>
            <a:ext cx="1884807" cy="160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3" descr="1260896477984AW8400SV_860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24" y="3258387"/>
            <a:ext cx="1752600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" descr="Da-nang-noi-com-dien-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69" y="496528"/>
            <a:ext cx="18288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卡通手绘儿童教育教学教师述职报告PPT"/>
  <p:tag name="INKNOELEADERBOARD" val="25648546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1902</Words>
  <Application>WPS Presentation</Application>
  <PresentationFormat>Widescreen</PresentationFormat>
  <Paragraphs>107</Paragraphs>
  <Slides>33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6" baseType="lpstr">
      <vt:lpstr>Arial</vt:lpstr>
      <vt:lpstr>SimSun</vt:lpstr>
      <vt:lpstr>Wingdings</vt:lpstr>
      <vt:lpstr>Calibri</vt:lpstr>
      <vt:lpstr>Britannic Bold</vt:lpstr>
      <vt:lpstr>FZYaoTi</vt:lpstr>
      <vt:lpstr>Times New Roman</vt:lpstr>
      <vt:lpstr>Tahoma</vt:lpstr>
      <vt:lpstr>Calibri</vt:lpstr>
      <vt:lpstr>等线</vt:lpstr>
      <vt:lpstr>Microsoft YaHei</vt:lpstr>
      <vt:lpstr>Arial Unicode MS</vt:lpstr>
      <vt:lpstr>等线 Light</vt:lpstr>
      <vt:lpstr>#9Slide03 BoosterNextFYBlack</vt:lpstr>
      <vt:lpstr>Bodoni MT Black</vt:lpstr>
      <vt:lpstr>#9Slide05 FS Blonde Script</vt:lpstr>
      <vt:lpstr>Bungee Inline</vt:lpstr>
      <vt:lpstr>Montserrat Alternates Black</vt:lpstr>
      <vt:lpstr>Segoe Print</vt:lpstr>
      <vt:lpstr>.VnCooper</vt:lpstr>
      <vt:lpstr>Mongolian Baiti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卡通手绘儿童教育教学教师述职报告PPT</dc:title>
  <dc:creator>PC</dc:creator>
  <cp:lastModifiedBy>admin</cp:lastModifiedBy>
  <cp:revision>48</cp:revision>
  <dcterms:created xsi:type="dcterms:W3CDTF">2017-04-28T08:28:00Z</dcterms:created>
  <dcterms:modified xsi:type="dcterms:W3CDTF">2022-02-25T03:50:49Z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2B201BAD43854866A3F6E5666139AF0D</vt:lpwstr>
  </property>
  <property fmtid="{D5CDD505-2E9C-101B-9397-08002B2CF9AE}" pid="3" name="KSOProductBuildVer">
    <vt:lpwstr>1033-11.2.0.10463</vt:lpwstr>
  </property>
</Properties>
</file>