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4"/>
  </p:notesMasterIdLst>
  <p:sldIdLst>
    <p:sldId id="291" r:id="rId2"/>
    <p:sldId id="256" r:id="rId3"/>
    <p:sldId id="307" r:id="rId4"/>
    <p:sldId id="308" r:id="rId5"/>
    <p:sldId id="309" r:id="rId6"/>
    <p:sldId id="305" r:id="rId7"/>
    <p:sldId id="316" r:id="rId8"/>
    <p:sldId id="310" r:id="rId9"/>
    <p:sldId id="312" r:id="rId10"/>
    <p:sldId id="313" r:id="rId11"/>
    <p:sldId id="314" r:id="rId12"/>
    <p:sldId id="315" r:id="rId13"/>
  </p:sldIdLst>
  <p:sldSz cx="9144000" cy="5143500" type="screen16x9"/>
  <p:notesSz cx="6858000" cy="9144000"/>
  <p:embeddedFontLst>
    <p:embeddedFont>
      <p:font typeface="UTM Avo" panose="02040603050506020204" pitchFamily="18" charset="0"/>
      <p:regular r:id="rId15"/>
      <p:bold r:id="rId16"/>
      <p:italic r:id="rId17"/>
      <p:boldItalic r:id="rId18"/>
    </p:embeddedFont>
    <p:embeddedFont>
      <p:font typeface="Yeseva One" panose="020B0604020202020204" charset="0"/>
      <p:regular r:id="rId19"/>
    </p:embeddedFont>
    <p:embeddedFont>
      <p:font typeface="Raleway"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A90A9D-DEB0-4501-BAAA-0341FE7DD94F}">
  <a:tblStyle styleId="{46A90A9D-DEB0-4501-BAAA-0341FE7DD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3" name="Google Shape;44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 y="2701925"/>
            <a:ext cx="9143992" cy="2441587"/>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637">
            <a:off x="2144373" y="2523296"/>
            <a:ext cx="4855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1020600" y="540000"/>
            <a:ext cx="7102800" cy="214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63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317478" y="374347"/>
            <a:ext cx="7985241" cy="4113813"/>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0" name="Google Shape;3780;p33"/>
          <p:cNvGrpSpPr/>
          <p:nvPr/>
        </p:nvGrpSpPr>
        <p:grpSpPr>
          <a:xfrm>
            <a:off x="346994" y="540010"/>
            <a:ext cx="7970122" cy="412737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9" name="Google Shape;3889;p34"/>
          <p:cNvGrpSpPr/>
          <p:nvPr/>
        </p:nvGrpSpPr>
        <p:grpSpPr>
          <a:xfrm>
            <a:off x="345157" y="412461"/>
            <a:ext cx="8488825" cy="4370233"/>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rot="295541">
            <a:off x="3258520" y="3059218"/>
            <a:ext cx="3157340" cy="2627275"/>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4" name="Google Shape;4054;p35"/>
          <p:cNvGrpSpPr/>
          <p:nvPr/>
        </p:nvGrpSpPr>
        <p:grpSpPr>
          <a:xfrm>
            <a:off x="422007" y="539997"/>
            <a:ext cx="8254150" cy="4200938"/>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0" name="Google Shape;4170;p36"/>
          <p:cNvGrpSpPr/>
          <p:nvPr/>
        </p:nvGrpSpPr>
        <p:grpSpPr>
          <a:xfrm>
            <a:off x="389382" y="539998"/>
            <a:ext cx="8326438" cy="419127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LANK_1_1_1_2_3">
    <p:spTree>
      <p:nvGrpSpPr>
        <p:cNvPr id="1" name="Shape 4288"/>
        <p:cNvGrpSpPr/>
        <p:nvPr/>
      </p:nvGrpSpPr>
      <p:grpSpPr>
        <a:xfrm>
          <a:off x="0" y="0"/>
          <a:ext cx="0" cy="0"/>
          <a:chOff x="0" y="0"/>
          <a:chExt cx="0" cy="0"/>
        </a:xfrm>
      </p:grpSpPr>
      <p:sp>
        <p:nvSpPr>
          <p:cNvPr id="4289" name="Google Shape;4289;p37"/>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0" name="Google Shape;4290;p37"/>
          <p:cNvGrpSpPr/>
          <p:nvPr/>
        </p:nvGrpSpPr>
        <p:grpSpPr>
          <a:xfrm>
            <a:off x="336082" y="418298"/>
            <a:ext cx="8422863" cy="4356995"/>
            <a:chOff x="336082" y="418298"/>
            <a:chExt cx="8422863" cy="4356995"/>
          </a:xfrm>
        </p:grpSpPr>
        <p:grpSp>
          <p:nvGrpSpPr>
            <p:cNvPr id="4291" name="Google Shape;4291;p37"/>
            <p:cNvGrpSpPr/>
            <p:nvPr/>
          </p:nvGrpSpPr>
          <p:grpSpPr>
            <a:xfrm>
              <a:off x="3009028" y="2873585"/>
              <a:ext cx="139138" cy="127771"/>
              <a:chOff x="585175" y="1520600"/>
              <a:chExt cx="54425" cy="49975"/>
            </a:xfrm>
          </p:grpSpPr>
          <p:sp>
            <p:nvSpPr>
              <p:cNvPr id="4292" name="Google Shape;4292;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7" name="Google Shape;4297;p37"/>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8" name="Google Shape;4298;p37"/>
            <p:cNvGrpSpPr/>
            <p:nvPr/>
          </p:nvGrpSpPr>
          <p:grpSpPr>
            <a:xfrm>
              <a:off x="3264653" y="1282785"/>
              <a:ext cx="139138" cy="127771"/>
              <a:chOff x="585175" y="1520600"/>
              <a:chExt cx="54425" cy="49975"/>
            </a:xfrm>
          </p:grpSpPr>
          <p:sp>
            <p:nvSpPr>
              <p:cNvPr id="4299" name="Google Shape;429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37"/>
            <p:cNvGrpSpPr/>
            <p:nvPr/>
          </p:nvGrpSpPr>
          <p:grpSpPr>
            <a:xfrm>
              <a:off x="1708478" y="1371885"/>
              <a:ext cx="139138" cy="127771"/>
              <a:chOff x="585175" y="1520600"/>
              <a:chExt cx="54425" cy="49975"/>
            </a:xfrm>
          </p:grpSpPr>
          <p:sp>
            <p:nvSpPr>
              <p:cNvPr id="4305" name="Google Shape;430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0" name="Google Shape;4310;p37"/>
            <p:cNvGrpSpPr/>
            <p:nvPr/>
          </p:nvGrpSpPr>
          <p:grpSpPr>
            <a:xfrm>
              <a:off x="461278" y="1327335"/>
              <a:ext cx="139138" cy="127771"/>
              <a:chOff x="585175" y="1520600"/>
              <a:chExt cx="54425" cy="49975"/>
            </a:xfrm>
          </p:grpSpPr>
          <p:sp>
            <p:nvSpPr>
              <p:cNvPr id="4311" name="Google Shape;431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6" name="Google Shape;4316;p37"/>
            <p:cNvGrpSpPr/>
            <p:nvPr/>
          </p:nvGrpSpPr>
          <p:grpSpPr>
            <a:xfrm>
              <a:off x="537628" y="2745810"/>
              <a:ext cx="139138" cy="127771"/>
              <a:chOff x="585175" y="1520600"/>
              <a:chExt cx="54425" cy="49975"/>
            </a:xfrm>
          </p:grpSpPr>
          <p:sp>
            <p:nvSpPr>
              <p:cNvPr id="4317" name="Google Shape;431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37"/>
            <p:cNvGrpSpPr/>
            <p:nvPr/>
          </p:nvGrpSpPr>
          <p:grpSpPr>
            <a:xfrm>
              <a:off x="398478" y="3933472"/>
              <a:ext cx="139138" cy="127771"/>
              <a:chOff x="585175" y="1520600"/>
              <a:chExt cx="54425" cy="49975"/>
            </a:xfrm>
          </p:grpSpPr>
          <p:sp>
            <p:nvSpPr>
              <p:cNvPr id="4323" name="Google Shape;432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8" name="Google Shape;4328;p37"/>
            <p:cNvGrpSpPr/>
            <p:nvPr/>
          </p:nvGrpSpPr>
          <p:grpSpPr>
            <a:xfrm>
              <a:off x="1034803" y="4475722"/>
              <a:ext cx="139138" cy="127771"/>
              <a:chOff x="585175" y="1520600"/>
              <a:chExt cx="54425" cy="49975"/>
            </a:xfrm>
          </p:grpSpPr>
          <p:sp>
            <p:nvSpPr>
              <p:cNvPr id="4329" name="Google Shape;432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37"/>
            <p:cNvGrpSpPr/>
            <p:nvPr/>
          </p:nvGrpSpPr>
          <p:grpSpPr>
            <a:xfrm>
              <a:off x="2447453" y="4647522"/>
              <a:ext cx="139138" cy="127771"/>
              <a:chOff x="585175" y="1520600"/>
              <a:chExt cx="54425" cy="49975"/>
            </a:xfrm>
          </p:grpSpPr>
          <p:sp>
            <p:nvSpPr>
              <p:cNvPr id="4335" name="Google Shape;433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0" name="Google Shape;4340;p37"/>
            <p:cNvGrpSpPr/>
            <p:nvPr/>
          </p:nvGrpSpPr>
          <p:grpSpPr>
            <a:xfrm>
              <a:off x="3993728" y="4392997"/>
              <a:ext cx="139138" cy="127771"/>
              <a:chOff x="585175" y="1520600"/>
              <a:chExt cx="54425" cy="49975"/>
            </a:xfrm>
          </p:grpSpPr>
          <p:sp>
            <p:nvSpPr>
              <p:cNvPr id="4341" name="Google Shape;434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6" name="Google Shape;4346;p37"/>
            <p:cNvGrpSpPr/>
            <p:nvPr/>
          </p:nvGrpSpPr>
          <p:grpSpPr>
            <a:xfrm>
              <a:off x="5310903" y="4647522"/>
              <a:ext cx="139138" cy="127771"/>
              <a:chOff x="585175" y="1520600"/>
              <a:chExt cx="54425" cy="49975"/>
            </a:xfrm>
          </p:grpSpPr>
          <p:sp>
            <p:nvSpPr>
              <p:cNvPr id="4347" name="Google Shape;434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37"/>
            <p:cNvGrpSpPr/>
            <p:nvPr/>
          </p:nvGrpSpPr>
          <p:grpSpPr>
            <a:xfrm>
              <a:off x="6278128" y="4392997"/>
              <a:ext cx="139138" cy="127771"/>
              <a:chOff x="585175" y="1520600"/>
              <a:chExt cx="54425" cy="49975"/>
            </a:xfrm>
          </p:grpSpPr>
          <p:sp>
            <p:nvSpPr>
              <p:cNvPr id="4353" name="Google Shape;435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37"/>
            <p:cNvGrpSpPr/>
            <p:nvPr/>
          </p:nvGrpSpPr>
          <p:grpSpPr>
            <a:xfrm>
              <a:off x="7671678" y="4539610"/>
              <a:ext cx="139138" cy="127771"/>
              <a:chOff x="585175" y="1520600"/>
              <a:chExt cx="54425" cy="49975"/>
            </a:xfrm>
          </p:grpSpPr>
          <p:sp>
            <p:nvSpPr>
              <p:cNvPr id="4359" name="Google Shape;435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37"/>
            <p:cNvGrpSpPr/>
            <p:nvPr/>
          </p:nvGrpSpPr>
          <p:grpSpPr>
            <a:xfrm>
              <a:off x="8619803" y="3203460"/>
              <a:ext cx="139138" cy="127771"/>
              <a:chOff x="585175" y="1520600"/>
              <a:chExt cx="54425" cy="49975"/>
            </a:xfrm>
          </p:grpSpPr>
          <p:sp>
            <p:nvSpPr>
              <p:cNvPr id="4365" name="Google Shape;436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37"/>
            <p:cNvGrpSpPr/>
            <p:nvPr/>
          </p:nvGrpSpPr>
          <p:grpSpPr>
            <a:xfrm>
              <a:off x="8480653" y="2038985"/>
              <a:ext cx="139138" cy="127771"/>
              <a:chOff x="585175" y="1520600"/>
              <a:chExt cx="54425" cy="49975"/>
            </a:xfrm>
          </p:grpSpPr>
          <p:sp>
            <p:nvSpPr>
              <p:cNvPr id="4371" name="Google Shape;437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7"/>
            <p:cNvGrpSpPr/>
            <p:nvPr/>
          </p:nvGrpSpPr>
          <p:grpSpPr>
            <a:xfrm>
              <a:off x="8576103" y="1020860"/>
              <a:ext cx="139138" cy="127771"/>
              <a:chOff x="585175" y="1520600"/>
              <a:chExt cx="54425" cy="49975"/>
            </a:xfrm>
          </p:grpSpPr>
          <p:sp>
            <p:nvSpPr>
              <p:cNvPr id="4377" name="Google Shape;437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37"/>
            <p:cNvGrpSpPr/>
            <p:nvPr/>
          </p:nvGrpSpPr>
          <p:grpSpPr>
            <a:xfrm>
              <a:off x="7671678" y="1174510"/>
              <a:ext cx="139138" cy="127771"/>
              <a:chOff x="585175" y="1520600"/>
              <a:chExt cx="54425" cy="49975"/>
            </a:xfrm>
          </p:grpSpPr>
          <p:sp>
            <p:nvSpPr>
              <p:cNvPr id="4383" name="Google Shape;438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8" name="Google Shape;4388;p37"/>
            <p:cNvGrpSpPr/>
            <p:nvPr/>
          </p:nvGrpSpPr>
          <p:grpSpPr>
            <a:xfrm>
              <a:off x="7003553" y="540010"/>
              <a:ext cx="139138" cy="127771"/>
              <a:chOff x="585175" y="1520600"/>
              <a:chExt cx="54425" cy="49975"/>
            </a:xfrm>
          </p:grpSpPr>
          <p:sp>
            <p:nvSpPr>
              <p:cNvPr id="4389" name="Google Shape;438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4" name="Google Shape;4394;p37"/>
            <p:cNvGrpSpPr/>
            <p:nvPr/>
          </p:nvGrpSpPr>
          <p:grpSpPr>
            <a:xfrm>
              <a:off x="6322678" y="1174510"/>
              <a:ext cx="139138" cy="127771"/>
              <a:chOff x="585175" y="1520600"/>
              <a:chExt cx="54425" cy="49975"/>
            </a:xfrm>
          </p:grpSpPr>
          <p:sp>
            <p:nvSpPr>
              <p:cNvPr id="4395" name="Google Shape;439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37"/>
            <p:cNvGrpSpPr/>
            <p:nvPr/>
          </p:nvGrpSpPr>
          <p:grpSpPr>
            <a:xfrm>
              <a:off x="5450053" y="1410560"/>
              <a:ext cx="139138" cy="127771"/>
              <a:chOff x="585175" y="1520600"/>
              <a:chExt cx="54425" cy="49975"/>
            </a:xfrm>
          </p:grpSpPr>
          <p:sp>
            <p:nvSpPr>
              <p:cNvPr id="4401" name="Google Shape;440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37"/>
            <p:cNvGrpSpPr/>
            <p:nvPr/>
          </p:nvGrpSpPr>
          <p:grpSpPr>
            <a:xfrm>
              <a:off x="4502416" y="1327410"/>
              <a:ext cx="139138" cy="127771"/>
              <a:chOff x="585175" y="1520600"/>
              <a:chExt cx="54425" cy="49975"/>
            </a:xfrm>
          </p:grpSpPr>
          <p:sp>
            <p:nvSpPr>
              <p:cNvPr id="4407" name="Google Shape;440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2" name="Google Shape;4412;p37"/>
            <p:cNvGrpSpPr/>
            <p:nvPr/>
          </p:nvGrpSpPr>
          <p:grpSpPr>
            <a:xfrm>
              <a:off x="5997791" y="2618035"/>
              <a:ext cx="139138" cy="127771"/>
              <a:chOff x="585175" y="1520600"/>
              <a:chExt cx="54425" cy="49975"/>
            </a:xfrm>
          </p:grpSpPr>
          <p:sp>
            <p:nvSpPr>
              <p:cNvPr id="4413" name="Google Shape;441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8" name="Google Shape;4418;p37"/>
            <p:cNvGrpSpPr/>
            <p:nvPr/>
          </p:nvGrpSpPr>
          <p:grpSpPr>
            <a:xfrm>
              <a:off x="5752591" y="3146185"/>
              <a:ext cx="139138" cy="127771"/>
              <a:chOff x="585175" y="1520600"/>
              <a:chExt cx="54425" cy="49975"/>
            </a:xfrm>
          </p:grpSpPr>
          <p:sp>
            <p:nvSpPr>
              <p:cNvPr id="4419" name="Google Shape;441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4" name="Google Shape;4424;p37"/>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7"/>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7"/>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7"/>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7"/>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8" r:id="rId3"/>
    <p:sldLayoutId id="2147483679" r:id="rId4"/>
    <p:sldLayoutId id="2147483680" r:id="rId5"/>
    <p:sldLayoutId id="2147483681" r:id="rId6"/>
    <p:sldLayoutId id="2147483682" r:id="rId7"/>
    <p:sldLayoutId id="214748368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3.wdp"/><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17.png"/><Relationship Id="rId17" Type="http://schemas.microsoft.com/office/2007/relationships/hdphoto" Target="../media/hdphoto15.wdp"/><Relationship Id="rId2" Type="http://schemas.openxmlformats.org/officeDocument/2006/relationships/image" Target="../media/image12.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4.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1.wdp"/><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Background đẹp PNG - Phụ Kiện MacBook Chính Hãng">
            <a:extLst>
              <a:ext uri="{FF2B5EF4-FFF2-40B4-BE49-F238E27FC236}">
                <a16:creationId xmlns:a16="http://schemas.microsoft.com/office/drawing/2014/main" id="{88B371C8-7AB0-42DD-846E-A7BEDF480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FFB649-1A8F-4EF2-82D2-A835268DA8B1}"/>
              </a:ext>
            </a:extLst>
          </p:cNvPr>
          <p:cNvSpPr txBox="1"/>
          <p:nvPr/>
        </p:nvSpPr>
        <p:spPr>
          <a:xfrm>
            <a:off x="946299" y="2030818"/>
            <a:ext cx="7814930" cy="1476597"/>
          </a:xfrm>
          <a:prstGeom prst="rect">
            <a:avLst/>
          </a:prstGeom>
          <a:noFill/>
        </p:spPr>
        <p:txBody>
          <a:bodyPr wrap="square" rtlCol="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err="1">
                <a:ln/>
                <a:solidFill>
                  <a:schemeClr val="accent3"/>
                </a:solidFill>
                <a:latin typeface="Times New Roman" panose="02020603050405020304" pitchFamily="18" charset="0"/>
                <a:cs typeface="Times New Roman" panose="02020603050405020304" pitchFamily="18" charset="0"/>
              </a:rPr>
              <a:t>Chào</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mừng</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các</a:t>
            </a:r>
            <a:r>
              <a:rPr lang="en-US" sz="4800" b="1" dirty="0">
                <a:ln/>
                <a:solidFill>
                  <a:schemeClr val="accent3"/>
                </a:solidFill>
                <a:latin typeface="Times New Roman" panose="02020603050405020304" pitchFamily="18" charset="0"/>
                <a:cs typeface="Times New Roman" panose="02020603050405020304" pitchFamily="18" charset="0"/>
              </a:rPr>
              <a:t> con </a:t>
            </a:r>
            <a:r>
              <a:rPr lang="en-US" sz="4800" b="1" dirty="0" err="1">
                <a:ln/>
                <a:solidFill>
                  <a:schemeClr val="accent3"/>
                </a:solidFill>
                <a:latin typeface="Times New Roman" panose="02020603050405020304" pitchFamily="18" charset="0"/>
                <a:cs typeface="Times New Roman" panose="02020603050405020304" pitchFamily="18" charset="0"/>
              </a:rPr>
              <a:t>đến</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với</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tiết</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học</a:t>
            </a:r>
            <a:r>
              <a:rPr lang="en-US" sz="4800" b="1" dirty="0">
                <a:ln/>
                <a:solidFill>
                  <a:schemeClr val="accent3"/>
                </a:solidFill>
                <a:latin typeface="Times New Roman" panose="02020603050405020304" pitchFamily="18" charset="0"/>
                <a:cs typeface="Times New Roman" panose="02020603050405020304" pitchFamily="18" charset="0"/>
              </a:rPr>
              <a:t> </a:t>
            </a:r>
          </a:p>
          <a:p>
            <a:pPr algn="ctr"/>
            <a:endParaRPr lang="en-US" sz="4800" b="1" dirty="0">
              <a:ln/>
              <a:solidFill>
                <a:schemeClr val="accent3"/>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A7DE4A-DEBD-4937-A456-A224A9D4FC58}"/>
              </a:ext>
            </a:extLst>
          </p:cNvPr>
          <p:cNvSpPr txBox="1"/>
          <p:nvPr/>
        </p:nvSpPr>
        <p:spPr>
          <a:xfrm>
            <a:off x="2211573" y="1986975"/>
            <a:ext cx="5284381" cy="584775"/>
          </a:xfrm>
          <a:prstGeom prst="rect">
            <a:avLst/>
          </a:prstGeom>
          <a:noFill/>
        </p:spPr>
        <p:txBody>
          <a:bodyPr wrap="square">
            <a:spAutoFit/>
          </a:bodyPr>
          <a:lstStyle/>
          <a:p>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Môn</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Hoạt</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động</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trải</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nghiệm</a:t>
            </a:r>
            <a:endParaRPr lang="en-US" sz="3200" dirty="0">
              <a:solidFill>
                <a:srgbClr val="00206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046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latin typeface="UTM Avo" panose="02040603050506020204" pitchFamily="18" charset="0"/>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381956" y="925690"/>
            <a:ext cx="5046133" cy="461665"/>
          </a:xfrm>
          <a:prstGeom prst="rect">
            <a:avLst/>
          </a:prstGeom>
          <a:noFill/>
        </p:spPr>
        <p:txBody>
          <a:bodyPr wrap="square" rtlCol="0">
            <a:spAutoFit/>
          </a:bodyPr>
          <a:lstStyle/>
          <a:p>
            <a:r>
              <a:rPr lang="en-US" sz="2400" b="1" dirty="0" err="1">
                <a:solidFill>
                  <a:srgbClr val="00B0F0"/>
                </a:solidFill>
                <a:latin typeface="UTM Avo" panose="02040603050506020204" pitchFamily="18" charset="0"/>
                <a:cs typeface="Times New Roman" panose="02020603050405020304" pitchFamily="18" charset="0"/>
              </a:rPr>
              <a:t>Bước</a:t>
            </a:r>
            <a:r>
              <a:rPr lang="en-US" sz="2400" b="1" dirty="0">
                <a:solidFill>
                  <a:srgbClr val="00B0F0"/>
                </a:solidFill>
                <a:latin typeface="UTM Avo" panose="02040603050506020204" pitchFamily="18" charset="0"/>
                <a:cs typeface="Times New Roman" panose="02020603050405020304" pitchFamily="18" charset="0"/>
              </a:rPr>
              <a:t> 3 : </a:t>
            </a:r>
            <a:r>
              <a:rPr lang="en-US" sz="2400" b="1" dirty="0" err="1">
                <a:solidFill>
                  <a:srgbClr val="00B0F0"/>
                </a:solidFill>
                <a:latin typeface="UTM Avo" panose="02040603050506020204" pitchFamily="18" charset="0"/>
                <a:cs typeface="Times New Roman" panose="02020603050405020304" pitchFamily="18" charset="0"/>
              </a:rPr>
              <a:t>Vệ</a:t>
            </a:r>
            <a:r>
              <a:rPr lang="en-US" sz="2400" b="1" dirty="0">
                <a:solidFill>
                  <a:srgbClr val="00B0F0"/>
                </a:solidFill>
                <a:latin typeface="UTM Avo" panose="02040603050506020204" pitchFamily="18" charset="0"/>
                <a:cs typeface="Times New Roman" panose="02020603050405020304" pitchFamily="18" charset="0"/>
              </a:rPr>
              <a:t> </a:t>
            </a:r>
            <a:r>
              <a:rPr lang="en-US" sz="2400" b="1" dirty="0" err="1">
                <a:solidFill>
                  <a:srgbClr val="00B0F0"/>
                </a:solidFill>
                <a:latin typeface="UTM Avo" panose="02040603050506020204" pitchFamily="18" charset="0"/>
                <a:cs typeface="Times New Roman" panose="02020603050405020304" pitchFamily="18" charset="0"/>
              </a:rPr>
              <a:t>sinh</a:t>
            </a:r>
            <a:r>
              <a:rPr lang="en-US" sz="2400" b="1" dirty="0">
                <a:solidFill>
                  <a:srgbClr val="00B0F0"/>
                </a:solidFill>
                <a:latin typeface="UTM Avo" panose="02040603050506020204" pitchFamily="18" charset="0"/>
                <a:cs typeface="Times New Roman" panose="02020603050405020304" pitchFamily="18" charset="0"/>
              </a:rPr>
              <a:t> </a:t>
            </a:r>
            <a:r>
              <a:rPr lang="en-US" sz="2400" b="1" dirty="0" err="1">
                <a:solidFill>
                  <a:srgbClr val="00B0F0"/>
                </a:solidFill>
                <a:latin typeface="UTM Avo" panose="02040603050506020204" pitchFamily="18" charset="0"/>
                <a:cs typeface="Times New Roman" panose="02020603050405020304" pitchFamily="18" charset="0"/>
              </a:rPr>
              <a:t>bụi</a:t>
            </a:r>
            <a:r>
              <a:rPr lang="en-US" sz="2400" b="1" dirty="0">
                <a:solidFill>
                  <a:srgbClr val="00B0F0"/>
                </a:solidFill>
                <a:latin typeface="UTM Avo" panose="02040603050506020204" pitchFamily="18" charset="0"/>
                <a:cs typeface="Times New Roman" panose="02020603050405020304" pitchFamily="18" charset="0"/>
              </a:rPr>
              <a:t>, </a:t>
            </a:r>
            <a:r>
              <a:rPr lang="en-US" sz="2400" b="1" dirty="0" err="1">
                <a:solidFill>
                  <a:srgbClr val="00B0F0"/>
                </a:solidFill>
                <a:latin typeface="UTM Avo" panose="02040603050506020204" pitchFamily="18" charset="0"/>
                <a:cs typeface="Times New Roman" panose="02020603050405020304" pitchFamily="18" charset="0"/>
              </a:rPr>
              <a:t>lau</a:t>
            </a:r>
            <a:r>
              <a:rPr lang="en-US" sz="2400" b="1" dirty="0">
                <a:solidFill>
                  <a:srgbClr val="00B0F0"/>
                </a:solidFill>
                <a:latin typeface="UTM Avo" panose="02040603050506020204" pitchFamily="18" charset="0"/>
                <a:cs typeface="Times New Roman" panose="02020603050405020304" pitchFamily="18" charset="0"/>
              </a:rPr>
              <a:t> </a:t>
            </a:r>
            <a:r>
              <a:rPr lang="en-US" sz="2400" b="1" dirty="0" err="1">
                <a:solidFill>
                  <a:srgbClr val="00B0F0"/>
                </a:solidFill>
                <a:latin typeface="UTM Avo" panose="02040603050506020204" pitchFamily="18" charset="0"/>
                <a:cs typeface="Times New Roman" panose="02020603050405020304" pitchFamily="18" charset="0"/>
              </a:rPr>
              <a:t>dọn</a:t>
            </a:r>
            <a:r>
              <a:rPr lang="en-US" sz="2400" b="1" dirty="0">
                <a:solidFill>
                  <a:srgbClr val="00B0F0"/>
                </a:solidFill>
                <a:latin typeface="UTM Avo" panose="02040603050506020204" pitchFamily="18" charset="0"/>
                <a:cs typeface="Times New Roman" panose="02020603050405020304" pitchFamily="18" charset="0"/>
              </a:rPr>
              <a:t> </a:t>
            </a:r>
          </a:p>
        </p:txBody>
      </p:sp>
      <p:pic>
        <p:nvPicPr>
          <p:cNvPr id="4100" name="Picture 4" descr="Mách bạn 10 mẹo vặt giúp công việc dọn dẹp nhà cửa đón Tết thêm dễ dàng">
            <a:extLst>
              <a:ext uri="{FF2B5EF4-FFF2-40B4-BE49-F238E27FC236}">
                <a16:creationId xmlns:a16="http://schemas.microsoft.com/office/drawing/2014/main" id="{FDE25E84-1A51-47DA-A566-1FF90EE810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356" l="7227" r="94727">
                        <a14:foregroundMark x1="27344" y1="33220" x2="30859" y2="68305"/>
                        <a14:foregroundMark x1="30859" y1="68305" x2="30762" y2="70847"/>
                        <a14:foregroundMark x1="19531" y1="35085" x2="10352" y2="48644"/>
                        <a14:foregroundMark x1="10352" y1="48644" x2="7324" y2="50678"/>
                        <a14:foregroundMark x1="25684" y1="23559" x2="24023" y2="23729"/>
                        <a14:foregroundMark x1="27637" y1="90847" x2="28125" y2="90847"/>
                        <a14:foregroundMark x1="40039" y1="87797" x2="41602" y2="87627"/>
                        <a14:foregroundMark x1="46484" y1="55085" x2="49512" y2="71864"/>
                        <a14:foregroundMark x1="49512" y1="71864" x2="45313" y2="64068"/>
                        <a14:foregroundMark x1="43555" y1="42203" x2="41797" y2="55593"/>
                        <a14:foregroundMark x1="45898" y1="85593" x2="46484" y2="87627"/>
                        <a14:foregroundMark x1="55762" y1="88305" x2="55273" y2="88305"/>
                        <a14:foregroundMark x1="62500" y1="59322" x2="62305" y2="90847"/>
                        <a14:foregroundMark x1="62305" y1="90847" x2="62109" y2="91525"/>
                        <a14:foregroundMark x1="63281" y1="49831" x2="66602" y2="60169"/>
                        <a14:foregroundMark x1="66602" y1="60169" x2="66602" y2="60847"/>
                        <a14:foregroundMark x1="67969" y1="65763" x2="66895" y2="63898"/>
                        <a14:foregroundMark x1="46191" y1="81186" x2="46973" y2="84068"/>
                        <a14:foregroundMark x1="24707" y1="25085" x2="24902" y2="25085"/>
                        <a14:foregroundMark x1="90332" y1="76441" x2="90332" y2="71356"/>
                        <a14:foregroundMark x1="94531" y1="80508" x2="94727" y2="79831"/>
                      </a14:backgroundRemoval>
                    </a14:imgEffect>
                  </a14:imgLayer>
                </a14:imgProps>
              </a:ext>
              <a:ext uri="{28A0092B-C50C-407E-A947-70E740481C1C}">
                <a14:useLocalDpi xmlns:a14="http://schemas.microsoft.com/office/drawing/2010/main" val="0"/>
              </a:ext>
            </a:extLst>
          </a:blip>
          <a:srcRect/>
          <a:stretch>
            <a:fillRect/>
          </a:stretch>
        </p:blipFill>
        <p:spPr bwMode="auto">
          <a:xfrm>
            <a:off x="1046516" y="1156522"/>
            <a:ext cx="6381573" cy="36770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4842;p41">
            <a:extLst>
              <a:ext uri="{FF2B5EF4-FFF2-40B4-BE49-F238E27FC236}">
                <a16:creationId xmlns:a16="http://schemas.microsoft.com/office/drawing/2014/main"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67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latin typeface="UTM Avo" panose="02040603050506020204" pitchFamily="18" charset="0"/>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980267" y="869245"/>
            <a:ext cx="5046133" cy="461665"/>
          </a:xfrm>
          <a:prstGeom prst="rect">
            <a:avLst/>
          </a:prstGeom>
          <a:noFill/>
        </p:spPr>
        <p:txBody>
          <a:bodyPr wrap="square" rtlCol="0">
            <a:spAutoFit/>
          </a:bodyPr>
          <a:lstStyle/>
          <a:p>
            <a:r>
              <a:rPr lang="en-US" sz="2400" b="1" dirty="0" err="1">
                <a:solidFill>
                  <a:srgbClr val="7030A0"/>
                </a:solidFill>
                <a:latin typeface="UTM Avo" panose="02040603050506020204" pitchFamily="18" charset="0"/>
                <a:cs typeface="Times New Roman" panose="02020603050405020304" pitchFamily="18" charset="0"/>
              </a:rPr>
              <a:t>Bước</a:t>
            </a:r>
            <a:r>
              <a:rPr lang="en-US" sz="2400" b="1" dirty="0">
                <a:solidFill>
                  <a:srgbClr val="7030A0"/>
                </a:solidFill>
                <a:latin typeface="UTM Avo" panose="02040603050506020204" pitchFamily="18" charset="0"/>
                <a:cs typeface="Times New Roman" panose="02020603050405020304" pitchFamily="18" charset="0"/>
              </a:rPr>
              <a:t> 4 : Trang </a:t>
            </a:r>
            <a:r>
              <a:rPr lang="en-US" sz="2400" b="1" dirty="0" err="1">
                <a:solidFill>
                  <a:srgbClr val="7030A0"/>
                </a:solidFill>
                <a:latin typeface="UTM Avo" panose="02040603050506020204" pitchFamily="18" charset="0"/>
                <a:cs typeface="Times New Roman" panose="02020603050405020304" pitchFamily="18" charset="0"/>
              </a:rPr>
              <a:t>trí</a:t>
            </a:r>
            <a:r>
              <a:rPr lang="en-US" sz="2400" b="1" dirty="0">
                <a:solidFill>
                  <a:srgbClr val="7030A0"/>
                </a:solidFill>
                <a:latin typeface="UTM Avo" panose="02040603050506020204" pitchFamily="18" charset="0"/>
                <a:cs typeface="Times New Roman" panose="02020603050405020304" pitchFamily="18" charset="0"/>
              </a:rPr>
              <a:t> </a:t>
            </a:r>
            <a:r>
              <a:rPr lang="en-US" sz="2400" b="1" dirty="0" err="1">
                <a:solidFill>
                  <a:srgbClr val="7030A0"/>
                </a:solidFill>
                <a:latin typeface="UTM Avo" panose="02040603050506020204" pitchFamily="18" charset="0"/>
                <a:cs typeface="Times New Roman" panose="02020603050405020304" pitchFamily="18" charset="0"/>
              </a:rPr>
              <a:t>nhà</a:t>
            </a:r>
            <a:r>
              <a:rPr lang="en-US" sz="2400" b="1" dirty="0">
                <a:solidFill>
                  <a:srgbClr val="7030A0"/>
                </a:solidFill>
                <a:latin typeface="UTM Avo" panose="02040603050506020204" pitchFamily="18" charset="0"/>
                <a:cs typeface="Times New Roman" panose="02020603050405020304" pitchFamily="18" charset="0"/>
              </a:rPr>
              <a:t> </a:t>
            </a:r>
            <a:r>
              <a:rPr lang="en-US" sz="2400" b="1" dirty="0" err="1">
                <a:solidFill>
                  <a:srgbClr val="7030A0"/>
                </a:solidFill>
                <a:latin typeface="UTM Avo" panose="02040603050506020204" pitchFamily="18" charset="0"/>
                <a:cs typeface="Times New Roman" panose="02020603050405020304" pitchFamily="18" charset="0"/>
              </a:rPr>
              <a:t>cửa</a:t>
            </a:r>
            <a:endParaRPr lang="en-US" sz="2400" b="1" dirty="0">
              <a:solidFill>
                <a:srgbClr val="7030A0"/>
              </a:solidFill>
              <a:latin typeface="UTM Avo" panose="02040603050506020204" pitchFamily="18" charset="0"/>
              <a:cs typeface="Times New Roman" panose="02020603050405020304" pitchFamily="18" charset="0"/>
            </a:endParaRPr>
          </a:p>
        </p:txBody>
      </p:sp>
      <p:grpSp>
        <p:nvGrpSpPr>
          <p:cNvPr id="7" name="Google Shape;4842;p41">
            <a:extLst>
              <a:ext uri="{FF2B5EF4-FFF2-40B4-BE49-F238E27FC236}">
                <a16:creationId xmlns:a16="http://schemas.microsoft.com/office/drawing/2014/main"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 name="Google Shape;4844;p41">
              <a:extLst>
                <a:ext uri="{FF2B5EF4-FFF2-40B4-BE49-F238E27FC236}">
                  <a16:creationId xmlns:a16="http://schemas.microsoft.com/office/drawing/2014/main"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 name="Google Shape;4845;p41">
              <a:extLst>
                <a:ext uri="{FF2B5EF4-FFF2-40B4-BE49-F238E27FC236}">
                  <a16:creationId xmlns:a16="http://schemas.microsoft.com/office/drawing/2014/main"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 name="Google Shape;4846;p41">
              <a:extLst>
                <a:ext uri="{FF2B5EF4-FFF2-40B4-BE49-F238E27FC236}">
                  <a16:creationId xmlns:a16="http://schemas.microsoft.com/office/drawing/2014/main"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 name="Google Shape;4847;p41">
              <a:extLst>
                <a:ext uri="{FF2B5EF4-FFF2-40B4-BE49-F238E27FC236}">
                  <a16:creationId xmlns:a16="http://schemas.microsoft.com/office/drawing/2014/main"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 name="Google Shape;4848;p41">
              <a:extLst>
                <a:ext uri="{FF2B5EF4-FFF2-40B4-BE49-F238E27FC236}">
                  <a16:creationId xmlns:a16="http://schemas.microsoft.com/office/drawing/2014/main"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 name="Google Shape;4849;p41">
              <a:extLst>
                <a:ext uri="{FF2B5EF4-FFF2-40B4-BE49-F238E27FC236}">
                  <a16:creationId xmlns:a16="http://schemas.microsoft.com/office/drawing/2014/main"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 name="Google Shape;4850;p41">
              <a:extLst>
                <a:ext uri="{FF2B5EF4-FFF2-40B4-BE49-F238E27FC236}">
                  <a16:creationId xmlns:a16="http://schemas.microsoft.com/office/drawing/2014/main"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 name="Google Shape;4851;p41">
              <a:extLst>
                <a:ext uri="{FF2B5EF4-FFF2-40B4-BE49-F238E27FC236}">
                  <a16:creationId xmlns:a16="http://schemas.microsoft.com/office/drawing/2014/main"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 name="Google Shape;4852;p41">
              <a:extLst>
                <a:ext uri="{FF2B5EF4-FFF2-40B4-BE49-F238E27FC236}">
                  <a16:creationId xmlns:a16="http://schemas.microsoft.com/office/drawing/2014/main"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 name="Google Shape;4853;p41">
              <a:extLst>
                <a:ext uri="{FF2B5EF4-FFF2-40B4-BE49-F238E27FC236}">
                  <a16:creationId xmlns:a16="http://schemas.microsoft.com/office/drawing/2014/main"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 name="Google Shape;4854;p41">
              <a:extLst>
                <a:ext uri="{FF2B5EF4-FFF2-40B4-BE49-F238E27FC236}">
                  <a16:creationId xmlns:a16="http://schemas.microsoft.com/office/drawing/2014/main"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 name="Google Shape;4855;p41">
              <a:extLst>
                <a:ext uri="{FF2B5EF4-FFF2-40B4-BE49-F238E27FC236}">
                  <a16:creationId xmlns:a16="http://schemas.microsoft.com/office/drawing/2014/main"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 name="Google Shape;4856;p41">
              <a:extLst>
                <a:ext uri="{FF2B5EF4-FFF2-40B4-BE49-F238E27FC236}">
                  <a16:creationId xmlns:a16="http://schemas.microsoft.com/office/drawing/2014/main"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 name="Google Shape;4857;p41">
              <a:extLst>
                <a:ext uri="{FF2B5EF4-FFF2-40B4-BE49-F238E27FC236}">
                  <a16:creationId xmlns:a16="http://schemas.microsoft.com/office/drawing/2014/main"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 name="Google Shape;4858;p41">
              <a:extLst>
                <a:ext uri="{FF2B5EF4-FFF2-40B4-BE49-F238E27FC236}">
                  <a16:creationId xmlns:a16="http://schemas.microsoft.com/office/drawing/2014/main"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 name="Google Shape;4859;p41">
              <a:extLst>
                <a:ext uri="{FF2B5EF4-FFF2-40B4-BE49-F238E27FC236}">
                  <a16:creationId xmlns:a16="http://schemas.microsoft.com/office/drawing/2014/main"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 name="Google Shape;4860;p41">
              <a:extLst>
                <a:ext uri="{FF2B5EF4-FFF2-40B4-BE49-F238E27FC236}">
                  <a16:creationId xmlns:a16="http://schemas.microsoft.com/office/drawing/2014/main"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 name="Google Shape;4861;p41">
              <a:extLst>
                <a:ext uri="{FF2B5EF4-FFF2-40B4-BE49-F238E27FC236}">
                  <a16:creationId xmlns:a16="http://schemas.microsoft.com/office/drawing/2014/main"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 name="Google Shape;4862;p41">
              <a:extLst>
                <a:ext uri="{FF2B5EF4-FFF2-40B4-BE49-F238E27FC236}">
                  <a16:creationId xmlns:a16="http://schemas.microsoft.com/office/drawing/2014/main"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 name="Google Shape;4863;p41">
              <a:extLst>
                <a:ext uri="{FF2B5EF4-FFF2-40B4-BE49-F238E27FC236}">
                  <a16:creationId xmlns:a16="http://schemas.microsoft.com/office/drawing/2014/main"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 name="Google Shape;4864;p41">
              <a:extLst>
                <a:ext uri="{FF2B5EF4-FFF2-40B4-BE49-F238E27FC236}">
                  <a16:creationId xmlns:a16="http://schemas.microsoft.com/office/drawing/2014/main"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 name="Google Shape;4865;p41">
              <a:extLst>
                <a:ext uri="{FF2B5EF4-FFF2-40B4-BE49-F238E27FC236}">
                  <a16:creationId xmlns:a16="http://schemas.microsoft.com/office/drawing/2014/main"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 name="Google Shape;4866;p41">
              <a:extLst>
                <a:ext uri="{FF2B5EF4-FFF2-40B4-BE49-F238E27FC236}">
                  <a16:creationId xmlns:a16="http://schemas.microsoft.com/office/drawing/2014/main"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 name="Google Shape;4867;p41">
              <a:extLst>
                <a:ext uri="{FF2B5EF4-FFF2-40B4-BE49-F238E27FC236}">
                  <a16:creationId xmlns:a16="http://schemas.microsoft.com/office/drawing/2014/main"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 name="Google Shape;4868;p41">
              <a:extLst>
                <a:ext uri="{FF2B5EF4-FFF2-40B4-BE49-F238E27FC236}">
                  <a16:creationId xmlns:a16="http://schemas.microsoft.com/office/drawing/2014/main"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 name="Google Shape;4869;p41">
              <a:extLst>
                <a:ext uri="{FF2B5EF4-FFF2-40B4-BE49-F238E27FC236}">
                  <a16:creationId xmlns:a16="http://schemas.microsoft.com/office/drawing/2014/main"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 name="Google Shape;4870;p41">
              <a:extLst>
                <a:ext uri="{FF2B5EF4-FFF2-40B4-BE49-F238E27FC236}">
                  <a16:creationId xmlns:a16="http://schemas.microsoft.com/office/drawing/2014/main"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 name="Google Shape;4871;p41">
              <a:extLst>
                <a:ext uri="{FF2B5EF4-FFF2-40B4-BE49-F238E27FC236}">
                  <a16:creationId xmlns:a16="http://schemas.microsoft.com/office/drawing/2014/main"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7" name="Google Shape;4872;p41">
              <a:extLst>
                <a:ext uri="{FF2B5EF4-FFF2-40B4-BE49-F238E27FC236}">
                  <a16:creationId xmlns:a16="http://schemas.microsoft.com/office/drawing/2014/main"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8" name="Google Shape;4873;p41">
              <a:extLst>
                <a:ext uri="{FF2B5EF4-FFF2-40B4-BE49-F238E27FC236}">
                  <a16:creationId xmlns:a16="http://schemas.microsoft.com/office/drawing/2014/main"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9" name="Google Shape;4874;p41">
              <a:extLst>
                <a:ext uri="{FF2B5EF4-FFF2-40B4-BE49-F238E27FC236}">
                  <a16:creationId xmlns:a16="http://schemas.microsoft.com/office/drawing/2014/main"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0" name="Google Shape;4875;p41">
              <a:extLst>
                <a:ext uri="{FF2B5EF4-FFF2-40B4-BE49-F238E27FC236}">
                  <a16:creationId xmlns:a16="http://schemas.microsoft.com/office/drawing/2014/main"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1" name="Google Shape;4876;p41">
              <a:extLst>
                <a:ext uri="{FF2B5EF4-FFF2-40B4-BE49-F238E27FC236}">
                  <a16:creationId xmlns:a16="http://schemas.microsoft.com/office/drawing/2014/main"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2" name="Google Shape;4877;p41">
              <a:extLst>
                <a:ext uri="{FF2B5EF4-FFF2-40B4-BE49-F238E27FC236}">
                  <a16:creationId xmlns:a16="http://schemas.microsoft.com/office/drawing/2014/main"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3" name="Google Shape;4878;p41">
              <a:extLst>
                <a:ext uri="{FF2B5EF4-FFF2-40B4-BE49-F238E27FC236}">
                  <a16:creationId xmlns:a16="http://schemas.microsoft.com/office/drawing/2014/main"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4" name="Google Shape;4879;p41">
              <a:extLst>
                <a:ext uri="{FF2B5EF4-FFF2-40B4-BE49-F238E27FC236}">
                  <a16:creationId xmlns:a16="http://schemas.microsoft.com/office/drawing/2014/main"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5" name="Google Shape;4880;p41">
              <a:extLst>
                <a:ext uri="{FF2B5EF4-FFF2-40B4-BE49-F238E27FC236}">
                  <a16:creationId xmlns:a16="http://schemas.microsoft.com/office/drawing/2014/main"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6" name="Google Shape;4881;p41">
              <a:extLst>
                <a:ext uri="{FF2B5EF4-FFF2-40B4-BE49-F238E27FC236}">
                  <a16:creationId xmlns:a16="http://schemas.microsoft.com/office/drawing/2014/main"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7" name="Google Shape;4882;p41">
              <a:extLst>
                <a:ext uri="{FF2B5EF4-FFF2-40B4-BE49-F238E27FC236}">
                  <a16:creationId xmlns:a16="http://schemas.microsoft.com/office/drawing/2014/main"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8" name="Google Shape;4883;p41">
              <a:extLst>
                <a:ext uri="{FF2B5EF4-FFF2-40B4-BE49-F238E27FC236}">
                  <a16:creationId xmlns:a16="http://schemas.microsoft.com/office/drawing/2014/main"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9" name="Google Shape;4884;p41">
              <a:extLst>
                <a:ext uri="{FF2B5EF4-FFF2-40B4-BE49-F238E27FC236}">
                  <a16:creationId xmlns:a16="http://schemas.microsoft.com/office/drawing/2014/main"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0" name="Google Shape;4885;p41">
              <a:extLst>
                <a:ext uri="{FF2B5EF4-FFF2-40B4-BE49-F238E27FC236}">
                  <a16:creationId xmlns:a16="http://schemas.microsoft.com/office/drawing/2014/main"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1" name="Google Shape;4886;p41">
              <a:extLst>
                <a:ext uri="{FF2B5EF4-FFF2-40B4-BE49-F238E27FC236}">
                  <a16:creationId xmlns:a16="http://schemas.microsoft.com/office/drawing/2014/main"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2" name="Google Shape;4887;p41">
              <a:extLst>
                <a:ext uri="{FF2B5EF4-FFF2-40B4-BE49-F238E27FC236}">
                  <a16:creationId xmlns:a16="http://schemas.microsoft.com/office/drawing/2014/main"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grpSp>
        <p:nvGrpSpPr>
          <p:cNvPr id="53" name="Google Shape;4842;p41">
            <a:extLst>
              <a:ext uri="{FF2B5EF4-FFF2-40B4-BE49-F238E27FC236}">
                <a16:creationId xmlns:a16="http://schemas.microsoft.com/office/drawing/2014/main"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5" name="Google Shape;4844;p41">
              <a:extLst>
                <a:ext uri="{FF2B5EF4-FFF2-40B4-BE49-F238E27FC236}">
                  <a16:creationId xmlns:a16="http://schemas.microsoft.com/office/drawing/2014/main"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6" name="Google Shape;4845;p41">
              <a:extLst>
                <a:ext uri="{FF2B5EF4-FFF2-40B4-BE49-F238E27FC236}">
                  <a16:creationId xmlns:a16="http://schemas.microsoft.com/office/drawing/2014/main"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7" name="Google Shape;4846;p41">
              <a:extLst>
                <a:ext uri="{FF2B5EF4-FFF2-40B4-BE49-F238E27FC236}">
                  <a16:creationId xmlns:a16="http://schemas.microsoft.com/office/drawing/2014/main"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8" name="Google Shape;4847;p41">
              <a:extLst>
                <a:ext uri="{FF2B5EF4-FFF2-40B4-BE49-F238E27FC236}">
                  <a16:creationId xmlns:a16="http://schemas.microsoft.com/office/drawing/2014/main"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59" name="Google Shape;4848;p41">
              <a:extLst>
                <a:ext uri="{FF2B5EF4-FFF2-40B4-BE49-F238E27FC236}">
                  <a16:creationId xmlns:a16="http://schemas.microsoft.com/office/drawing/2014/main"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0" name="Google Shape;4849;p41">
              <a:extLst>
                <a:ext uri="{FF2B5EF4-FFF2-40B4-BE49-F238E27FC236}">
                  <a16:creationId xmlns:a16="http://schemas.microsoft.com/office/drawing/2014/main"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1" name="Google Shape;4850;p41">
              <a:extLst>
                <a:ext uri="{FF2B5EF4-FFF2-40B4-BE49-F238E27FC236}">
                  <a16:creationId xmlns:a16="http://schemas.microsoft.com/office/drawing/2014/main"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2" name="Google Shape;4851;p41">
              <a:extLst>
                <a:ext uri="{FF2B5EF4-FFF2-40B4-BE49-F238E27FC236}">
                  <a16:creationId xmlns:a16="http://schemas.microsoft.com/office/drawing/2014/main"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3" name="Google Shape;4852;p41">
              <a:extLst>
                <a:ext uri="{FF2B5EF4-FFF2-40B4-BE49-F238E27FC236}">
                  <a16:creationId xmlns:a16="http://schemas.microsoft.com/office/drawing/2014/main"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4" name="Google Shape;4853;p41">
              <a:extLst>
                <a:ext uri="{FF2B5EF4-FFF2-40B4-BE49-F238E27FC236}">
                  <a16:creationId xmlns:a16="http://schemas.microsoft.com/office/drawing/2014/main"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5" name="Google Shape;4854;p41">
              <a:extLst>
                <a:ext uri="{FF2B5EF4-FFF2-40B4-BE49-F238E27FC236}">
                  <a16:creationId xmlns:a16="http://schemas.microsoft.com/office/drawing/2014/main"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6" name="Google Shape;4855;p41">
              <a:extLst>
                <a:ext uri="{FF2B5EF4-FFF2-40B4-BE49-F238E27FC236}">
                  <a16:creationId xmlns:a16="http://schemas.microsoft.com/office/drawing/2014/main"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7" name="Google Shape;4856;p41">
              <a:extLst>
                <a:ext uri="{FF2B5EF4-FFF2-40B4-BE49-F238E27FC236}">
                  <a16:creationId xmlns:a16="http://schemas.microsoft.com/office/drawing/2014/main"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8" name="Google Shape;4857;p41">
              <a:extLst>
                <a:ext uri="{FF2B5EF4-FFF2-40B4-BE49-F238E27FC236}">
                  <a16:creationId xmlns:a16="http://schemas.microsoft.com/office/drawing/2014/main"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69" name="Google Shape;4858;p41">
              <a:extLst>
                <a:ext uri="{FF2B5EF4-FFF2-40B4-BE49-F238E27FC236}">
                  <a16:creationId xmlns:a16="http://schemas.microsoft.com/office/drawing/2014/main"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0" name="Google Shape;4859;p41">
              <a:extLst>
                <a:ext uri="{FF2B5EF4-FFF2-40B4-BE49-F238E27FC236}">
                  <a16:creationId xmlns:a16="http://schemas.microsoft.com/office/drawing/2014/main"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1" name="Google Shape;4860;p41">
              <a:extLst>
                <a:ext uri="{FF2B5EF4-FFF2-40B4-BE49-F238E27FC236}">
                  <a16:creationId xmlns:a16="http://schemas.microsoft.com/office/drawing/2014/main"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2" name="Google Shape;4861;p41">
              <a:extLst>
                <a:ext uri="{FF2B5EF4-FFF2-40B4-BE49-F238E27FC236}">
                  <a16:creationId xmlns:a16="http://schemas.microsoft.com/office/drawing/2014/main"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3" name="Google Shape;4862;p41">
              <a:extLst>
                <a:ext uri="{FF2B5EF4-FFF2-40B4-BE49-F238E27FC236}">
                  <a16:creationId xmlns:a16="http://schemas.microsoft.com/office/drawing/2014/main"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4" name="Google Shape;4863;p41">
              <a:extLst>
                <a:ext uri="{FF2B5EF4-FFF2-40B4-BE49-F238E27FC236}">
                  <a16:creationId xmlns:a16="http://schemas.microsoft.com/office/drawing/2014/main"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5" name="Google Shape;4864;p41">
              <a:extLst>
                <a:ext uri="{FF2B5EF4-FFF2-40B4-BE49-F238E27FC236}">
                  <a16:creationId xmlns:a16="http://schemas.microsoft.com/office/drawing/2014/main"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6" name="Google Shape;4865;p41">
              <a:extLst>
                <a:ext uri="{FF2B5EF4-FFF2-40B4-BE49-F238E27FC236}">
                  <a16:creationId xmlns:a16="http://schemas.microsoft.com/office/drawing/2014/main"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7" name="Google Shape;4866;p41">
              <a:extLst>
                <a:ext uri="{FF2B5EF4-FFF2-40B4-BE49-F238E27FC236}">
                  <a16:creationId xmlns:a16="http://schemas.microsoft.com/office/drawing/2014/main"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8" name="Google Shape;4867;p41">
              <a:extLst>
                <a:ext uri="{FF2B5EF4-FFF2-40B4-BE49-F238E27FC236}">
                  <a16:creationId xmlns:a16="http://schemas.microsoft.com/office/drawing/2014/main"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79" name="Google Shape;4868;p41">
              <a:extLst>
                <a:ext uri="{FF2B5EF4-FFF2-40B4-BE49-F238E27FC236}">
                  <a16:creationId xmlns:a16="http://schemas.microsoft.com/office/drawing/2014/main"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0" name="Google Shape;4869;p41">
              <a:extLst>
                <a:ext uri="{FF2B5EF4-FFF2-40B4-BE49-F238E27FC236}">
                  <a16:creationId xmlns:a16="http://schemas.microsoft.com/office/drawing/2014/main"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1" name="Google Shape;4870;p41">
              <a:extLst>
                <a:ext uri="{FF2B5EF4-FFF2-40B4-BE49-F238E27FC236}">
                  <a16:creationId xmlns:a16="http://schemas.microsoft.com/office/drawing/2014/main"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2" name="Google Shape;4871;p41">
              <a:extLst>
                <a:ext uri="{FF2B5EF4-FFF2-40B4-BE49-F238E27FC236}">
                  <a16:creationId xmlns:a16="http://schemas.microsoft.com/office/drawing/2014/main"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3" name="Google Shape;4872;p41">
              <a:extLst>
                <a:ext uri="{FF2B5EF4-FFF2-40B4-BE49-F238E27FC236}">
                  <a16:creationId xmlns:a16="http://schemas.microsoft.com/office/drawing/2014/main"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4" name="Google Shape;4873;p41">
              <a:extLst>
                <a:ext uri="{FF2B5EF4-FFF2-40B4-BE49-F238E27FC236}">
                  <a16:creationId xmlns:a16="http://schemas.microsoft.com/office/drawing/2014/main"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5" name="Google Shape;4874;p41">
              <a:extLst>
                <a:ext uri="{FF2B5EF4-FFF2-40B4-BE49-F238E27FC236}">
                  <a16:creationId xmlns:a16="http://schemas.microsoft.com/office/drawing/2014/main"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6" name="Google Shape;4875;p41">
              <a:extLst>
                <a:ext uri="{FF2B5EF4-FFF2-40B4-BE49-F238E27FC236}">
                  <a16:creationId xmlns:a16="http://schemas.microsoft.com/office/drawing/2014/main"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7" name="Google Shape;4876;p41">
              <a:extLst>
                <a:ext uri="{FF2B5EF4-FFF2-40B4-BE49-F238E27FC236}">
                  <a16:creationId xmlns:a16="http://schemas.microsoft.com/office/drawing/2014/main"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8" name="Google Shape;4877;p41">
              <a:extLst>
                <a:ext uri="{FF2B5EF4-FFF2-40B4-BE49-F238E27FC236}">
                  <a16:creationId xmlns:a16="http://schemas.microsoft.com/office/drawing/2014/main"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89" name="Google Shape;4878;p41">
              <a:extLst>
                <a:ext uri="{FF2B5EF4-FFF2-40B4-BE49-F238E27FC236}">
                  <a16:creationId xmlns:a16="http://schemas.microsoft.com/office/drawing/2014/main"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0" name="Google Shape;4879;p41">
              <a:extLst>
                <a:ext uri="{FF2B5EF4-FFF2-40B4-BE49-F238E27FC236}">
                  <a16:creationId xmlns:a16="http://schemas.microsoft.com/office/drawing/2014/main"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1" name="Google Shape;4880;p41">
              <a:extLst>
                <a:ext uri="{FF2B5EF4-FFF2-40B4-BE49-F238E27FC236}">
                  <a16:creationId xmlns:a16="http://schemas.microsoft.com/office/drawing/2014/main"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2" name="Google Shape;4881;p41">
              <a:extLst>
                <a:ext uri="{FF2B5EF4-FFF2-40B4-BE49-F238E27FC236}">
                  <a16:creationId xmlns:a16="http://schemas.microsoft.com/office/drawing/2014/main"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3" name="Google Shape;4882;p41">
              <a:extLst>
                <a:ext uri="{FF2B5EF4-FFF2-40B4-BE49-F238E27FC236}">
                  <a16:creationId xmlns:a16="http://schemas.microsoft.com/office/drawing/2014/main"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4" name="Google Shape;4883;p41">
              <a:extLst>
                <a:ext uri="{FF2B5EF4-FFF2-40B4-BE49-F238E27FC236}">
                  <a16:creationId xmlns:a16="http://schemas.microsoft.com/office/drawing/2014/main"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5" name="Google Shape;4884;p41">
              <a:extLst>
                <a:ext uri="{FF2B5EF4-FFF2-40B4-BE49-F238E27FC236}">
                  <a16:creationId xmlns:a16="http://schemas.microsoft.com/office/drawing/2014/main"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6" name="Google Shape;4885;p41">
              <a:extLst>
                <a:ext uri="{FF2B5EF4-FFF2-40B4-BE49-F238E27FC236}">
                  <a16:creationId xmlns:a16="http://schemas.microsoft.com/office/drawing/2014/main"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7" name="Google Shape;4886;p41">
              <a:extLst>
                <a:ext uri="{FF2B5EF4-FFF2-40B4-BE49-F238E27FC236}">
                  <a16:creationId xmlns:a16="http://schemas.microsoft.com/office/drawing/2014/main"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8" name="Google Shape;4887;p41">
              <a:extLst>
                <a:ext uri="{FF2B5EF4-FFF2-40B4-BE49-F238E27FC236}">
                  <a16:creationId xmlns:a16="http://schemas.microsoft.com/office/drawing/2014/main"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grpSp>
        <p:nvGrpSpPr>
          <p:cNvPr id="99" name="Google Shape;4842;p41">
            <a:extLst>
              <a:ext uri="{FF2B5EF4-FFF2-40B4-BE49-F238E27FC236}">
                <a16:creationId xmlns:a16="http://schemas.microsoft.com/office/drawing/2014/main"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1" name="Google Shape;4844;p41">
              <a:extLst>
                <a:ext uri="{FF2B5EF4-FFF2-40B4-BE49-F238E27FC236}">
                  <a16:creationId xmlns:a16="http://schemas.microsoft.com/office/drawing/2014/main"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2" name="Google Shape;4845;p41">
              <a:extLst>
                <a:ext uri="{FF2B5EF4-FFF2-40B4-BE49-F238E27FC236}">
                  <a16:creationId xmlns:a16="http://schemas.microsoft.com/office/drawing/2014/main"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3" name="Google Shape;4846;p41">
              <a:extLst>
                <a:ext uri="{FF2B5EF4-FFF2-40B4-BE49-F238E27FC236}">
                  <a16:creationId xmlns:a16="http://schemas.microsoft.com/office/drawing/2014/main"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4" name="Google Shape;4847;p41">
              <a:extLst>
                <a:ext uri="{FF2B5EF4-FFF2-40B4-BE49-F238E27FC236}">
                  <a16:creationId xmlns:a16="http://schemas.microsoft.com/office/drawing/2014/main"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5" name="Google Shape;4848;p41">
              <a:extLst>
                <a:ext uri="{FF2B5EF4-FFF2-40B4-BE49-F238E27FC236}">
                  <a16:creationId xmlns:a16="http://schemas.microsoft.com/office/drawing/2014/main"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6" name="Google Shape;4849;p41">
              <a:extLst>
                <a:ext uri="{FF2B5EF4-FFF2-40B4-BE49-F238E27FC236}">
                  <a16:creationId xmlns:a16="http://schemas.microsoft.com/office/drawing/2014/main"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7" name="Google Shape;4850;p41">
              <a:extLst>
                <a:ext uri="{FF2B5EF4-FFF2-40B4-BE49-F238E27FC236}">
                  <a16:creationId xmlns:a16="http://schemas.microsoft.com/office/drawing/2014/main"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8" name="Google Shape;4851;p41">
              <a:extLst>
                <a:ext uri="{FF2B5EF4-FFF2-40B4-BE49-F238E27FC236}">
                  <a16:creationId xmlns:a16="http://schemas.microsoft.com/office/drawing/2014/main"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9" name="Google Shape;4852;p41">
              <a:extLst>
                <a:ext uri="{FF2B5EF4-FFF2-40B4-BE49-F238E27FC236}">
                  <a16:creationId xmlns:a16="http://schemas.microsoft.com/office/drawing/2014/main"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0" name="Google Shape;4853;p41">
              <a:extLst>
                <a:ext uri="{FF2B5EF4-FFF2-40B4-BE49-F238E27FC236}">
                  <a16:creationId xmlns:a16="http://schemas.microsoft.com/office/drawing/2014/main"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1" name="Google Shape;4854;p41">
              <a:extLst>
                <a:ext uri="{FF2B5EF4-FFF2-40B4-BE49-F238E27FC236}">
                  <a16:creationId xmlns:a16="http://schemas.microsoft.com/office/drawing/2014/main"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2" name="Google Shape;4855;p41">
              <a:extLst>
                <a:ext uri="{FF2B5EF4-FFF2-40B4-BE49-F238E27FC236}">
                  <a16:creationId xmlns:a16="http://schemas.microsoft.com/office/drawing/2014/main"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3" name="Google Shape;4856;p41">
              <a:extLst>
                <a:ext uri="{FF2B5EF4-FFF2-40B4-BE49-F238E27FC236}">
                  <a16:creationId xmlns:a16="http://schemas.microsoft.com/office/drawing/2014/main"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4" name="Google Shape;4857;p41">
              <a:extLst>
                <a:ext uri="{FF2B5EF4-FFF2-40B4-BE49-F238E27FC236}">
                  <a16:creationId xmlns:a16="http://schemas.microsoft.com/office/drawing/2014/main"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5" name="Google Shape;4858;p41">
              <a:extLst>
                <a:ext uri="{FF2B5EF4-FFF2-40B4-BE49-F238E27FC236}">
                  <a16:creationId xmlns:a16="http://schemas.microsoft.com/office/drawing/2014/main"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6" name="Google Shape;4859;p41">
              <a:extLst>
                <a:ext uri="{FF2B5EF4-FFF2-40B4-BE49-F238E27FC236}">
                  <a16:creationId xmlns:a16="http://schemas.microsoft.com/office/drawing/2014/main"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7" name="Google Shape;4860;p41">
              <a:extLst>
                <a:ext uri="{FF2B5EF4-FFF2-40B4-BE49-F238E27FC236}">
                  <a16:creationId xmlns:a16="http://schemas.microsoft.com/office/drawing/2014/main"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8" name="Google Shape;4861;p41">
              <a:extLst>
                <a:ext uri="{FF2B5EF4-FFF2-40B4-BE49-F238E27FC236}">
                  <a16:creationId xmlns:a16="http://schemas.microsoft.com/office/drawing/2014/main"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19" name="Google Shape;4862;p41">
              <a:extLst>
                <a:ext uri="{FF2B5EF4-FFF2-40B4-BE49-F238E27FC236}">
                  <a16:creationId xmlns:a16="http://schemas.microsoft.com/office/drawing/2014/main"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0" name="Google Shape;4863;p41">
              <a:extLst>
                <a:ext uri="{FF2B5EF4-FFF2-40B4-BE49-F238E27FC236}">
                  <a16:creationId xmlns:a16="http://schemas.microsoft.com/office/drawing/2014/main"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1" name="Google Shape;4864;p41">
              <a:extLst>
                <a:ext uri="{FF2B5EF4-FFF2-40B4-BE49-F238E27FC236}">
                  <a16:creationId xmlns:a16="http://schemas.microsoft.com/office/drawing/2014/main"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2" name="Google Shape;4865;p41">
              <a:extLst>
                <a:ext uri="{FF2B5EF4-FFF2-40B4-BE49-F238E27FC236}">
                  <a16:creationId xmlns:a16="http://schemas.microsoft.com/office/drawing/2014/main"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3" name="Google Shape;4866;p41">
              <a:extLst>
                <a:ext uri="{FF2B5EF4-FFF2-40B4-BE49-F238E27FC236}">
                  <a16:creationId xmlns:a16="http://schemas.microsoft.com/office/drawing/2014/main"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4" name="Google Shape;4867;p41">
              <a:extLst>
                <a:ext uri="{FF2B5EF4-FFF2-40B4-BE49-F238E27FC236}">
                  <a16:creationId xmlns:a16="http://schemas.microsoft.com/office/drawing/2014/main"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5" name="Google Shape;4868;p41">
              <a:extLst>
                <a:ext uri="{FF2B5EF4-FFF2-40B4-BE49-F238E27FC236}">
                  <a16:creationId xmlns:a16="http://schemas.microsoft.com/office/drawing/2014/main"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6" name="Google Shape;4869;p41">
              <a:extLst>
                <a:ext uri="{FF2B5EF4-FFF2-40B4-BE49-F238E27FC236}">
                  <a16:creationId xmlns:a16="http://schemas.microsoft.com/office/drawing/2014/main"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7" name="Google Shape;4870;p41">
              <a:extLst>
                <a:ext uri="{FF2B5EF4-FFF2-40B4-BE49-F238E27FC236}">
                  <a16:creationId xmlns:a16="http://schemas.microsoft.com/office/drawing/2014/main"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8" name="Google Shape;4871;p41">
              <a:extLst>
                <a:ext uri="{FF2B5EF4-FFF2-40B4-BE49-F238E27FC236}">
                  <a16:creationId xmlns:a16="http://schemas.microsoft.com/office/drawing/2014/main"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9" name="Google Shape;4872;p41">
              <a:extLst>
                <a:ext uri="{FF2B5EF4-FFF2-40B4-BE49-F238E27FC236}">
                  <a16:creationId xmlns:a16="http://schemas.microsoft.com/office/drawing/2014/main"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0" name="Google Shape;4873;p41">
              <a:extLst>
                <a:ext uri="{FF2B5EF4-FFF2-40B4-BE49-F238E27FC236}">
                  <a16:creationId xmlns:a16="http://schemas.microsoft.com/office/drawing/2014/main"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1" name="Google Shape;4874;p41">
              <a:extLst>
                <a:ext uri="{FF2B5EF4-FFF2-40B4-BE49-F238E27FC236}">
                  <a16:creationId xmlns:a16="http://schemas.microsoft.com/office/drawing/2014/main"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2" name="Google Shape;4875;p41">
              <a:extLst>
                <a:ext uri="{FF2B5EF4-FFF2-40B4-BE49-F238E27FC236}">
                  <a16:creationId xmlns:a16="http://schemas.microsoft.com/office/drawing/2014/main"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3" name="Google Shape;4876;p41">
              <a:extLst>
                <a:ext uri="{FF2B5EF4-FFF2-40B4-BE49-F238E27FC236}">
                  <a16:creationId xmlns:a16="http://schemas.microsoft.com/office/drawing/2014/main"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4" name="Google Shape;4877;p41">
              <a:extLst>
                <a:ext uri="{FF2B5EF4-FFF2-40B4-BE49-F238E27FC236}">
                  <a16:creationId xmlns:a16="http://schemas.microsoft.com/office/drawing/2014/main"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5" name="Google Shape;4878;p41">
              <a:extLst>
                <a:ext uri="{FF2B5EF4-FFF2-40B4-BE49-F238E27FC236}">
                  <a16:creationId xmlns:a16="http://schemas.microsoft.com/office/drawing/2014/main"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6" name="Google Shape;4879;p41">
              <a:extLst>
                <a:ext uri="{FF2B5EF4-FFF2-40B4-BE49-F238E27FC236}">
                  <a16:creationId xmlns:a16="http://schemas.microsoft.com/office/drawing/2014/main"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7" name="Google Shape;4880;p41">
              <a:extLst>
                <a:ext uri="{FF2B5EF4-FFF2-40B4-BE49-F238E27FC236}">
                  <a16:creationId xmlns:a16="http://schemas.microsoft.com/office/drawing/2014/main"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8" name="Google Shape;4881;p41">
              <a:extLst>
                <a:ext uri="{FF2B5EF4-FFF2-40B4-BE49-F238E27FC236}">
                  <a16:creationId xmlns:a16="http://schemas.microsoft.com/office/drawing/2014/main"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9" name="Google Shape;4882;p41">
              <a:extLst>
                <a:ext uri="{FF2B5EF4-FFF2-40B4-BE49-F238E27FC236}">
                  <a16:creationId xmlns:a16="http://schemas.microsoft.com/office/drawing/2014/main"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0" name="Google Shape;4883;p41">
              <a:extLst>
                <a:ext uri="{FF2B5EF4-FFF2-40B4-BE49-F238E27FC236}">
                  <a16:creationId xmlns:a16="http://schemas.microsoft.com/office/drawing/2014/main"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1" name="Google Shape;4884;p41">
              <a:extLst>
                <a:ext uri="{FF2B5EF4-FFF2-40B4-BE49-F238E27FC236}">
                  <a16:creationId xmlns:a16="http://schemas.microsoft.com/office/drawing/2014/main"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2" name="Google Shape;4885;p41">
              <a:extLst>
                <a:ext uri="{FF2B5EF4-FFF2-40B4-BE49-F238E27FC236}">
                  <a16:creationId xmlns:a16="http://schemas.microsoft.com/office/drawing/2014/main"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3" name="Google Shape;4886;p41">
              <a:extLst>
                <a:ext uri="{FF2B5EF4-FFF2-40B4-BE49-F238E27FC236}">
                  <a16:creationId xmlns:a16="http://schemas.microsoft.com/office/drawing/2014/main"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4" name="Google Shape;4887;p41">
              <a:extLst>
                <a:ext uri="{FF2B5EF4-FFF2-40B4-BE49-F238E27FC236}">
                  <a16:creationId xmlns:a16="http://schemas.microsoft.com/office/drawing/2014/main"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grpSp>
        <p:nvGrpSpPr>
          <p:cNvPr id="145" name="Google Shape;4842;p41">
            <a:extLst>
              <a:ext uri="{FF2B5EF4-FFF2-40B4-BE49-F238E27FC236}">
                <a16:creationId xmlns:a16="http://schemas.microsoft.com/office/drawing/2014/main"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7" name="Google Shape;4844;p41">
              <a:extLst>
                <a:ext uri="{FF2B5EF4-FFF2-40B4-BE49-F238E27FC236}">
                  <a16:creationId xmlns:a16="http://schemas.microsoft.com/office/drawing/2014/main"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8" name="Google Shape;4845;p41">
              <a:extLst>
                <a:ext uri="{FF2B5EF4-FFF2-40B4-BE49-F238E27FC236}">
                  <a16:creationId xmlns:a16="http://schemas.microsoft.com/office/drawing/2014/main"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9" name="Google Shape;4846;p41">
              <a:extLst>
                <a:ext uri="{FF2B5EF4-FFF2-40B4-BE49-F238E27FC236}">
                  <a16:creationId xmlns:a16="http://schemas.microsoft.com/office/drawing/2014/main"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0" name="Google Shape;4847;p41">
              <a:extLst>
                <a:ext uri="{FF2B5EF4-FFF2-40B4-BE49-F238E27FC236}">
                  <a16:creationId xmlns:a16="http://schemas.microsoft.com/office/drawing/2014/main"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1" name="Google Shape;4848;p41">
              <a:extLst>
                <a:ext uri="{FF2B5EF4-FFF2-40B4-BE49-F238E27FC236}">
                  <a16:creationId xmlns:a16="http://schemas.microsoft.com/office/drawing/2014/main"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2" name="Google Shape;4849;p41">
              <a:extLst>
                <a:ext uri="{FF2B5EF4-FFF2-40B4-BE49-F238E27FC236}">
                  <a16:creationId xmlns:a16="http://schemas.microsoft.com/office/drawing/2014/main"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3" name="Google Shape;4850;p41">
              <a:extLst>
                <a:ext uri="{FF2B5EF4-FFF2-40B4-BE49-F238E27FC236}">
                  <a16:creationId xmlns:a16="http://schemas.microsoft.com/office/drawing/2014/main"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4" name="Google Shape;4851;p41">
              <a:extLst>
                <a:ext uri="{FF2B5EF4-FFF2-40B4-BE49-F238E27FC236}">
                  <a16:creationId xmlns:a16="http://schemas.microsoft.com/office/drawing/2014/main"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5" name="Google Shape;4852;p41">
              <a:extLst>
                <a:ext uri="{FF2B5EF4-FFF2-40B4-BE49-F238E27FC236}">
                  <a16:creationId xmlns:a16="http://schemas.microsoft.com/office/drawing/2014/main"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6" name="Google Shape;4853;p41">
              <a:extLst>
                <a:ext uri="{FF2B5EF4-FFF2-40B4-BE49-F238E27FC236}">
                  <a16:creationId xmlns:a16="http://schemas.microsoft.com/office/drawing/2014/main"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7" name="Google Shape;4854;p41">
              <a:extLst>
                <a:ext uri="{FF2B5EF4-FFF2-40B4-BE49-F238E27FC236}">
                  <a16:creationId xmlns:a16="http://schemas.microsoft.com/office/drawing/2014/main"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8" name="Google Shape;4855;p41">
              <a:extLst>
                <a:ext uri="{FF2B5EF4-FFF2-40B4-BE49-F238E27FC236}">
                  <a16:creationId xmlns:a16="http://schemas.microsoft.com/office/drawing/2014/main"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59" name="Google Shape;4856;p41">
              <a:extLst>
                <a:ext uri="{FF2B5EF4-FFF2-40B4-BE49-F238E27FC236}">
                  <a16:creationId xmlns:a16="http://schemas.microsoft.com/office/drawing/2014/main"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0" name="Google Shape;4857;p41">
              <a:extLst>
                <a:ext uri="{FF2B5EF4-FFF2-40B4-BE49-F238E27FC236}">
                  <a16:creationId xmlns:a16="http://schemas.microsoft.com/office/drawing/2014/main"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1" name="Google Shape;4858;p41">
              <a:extLst>
                <a:ext uri="{FF2B5EF4-FFF2-40B4-BE49-F238E27FC236}">
                  <a16:creationId xmlns:a16="http://schemas.microsoft.com/office/drawing/2014/main"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2" name="Google Shape;4859;p41">
              <a:extLst>
                <a:ext uri="{FF2B5EF4-FFF2-40B4-BE49-F238E27FC236}">
                  <a16:creationId xmlns:a16="http://schemas.microsoft.com/office/drawing/2014/main"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3" name="Google Shape;4860;p41">
              <a:extLst>
                <a:ext uri="{FF2B5EF4-FFF2-40B4-BE49-F238E27FC236}">
                  <a16:creationId xmlns:a16="http://schemas.microsoft.com/office/drawing/2014/main"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4" name="Google Shape;4861;p41">
              <a:extLst>
                <a:ext uri="{FF2B5EF4-FFF2-40B4-BE49-F238E27FC236}">
                  <a16:creationId xmlns:a16="http://schemas.microsoft.com/office/drawing/2014/main"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5" name="Google Shape;4862;p41">
              <a:extLst>
                <a:ext uri="{FF2B5EF4-FFF2-40B4-BE49-F238E27FC236}">
                  <a16:creationId xmlns:a16="http://schemas.microsoft.com/office/drawing/2014/main"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6" name="Google Shape;4863;p41">
              <a:extLst>
                <a:ext uri="{FF2B5EF4-FFF2-40B4-BE49-F238E27FC236}">
                  <a16:creationId xmlns:a16="http://schemas.microsoft.com/office/drawing/2014/main"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7" name="Google Shape;4864;p41">
              <a:extLst>
                <a:ext uri="{FF2B5EF4-FFF2-40B4-BE49-F238E27FC236}">
                  <a16:creationId xmlns:a16="http://schemas.microsoft.com/office/drawing/2014/main"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8" name="Google Shape;4865;p41">
              <a:extLst>
                <a:ext uri="{FF2B5EF4-FFF2-40B4-BE49-F238E27FC236}">
                  <a16:creationId xmlns:a16="http://schemas.microsoft.com/office/drawing/2014/main"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69" name="Google Shape;4866;p41">
              <a:extLst>
                <a:ext uri="{FF2B5EF4-FFF2-40B4-BE49-F238E27FC236}">
                  <a16:creationId xmlns:a16="http://schemas.microsoft.com/office/drawing/2014/main"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0" name="Google Shape;4867;p41">
              <a:extLst>
                <a:ext uri="{FF2B5EF4-FFF2-40B4-BE49-F238E27FC236}">
                  <a16:creationId xmlns:a16="http://schemas.microsoft.com/office/drawing/2014/main"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1" name="Google Shape;4868;p41">
              <a:extLst>
                <a:ext uri="{FF2B5EF4-FFF2-40B4-BE49-F238E27FC236}">
                  <a16:creationId xmlns:a16="http://schemas.microsoft.com/office/drawing/2014/main"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2" name="Google Shape;4869;p41">
              <a:extLst>
                <a:ext uri="{FF2B5EF4-FFF2-40B4-BE49-F238E27FC236}">
                  <a16:creationId xmlns:a16="http://schemas.microsoft.com/office/drawing/2014/main"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3" name="Google Shape;4870;p41">
              <a:extLst>
                <a:ext uri="{FF2B5EF4-FFF2-40B4-BE49-F238E27FC236}">
                  <a16:creationId xmlns:a16="http://schemas.microsoft.com/office/drawing/2014/main"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4" name="Google Shape;4871;p41">
              <a:extLst>
                <a:ext uri="{FF2B5EF4-FFF2-40B4-BE49-F238E27FC236}">
                  <a16:creationId xmlns:a16="http://schemas.microsoft.com/office/drawing/2014/main"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5" name="Google Shape;4872;p41">
              <a:extLst>
                <a:ext uri="{FF2B5EF4-FFF2-40B4-BE49-F238E27FC236}">
                  <a16:creationId xmlns:a16="http://schemas.microsoft.com/office/drawing/2014/main"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6" name="Google Shape;4873;p41">
              <a:extLst>
                <a:ext uri="{FF2B5EF4-FFF2-40B4-BE49-F238E27FC236}">
                  <a16:creationId xmlns:a16="http://schemas.microsoft.com/office/drawing/2014/main"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7" name="Google Shape;4874;p41">
              <a:extLst>
                <a:ext uri="{FF2B5EF4-FFF2-40B4-BE49-F238E27FC236}">
                  <a16:creationId xmlns:a16="http://schemas.microsoft.com/office/drawing/2014/main"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8" name="Google Shape;4875;p41">
              <a:extLst>
                <a:ext uri="{FF2B5EF4-FFF2-40B4-BE49-F238E27FC236}">
                  <a16:creationId xmlns:a16="http://schemas.microsoft.com/office/drawing/2014/main"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79" name="Google Shape;4876;p41">
              <a:extLst>
                <a:ext uri="{FF2B5EF4-FFF2-40B4-BE49-F238E27FC236}">
                  <a16:creationId xmlns:a16="http://schemas.microsoft.com/office/drawing/2014/main"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0" name="Google Shape;4877;p41">
              <a:extLst>
                <a:ext uri="{FF2B5EF4-FFF2-40B4-BE49-F238E27FC236}">
                  <a16:creationId xmlns:a16="http://schemas.microsoft.com/office/drawing/2014/main"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1" name="Google Shape;4878;p41">
              <a:extLst>
                <a:ext uri="{FF2B5EF4-FFF2-40B4-BE49-F238E27FC236}">
                  <a16:creationId xmlns:a16="http://schemas.microsoft.com/office/drawing/2014/main"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2" name="Google Shape;4879;p41">
              <a:extLst>
                <a:ext uri="{FF2B5EF4-FFF2-40B4-BE49-F238E27FC236}">
                  <a16:creationId xmlns:a16="http://schemas.microsoft.com/office/drawing/2014/main"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3" name="Google Shape;4880;p41">
              <a:extLst>
                <a:ext uri="{FF2B5EF4-FFF2-40B4-BE49-F238E27FC236}">
                  <a16:creationId xmlns:a16="http://schemas.microsoft.com/office/drawing/2014/main"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4" name="Google Shape;4881;p41">
              <a:extLst>
                <a:ext uri="{FF2B5EF4-FFF2-40B4-BE49-F238E27FC236}">
                  <a16:creationId xmlns:a16="http://schemas.microsoft.com/office/drawing/2014/main"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5" name="Google Shape;4882;p41">
              <a:extLst>
                <a:ext uri="{FF2B5EF4-FFF2-40B4-BE49-F238E27FC236}">
                  <a16:creationId xmlns:a16="http://schemas.microsoft.com/office/drawing/2014/main"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6" name="Google Shape;4883;p41">
              <a:extLst>
                <a:ext uri="{FF2B5EF4-FFF2-40B4-BE49-F238E27FC236}">
                  <a16:creationId xmlns:a16="http://schemas.microsoft.com/office/drawing/2014/main"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7" name="Google Shape;4884;p41">
              <a:extLst>
                <a:ext uri="{FF2B5EF4-FFF2-40B4-BE49-F238E27FC236}">
                  <a16:creationId xmlns:a16="http://schemas.microsoft.com/office/drawing/2014/main"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8" name="Google Shape;4885;p41">
              <a:extLst>
                <a:ext uri="{FF2B5EF4-FFF2-40B4-BE49-F238E27FC236}">
                  <a16:creationId xmlns:a16="http://schemas.microsoft.com/office/drawing/2014/main"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89" name="Google Shape;4886;p41">
              <a:extLst>
                <a:ext uri="{FF2B5EF4-FFF2-40B4-BE49-F238E27FC236}">
                  <a16:creationId xmlns:a16="http://schemas.microsoft.com/office/drawing/2014/main"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0" name="Google Shape;4887;p41">
              <a:extLst>
                <a:ext uri="{FF2B5EF4-FFF2-40B4-BE49-F238E27FC236}">
                  <a16:creationId xmlns:a16="http://schemas.microsoft.com/office/drawing/2014/main"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grpSp>
        <p:nvGrpSpPr>
          <p:cNvPr id="191" name="Google Shape;4842;p41">
            <a:extLst>
              <a:ext uri="{FF2B5EF4-FFF2-40B4-BE49-F238E27FC236}">
                <a16:creationId xmlns:a16="http://schemas.microsoft.com/office/drawing/2014/main"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3" name="Google Shape;4844;p41">
              <a:extLst>
                <a:ext uri="{FF2B5EF4-FFF2-40B4-BE49-F238E27FC236}">
                  <a16:creationId xmlns:a16="http://schemas.microsoft.com/office/drawing/2014/main"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4" name="Google Shape;4845;p41">
              <a:extLst>
                <a:ext uri="{FF2B5EF4-FFF2-40B4-BE49-F238E27FC236}">
                  <a16:creationId xmlns:a16="http://schemas.microsoft.com/office/drawing/2014/main"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5" name="Google Shape;4846;p41">
              <a:extLst>
                <a:ext uri="{FF2B5EF4-FFF2-40B4-BE49-F238E27FC236}">
                  <a16:creationId xmlns:a16="http://schemas.microsoft.com/office/drawing/2014/main"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6" name="Google Shape;4847;p41">
              <a:extLst>
                <a:ext uri="{FF2B5EF4-FFF2-40B4-BE49-F238E27FC236}">
                  <a16:creationId xmlns:a16="http://schemas.microsoft.com/office/drawing/2014/main"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7" name="Google Shape;4848;p41">
              <a:extLst>
                <a:ext uri="{FF2B5EF4-FFF2-40B4-BE49-F238E27FC236}">
                  <a16:creationId xmlns:a16="http://schemas.microsoft.com/office/drawing/2014/main"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8" name="Google Shape;4849;p41">
              <a:extLst>
                <a:ext uri="{FF2B5EF4-FFF2-40B4-BE49-F238E27FC236}">
                  <a16:creationId xmlns:a16="http://schemas.microsoft.com/office/drawing/2014/main"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9" name="Google Shape;4850;p41">
              <a:extLst>
                <a:ext uri="{FF2B5EF4-FFF2-40B4-BE49-F238E27FC236}">
                  <a16:creationId xmlns:a16="http://schemas.microsoft.com/office/drawing/2014/main"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0" name="Google Shape;4851;p41">
              <a:extLst>
                <a:ext uri="{FF2B5EF4-FFF2-40B4-BE49-F238E27FC236}">
                  <a16:creationId xmlns:a16="http://schemas.microsoft.com/office/drawing/2014/main"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1" name="Google Shape;4852;p41">
              <a:extLst>
                <a:ext uri="{FF2B5EF4-FFF2-40B4-BE49-F238E27FC236}">
                  <a16:creationId xmlns:a16="http://schemas.microsoft.com/office/drawing/2014/main"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2" name="Google Shape;4853;p41">
              <a:extLst>
                <a:ext uri="{FF2B5EF4-FFF2-40B4-BE49-F238E27FC236}">
                  <a16:creationId xmlns:a16="http://schemas.microsoft.com/office/drawing/2014/main"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3" name="Google Shape;4854;p41">
              <a:extLst>
                <a:ext uri="{FF2B5EF4-FFF2-40B4-BE49-F238E27FC236}">
                  <a16:creationId xmlns:a16="http://schemas.microsoft.com/office/drawing/2014/main"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4" name="Google Shape;4855;p41">
              <a:extLst>
                <a:ext uri="{FF2B5EF4-FFF2-40B4-BE49-F238E27FC236}">
                  <a16:creationId xmlns:a16="http://schemas.microsoft.com/office/drawing/2014/main"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5" name="Google Shape;4856;p41">
              <a:extLst>
                <a:ext uri="{FF2B5EF4-FFF2-40B4-BE49-F238E27FC236}">
                  <a16:creationId xmlns:a16="http://schemas.microsoft.com/office/drawing/2014/main"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6" name="Google Shape;4857;p41">
              <a:extLst>
                <a:ext uri="{FF2B5EF4-FFF2-40B4-BE49-F238E27FC236}">
                  <a16:creationId xmlns:a16="http://schemas.microsoft.com/office/drawing/2014/main"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7" name="Google Shape;4858;p41">
              <a:extLst>
                <a:ext uri="{FF2B5EF4-FFF2-40B4-BE49-F238E27FC236}">
                  <a16:creationId xmlns:a16="http://schemas.microsoft.com/office/drawing/2014/main"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8" name="Google Shape;4859;p41">
              <a:extLst>
                <a:ext uri="{FF2B5EF4-FFF2-40B4-BE49-F238E27FC236}">
                  <a16:creationId xmlns:a16="http://schemas.microsoft.com/office/drawing/2014/main"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09" name="Google Shape;4860;p41">
              <a:extLst>
                <a:ext uri="{FF2B5EF4-FFF2-40B4-BE49-F238E27FC236}">
                  <a16:creationId xmlns:a16="http://schemas.microsoft.com/office/drawing/2014/main"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0" name="Google Shape;4861;p41">
              <a:extLst>
                <a:ext uri="{FF2B5EF4-FFF2-40B4-BE49-F238E27FC236}">
                  <a16:creationId xmlns:a16="http://schemas.microsoft.com/office/drawing/2014/main"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1" name="Google Shape;4862;p41">
              <a:extLst>
                <a:ext uri="{FF2B5EF4-FFF2-40B4-BE49-F238E27FC236}">
                  <a16:creationId xmlns:a16="http://schemas.microsoft.com/office/drawing/2014/main"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2" name="Google Shape;4863;p41">
              <a:extLst>
                <a:ext uri="{FF2B5EF4-FFF2-40B4-BE49-F238E27FC236}">
                  <a16:creationId xmlns:a16="http://schemas.microsoft.com/office/drawing/2014/main"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3" name="Google Shape;4864;p41">
              <a:extLst>
                <a:ext uri="{FF2B5EF4-FFF2-40B4-BE49-F238E27FC236}">
                  <a16:creationId xmlns:a16="http://schemas.microsoft.com/office/drawing/2014/main"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4" name="Google Shape;4865;p41">
              <a:extLst>
                <a:ext uri="{FF2B5EF4-FFF2-40B4-BE49-F238E27FC236}">
                  <a16:creationId xmlns:a16="http://schemas.microsoft.com/office/drawing/2014/main"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5" name="Google Shape;4866;p41">
              <a:extLst>
                <a:ext uri="{FF2B5EF4-FFF2-40B4-BE49-F238E27FC236}">
                  <a16:creationId xmlns:a16="http://schemas.microsoft.com/office/drawing/2014/main"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6" name="Google Shape;4867;p41">
              <a:extLst>
                <a:ext uri="{FF2B5EF4-FFF2-40B4-BE49-F238E27FC236}">
                  <a16:creationId xmlns:a16="http://schemas.microsoft.com/office/drawing/2014/main"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7" name="Google Shape;4868;p41">
              <a:extLst>
                <a:ext uri="{FF2B5EF4-FFF2-40B4-BE49-F238E27FC236}">
                  <a16:creationId xmlns:a16="http://schemas.microsoft.com/office/drawing/2014/main"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8" name="Google Shape;4869;p41">
              <a:extLst>
                <a:ext uri="{FF2B5EF4-FFF2-40B4-BE49-F238E27FC236}">
                  <a16:creationId xmlns:a16="http://schemas.microsoft.com/office/drawing/2014/main"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19" name="Google Shape;4870;p41">
              <a:extLst>
                <a:ext uri="{FF2B5EF4-FFF2-40B4-BE49-F238E27FC236}">
                  <a16:creationId xmlns:a16="http://schemas.microsoft.com/office/drawing/2014/main"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0" name="Google Shape;4871;p41">
              <a:extLst>
                <a:ext uri="{FF2B5EF4-FFF2-40B4-BE49-F238E27FC236}">
                  <a16:creationId xmlns:a16="http://schemas.microsoft.com/office/drawing/2014/main"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1" name="Google Shape;4872;p41">
              <a:extLst>
                <a:ext uri="{FF2B5EF4-FFF2-40B4-BE49-F238E27FC236}">
                  <a16:creationId xmlns:a16="http://schemas.microsoft.com/office/drawing/2014/main"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2" name="Google Shape;4873;p41">
              <a:extLst>
                <a:ext uri="{FF2B5EF4-FFF2-40B4-BE49-F238E27FC236}">
                  <a16:creationId xmlns:a16="http://schemas.microsoft.com/office/drawing/2014/main"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3" name="Google Shape;4874;p41">
              <a:extLst>
                <a:ext uri="{FF2B5EF4-FFF2-40B4-BE49-F238E27FC236}">
                  <a16:creationId xmlns:a16="http://schemas.microsoft.com/office/drawing/2014/main"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4" name="Google Shape;4875;p41">
              <a:extLst>
                <a:ext uri="{FF2B5EF4-FFF2-40B4-BE49-F238E27FC236}">
                  <a16:creationId xmlns:a16="http://schemas.microsoft.com/office/drawing/2014/main"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5" name="Google Shape;4876;p41">
              <a:extLst>
                <a:ext uri="{FF2B5EF4-FFF2-40B4-BE49-F238E27FC236}">
                  <a16:creationId xmlns:a16="http://schemas.microsoft.com/office/drawing/2014/main"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6" name="Google Shape;4877;p41">
              <a:extLst>
                <a:ext uri="{FF2B5EF4-FFF2-40B4-BE49-F238E27FC236}">
                  <a16:creationId xmlns:a16="http://schemas.microsoft.com/office/drawing/2014/main"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7" name="Google Shape;4878;p41">
              <a:extLst>
                <a:ext uri="{FF2B5EF4-FFF2-40B4-BE49-F238E27FC236}">
                  <a16:creationId xmlns:a16="http://schemas.microsoft.com/office/drawing/2014/main"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8" name="Google Shape;4879;p41">
              <a:extLst>
                <a:ext uri="{FF2B5EF4-FFF2-40B4-BE49-F238E27FC236}">
                  <a16:creationId xmlns:a16="http://schemas.microsoft.com/office/drawing/2014/main"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9" name="Google Shape;4880;p41">
              <a:extLst>
                <a:ext uri="{FF2B5EF4-FFF2-40B4-BE49-F238E27FC236}">
                  <a16:creationId xmlns:a16="http://schemas.microsoft.com/office/drawing/2014/main"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0" name="Google Shape;4881;p41">
              <a:extLst>
                <a:ext uri="{FF2B5EF4-FFF2-40B4-BE49-F238E27FC236}">
                  <a16:creationId xmlns:a16="http://schemas.microsoft.com/office/drawing/2014/main"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1" name="Google Shape;4882;p41">
              <a:extLst>
                <a:ext uri="{FF2B5EF4-FFF2-40B4-BE49-F238E27FC236}">
                  <a16:creationId xmlns:a16="http://schemas.microsoft.com/office/drawing/2014/main"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2" name="Google Shape;4883;p41">
              <a:extLst>
                <a:ext uri="{FF2B5EF4-FFF2-40B4-BE49-F238E27FC236}">
                  <a16:creationId xmlns:a16="http://schemas.microsoft.com/office/drawing/2014/main"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3" name="Google Shape;4884;p41">
              <a:extLst>
                <a:ext uri="{FF2B5EF4-FFF2-40B4-BE49-F238E27FC236}">
                  <a16:creationId xmlns:a16="http://schemas.microsoft.com/office/drawing/2014/main"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4" name="Google Shape;4885;p41">
              <a:extLst>
                <a:ext uri="{FF2B5EF4-FFF2-40B4-BE49-F238E27FC236}">
                  <a16:creationId xmlns:a16="http://schemas.microsoft.com/office/drawing/2014/main"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5" name="Google Shape;4886;p41">
              <a:extLst>
                <a:ext uri="{FF2B5EF4-FFF2-40B4-BE49-F238E27FC236}">
                  <a16:creationId xmlns:a16="http://schemas.microsoft.com/office/drawing/2014/main"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6" name="Google Shape;4887;p41">
              <a:extLst>
                <a:ext uri="{FF2B5EF4-FFF2-40B4-BE49-F238E27FC236}">
                  <a16:creationId xmlns:a16="http://schemas.microsoft.com/office/drawing/2014/main"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grpSp>
        <p:nvGrpSpPr>
          <p:cNvPr id="237" name="Google Shape;4842;p41">
            <a:extLst>
              <a:ext uri="{FF2B5EF4-FFF2-40B4-BE49-F238E27FC236}">
                <a16:creationId xmlns:a16="http://schemas.microsoft.com/office/drawing/2014/main"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39" name="Google Shape;4844;p41">
              <a:extLst>
                <a:ext uri="{FF2B5EF4-FFF2-40B4-BE49-F238E27FC236}">
                  <a16:creationId xmlns:a16="http://schemas.microsoft.com/office/drawing/2014/main"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0" name="Google Shape;4845;p41">
              <a:extLst>
                <a:ext uri="{FF2B5EF4-FFF2-40B4-BE49-F238E27FC236}">
                  <a16:creationId xmlns:a16="http://schemas.microsoft.com/office/drawing/2014/main"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1" name="Google Shape;4846;p41">
              <a:extLst>
                <a:ext uri="{FF2B5EF4-FFF2-40B4-BE49-F238E27FC236}">
                  <a16:creationId xmlns:a16="http://schemas.microsoft.com/office/drawing/2014/main"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2" name="Google Shape;4847;p41">
              <a:extLst>
                <a:ext uri="{FF2B5EF4-FFF2-40B4-BE49-F238E27FC236}">
                  <a16:creationId xmlns:a16="http://schemas.microsoft.com/office/drawing/2014/main"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3" name="Google Shape;4848;p41">
              <a:extLst>
                <a:ext uri="{FF2B5EF4-FFF2-40B4-BE49-F238E27FC236}">
                  <a16:creationId xmlns:a16="http://schemas.microsoft.com/office/drawing/2014/main"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4" name="Google Shape;4849;p41">
              <a:extLst>
                <a:ext uri="{FF2B5EF4-FFF2-40B4-BE49-F238E27FC236}">
                  <a16:creationId xmlns:a16="http://schemas.microsoft.com/office/drawing/2014/main"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5" name="Google Shape;4850;p41">
              <a:extLst>
                <a:ext uri="{FF2B5EF4-FFF2-40B4-BE49-F238E27FC236}">
                  <a16:creationId xmlns:a16="http://schemas.microsoft.com/office/drawing/2014/main"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6" name="Google Shape;4851;p41">
              <a:extLst>
                <a:ext uri="{FF2B5EF4-FFF2-40B4-BE49-F238E27FC236}">
                  <a16:creationId xmlns:a16="http://schemas.microsoft.com/office/drawing/2014/main"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7" name="Google Shape;4852;p41">
              <a:extLst>
                <a:ext uri="{FF2B5EF4-FFF2-40B4-BE49-F238E27FC236}">
                  <a16:creationId xmlns:a16="http://schemas.microsoft.com/office/drawing/2014/main"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8" name="Google Shape;4853;p41">
              <a:extLst>
                <a:ext uri="{FF2B5EF4-FFF2-40B4-BE49-F238E27FC236}">
                  <a16:creationId xmlns:a16="http://schemas.microsoft.com/office/drawing/2014/main"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49" name="Google Shape;4854;p41">
              <a:extLst>
                <a:ext uri="{FF2B5EF4-FFF2-40B4-BE49-F238E27FC236}">
                  <a16:creationId xmlns:a16="http://schemas.microsoft.com/office/drawing/2014/main"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0" name="Google Shape;4855;p41">
              <a:extLst>
                <a:ext uri="{FF2B5EF4-FFF2-40B4-BE49-F238E27FC236}">
                  <a16:creationId xmlns:a16="http://schemas.microsoft.com/office/drawing/2014/main"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1" name="Google Shape;4856;p41">
              <a:extLst>
                <a:ext uri="{FF2B5EF4-FFF2-40B4-BE49-F238E27FC236}">
                  <a16:creationId xmlns:a16="http://schemas.microsoft.com/office/drawing/2014/main"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2" name="Google Shape;4857;p41">
              <a:extLst>
                <a:ext uri="{FF2B5EF4-FFF2-40B4-BE49-F238E27FC236}">
                  <a16:creationId xmlns:a16="http://schemas.microsoft.com/office/drawing/2014/main"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3" name="Google Shape;4858;p41">
              <a:extLst>
                <a:ext uri="{FF2B5EF4-FFF2-40B4-BE49-F238E27FC236}">
                  <a16:creationId xmlns:a16="http://schemas.microsoft.com/office/drawing/2014/main"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4" name="Google Shape;4859;p41">
              <a:extLst>
                <a:ext uri="{FF2B5EF4-FFF2-40B4-BE49-F238E27FC236}">
                  <a16:creationId xmlns:a16="http://schemas.microsoft.com/office/drawing/2014/main"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5" name="Google Shape;4860;p41">
              <a:extLst>
                <a:ext uri="{FF2B5EF4-FFF2-40B4-BE49-F238E27FC236}">
                  <a16:creationId xmlns:a16="http://schemas.microsoft.com/office/drawing/2014/main"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6" name="Google Shape;4861;p41">
              <a:extLst>
                <a:ext uri="{FF2B5EF4-FFF2-40B4-BE49-F238E27FC236}">
                  <a16:creationId xmlns:a16="http://schemas.microsoft.com/office/drawing/2014/main"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7" name="Google Shape;4862;p41">
              <a:extLst>
                <a:ext uri="{FF2B5EF4-FFF2-40B4-BE49-F238E27FC236}">
                  <a16:creationId xmlns:a16="http://schemas.microsoft.com/office/drawing/2014/main"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8" name="Google Shape;4863;p41">
              <a:extLst>
                <a:ext uri="{FF2B5EF4-FFF2-40B4-BE49-F238E27FC236}">
                  <a16:creationId xmlns:a16="http://schemas.microsoft.com/office/drawing/2014/main"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9" name="Google Shape;4864;p41">
              <a:extLst>
                <a:ext uri="{FF2B5EF4-FFF2-40B4-BE49-F238E27FC236}">
                  <a16:creationId xmlns:a16="http://schemas.microsoft.com/office/drawing/2014/main"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0" name="Google Shape;4865;p41">
              <a:extLst>
                <a:ext uri="{FF2B5EF4-FFF2-40B4-BE49-F238E27FC236}">
                  <a16:creationId xmlns:a16="http://schemas.microsoft.com/office/drawing/2014/main"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1" name="Google Shape;4866;p41">
              <a:extLst>
                <a:ext uri="{FF2B5EF4-FFF2-40B4-BE49-F238E27FC236}">
                  <a16:creationId xmlns:a16="http://schemas.microsoft.com/office/drawing/2014/main"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2" name="Google Shape;4867;p41">
              <a:extLst>
                <a:ext uri="{FF2B5EF4-FFF2-40B4-BE49-F238E27FC236}">
                  <a16:creationId xmlns:a16="http://schemas.microsoft.com/office/drawing/2014/main"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3" name="Google Shape;4868;p41">
              <a:extLst>
                <a:ext uri="{FF2B5EF4-FFF2-40B4-BE49-F238E27FC236}">
                  <a16:creationId xmlns:a16="http://schemas.microsoft.com/office/drawing/2014/main"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4" name="Google Shape;4869;p41">
              <a:extLst>
                <a:ext uri="{FF2B5EF4-FFF2-40B4-BE49-F238E27FC236}">
                  <a16:creationId xmlns:a16="http://schemas.microsoft.com/office/drawing/2014/main"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5" name="Google Shape;4870;p41">
              <a:extLst>
                <a:ext uri="{FF2B5EF4-FFF2-40B4-BE49-F238E27FC236}">
                  <a16:creationId xmlns:a16="http://schemas.microsoft.com/office/drawing/2014/main"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6" name="Google Shape;4871;p41">
              <a:extLst>
                <a:ext uri="{FF2B5EF4-FFF2-40B4-BE49-F238E27FC236}">
                  <a16:creationId xmlns:a16="http://schemas.microsoft.com/office/drawing/2014/main"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7" name="Google Shape;4872;p41">
              <a:extLst>
                <a:ext uri="{FF2B5EF4-FFF2-40B4-BE49-F238E27FC236}">
                  <a16:creationId xmlns:a16="http://schemas.microsoft.com/office/drawing/2014/main"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8" name="Google Shape;4873;p41">
              <a:extLst>
                <a:ext uri="{FF2B5EF4-FFF2-40B4-BE49-F238E27FC236}">
                  <a16:creationId xmlns:a16="http://schemas.microsoft.com/office/drawing/2014/main"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69" name="Google Shape;4874;p41">
              <a:extLst>
                <a:ext uri="{FF2B5EF4-FFF2-40B4-BE49-F238E27FC236}">
                  <a16:creationId xmlns:a16="http://schemas.microsoft.com/office/drawing/2014/main"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0" name="Google Shape;4875;p41">
              <a:extLst>
                <a:ext uri="{FF2B5EF4-FFF2-40B4-BE49-F238E27FC236}">
                  <a16:creationId xmlns:a16="http://schemas.microsoft.com/office/drawing/2014/main"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1" name="Google Shape;4876;p41">
              <a:extLst>
                <a:ext uri="{FF2B5EF4-FFF2-40B4-BE49-F238E27FC236}">
                  <a16:creationId xmlns:a16="http://schemas.microsoft.com/office/drawing/2014/main"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2" name="Google Shape;4877;p41">
              <a:extLst>
                <a:ext uri="{FF2B5EF4-FFF2-40B4-BE49-F238E27FC236}">
                  <a16:creationId xmlns:a16="http://schemas.microsoft.com/office/drawing/2014/main"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3" name="Google Shape;4878;p41">
              <a:extLst>
                <a:ext uri="{FF2B5EF4-FFF2-40B4-BE49-F238E27FC236}">
                  <a16:creationId xmlns:a16="http://schemas.microsoft.com/office/drawing/2014/main"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4" name="Google Shape;4879;p41">
              <a:extLst>
                <a:ext uri="{FF2B5EF4-FFF2-40B4-BE49-F238E27FC236}">
                  <a16:creationId xmlns:a16="http://schemas.microsoft.com/office/drawing/2014/main"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5" name="Google Shape;4880;p41">
              <a:extLst>
                <a:ext uri="{FF2B5EF4-FFF2-40B4-BE49-F238E27FC236}">
                  <a16:creationId xmlns:a16="http://schemas.microsoft.com/office/drawing/2014/main"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6" name="Google Shape;4881;p41">
              <a:extLst>
                <a:ext uri="{FF2B5EF4-FFF2-40B4-BE49-F238E27FC236}">
                  <a16:creationId xmlns:a16="http://schemas.microsoft.com/office/drawing/2014/main"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7" name="Google Shape;4882;p41">
              <a:extLst>
                <a:ext uri="{FF2B5EF4-FFF2-40B4-BE49-F238E27FC236}">
                  <a16:creationId xmlns:a16="http://schemas.microsoft.com/office/drawing/2014/main"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8" name="Google Shape;4883;p41">
              <a:extLst>
                <a:ext uri="{FF2B5EF4-FFF2-40B4-BE49-F238E27FC236}">
                  <a16:creationId xmlns:a16="http://schemas.microsoft.com/office/drawing/2014/main"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79" name="Google Shape;4884;p41">
              <a:extLst>
                <a:ext uri="{FF2B5EF4-FFF2-40B4-BE49-F238E27FC236}">
                  <a16:creationId xmlns:a16="http://schemas.microsoft.com/office/drawing/2014/main"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0" name="Google Shape;4885;p41">
              <a:extLst>
                <a:ext uri="{FF2B5EF4-FFF2-40B4-BE49-F238E27FC236}">
                  <a16:creationId xmlns:a16="http://schemas.microsoft.com/office/drawing/2014/main"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1" name="Google Shape;4886;p41">
              <a:extLst>
                <a:ext uri="{FF2B5EF4-FFF2-40B4-BE49-F238E27FC236}">
                  <a16:creationId xmlns:a16="http://schemas.microsoft.com/office/drawing/2014/main"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2" name="Google Shape;4887;p41">
              <a:extLst>
                <a:ext uri="{FF2B5EF4-FFF2-40B4-BE49-F238E27FC236}">
                  <a16:creationId xmlns:a16="http://schemas.microsoft.com/office/drawing/2014/main"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grpSp>
        <p:nvGrpSpPr>
          <p:cNvPr id="283" name="Google Shape;4842;p41">
            <a:extLst>
              <a:ext uri="{FF2B5EF4-FFF2-40B4-BE49-F238E27FC236}">
                <a16:creationId xmlns:a16="http://schemas.microsoft.com/office/drawing/2014/main"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5" name="Google Shape;4844;p41">
              <a:extLst>
                <a:ext uri="{FF2B5EF4-FFF2-40B4-BE49-F238E27FC236}">
                  <a16:creationId xmlns:a16="http://schemas.microsoft.com/office/drawing/2014/main"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6" name="Google Shape;4845;p41">
              <a:extLst>
                <a:ext uri="{FF2B5EF4-FFF2-40B4-BE49-F238E27FC236}">
                  <a16:creationId xmlns:a16="http://schemas.microsoft.com/office/drawing/2014/main"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7" name="Google Shape;4846;p41">
              <a:extLst>
                <a:ext uri="{FF2B5EF4-FFF2-40B4-BE49-F238E27FC236}">
                  <a16:creationId xmlns:a16="http://schemas.microsoft.com/office/drawing/2014/main"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8" name="Google Shape;4847;p41">
              <a:extLst>
                <a:ext uri="{FF2B5EF4-FFF2-40B4-BE49-F238E27FC236}">
                  <a16:creationId xmlns:a16="http://schemas.microsoft.com/office/drawing/2014/main"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89" name="Google Shape;4848;p41">
              <a:extLst>
                <a:ext uri="{FF2B5EF4-FFF2-40B4-BE49-F238E27FC236}">
                  <a16:creationId xmlns:a16="http://schemas.microsoft.com/office/drawing/2014/main"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0" name="Google Shape;4849;p41">
              <a:extLst>
                <a:ext uri="{FF2B5EF4-FFF2-40B4-BE49-F238E27FC236}">
                  <a16:creationId xmlns:a16="http://schemas.microsoft.com/office/drawing/2014/main"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1" name="Google Shape;4850;p41">
              <a:extLst>
                <a:ext uri="{FF2B5EF4-FFF2-40B4-BE49-F238E27FC236}">
                  <a16:creationId xmlns:a16="http://schemas.microsoft.com/office/drawing/2014/main"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2" name="Google Shape;4851;p41">
              <a:extLst>
                <a:ext uri="{FF2B5EF4-FFF2-40B4-BE49-F238E27FC236}">
                  <a16:creationId xmlns:a16="http://schemas.microsoft.com/office/drawing/2014/main"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3" name="Google Shape;4852;p41">
              <a:extLst>
                <a:ext uri="{FF2B5EF4-FFF2-40B4-BE49-F238E27FC236}">
                  <a16:creationId xmlns:a16="http://schemas.microsoft.com/office/drawing/2014/main"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4" name="Google Shape;4853;p41">
              <a:extLst>
                <a:ext uri="{FF2B5EF4-FFF2-40B4-BE49-F238E27FC236}">
                  <a16:creationId xmlns:a16="http://schemas.microsoft.com/office/drawing/2014/main"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5" name="Google Shape;4854;p41">
              <a:extLst>
                <a:ext uri="{FF2B5EF4-FFF2-40B4-BE49-F238E27FC236}">
                  <a16:creationId xmlns:a16="http://schemas.microsoft.com/office/drawing/2014/main"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6" name="Google Shape;4855;p41">
              <a:extLst>
                <a:ext uri="{FF2B5EF4-FFF2-40B4-BE49-F238E27FC236}">
                  <a16:creationId xmlns:a16="http://schemas.microsoft.com/office/drawing/2014/main"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7" name="Google Shape;4856;p41">
              <a:extLst>
                <a:ext uri="{FF2B5EF4-FFF2-40B4-BE49-F238E27FC236}">
                  <a16:creationId xmlns:a16="http://schemas.microsoft.com/office/drawing/2014/main"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8" name="Google Shape;4857;p41">
              <a:extLst>
                <a:ext uri="{FF2B5EF4-FFF2-40B4-BE49-F238E27FC236}">
                  <a16:creationId xmlns:a16="http://schemas.microsoft.com/office/drawing/2014/main"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99" name="Google Shape;4858;p41">
              <a:extLst>
                <a:ext uri="{FF2B5EF4-FFF2-40B4-BE49-F238E27FC236}">
                  <a16:creationId xmlns:a16="http://schemas.microsoft.com/office/drawing/2014/main"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0" name="Google Shape;4859;p41">
              <a:extLst>
                <a:ext uri="{FF2B5EF4-FFF2-40B4-BE49-F238E27FC236}">
                  <a16:creationId xmlns:a16="http://schemas.microsoft.com/office/drawing/2014/main"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1" name="Google Shape;4860;p41">
              <a:extLst>
                <a:ext uri="{FF2B5EF4-FFF2-40B4-BE49-F238E27FC236}">
                  <a16:creationId xmlns:a16="http://schemas.microsoft.com/office/drawing/2014/main"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2" name="Google Shape;4861;p41">
              <a:extLst>
                <a:ext uri="{FF2B5EF4-FFF2-40B4-BE49-F238E27FC236}">
                  <a16:creationId xmlns:a16="http://schemas.microsoft.com/office/drawing/2014/main"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3" name="Google Shape;4862;p41">
              <a:extLst>
                <a:ext uri="{FF2B5EF4-FFF2-40B4-BE49-F238E27FC236}">
                  <a16:creationId xmlns:a16="http://schemas.microsoft.com/office/drawing/2014/main"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4" name="Google Shape;4863;p41">
              <a:extLst>
                <a:ext uri="{FF2B5EF4-FFF2-40B4-BE49-F238E27FC236}">
                  <a16:creationId xmlns:a16="http://schemas.microsoft.com/office/drawing/2014/main"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5" name="Google Shape;4864;p41">
              <a:extLst>
                <a:ext uri="{FF2B5EF4-FFF2-40B4-BE49-F238E27FC236}">
                  <a16:creationId xmlns:a16="http://schemas.microsoft.com/office/drawing/2014/main"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6" name="Google Shape;4865;p41">
              <a:extLst>
                <a:ext uri="{FF2B5EF4-FFF2-40B4-BE49-F238E27FC236}">
                  <a16:creationId xmlns:a16="http://schemas.microsoft.com/office/drawing/2014/main"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7" name="Google Shape;4866;p41">
              <a:extLst>
                <a:ext uri="{FF2B5EF4-FFF2-40B4-BE49-F238E27FC236}">
                  <a16:creationId xmlns:a16="http://schemas.microsoft.com/office/drawing/2014/main"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8" name="Google Shape;4867;p41">
              <a:extLst>
                <a:ext uri="{FF2B5EF4-FFF2-40B4-BE49-F238E27FC236}">
                  <a16:creationId xmlns:a16="http://schemas.microsoft.com/office/drawing/2014/main"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09" name="Google Shape;4868;p41">
              <a:extLst>
                <a:ext uri="{FF2B5EF4-FFF2-40B4-BE49-F238E27FC236}">
                  <a16:creationId xmlns:a16="http://schemas.microsoft.com/office/drawing/2014/main"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0" name="Google Shape;4869;p41">
              <a:extLst>
                <a:ext uri="{FF2B5EF4-FFF2-40B4-BE49-F238E27FC236}">
                  <a16:creationId xmlns:a16="http://schemas.microsoft.com/office/drawing/2014/main"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1" name="Google Shape;4870;p41">
              <a:extLst>
                <a:ext uri="{FF2B5EF4-FFF2-40B4-BE49-F238E27FC236}">
                  <a16:creationId xmlns:a16="http://schemas.microsoft.com/office/drawing/2014/main"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2" name="Google Shape;4871;p41">
              <a:extLst>
                <a:ext uri="{FF2B5EF4-FFF2-40B4-BE49-F238E27FC236}">
                  <a16:creationId xmlns:a16="http://schemas.microsoft.com/office/drawing/2014/main"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3" name="Google Shape;4872;p41">
              <a:extLst>
                <a:ext uri="{FF2B5EF4-FFF2-40B4-BE49-F238E27FC236}">
                  <a16:creationId xmlns:a16="http://schemas.microsoft.com/office/drawing/2014/main"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4" name="Google Shape;4873;p41">
              <a:extLst>
                <a:ext uri="{FF2B5EF4-FFF2-40B4-BE49-F238E27FC236}">
                  <a16:creationId xmlns:a16="http://schemas.microsoft.com/office/drawing/2014/main"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5" name="Google Shape;4874;p41">
              <a:extLst>
                <a:ext uri="{FF2B5EF4-FFF2-40B4-BE49-F238E27FC236}">
                  <a16:creationId xmlns:a16="http://schemas.microsoft.com/office/drawing/2014/main"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6" name="Google Shape;4875;p41">
              <a:extLst>
                <a:ext uri="{FF2B5EF4-FFF2-40B4-BE49-F238E27FC236}">
                  <a16:creationId xmlns:a16="http://schemas.microsoft.com/office/drawing/2014/main"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7" name="Google Shape;4876;p41">
              <a:extLst>
                <a:ext uri="{FF2B5EF4-FFF2-40B4-BE49-F238E27FC236}">
                  <a16:creationId xmlns:a16="http://schemas.microsoft.com/office/drawing/2014/main"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8" name="Google Shape;4877;p41">
              <a:extLst>
                <a:ext uri="{FF2B5EF4-FFF2-40B4-BE49-F238E27FC236}">
                  <a16:creationId xmlns:a16="http://schemas.microsoft.com/office/drawing/2014/main"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9" name="Google Shape;4878;p41">
              <a:extLst>
                <a:ext uri="{FF2B5EF4-FFF2-40B4-BE49-F238E27FC236}">
                  <a16:creationId xmlns:a16="http://schemas.microsoft.com/office/drawing/2014/main"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0" name="Google Shape;4879;p41">
              <a:extLst>
                <a:ext uri="{FF2B5EF4-FFF2-40B4-BE49-F238E27FC236}">
                  <a16:creationId xmlns:a16="http://schemas.microsoft.com/office/drawing/2014/main"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1" name="Google Shape;4880;p41">
              <a:extLst>
                <a:ext uri="{FF2B5EF4-FFF2-40B4-BE49-F238E27FC236}">
                  <a16:creationId xmlns:a16="http://schemas.microsoft.com/office/drawing/2014/main"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2" name="Google Shape;4881;p41">
              <a:extLst>
                <a:ext uri="{FF2B5EF4-FFF2-40B4-BE49-F238E27FC236}">
                  <a16:creationId xmlns:a16="http://schemas.microsoft.com/office/drawing/2014/main"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3" name="Google Shape;4882;p41">
              <a:extLst>
                <a:ext uri="{FF2B5EF4-FFF2-40B4-BE49-F238E27FC236}">
                  <a16:creationId xmlns:a16="http://schemas.microsoft.com/office/drawing/2014/main"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4" name="Google Shape;4883;p41">
              <a:extLst>
                <a:ext uri="{FF2B5EF4-FFF2-40B4-BE49-F238E27FC236}">
                  <a16:creationId xmlns:a16="http://schemas.microsoft.com/office/drawing/2014/main"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5" name="Google Shape;4884;p41">
              <a:extLst>
                <a:ext uri="{FF2B5EF4-FFF2-40B4-BE49-F238E27FC236}">
                  <a16:creationId xmlns:a16="http://schemas.microsoft.com/office/drawing/2014/main"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6" name="Google Shape;4885;p41">
              <a:extLst>
                <a:ext uri="{FF2B5EF4-FFF2-40B4-BE49-F238E27FC236}">
                  <a16:creationId xmlns:a16="http://schemas.microsoft.com/office/drawing/2014/main"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7" name="Google Shape;4886;p41">
              <a:extLst>
                <a:ext uri="{FF2B5EF4-FFF2-40B4-BE49-F238E27FC236}">
                  <a16:creationId xmlns:a16="http://schemas.microsoft.com/office/drawing/2014/main"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8" name="Google Shape;4887;p41">
              <a:extLst>
                <a:ext uri="{FF2B5EF4-FFF2-40B4-BE49-F238E27FC236}">
                  <a16:creationId xmlns:a16="http://schemas.microsoft.com/office/drawing/2014/main"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grpSp>
        <p:nvGrpSpPr>
          <p:cNvPr id="329" name="Google Shape;4842;p41">
            <a:extLst>
              <a:ext uri="{FF2B5EF4-FFF2-40B4-BE49-F238E27FC236}">
                <a16:creationId xmlns:a16="http://schemas.microsoft.com/office/drawing/2014/main"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1" name="Google Shape;4844;p41">
              <a:extLst>
                <a:ext uri="{FF2B5EF4-FFF2-40B4-BE49-F238E27FC236}">
                  <a16:creationId xmlns:a16="http://schemas.microsoft.com/office/drawing/2014/main"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2" name="Google Shape;4845;p41">
              <a:extLst>
                <a:ext uri="{FF2B5EF4-FFF2-40B4-BE49-F238E27FC236}">
                  <a16:creationId xmlns:a16="http://schemas.microsoft.com/office/drawing/2014/main"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3" name="Google Shape;4846;p41">
              <a:extLst>
                <a:ext uri="{FF2B5EF4-FFF2-40B4-BE49-F238E27FC236}">
                  <a16:creationId xmlns:a16="http://schemas.microsoft.com/office/drawing/2014/main"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4" name="Google Shape;4847;p41">
              <a:extLst>
                <a:ext uri="{FF2B5EF4-FFF2-40B4-BE49-F238E27FC236}">
                  <a16:creationId xmlns:a16="http://schemas.microsoft.com/office/drawing/2014/main"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5" name="Google Shape;4848;p41">
              <a:extLst>
                <a:ext uri="{FF2B5EF4-FFF2-40B4-BE49-F238E27FC236}">
                  <a16:creationId xmlns:a16="http://schemas.microsoft.com/office/drawing/2014/main"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6" name="Google Shape;4849;p41">
              <a:extLst>
                <a:ext uri="{FF2B5EF4-FFF2-40B4-BE49-F238E27FC236}">
                  <a16:creationId xmlns:a16="http://schemas.microsoft.com/office/drawing/2014/main"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7" name="Google Shape;4850;p41">
              <a:extLst>
                <a:ext uri="{FF2B5EF4-FFF2-40B4-BE49-F238E27FC236}">
                  <a16:creationId xmlns:a16="http://schemas.microsoft.com/office/drawing/2014/main"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8" name="Google Shape;4851;p41">
              <a:extLst>
                <a:ext uri="{FF2B5EF4-FFF2-40B4-BE49-F238E27FC236}">
                  <a16:creationId xmlns:a16="http://schemas.microsoft.com/office/drawing/2014/main"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9" name="Google Shape;4852;p41">
              <a:extLst>
                <a:ext uri="{FF2B5EF4-FFF2-40B4-BE49-F238E27FC236}">
                  <a16:creationId xmlns:a16="http://schemas.microsoft.com/office/drawing/2014/main"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0" name="Google Shape;4853;p41">
              <a:extLst>
                <a:ext uri="{FF2B5EF4-FFF2-40B4-BE49-F238E27FC236}">
                  <a16:creationId xmlns:a16="http://schemas.microsoft.com/office/drawing/2014/main"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1" name="Google Shape;4854;p41">
              <a:extLst>
                <a:ext uri="{FF2B5EF4-FFF2-40B4-BE49-F238E27FC236}">
                  <a16:creationId xmlns:a16="http://schemas.microsoft.com/office/drawing/2014/main"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2" name="Google Shape;4855;p41">
              <a:extLst>
                <a:ext uri="{FF2B5EF4-FFF2-40B4-BE49-F238E27FC236}">
                  <a16:creationId xmlns:a16="http://schemas.microsoft.com/office/drawing/2014/main"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3" name="Google Shape;4856;p41">
              <a:extLst>
                <a:ext uri="{FF2B5EF4-FFF2-40B4-BE49-F238E27FC236}">
                  <a16:creationId xmlns:a16="http://schemas.microsoft.com/office/drawing/2014/main"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4" name="Google Shape;4857;p41">
              <a:extLst>
                <a:ext uri="{FF2B5EF4-FFF2-40B4-BE49-F238E27FC236}">
                  <a16:creationId xmlns:a16="http://schemas.microsoft.com/office/drawing/2014/main"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5" name="Google Shape;4858;p41">
              <a:extLst>
                <a:ext uri="{FF2B5EF4-FFF2-40B4-BE49-F238E27FC236}">
                  <a16:creationId xmlns:a16="http://schemas.microsoft.com/office/drawing/2014/main"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6" name="Google Shape;4859;p41">
              <a:extLst>
                <a:ext uri="{FF2B5EF4-FFF2-40B4-BE49-F238E27FC236}">
                  <a16:creationId xmlns:a16="http://schemas.microsoft.com/office/drawing/2014/main"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7" name="Google Shape;4860;p41">
              <a:extLst>
                <a:ext uri="{FF2B5EF4-FFF2-40B4-BE49-F238E27FC236}">
                  <a16:creationId xmlns:a16="http://schemas.microsoft.com/office/drawing/2014/main"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8" name="Google Shape;4861;p41">
              <a:extLst>
                <a:ext uri="{FF2B5EF4-FFF2-40B4-BE49-F238E27FC236}">
                  <a16:creationId xmlns:a16="http://schemas.microsoft.com/office/drawing/2014/main"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49" name="Google Shape;4862;p41">
              <a:extLst>
                <a:ext uri="{FF2B5EF4-FFF2-40B4-BE49-F238E27FC236}">
                  <a16:creationId xmlns:a16="http://schemas.microsoft.com/office/drawing/2014/main"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0" name="Google Shape;4863;p41">
              <a:extLst>
                <a:ext uri="{FF2B5EF4-FFF2-40B4-BE49-F238E27FC236}">
                  <a16:creationId xmlns:a16="http://schemas.microsoft.com/office/drawing/2014/main"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1" name="Google Shape;4864;p41">
              <a:extLst>
                <a:ext uri="{FF2B5EF4-FFF2-40B4-BE49-F238E27FC236}">
                  <a16:creationId xmlns:a16="http://schemas.microsoft.com/office/drawing/2014/main"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2" name="Google Shape;4865;p41">
              <a:extLst>
                <a:ext uri="{FF2B5EF4-FFF2-40B4-BE49-F238E27FC236}">
                  <a16:creationId xmlns:a16="http://schemas.microsoft.com/office/drawing/2014/main"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3" name="Google Shape;4866;p41">
              <a:extLst>
                <a:ext uri="{FF2B5EF4-FFF2-40B4-BE49-F238E27FC236}">
                  <a16:creationId xmlns:a16="http://schemas.microsoft.com/office/drawing/2014/main"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4" name="Google Shape;4867;p41">
              <a:extLst>
                <a:ext uri="{FF2B5EF4-FFF2-40B4-BE49-F238E27FC236}">
                  <a16:creationId xmlns:a16="http://schemas.microsoft.com/office/drawing/2014/main"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5" name="Google Shape;4868;p41">
              <a:extLst>
                <a:ext uri="{FF2B5EF4-FFF2-40B4-BE49-F238E27FC236}">
                  <a16:creationId xmlns:a16="http://schemas.microsoft.com/office/drawing/2014/main"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6" name="Google Shape;4869;p41">
              <a:extLst>
                <a:ext uri="{FF2B5EF4-FFF2-40B4-BE49-F238E27FC236}">
                  <a16:creationId xmlns:a16="http://schemas.microsoft.com/office/drawing/2014/main"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7" name="Google Shape;4870;p41">
              <a:extLst>
                <a:ext uri="{FF2B5EF4-FFF2-40B4-BE49-F238E27FC236}">
                  <a16:creationId xmlns:a16="http://schemas.microsoft.com/office/drawing/2014/main"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8" name="Google Shape;4871;p41">
              <a:extLst>
                <a:ext uri="{FF2B5EF4-FFF2-40B4-BE49-F238E27FC236}">
                  <a16:creationId xmlns:a16="http://schemas.microsoft.com/office/drawing/2014/main"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9" name="Google Shape;4872;p41">
              <a:extLst>
                <a:ext uri="{FF2B5EF4-FFF2-40B4-BE49-F238E27FC236}">
                  <a16:creationId xmlns:a16="http://schemas.microsoft.com/office/drawing/2014/main"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0" name="Google Shape;4873;p41">
              <a:extLst>
                <a:ext uri="{FF2B5EF4-FFF2-40B4-BE49-F238E27FC236}">
                  <a16:creationId xmlns:a16="http://schemas.microsoft.com/office/drawing/2014/main"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1" name="Google Shape;4874;p41">
              <a:extLst>
                <a:ext uri="{FF2B5EF4-FFF2-40B4-BE49-F238E27FC236}">
                  <a16:creationId xmlns:a16="http://schemas.microsoft.com/office/drawing/2014/main"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2" name="Google Shape;4875;p41">
              <a:extLst>
                <a:ext uri="{FF2B5EF4-FFF2-40B4-BE49-F238E27FC236}">
                  <a16:creationId xmlns:a16="http://schemas.microsoft.com/office/drawing/2014/main"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3" name="Google Shape;4876;p41">
              <a:extLst>
                <a:ext uri="{FF2B5EF4-FFF2-40B4-BE49-F238E27FC236}">
                  <a16:creationId xmlns:a16="http://schemas.microsoft.com/office/drawing/2014/main"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4" name="Google Shape;4877;p41">
              <a:extLst>
                <a:ext uri="{FF2B5EF4-FFF2-40B4-BE49-F238E27FC236}">
                  <a16:creationId xmlns:a16="http://schemas.microsoft.com/office/drawing/2014/main"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5" name="Google Shape;4878;p41">
              <a:extLst>
                <a:ext uri="{FF2B5EF4-FFF2-40B4-BE49-F238E27FC236}">
                  <a16:creationId xmlns:a16="http://schemas.microsoft.com/office/drawing/2014/main"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6" name="Google Shape;4879;p41">
              <a:extLst>
                <a:ext uri="{FF2B5EF4-FFF2-40B4-BE49-F238E27FC236}">
                  <a16:creationId xmlns:a16="http://schemas.microsoft.com/office/drawing/2014/main"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7" name="Google Shape;4880;p41">
              <a:extLst>
                <a:ext uri="{FF2B5EF4-FFF2-40B4-BE49-F238E27FC236}">
                  <a16:creationId xmlns:a16="http://schemas.microsoft.com/office/drawing/2014/main"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8" name="Google Shape;4881;p41">
              <a:extLst>
                <a:ext uri="{FF2B5EF4-FFF2-40B4-BE49-F238E27FC236}">
                  <a16:creationId xmlns:a16="http://schemas.microsoft.com/office/drawing/2014/main"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69" name="Google Shape;4882;p41">
              <a:extLst>
                <a:ext uri="{FF2B5EF4-FFF2-40B4-BE49-F238E27FC236}">
                  <a16:creationId xmlns:a16="http://schemas.microsoft.com/office/drawing/2014/main"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70" name="Google Shape;4883;p41">
              <a:extLst>
                <a:ext uri="{FF2B5EF4-FFF2-40B4-BE49-F238E27FC236}">
                  <a16:creationId xmlns:a16="http://schemas.microsoft.com/office/drawing/2014/main"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71" name="Google Shape;4884;p41">
              <a:extLst>
                <a:ext uri="{FF2B5EF4-FFF2-40B4-BE49-F238E27FC236}">
                  <a16:creationId xmlns:a16="http://schemas.microsoft.com/office/drawing/2014/main"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72" name="Google Shape;4885;p41">
              <a:extLst>
                <a:ext uri="{FF2B5EF4-FFF2-40B4-BE49-F238E27FC236}">
                  <a16:creationId xmlns:a16="http://schemas.microsoft.com/office/drawing/2014/main"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73" name="Google Shape;4886;p41">
              <a:extLst>
                <a:ext uri="{FF2B5EF4-FFF2-40B4-BE49-F238E27FC236}">
                  <a16:creationId xmlns:a16="http://schemas.microsoft.com/office/drawing/2014/main"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74" name="Google Shape;4887;p41">
              <a:extLst>
                <a:ext uri="{FF2B5EF4-FFF2-40B4-BE49-F238E27FC236}">
                  <a16:creationId xmlns:a16="http://schemas.microsoft.com/office/drawing/2014/main"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TM Avo" panose="02040603050506020204" pitchFamily="18" charset="0"/>
              </a:endParaRPr>
            </a:p>
          </p:txBody>
        </p:sp>
      </p:grpSp>
      <p:pic>
        <p:nvPicPr>
          <p:cNvPr id="5122" name="Picture 2" descr="Vì sao cần dọn nhà đón Tết | Mẹo dọn nhà, Sao, Ga trải giường">
            <a:extLst>
              <a:ext uri="{FF2B5EF4-FFF2-40B4-BE49-F238E27FC236}">
                <a16:creationId xmlns:a16="http://schemas.microsoft.com/office/drawing/2014/main" id="{CE197FEE-D584-42A2-A251-8C1E16CB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710" y="1489257"/>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áo Viên Dặn Dò Học Sinh Cẩn Thận Hình ảnh | Định dạng hình ảnh PSD  401779158| vn.lovepik.com">
            <a:extLst>
              <a:ext uri="{FF2B5EF4-FFF2-40B4-BE49-F238E27FC236}">
                <a16:creationId xmlns:a16="http://schemas.microsoft.com/office/drawing/2014/main" id="{ED507A18-FBEA-4296-B1CA-87A8BE3EEB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6047" y1="80349" x2="50698" y2="81395"/>
                        <a14:foregroundMark x1="42093" y1="80116" x2="41628" y2="80814"/>
                        <a14:foregroundMark x1="47558" y1="79651" x2="51977" y2="78372"/>
                        <a14:foregroundMark x1="44070" y1="78605" x2="40116" y2="79651"/>
                      </a14:backgroundRemoval>
                    </a14:imgEffect>
                  </a14:imgLayer>
                </a14:imgProps>
              </a:ext>
              <a:ext uri="{28A0092B-C50C-407E-A947-70E740481C1C}">
                <a14:useLocalDpi xmlns:a14="http://schemas.microsoft.com/office/drawing/2010/main" val="0"/>
              </a:ext>
            </a:extLst>
          </a:blip>
          <a:srcRect/>
          <a:stretch>
            <a:fillRect/>
          </a:stretch>
        </p:blipFill>
        <p:spPr bwMode="auto">
          <a:xfrm>
            <a:off x="711200" y="99484"/>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054D17E2-C9B3-46A0-BCE1-724BF279E838}"/>
              </a:ext>
            </a:extLst>
          </p:cNvPr>
          <p:cNvSpPr/>
          <p:nvPr/>
        </p:nvSpPr>
        <p:spPr>
          <a:xfrm>
            <a:off x="2957689" y="1232959"/>
            <a:ext cx="6186311" cy="2853620"/>
          </a:xfrm>
          <a:prstGeom prst="wedgeEllipseCallout">
            <a:avLst>
              <a:gd name="adj1" fmla="val -57135"/>
              <a:gd name="adj2" fmla="val -32102"/>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marL="342900" indent="-342900">
              <a:buFont typeface="Wingdings" panose="05000000000000000000" pitchFamily="2" charset="2"/>
              <a:buChar char="q"/>
            </a:pP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Thực</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hành</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dọn</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dẹp</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nhà</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cửa</a:t>
            </a:r>
            <a:r>
              <a:rPr lang="en-US" sz="2400" dirty="0">
                <a:solidFill>
                  <a:schemeClr val="accent4"/>
                </a:solidFill>
                <a:latin typeface="UTM Avo" panose="02040603050506020204" pitchFamily="18" charset="0"/>
                <a:cs typeface="Times New Roman" panose="02020603050405020304" pitchFamily="18" charset="0"/>
              </a:rPr>
              <a:t>.</a:t>
            </a:r>
          </a:p>
          <a:p>
            <a:pPr marL="342900" indent="-342900">
              <a:buFont typeface="Wingdings" panose="05000000000000000000" pitchFamily="2" charset="2"/>
              <a:buChar char="q"/>
            </a:pPr>
            <a:r>
              <a:rPr lang="en-US" sz="2400" dirty="0" err="1">
                <a:solidFill>
                  <a:schemeClr val="accent4"/>
                </a:solidFill>
                <a:latin typeface="UTM Avo" panose="02040603050506020204" pitchFamily="18" charset="0"/>
                <a:cs typeface="Times New Roman" panose="02020603050405020304" pitchFamily="18" charset="0"/>
              </a:rPr>
              <a:t>Vẽ</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tranh</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hoặc</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chụp</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những</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bức</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hình</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về</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những</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việc</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mà</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mình</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đã</a:t>
            </a:r>
            <a:r>
              <a:rPr lang="en-US" sz="2400" dirty="0">
                <a:solidFill>
                  <a:schemeClr val="accent4"/>
                </a:solidFill>
                <a:latin typeface="UTM Avo" panose="02040603050506020204" pitchFamily="18" charset="0"/>
                <a:cs typeface="Times New Roman" panose="02020603050405020304" pitchFamily="18" charset="0"/>
              </a:rPr>
              <a:t> </a:t>
            </a:r>
            <a:r>
              <a:rPr lang="en-US" sz="2400" dirty="0" err="1">
                <a:solidFill>
                  <a:schemeClr val="accent4"/>
                </a:solidFill>
                <a:latin typeface="UTM Avo" panose="02040603050506020204" pitchFamily="18" charset="0"/>
                <a:cs typeface="Times New Roman" panose="02020603050405020304" pitchFamily="18" charset="0"/>
              </a:rPr>
              <a:t>làm</a:t>
            </a:r>
            <a:r>
              <a:rPr lang="en-US" sz="2400" dirty="0">
                <a:solidFill>
                  <a:schemeClr val="accent4"/>
                </a:solidFill>
                <a:latin typeface="UTM Avo" panose="02040603050506020204" pitchFamily="18" charset="0"/>
                <a:cs typeface="Times New Roman" panose="02020603050405020304" pitchFamily="18" charset="0"/>
              </a:rPr>
              <a:t> . </a:t>
            </a:r>
          </a:p>
        </p:txBody>
      </p:sp>
    </p:spTree>
    <p:extLst>
      <p:ext uri="{BB962C8B-B14F-4D97-AF65-F5344CB8AC3E}">
        <p14:creationId xmlns:p14="http://schemas.microsoft.com/office/powerpoint/2010/main" val="33003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4"/>
        <p:cNvGrpSpPr/>
        <p:nvPr/>
      </p:nvGrpSpPr>
      <p:grpSpPr>
        <a:xfrm>
          <a:off x="0" y="0"/>
          <a:ext cx="0" cy="0"/>
          <a:chOff x="0" y="0"/>
          <a:chExt cx="0" cy="0"/>
        </a:xfrm>
      </p:grpSpPr>
      <p:sp>
        <p:nvSpPr>
          <p:cNvPr id="4476" name="Google Shape;4476;p41"/>
          <p:cNvSpPr txBox="1">
            <a:spLocks noGrp="1"/>
          </p:cNvSpPr>
          <p:nvPr>
            <p:ph type="ctrTitle"/>
          </p:nvPr>
        </p:nvSpPr>
        <p:spPr>
          <a:xfrm>
            <a:off x="411775" y="589081"/>
            <a:ext cx="8170146" cy="2143800"/>
          </a:xfrm>
          <a:prstGeom prst="rect">
            <a:avLst/>
          </a:prstGeom>
        </p:spPr>
        <p:txBody>
          <a:bodyPr spcFirstLastPara="1" wrap="square" lIns="91425" tIns="91425" rIns="91425" bIns="91425" anchor="t" anchorCtr="0">
            <a:noAutofit/>
          </a:bodyPr>
          <a:lstStyle/>
          <a:p>
            <a:pPr lvl="0">
              <a:buClr>
                <a:schemeClr val="dk1"/>
              </a:buClr>
              <a:buSzPts val="1100"/>
            </a:pPr>
            <a:r>
              <a:rPr lang="en-US" sz="3600" b="1" dirty="0" err="1">
                <a:latin typeface="UTM Avo" panose="02040603050506020204" pitchFamily="18" charset="0"/>
                <a:cs typeface="Times New Roman" panose="02020603050405020304" pitchFamily="18" charset="0"/>
              </a:rPr>
              <a:t>Bài</a:t>
            </a:r>
            <a:r>
              <a:rPr lang="en-US" sz="3600" b="1" dirty="0">
                <a:latin typeface="UTM Avo" panose="02040603050506020204" pitchFamily="18" charset="0"/>
                <a:cs typeface="Times New Roman" panose="02020603050405020304" pitchFamily="18" charset="0"/>
              </a:rPr>
              <a:t> 15 : </a:t>
            </a:r>
            <a:r>
              <a:rPr lang="en-US" sz="3600" b="1" dirty="0" err="1">
                <a:latin typeface="UTM Avo" panose="02040603050506020204" pitchFamily="18" charset="0"/>
                <a:cs typeface="Times New Roman" panose="02020603050405020304" pitchFamily="18" charset="0"/>
              </a:rPr>
              <a:t>Sắp</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xếp</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nhà</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cửa</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gọn</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gàng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để</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đón</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Tết</a:t>
            </a:r>
            <a:r>
              <a:rPr lang="en-US" sz="3600" b="1" dirty="0">
                <a:latin typeface="UTM Avo" panose="02040603050506020204" pitchFamily="18" charset="0"/>
                <a:cs typeface="Times New Roman" panose="02020603050405020304" pitchFamily="18" charset="0"/>
              </a:rPr>
              <a:t> ( </a:t>
            </a:r>
            <a:r>
              <a:rPr lang="en-US" sz="3600" b="1" dirty="0" err="1">
                <a:latin typeface="UTM Avo" panose="02040603050506020204" pitchFamily="18" charset="0"/>
                <a:cs typeface="Times New Roman" panose="02020603050405020304" pitchFamily="18" charset="0"/>
              </a:rPr>
              <a:t>tiếp</a:t>
            </a:r>
            <a:r>
              <a:rPr lang="en-US" sz="3600" b="1" dirty="0">
                <a:latin typeface="UTM Avo" panose="02040603050506020204" pitchFamily="18" charset="0"/>
                <a:cs typeface="Times New Roman" panose="02020603050405020304" pitchFamily="18" charset="0"/>
              </a:rPr>
              <a:t> )</a:t>
            </a:r>
            <a:endParaRPr sz="3600" dirty="0">
              <a:latin typeface="UTM Avo" panose="02040603050506020204" pitchFamily="18" charset="0"/>
            </a:endParaRPr>
          </a:p>
        </p:txBody>
      </p:sp>
      <p:grpSp>
        <p:nvGrpSpPr>
          <p:cNvPr id="4787" name="Google Shape;4787;p41"/>
          <p:cNvGrpSpPr/>
          <p:nvPr/>
        </p:nvGrpSpPr>
        <p:grpSpPr>
          <a:xfrm>
            <a:off x="7519585" y="2987839"/>
            <a:ext cx="1307474" cy="1384353"/>
            <a:chOff x="5370525" y="2177975"/>
            <a:chExt cx="2008100" cy="2126175"/>
          </a:xfrm>
        </p:grpSpPr>
        <p:sp>
          <p:nvSpPr>
            <p:cNvPr id="4788" name="Google Shape;4788;p41"/>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1"/>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1"/>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1"/>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1"/>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1"/>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1"/>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1"/>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1"/>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1"/>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1"/>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1"/>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1"/>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1"/>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1"/>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1"/>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1"/>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1"/>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1"/>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1"/>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1"/>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1"/>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1"/>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1"/>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1"/>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1"/>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1"/>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1"/>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1"/>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1"/>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1"/>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1"/>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1"/>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1"/>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1"/>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1"/>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1"/>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1"/>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1"/>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1"/>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1"/>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1"/>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1"/>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1"/>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1"/>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1"/>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1"/>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1"/>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4732;p41">
            <a:extLst>
              <a:ext uri="{FF2B5EF4-FFF2-40B4-BE49-F238E27FC236}">
                <a16:creationId xmlns:a16="http://schemas.microsoft.com/office/drawing/2014/main" id="{14AB936D-8BD0-49BA-AB66-08A3450AB726}"/>
              </a:ext>
            </a:extLst>
          </p:cNvPr>
          <p:cNvGrpSpPr/>
          <p:nvPr/>
        </p:nvGrpSpPr>
        <p:grpSpPr>
          <a:xfrm>
            <a:off x="7189054" y="3938982"/>
            <a:ext cx="788336" cy="917074"/>
            <a:chOff x="4404825" y="3446250"/>
            <a:chExt cx="1210775" cy="1408500"/>
          </a:xfrm>
        </p:grpSpPr>
        <p:sp>
          <p:nvSpPr>
            <p:cNvPr id="729" name="Google Shape;4733;p41">
              <a:extLst>
                <a:ext uri="{FF2B5EF4-FFF2-40B4-BE49-F238E27FC236}">
                  <a16:creationId xmlns:a16="http://schemas.microsoft.com/office/drawing/2014/main" id="{2D7CD621-44C9-41BF-8227-ABAA1F001DCC}"/>
                </a:ext>
              </a:extLst>
            </p:cNvPr>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734;p41">
              <a:extLst>
                <a:ext uri="{FF2B5EF4-FFF2-40B4-BE49-F238E27FC236}">
                  <a16:creationId xmlns:a16="http://schemas.microsoft.com/office/drawing/2014/main" id="{474CF172-69FF-401B-BB2E-B735C3D57A91}"/>
                </a:ext>
              </a:extLst>
            </p:cNvPr>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735;p41">
              <a:extLst>
                <a:ext uri="{FF2B5EF4-FFF2-40B4-BE49-F238E27FC236}">
                  <a16:creationId xmlns:a16="http://schemas.microsoft.com/office/drawing/2014/main" id="{1A62A037-F891-413D-9C0E-95E9D170E3A5}"/>
                </a:ext>
              </a:extLst>
            </p:cNvPr>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736;p41">
              <a:extLst>
                <a:ext uri="{FF2B5EF4-FFF2-40B4-BE49-F238E27FC236}">
                  <a16:creationId xmlns:a16="http://schemas.microsoft.com/office/drawing/2014/main" id="{EED4F999-D95B-4157-B698-644BD62666FA}"/>
                </a:ext>
              </a:extLst>
            </p:cNvPr>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737;p41">
              <a:extLst>
                <a:ext uri="{FF2B5EF4-FFF2-40B4-BE49-F238E27FC236}">
                  <a16:creationId xmlns:a16="http://schemas.microsoft.com/office/drawing/2014/main" id="{AE47F57A-1B93-4731-9916-076EF3E30E69}"/>
                </a:ext>
              </a:extLst>
            </p:cNvPr>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738;p41">
              <a:extLst>
                <a:ext uri="{FF2B5EF4-FFF2-40B4-BE49-F238E27FC236}">
                  <a16:creationId xmlns:a16="http://schemas.microsoft.com/office/drawing/2014/main" id="{E6E5F9AF-63E4-436D-A891-76BBE0163DFE}"/>
                </a:ext>
              </a:extLst>
            </p:cNvPr>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739;p41">
              <a:extLst>
                <a:ext uri="{FF2B5EF4-FFF2-40B4-BE49-F238E27FC236}">
                  <a16:creationId xmlns:a16="http://schemas.microsoft.com/office/drawing/2014/main" id="{EFC4A286-CB87-4551-9BF2-6BC5D75D4A61}"/>
                </a:ext>
              </a:extLst>
            </p:cNvPr>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740;p41">
              <a:extLst>
                <a:ext uri="{FF2B5EF4-FFF2-40B4-BE49-F238E27FC236}">
                  <a16:creationId xmlns:a16="http://schemas.microsoft.com/office/drawing/2014/main" id="{F31E6AA4-5068-4F0B-BA52-CA6ECD55A036}"/>
                </a:ext>
              </a:extLst>
            </p:cNvPr>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741;p41">
              <a:extLst>
                <a:ext uri="{FF2B5EF4-FFF2-40B4-BE49-F238E27FC236}">
                  <a16:creationId xmlns:a16="http://schemas.microsoft.com/office/drawing/2014/main" id="{397EBABD-6F8E-4969-9E38-1874CD5DD62C}"/>
                </a:ext>
              </a:extLst>
            </p:cNvPr>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742;p41">
              <a:extLst>
                <a:ext uri="{FF2B5EF4-FFF2-40B4-BE49-F238E27FC236}">
                  <a16:creationId xmlns:a16="http://schemas.microsoft.com/office/drawing/2014/main" id="{959D3CDE-CFF8-4E11-AC28-B9A509E36AB2}"/>
                </a:ext>
              </a:extLst>
            </p:cNvPr>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743;p41">
              <a:extLst>
                <a:ext uri="{FF2B5EF4-FFF2-40B4-BE49-F238E27FC236}">
                  <a16:creationId xmlns:a16="http://schemas.microsoft.com/office/drawing/2014/main" id="{F192667A-C401-415B-B172-FCBE260F3BFF}"/>
                </a:ext>
              </a:extLst>
            </p:cNvPr>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744;p41">
              <a:extLst>
                <a:ext uri="{FF2B5EF4-FFF2-40B4-BE49-F238E27FC236}">
                  <a16:creationId xmlns:a16="http://schemas.microsoft.com/office/drawing/2014/main" id="{CF49836E-92A9-484B-8E5F-77000BFC3DDC}"/>
                </a:ext>
              </a:extLst>
            </p:cNvPr>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745;p41">
              <a:extLst>
                <a:ext uri="{FF2B5EF4-FFF2-40B4-BE49-F238E27FC236}">
                  <a16:creationId xmlns:a16="http://schemas.microsoft.com/office/drawing/2014/main" id="{AE665F2A-2D3D-4149-8196-ABC882FDC292}"/>
                </a:ext>
              </a:extLst>
            </p:cNvPr>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746;p41">
              <a:extLst>
                <a:ext uri="{FF2B5EF4-FFF2-40B4-BE49-F238E27FC236}">
                  <a16:creationId xmlns:a16="http://schemas.microsoft.com/office/drawing/2014/main" id="{76535FAC-272C-4B0A-A4B9-27867A9584DD}"/>
                </a:ext>
              </a:extLst>
            </p:cNvPr>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747;p41">
              <a:extLst>
                <a:ext uri="{FF2B5EF4-FFF2-40B4-BE49-F238E27FC236}">
                  <a16:creationId xmlns:a16="http://schemas.microsoft.com/office/drawing/2014/main" id="{6B640F76-4E07-44CC-80C0-794C3D0211A6}"/>
                </a:ext>
              </a:extLst>
            </p:cNvPr>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748;p41">
              <a:extLst>
                <a:ext uri="{FF2B5EF4-FFF2-40B4-BE49-F238E27FC236}">
                  <a16:creationId xmlns:a16="http://schemas.microsoft.com/office/drawing/2014/main" id="{F68A7A12-9689-4FCB-9DD2-8FA4270DA42F}"/>
                </a:ext>
              </a:extLst>
            </p:cNvPr>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749;p41">
              <a:extLst>
                <a:ext uri="{FF2B5EF4-FFF2-40B4-BE49-F238E27FC236}">
                  <a16:creationId xmlns:a16="http://schemas.microsoft.com/office/drawing/2014/main" id="{92A11BDE-EA7C-43DD-8409-AD5A9F460CF5}"/>
                </a:ext>
              </a:extLst>
            </p:cNvPr>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750;p41">
              <a:extLst>
                <a:ext uri="{FF2B5EF4-FFF2-40B4-BE49-F238E27FC236}">
                  <a16:creationId xmlns:a16="http://schemas.microsoft.com/office/drawing/2014/main" id="{FCDF3536-AFCE-4817-B8C5-E28F6FF06B26}"/>
                </a:ext>
              </a:extLst>
            </p:cNvPr>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751;p41">
              <a:extLst>
                <a:ext uri="{FF2B5EF4-FFF2-40B4-BE49-F238E27FC236}">
                  <a16:creationId xmlns:a16="http://schemas.microsoft.com/office/drawing/2014/main" id="{B39D14B6-EF9B-47DF-A8B6-06E65B458CBE}"/>
                </a:ext>
              </a:extLst>
            </p:cNvPr>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752;p41">
              <a:extLst>
                <a:ext uri="{FF2B5EF4-FFF2-40B4-BE49-F238E27FC236}">
                  <a16:creationId xmlns:a16="http://schemas.microsoft.com/office/drawing/2014/main" id="{A83F0EE3-EEE5-4AC1-9638-9E0D57E22B5A}"/>
                </a:ext>
              </a:extLst>
            </p:cNvPr>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753;p41">
              <a:extLst>
                <a:ext uri="{FF2B5EF4-FFF2-40B4-BE49-F238E27FC236}">
                  <a16:creationId xmlns:a16="http://schemas.microsoft.com/office/drawing/2014/main" id="{94FEE38C-4C69-4FBB-B349-A4892DE20EB3}"/>
                </a:ext>
              </a:extLst>
            </p:cNvPr>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754;p41">
              <a:extLst>
                <a:ext uri="{FF2B5EF4-FFF2-40B4-BE49-F238E27FC236}">
                  <a16:creationId xmlns:a16="http://schemas.microsoft.com/office/drawing/2014/main" id="{B3EFD834-6D18-4756-8716-373CFC5E3A29}"/>
                </a:ext>
              </a:extLst>
            </p:cNvPr>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755;p41">
              <a:extLst>
                <a:ext uri="{FF2B5EF4-FFF2-40B4-BE49-F238E27FC236}">
                  <a16:creationId xmlns:a16="http://schemas.microsoft.com/office/drawing/2014/main" id="{0E9C46E8-32CF-459F-BEC6-B7E992FD6802}"/>
                </a:ext>
              </a:extLst>
            </p:cNvPr>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756;p41">
              <a:extLst>
                <a:ext uri="{FF2B5EF4-FFF2-40B4-BE49-F238E27FC236}">
                  <a16:creationId xmlns:a16="http://schemas.microsoft.com/office/drawing/2014/main" id="{A6025D09-8392-46DC-83F2-2EA770F9C27C}"/>
                </a:ext>
              </a:extLst>
            </p:cNvPr>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757;p41">
              <a:extLst>
                <a:ext uri="{FF2B5EF4-FFF2-40B4-BE49-F238E27FC236}">
                  <a16:creationId xmlns:a16="http://schemas.microsoft.com/office/drawing/2014/main" id="{8D249A72-9554-4DD4-BE64-9B82B394636B}"/>
                </a:ext>
              </a:extLst>
            </p:cNvPr>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758;p41">
              <a:extLst>
                <a:ext uri="{FF2B5EF4-FFF2-40B4-BE49-F238E27FC236}">
                  <a16:creationId xmlns:a16="http://schemas.microsoft.com/office/drawing/2014/main" id="{4ED9BE9F-3470-4EF8-9062-7805BC57F738}"/>
                </a:ext>
              </a:extLst>
            </p:cNvPr>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759;p41">
              <a:extLst>
                <a:ext uri="{FF2B5EF4-FFF2-40B4-BE49-F238E27FC236}">
                  <a16:creationId xmlns:a16="http://schemas.microsoft.com/office/drawing/2014/main" id="{55A56B77-CD33-4F22-8910-81CD0BBD0B0A}"/>
                </a:ext>
              </a:extLst>
            </p:cNvPr>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760;p41">
              <a:extLst>
                <a:ext uri="{FF2B5EF4-FFF2-40B4-BE49-F238E27FC236}">
                  <a16:creationId xmlns:a16="http://schemas.microsoft.com/office/drawing/2014/main" id="{579B831F-B5CF-4648-A577-1B6B47EAA296}"/>
                </a:ext>
              </a:extLst>
            </p:cNvPr>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761;p41">
              <a:extLst>
                <a:ext uri="{FF2B5EF4-FFF2-40B4-BE49-F238E27FC236}">
                  <a16:creationId xmlns:a16="http://schemas.microsoft.com/office/drawing/2014/main" id="{6E5EAD23-9A48-4E9A-8C9C-D3F7D4921B80}"/>
                </a:ext>
              </a:extLst>
            </p:cNvPr>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762;p41">
              <a:extLst>
                <a:ext uri="{FF2B5EF4-FFF2-40B4-BE49-F238E27FC236}">
                  <a16:creationId xmlns:a16="http://schemas.microsoft.com/office/drawing/2014/main" id="{D7D9F950-D3A4-4203-A377-2DE4EFFED2D0}"/>
                </a:ext>
              </a:extLst>
            </p:cNvPr>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763;p41">
              <a:extLst>
                <a:ext uri="{FF2B5EF4-FFF2-40B4-BE49-F238E27FC236}">
                  <a16:creationId xmlns:a16="http://schemas.microsoft.com/office/drawing/2014/main" id="{1FA663AF-5350-4556-98B2-2083BF8F8C63}"/>
                </a:ext>
              </a:extLst>
            </p:cNvPr>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764;p41">
              <a:extLst>
                <a:ext uri="{FF2B5EF4-FFF2-40B4-BE49-F238E27FC236}">
                  <a16:creationId xmlns:a16="http://schemas.microsoft.com/office/drawing/2014/main" id="{E8B3DA72-EF2D-4C26-989D-35E27DD43784}"/>
                </a:ext>
              </a:extLst>
            </p:cNvPr>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765;p41">
              <a:extLst>
                <a:ext uri="{FF2B5EF4-FFF2-40B4-BE49-F238E27FC236}">
                  <a16:creationId xmlns:a16="http://schemas.microsoft.com/office/drawing/2014/main" id="{ABBB65CE-2F85-4B88-A1A1-96429270CC26}"/>
                </a:ext>
              </a:extLst>
            </p:cNvPr>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766;p41">
              <a:extLst>
                <a:ext uri="{FF2B5EF4-FFF2-40B4-BE49-F238E27FC236}">
                  <a16:creationId xmlns:a16="http://schemas.microsoft.com/office/drawing/2014/main" id="{F9A6D61D-2A19-4882-A883-83781F42D7F0}"/>
                </a:ext>
              </a:extLst>
            </p:cNvPr>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767;p41">
              <a:extLst>
                <a:ext uri="{FF2B5EF4-FFF2-40B4-BE49-F238E27FC236}">
                  <a16:creationId xmlns:a16="http://schemas.microsoft.com/office/drawing/2014/main" id="{D58B694E-5255-461B-AFAE-185E6D99243C}"/>
                </a:ext>
              </a:extLst>
            </p:cNvPr>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768;p41">
              <a:extLst>
                <a:ext uri="{FF2B5EF4-FFF2-40B4-BE49-F238E27FC236}">
                  <a16:creationId xmlns:a16="http://schemas.microsoft.com/office/drawing/2014/main" id="{84FD7388-94B0-4E07-A57D-2EBF3C7B6EA9}"/>
                </a:ext>
              </a:extLst>
            </p:cNvPr>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769;p41">
              <a:extLst>
                <a:ext uri="{FF2B5EF4-FFF2-40B4-BE49-F238E27FC236}">
                  <a16:creationId xmlns:a16="http://schemas.microsoft.com/office/drawing/2014/main" id="{02B3927F-29F2-4A54-9EB8-6D7D066AE6CD}"/>
                </a:ext>
              </a:extLst>
            </p:cNvPr>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770;p41">
              <a:extLst>
                <a:ext uri="{FF2B5EF4-FFF2-40B4-BE49-F238E27FC236}">
                  <a16:creationId xmlns:a16="http://schemas.microsoft.com/office/drawing/2014/main" id="{9E0BB878-A109-48E3-948B-9679CB8BB39B}"/>
                </a:ext>
              </a:extLst>
            </p:cNvPr>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771;p41">
              <a:extLst>
                <a:ext uri="{FF2B5EF4-FFF2-40B4-BE49-F238E27FC236}">
                  <a16:creationId xmlns:a16="http://schemas.microsoft.com/office/drawing/2014/main" id="{B1D044EC-9CC4-47B2-B33F-D5AFF3EF1CFE}"/>
                </a:ext>
              </a:extLst>
            </p:cNvPr>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772;p41">
              <a:extLst>
                <a:ext uri="{FF2B5EF4-FFF2-40B4-BE49-F238E27FC236}">
                  <a16:creationId xmlns:a16="http://schemas.microsoft.com/office/drawing/2014/main" id="{69134A1A-2009-44E7-AA4B-30E91112B86E}"/>
                </a:ext>
              </a:extLst>
            </p:cNvPr>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773;p41">
              <a:extLst>
                <a:ext uri="{FF2B5EF4-FFF2-40B4-BE49-F238E27FC236}">
                  <a16:creationId xmlns:a16="http://schemas.microsoft.com/office/drawing/2014/main" id="{7FD1FF99-AB33-47DE-910B-0368F75555BA}"/>
                </a:ext>
              </a:extLst>
            </p:cNvPr>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774;p41">
              <a:extLst>
                <a:ext uri="{FF2B5EF4-FFF2-40B4-BE49-F238E27FC236}">
                  <a16:creationId xmlns:a16="http://schemas.microsoft.com/office/drawing/2014/main" id="{7F19E839-A999-4ED0-B4E8-DDA534D6C0F5}"/>
                </a:ext>
              </a:extLst>
            </p:cNvPr>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775;p41">
              <a:extLst>
                <a:ext uri="{FF2B5EF4-FFF2-40B4-BE49-F238E27FC236}">
                  <a16:creationId xmlns:a16="http://schemas.microsoft.com/office/drawing/2014/main" id="{D56419C3-072F-420F-A3BE-E2C7CAF1631E}"/>
                </a:ext>
              </a:extLst>
            </p:cNvPr>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776;p41">
              <a:extLst>
                <a:ext uri="{FF2B5EF4-FFF2-40B4-BE49-F238E27FC236}">
                  <a16:creationId xmlns:a16="http://schemas.microsoft.com/office/drawing/2014/main" id="{8F02D277-3E5F-42F1-96BB-ABF727DBC151}"/>
                </a:ext>
              </a:extLst>
            </p:cNvPr>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777;p41">
              <a:extLst>
                <a:ext uri="{FF2B5EF4-FFF2-40B4-BE49-F238E27FC236}">
                  <a16:creationId xmlns:a16="http://schemas.microsoft.com/office/drawing/2014/main" id="{DD7121DC-04C7-41B4-9E89-688CA7C08D9C}"/>
                </a:ext>
              </a:extLst>
            </p:cNvPr>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778;p41">
              <a:extLst>
                <a:ext uri="{FF2B5EF4-FFF2-40B4-BE49-F238E27FC236}">
                  <a16:creationId xmlns:a16="http://schemas.microsoft.com/office/drawing/2014/main" id="{677F8026-5F97-44E7-9CA4-720AB71CF7BD}"/>
                </a:ext>
              </a:extLst>
            </p:cNvPr>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779;p41">
              <a:extLst>
                <a:ext uri="{FF2B5EF4-FFF2-40B4-BE49-F238E27FC236}">
                  <a16:creationId xmlns:a16="http://schemas.microsoft.com/office/drawing/2014/main" id="{E9C1DEC0-424A-4619-B427-08CCB45A251D}"/>
                </a:ext>
              </a:extLst>
            </p:cNvPr>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780;p41">
              <a:extLst>
                <a:ext uri="{FF2B5EF4-FFF2-40B4-BE49-F238E27FC236}">
                  <a16:creationId xmlns:a16="http://schemas.microsoft.com/office/drawing/2014/main" id="{C67CF2DB-DB75-4908-B6DA-F10179D72A67}"/>
                </a:ext>
              </a:extLst>
            </p:cNvPr>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781;p41">
              <a:extLst>
                <a:ext uri="{FF2B5EF4-FFF2-40B4-BE49-F238E27FC236}">
                  <a16:creationId xmlns:a16="http://schemas.microsoft.com/office/drawing/2014/main" id="{F60F9CF7-36E0-4698-853A-39DEBCD5A383}"/>
                </a:ext>
              </a:extLst>
            </p:cNvPr>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782;p41">
              <a:extLst>
                <a:ext uri="{FF2B5EF4-FFF2-40B4-BE49-F238E27FC236}">
                  <a16:creationId xmlns:a16="http://schemas.microsoft.com/office/drawing/2014/main" id="{D346CE76-2A3E-4150-B1C5-19A16BB13F7F}"/>
                </a:ext>
              </a:extLst>
            </p:cNvPr>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783;p41">
              <a:extLst>
                <a:ext uri="{FF2B5EF4-FFF2-40B4-BE49-F238E27FC236}">
                  <a16:creationId xmlns:a16="http://schemas.microsoft.com/office/drawing/2014/main" id="{199AC521-DCEF-4D17-ADAA-3AF539F73AD4}"/>
                </a:ext>
              </a:extLst>
            </p:cNvPr>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784;p41">
              <a:extLst>
                <a:ext uri="{FF2B5EF4-FFF2-40B4-BE49-F238E27FC236}">
                  <a16:creationId xmlns:a16="http://schemas.microsoft.com/office/drawing/2014/main" id="{5E01CF43-030F-4D60-AE9A-2F022BADA53E}"/>
                </a:ext>
              </a:extLst>
            </p:cNvPr>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785;p41">
              <a:extLst>
                <a:ext uri="{FF2B5EF4-FFF2-40B4-BE49-F238E27FC236}">
                  <a16:creationId xmlns:a16="http://schemas.microsoft.com/office/drawing/2014/main" id="{772C6A4E-EB65-4249-8036-31025A2394D0}"/>
                </a:ext>
              </a:extLst>
            </p:cNvPr>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786;p41">
              <a:extLst>
                <a:ext uri="{FF2B5EF4-FFF2-40B4-BE49-F238E27FC236}">
                  <a16:creationId xmlns:a16="http://schemas.microsoft.com/office/drawing/2014/main" id="{8B8A33C4-C0C2-47BE-AD94-453B603A1CD5}"/>
                </a:ext>
              </a:extLst>
            </p:cNvPr>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4842;p41">
            <a:extLst>
              <a:ext uri="{FF2B5EF4-FFF2-40B4-BE49-F238E27FC236}">
                <a16:creationId xmlns:a16="http://schemas.microsoft.com/office/drawing/2014/main" id="{232D2FF0-9270-44F3-989A-B85E9019AA75}"/>
              </a:ext>
            </a:extLst>
          </p:cNvPr>
          <p:cNvGrpSpPr/>
          <p:nvPr/>
        </p:nvGrpSpPr>
        <p:grpSpPr>
          <a:xfrm>
            <a:off x="740267" y="3926008"/>
            <a:ext cx="974400" cy="928568"/>
            <a:chOff x="493900" y="2994525"/>
            <a:chExt cx="2119975" cy="2090650"/>
          </a:xfrm>
        </p:grpSpPr>
        <p:sp>
          <p:nvSpPr>
            <p:cNvPr id="784" name="Google Shape;4843;p41">
              <a:extLst>
                <a:ext uri="{FF2B5EF4-FFF2-40B4-BE49-F238E27FC236}">
                  <a16:creationId xmlns:a16="http://schemas.microsoft.com/office/drawing/2014/main" id="{74E1EE9B-9F3D-4E55-8095-5219ADB1DA0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844;p41">
              <a:extLst>
                <a:ext uri="{FF2B5EF4-FFF2-40B4-BE49-F238E27FC236}">
                  <a16:creationId xmlns:a16="http://schemas.microsoft.com/office/drawing/2014/main" id="{B85E2D7F-0E77-450F-918C-599F8FEA9FB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845;p41">
              <a:extLst>
                <a:ext uri="{FF2B5EF4-FFF2-40B4-BE49-F238E27FC236}">
                  <a16:creationId xmlns:a16="http://schemas.microsoft.com/office/drawing/2014/main" id="{0581D8E1-28EF-4343-9649-75021F51C20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846;p41">
              <a:extLst>
                <a:ext uri="{FF2B5EF4-FFF2-40B4-BE49-F238E27FC236}">
                  <a16:creationId xmlns:a16="http://schemas.microsoft.com/office/drawing/2014/main" id="{1017BB71-5F91-4923-805E-32DDE851590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847;p41">
              <a:extLst>
                <a:ext uri="{FF2B5EF4-FFF2-40B4-BE49-F238E27FC236}">
                  <a16:creationId xmlns:a16="http://schemas.microsoft.com/office/drawing/2014/main" id="{9EEDB6A0-CB18-40A1-A038-279679D78BD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848;p41">
              <a:extLst>
                <a:ext uri="{FF2B5EF4-FFF2-40B4-BE49-F238E27FC236}">
                  <a16:creationId xmlns:a16="http://schemas.microsoft.com/office/drawing/2014/main" id="{7ED9B60B-36BB-4B99-B6FF-D0902698515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849;p41">
              <a:extLst>
                <a:ext uri="{FF2B5EF4-FFF2-40B4-BE49-F238E27FC236}">
                  <a16:creationId xmlns:a16="http://schemas.microsoft.com/office/drawing/2014/main" id="{5D9460B9-E8CF-4831-B2B2-DCF70DDC7D0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850;p41">
              <a:extLst>
                <a:ext uri="{FF2B5EF4-FFF2-40B4-BE49-F238E27FC236}">
                  <a16:creationId xmlns:a16="http://schemas.microsoft.com/office/drawing/2014/main" id="{05DB0D6F-319A-49EA-8155-FC73EAB04A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851;p41">
              <a:extLst>
                <a:ext uri="{FF2B5EF4-FFF2-40B4-BE49-F238E27FC236}">
                  <a16:creationId xmlns:a16="http://schemas.microsoft.com/office/drawing/2014/main" id="{4B6B4FEE-60F7-4F55-A4F4-FB05A478ACD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852;p41">
              <a:extLst>
                <a:ext uri="{FF2B5EF4-FFF2-40B4-BE49-F238E27FC236}">
                  <a16:creationId xmlns:a16="http://schemas.microsoft.com/office/drawing/2014/main" id="{81821DCD-D414-4155-8117-386130065F1C}"/>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853;p41">
              <a:extLst>
                <a:ext uri="{FF2B5EF4-FFF2-40B4-BE49-F238E27FC236}">
                  <a16:creationId xmlns:a16="http://schemas.microsoft.com/office/drawing/2014/main" id="{49A0DB9C-49EA-45DC-9F23-E0017694B29B}"/>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854;p41">
              <a:extLst>
                <a:ext uri="{FF2B5EF4-FFF2-40B4-BE49-F238E27FC236}">
                  <a16:creationId xmlns:a16="http://schemas.microsoft.com/office/drawing/2014/main" id="{EEEAD440-D3D5-4BBF-A19E-388D001CD5B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855;p41">
              <a:extLst>
                <a:ext uri="{FF2B5EF4-FFF2-40B4-BE49-F238E27FC236}">
                  <a16:creationId xmlns:a16="http://schemas.microsoft.com/office/drawing/2014/main" id="{8E512EB1-17C4-4723-B9FA-B7763207BF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856;p41">
              <a:extLst>
                <a:ext uri="{FF2B5EF4-FFF2-40B4-BE49-F238E27FC236}">
                  <a16:creationId xmlns:a16="http://schemas.microsoft.com/office/drawing/2014/main" id="{A49C9A38-7917-4720-8793-EFF8B960C17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857;p41">
              <a:extLst>
                <a:ext uri="{FF2B5EF4-FFF2-40B4-BE49-F238E27FC236}">
                  <a16:creationId xmlns:a16="http://schemas.microsoft.com/office/drawing/2014/main" id="{A640E85C-9ABB-481E-A009-BE910687BF28}"/>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858;p41">
              <a:extLst>
                <a:ext uri="{FF2B5EF4-FFF2-40B4-BE49-F238E27FC236}">
                  <a16:creationId xmlns:a16="http://schemas.microsoft.com/office/drawing/2014/main" id="{A11A8EB9-FDF0-42A5-B90D-CCD26D7C142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859;p41">
              <a:extLst>
                <a:ext uri="{FF2B5EF4-FFF2-40B4-BE49-F238E27FC236}">
                  <a16:creationId xmlns:a16="http://schemas.microsoft.com/office/drawing/2014/main" id="{DDCA8EB5-BF86-4BA3-9B59-0DB95DCA7CD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860;p41">
              <a:extLst>
                <a:ext uri="{FF2B5EF4-FFF2-40B4-BE49-F238E27FC236}">
                  <a16:creationId xmlns:a16="http://schemas.microsoft.com/office/drawing/2014/main" id="{6E5E05C4-154B-4234-9EAA-5D5357CC261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861;p41">
              <a:extLst>
                <a:ext uri="{FF2B5EF4-FFF2-40B4-BE49-F238E27FC236}">
                  <a16:creationId xmlns:a16="http://schemas.microsoft.com/office/drawing/2014/main" id="{AFE7B4D7-94F9-4076-9D1C-D6B778C16A7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862;p41">
              <a:extLst>
                <a:ext uri="{FF2B5EF4-FFF2-40B4-BE49-F238E27FC236}">
                  <a16:creationId xmlns:a16="http://schemas.microsoft.com/office/drawing/2014/main" id="{6F0C663A-F839-478A-88F2-3F687252EB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863;p41">
              <a:extLst>
                <a:ext uri="{FF2B5EF4-FFF2-40B4-BE49-F238E27FC236}">
                  <a16:creationId xmlns:a16="http://schemas.microsoft.com/office/drawing/2014/main" id="{88168BEF-7557-44AD-847A-0CAABEE12C32}"/>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864;p41">
              <a:extLst>
                <a:ext uri="{FF2B5EF4-FFF2-40B4-BE49-F238E27FC236}">
                  <a16:creationId xmlns:a16="http://schemas.microsoft.com/office/drawing/2014/main" id="{340AC7FC-E335-47AE-89A8-38732A015BF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865;p41">
              <a:extLst>
                <a:ext uri="{FF2B5EF4-FFF2-40B4-BE49-F238E27FC236}">
                  <a16:creationId xmlns:a16="http://schemas.microsoft.com/office/drawing/2014/main" id="{9B6E73C4-3A8E-4D02-A09F-308A22859A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866;p41">
              <a:extLst>
                <a:ext uri="{FF2B5EF4-FFF2-40B4-BE49-F238E27FC236}">
                  <a16:creationId xmlns:a16="http://schemas.microsoft.com/office/drawing/2014/main" id="{6195C9C9-0C0A-4816-BBE0-2798FFB3B74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867;p41">
              <a:extLst>
                <a:ext uri="{FF2B5EF4-FFF2-40B4-BE49-F238E27FC236}">
                  <a16:creationId xmlns:a16="http://schemas.microsoft.com/office/drawing/2014/main" id="{9C30C1A3-038B-4CF6-A596-2FAACFC9555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868;p41">
              <a:extLst>
                <a:ext uri="{FF2B5EF4-FFF2-40B4-BE49-F238E27FC236}">
                  <a16:creationId xmlns:a16="http://schemas.microsoft.com/office/drawing/2014/main" id="{FD9288FC-7DA9-4105-93B3-C05AAD3C63A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869;p41">
              <a:extLst>
                <a:ext uri="{FF2B5EF4-FFF2-40B4-BE49-F238E27FC236}">
                  <a16:creationId xmlns:a16="http://schemas.microsoft.com/office/drawing/2014/main" id="{4A48AC2A-BA63-414F-ACB6-7107EF30E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870;p41">
              <a:extLst>
                <a:ext uri="{FF2B5EF4-FFF2-40B4-BE49-F238E27FC236}">
                  <a16:creationId xmlns:a16="http://schemas.microsoft.com/office/drawing/2014/main" id="{8D6B5140-3FF1-4EA2-A756-F7769B316B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871;p41">
              <a:extLst>
                <a:ext uri="{FF2B5EF4-FFF2-40B4-BE49-F238E27FC236}">
                  <a16:creationId xmlns:a16="http://schemas.microsoft.com/office/drawing/2014/main" id="{B0395CD7-A57E-4A67-A598-A52E6622696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872;p41">
              <a:extLst>
                <a:ext uri="{FF2B5EF4-FFF2-40B4-BE49-F238E27FC236}">
                  <a16:creationId xmlns:a16="http://schemas.microsoft.com/office/drawing/2014/main" id="{562D5603-461C-4993-90A2-7C8293931F00}"/>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873;p41">
              <a:extLst>
                <a:ext uri="{FF2B5EF4-FFF2-40B4-BE49-F238E27FC236}">
                  <a16:creationId xmlns:a16="http://schemas.microsoft.com/office/drawing/2014/main" id="{4B9F2D86-B7C3-4FC1-AC6E-D46E7F2F350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874;p41">
              <a:extLst>
                <a:ext uri="{FF2B5EF4-FFF2-40B4-BE49-F238E27FC236}">
                  <a16:creationId xmlns:a16="http://schemas.microsoft.com/office/drawing/2014/main" id="{810EB11D-2A99-43F6-9DDC-05A8184C001B}"/>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875;p41">
              <a:extLst>
                <a:ext uri="{FF2B5EF4-FFF2-40B4-BE49-F238E27FC236}">
                  <a16:creationId xmlns:a16="http://schemas.microsoft.com/office/drawing/2014/main" id="{2C0F1B3C-C8D4-4650-ABC8-8326D041CCB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876;p41">
              <a:extLst>
                <a:ext uri="{FF2B5EF4-FFF2-40B4-BE49-F238E27FC236}">
                  <a16:creationId xmlns:a16="http://schemas.microsoft.com/office/drawing/2014/main" id="{99F01A19-5925-4BC0-B882-D40C0AC39E6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877;p41">
              <a:extLst>
                <a:ext uri="{FF2B5EF4-FFF2-40B4-BE49-F238E27FC236}">
                  <a16:creationId xmlns:a16="http://schemas.microsoft.com/office/drawing/2014/main" id="{C5E9F196-FA15-40E3-A631-C7E8B9B14E0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878;p41">
              <a:extLst>
                <a:ext uri="{FF2B5EF4-FFF2-40B4-BE49-F238E27FC236}">
                  <a16:creationId xmlns:a16="http://schemas.microsoft.com/office/drawing/2014/main" id="{74934A51-2424-4181-B567-EB5A11FF323C}"/>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879;p41">
              <a:extLst>
                <a:ext uri="{FF2B5EF4-FFF2-40B4-BE49-F238E27FC236}">
                  <a16:creationId xmlns:a16="http://schemas.microsoft.com/office/drawing/2014/main" id="{FC7E7A1E-D9F5-4B12-9454-B267BCED165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880;p41">
              <a:extLst>
                <a:ext uri="{FF2B5EF4-FFF2-40B4-BE49-F238E27FC236}">
                  <a16:creationId xmlns:a16="http://schemas.microsoft.com/office/drawing/2014/main" id="{29E75218-D977-4657-9541-E827725EC5BE}"/>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881;p41">
              <a:extLst>
                <a:ext uri="{FF2B5EF4-FFF2-40B4-BE49-F238E27FC236}">
                  <a16:creationId xmlns:a16="http://schemas.microsoft.com/office/drawing/2014/main" id="{4C188B01-DFAD-4720-9668-F5427B203CA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882;p41">
              <a:extLst>
                <a:ext uri="{FF2B5EF4-FFF2-40B4-BE49-F238E27FC236}">
                  <a16:creationId xmlns:a16="http://schemas.microsoft.com/office/drawing/2014/main" id="{75A553E6-30E8-490E-9102-0E1BD3EB8DC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883;p41">
              <a:extLst>
                <a:ext uri="{FF2B5EF4-FFF2-40B4-BE49-F238E27FC236}">
                  <a16:creationId xmlns:a16="http://schemas.microsoft.com/office/drawing/2014/main" id="{32398574-05FF-42D2-AC8A-29D3D91886C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884;p41">
              <a:extLst>
                <a:ext uri="{FF2B5EF4-FFF2-40B4-BE49-F238E27FC236}">
                  <a16:creationId xmlns:a16="http://schemas.microsoft.com/office/drawing/2014/main" id="{74E84B0D-AA4B-45AD-B085-CE178D26FF6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885;p41">
              <a:extLst>
                <a:ext uri="{FF2B5EF4-FFF2-40B4-BE49-F238E27FC236}">
                  <a16:creationId xmlns:a16="http://schemas.microsoft.com/office/drawing/2014/main" id="{21D64D39-A84F-464D-B46F-2CA19AFE472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886;p41">
              <a:extLst>
                <a:ext uri="{FF2B5EF4-FFF2-40B4-BE49-F238E27FC236}">
                  <a16:creationId xmlns:a16="http://schemas.microsoft.com/office/drawing/2014/main" id="{85342597-34D6-46F6-B53A-7C9E42CEE4F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887;p41">
              <a:extLst>
                <a:ext uri="{FF2B5EF4-FFF2-40B4-BE49-F238E27FC236}">
                  <a16:creationId xmlns:a16="http://schemas.microsoft.com/office/drawing/2014/main" id="{D5659471-65BA-4E32-9C50-AC85D66C1A4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1" name="Picture 2" descr="Mách bạn 10 mẹo vặt giúp công việc dọn dẹp nhà cửa đón Tết thêm dễ dàng">
            <a:extLst>
              <a:ext uri="{FF2B5EF4-FFF2-40B4-BE49-F238E27FC236}">
                <a16:creationId xmlns:a16="http://schemas.microsoft.com/office/drawing/2014/main" id="{96F1D798-9EBC-4421-BA3D-D54BBC5E8C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712" l="4102" r="94922">
                        <a14:foregroundMark x1="27441" y1="26441" x2="31152" y2="69831"/>
                        <a14:foregroundMark x1="9570" y1="48305" x2="9570" y2="48305"/>
                        <a14:foregroundMark x1="9570" y1="48305" x2="15430" y2="42034"/>
                        <a14:foregroundMark x1="15430" y1="42034" x2="15527" y2="42034"/>
                        <a14:foregroundMark x1="7324" y1="46271" x2="7324" y2="46271"/>
                        <a14:foregroundMark x1="7324" y1="46271" x2="8594" y2="56610"/>
                        <a14:foregroundMark x1="8594" y1="56610" x2="8496" y2="57288"/>
                        <a14:foregroundMark x1="25684" y1="22712" x2="26074" y2="24237"/>
                        <a14:foregroundMark x1="4102" y1="46780" x2="6348" y2="53898"/>
                        <a14:foregroundMark x1="48633" y1="54746" x2="47363" y2="74407"/>
                        <a14:foregroundMark x1="47363" y1="74407" x2="47266" y2="60678"/>
                        <a14:foregroundMark x1="47266" y1="60678" x2="48438" y2="62373"/>
                        <a14:foregroundMark x1="45605" y1="89492" x2="46680" y2="89492"/>
                        <a14:foregroundMark x1="62598" y1="59492" x2="61621" y2="86271"/>
                        <a14:foregroundMark x1="62598" y1="51186" x2="67969" y2="52542"/>
                        <a14:foregroundMark x1="66895" y1="64237" x2="65820" y2="65254"/>
                        <a14:foregroundMark x1="66699" y1="47966" x2="62695" y2="48983"/>
                        <a14:foregroundMark x1="61426" y1="93051" x2="68359" y2="92881"/>
                        <a14:foregroundMark x1="68359" y1="92881" x2="68457" y2="92034"/>
                        <a14:foregroundMark x1="55078" y1="39492" x2="57520" y2="46780"/>
                        <a14:foregroundMark x1="51758" y1="83559" x2="54004" y2="87458"/>
                        <a14:foregroundMark x1="90820" y1="22203" x2="88965" y2="28136"/>
                        <a14:foregroundMark x1="91309" y1="69492" x2="91504" y2="82712"/>
                        <a14:foregroundMark x1="91504" y1="82712" x2="91992" y2="85932"/>
                        <a14:foregroundMark x1="94922" y1="77119" x2="93457" y2="75593"/>
                        <a14:foregroundMark x1="43457" y1="42034" x2="41895" y2="51695"/>
                        <a14:foregroundMark x1="41895" y1="51695" x2="41895" y2="51864"/>
                      </a14:backgroundRemoval>
                    </a14:imgEffect>
                  </a14:imgLayer>
                </a14:imgProps>
              </a:ext>
              <a:ext uri="{28A0092B-C50C-407E-A947-70E740481C1C}">
                <a14:useLocalDpi xmlns:a14="http://schemas.microsoft.com/office/drawing/2010/main" val="0"/>
              </a:ext>
            </a:extLst>
          </a:blip>
          <a:srcRect/>
          <a:stretch>
            <a:fillRect/>
          </a:stretch>
        </p:blipFill>
        <p:spPr bwMode="auto">
          <a:xfrm>
            <a:off x="1670672" y="2061403"/>
            <a:ext cx="4923319" cy="2836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76"/>
                                        </p:tgtEl>
                                        <p:attrNameLst>
                                          <p:attrName>style.visibility</p:attrName>
                                        </p:attrNameLst>
                                      </p:cBhvr>
                                      <p:to>
                                        <p:strVal val="visible"/>
                                      </p:to>
                                    </p:set>
                                    <p:animEffect transition="in" filter="wipe(down)">
                                      <p:cBhvr>
                                        <p:cTn id="7" dur="500"/>
                                        <p:tgtEl>
                                          <p:spTgt spid="4476"/>
                                        </p:tgtEl>
                                      </p:cBhvr>
                                    </p:animEffect>
                                  </p:childTnLst>
                                </p:cTn>
                              </p:par>
                              <p:par>
                                <p:cTn id="8" presetID="32" presetClass="emph" presetSubtype="0" fill="hold" nodeType="withEffect">
                                  <p:stCondLst>
                                    <p:cond delay="0"/>
                                  </p:stCondLst>
                                  <p:childTnLst>
                                    <p:animRot by="120000">
                                      <p:cBhvr>
                                        <p:cTn id="9" dur="525" fill="hold">
                                          <p:stCondLst>
                                            <p:cond delay="0"/>
                                          </p:stCondLst>
                                        </p:cTn>
                                        <p:tgtEl>
                                          <p:spTgt spid="728"/>
                                        </p:tgtEl>
                                        <p:attrNameLst>
                                          <p:attrName>r</p:attrName>
                                        </p:attrNameLst>
                                      </p:cBhvr>
                                    </p:animRot>
                                    <p:animRot by="-240000">
                                      <p:cBhvr>
                                        <p:cTn id="10" dur="1050" fill="hold">
                                          <p:stCondLst>
                                            <p:cond delay="1050"/>
                                          </p:stCondLst>
                                        </p:cTn>
                                        <p:tgtEl>
                                          <p:spTgt spid="728"/>
                                        </p:tgtEl>
                                        <p:attrNameLst>
                                          <p:attrName>r</p:attrName>
                                        </p:attrNameLst>
                                      </p:cBhvr>
                                    </p:animRot>
                                    <p:animRot by="240000">
                                      <p:cBhvr>
                                        <p:cTn id="11" dur="1050" fill="hold">
                                          <p:stCondLst>
                                            <p:cond delay="2100"/>
                                          </p:stCondLst>
                                        </p:cTn>
                                        <p:tgtEl>
                                          <p:spTgt spid="728"/>
                                        </p:tgtEl>
                                        <p:attrNameLst>
                                          <p:attrName>r</p:attrName>
                                        </p:attrNameLst>
                                      </p:cBhvr>
                                    </p:animRot>
                                    <p:animRot by="-240000">
                                      <p:cBhvr>
                                        <p:cTn id="12" dur="1050" fill="hold">
                                          <p:stCondLst>
                                            <p:cond delay="3150"/>
                                          </p:stCondLst>
                                        </p:cTn>
                                        <p:tgtEl>
                                          <p:spTgt spid="728"/>
                                        </p:tgtEl>
                                        <p:attrNameLst>
                                          <p:attrName>r</p:attrName>
                                        </p:attrNameLst>
                                      </p:cBhvr>
                                    </p:animRot>
                                    <p:animRot by="120000">
                                      <p:cBhvr>
                                        <p:cTn id="13" dur="1050" fill="hold">
                                          <p:stCondLst>
                                            <p:cond delay="4200"/>
                                          </p:stCondLst>
                                        </p:cTn>
                                        <p:tgtEl>
                                          <p:spTgt spid="728"/>
                                        </p:tgtEl>
                                        <p:attrNameLst>
                                          <p:attrName>r</p:attrName>
                                        </p:attrNameLst>
                                      </p:cBhvr>
                                    </p:animRot>
                                  </p:childTnLst>
                                </p:cTn>
                              </p:par>
                              <p:par>
                                <p:cTn id="14" presetID="32" presetClass="emph" presetSubtype="0" fill="hold" nodeType="withEffect">
                                  <p:stCondLst>
                                    <p:cond delay="0"/>
                                  </p:stCondLst>
                                  <p:childTnLst>
                                    <p:animRot by="120000">
                                      <p:cBhvr>
                                        <p:cTn id="15" dur="525" fill="hold">
                                          <p:stCondLst>
                                            <p:cond delay="0"/>
                                          </p:stCondLst>
                                        </p:cTn>
                                        <p:tgtEl>
                                          <p:spTgt spid="783"/>
                                        </p:tgtEl>
                                        <p:attrNameLst>
                                          <p:attrName>r</p:attrName>
                                        </p:attrNameLst>
                                      </p:cBhvr>
                                    </p:animRot>
                                    <p:animRot by="-240000">
                                      <p:cBhvr>
                                        <p:cTn id="16" dur="1050" fill="hold">
                                          <p:stCondLst>
                                            <p:cond delay="1050"/>
                                          </p:stCondLst>
                                        </p:cTn>
                                        <p:tgtEl>
                                          <p:spTgt spid="783"/>
                                        </p:tgtEl>
                                        <p:attrNameLst>
                                          <p:attrName>r</p:attrName>
                                        </p:attrNameLst>
                                      </p:cBhvr>
                                    </p:animRot>
                                    <p:animRot by="240000">
                                      <p:cBhvr>
                                        <p:cTn id="17" dur="1050" fill="hold">
                                          <p:stCondLst>
                                            <p:cond delay="2100"/>
                                          </p:stCondLst>
                                        </p:cTn>
                                        <p:tgtEl>
                                          <p:spTgt spid="783"/>
                                        </p:tgtEl>
                                        <p:attrNameLst>
                                          <p:attrName>r</p:attrName>
                                        </p:attrNameLst>
                                      </p:cBhvr>
                                    </p:animRot>
                                    <p:animRot by="-240000">
                                      <p:cBhvr>
                                        <p:cTn id="18" dur="1050" fill="hold">
                                          <p:stCondLst>
                                            <p:cond delay="3150"/>
                                          </p:stCondLst>
                                        </p:cTn>
                                        <p:tgtEl>
                                          <p:spTgt spid="783"/>
                                        </p:tgtEl>
                                        <p:attrNameLst>
                                          <p:attrName>r</p:attrName>
                                        </p:attrNameLst>
                                      </p:cBhvr>
                                    </p:animRot>
                                    <p:animRot by="120000">
                                      <p:cBhvr>
                                        <p:cTn id="19" dur="1050" fill="hold">
                                          <p:stCondLst>
                                            <p:cond delay="4200"/>
                                          </p:stCondLst>
                                        </p:cTn>
                                        <p:tgtEl>
                                          <p:spTgt spid="783"/>
                                        </p:tgtEl>
                                        <p:attrNameLst>
                                          <p:attrName>r</p:attrName>
                                        </p:attrNameLst>
                                      </p:cBhvr>
                                    </p:animRot>
                                  </p:childTnLst>
                                </p:cTn>
                              </p:par>
                              <p:par>
                                <p:cTn id="20" presetID="32" presetClass="emph" presetSubtype="0" fill="hold" nodeType="withEffect">
                                  <p:stCondLst>
                                    <p:cond delay="0"/>
                                  </p:stCondLst>
                                  <p:childTnLst>
                                    <p:animRot by="120000">
                                      <p:cBhvr>
                                        <p:cTn id="21" dur="525" fill="hold">
                                          <p:stCondLst>
                                            <p:cond delay="0"/>
                                          </p:stCondLst>
                                        </p:cTn>
                                        <p:tgtEl>
                                          <p:spTgt spid="4787"/>
                                        </p:tgtEl>
                                        <p:attrNameLst>
                                          <p:attrName>r</p:attrName>
                                        </p:attrNameLst>
                                      </p:cBhvr>
                                    </p:animRot>
                                    <p:animRot by="-240000">
                                      <p:cBhvr>
                                        <p:cTn id="22" dur="1050" fill="hold">
                                          <p:stCondLst>
                                            <p:cond delay="1050"/>
                                          </p:stCondLst>
                                        </p:cTn>
                                        <p:tgtEl>
                                          <p:spTgt spid="4787"/>
                                        </p:tgtEl>
                                        <p:attrNameLst>
                                          <p:attrName>r</p:attrName>
                                        </p:attrNameLst>
                                      </p:cBhvr>
                                    </p:animRot>
                                    <p:animRot by="240000">
                                      <p:cBhvr>
                                        <p:cTn id="23" dur="1050" fill="hold">
                                          <p:stCondLst>
                                            <p:cond delay="2100"/>
                                          </p:stCondLst>
                                        </p:cTn>
                                        <p:tgtEl>
                                          <p:spTgt spid="4787"/>
                                        </p:tgtEl>
                                        <p:attrNameLst>
                                          <p:attrName>r</p:attrName>
                                        </p:attrNameLst>
                                      </p:cBhvr>
                                    </p:animRot>
                                    <p:animRot by="-240000">
                                      <p:cBhvr>
                                        <p:cTn id="24" dur="1050" fill="hold">
                                          <p:stCondLst>
                                            <p:cond delay="3150"/>
                                          </p:stCondLst>
                                        </p:cTn>
                                        <p:tgtEl>
                                          <p:spTgt spid="4787"/>
                                        </p:tgtEl>
                                        <p:attrNameLst>
                                          <p:attrName>r</p:attrName>
                                        </p:attrNameLst>
                                      </p:cBhvr>
                                    </p:animRot>
                                    <p:animRot by="120000">
                                      <p:cBhvr>
                                        <p:cTn id="25" dur="1050" fill="hold">
                                          <p:stCondLst>
                                            <p:cond delay="4200"/>
                                          </p:stCondLst>
                                        </p:cTn>
                                        <p:tgtEl>
                                          <p:spTgt spid="4787"/>
                                        </p:tgtEl>
                                        <p:attrNameLst>
                                          <p:attrName>r</p:attrName>
                                        </p:attrNameLst>
                                      </p:cBhvr>
                                    </p:animRot>
                                  </p:childTnLst>
                                </p:cTn>
                              </p:par>
                              <p:par>
                                <p:cTn id="26" presetID="32" presetClass="emph" presetSubtype="0" fill="hold" nodeType="withEffect">
                                  <p:stCondLst>
                                    <p:cond delay="0"/>
                                  </p:stCondLst>
                                  <p:childTnLst>
                                    <p:animRot by="120000">
                                      <p:cBhvr>
                                        <p:cTn id="27" dur="225" fill="hold">
                                          <p:stCondLst>
                                            <p:cond delay="0"/>
                                          </p:stCondLst>
                                        </p:cTn>
                                        <p:tgtEl>
                                          <p:spTgt spid="631"/>
                                        </p:tgtEl>
                                        <p:attrNameLst>
                                          <p:attrName>r</p:attrName>
                                        </p:attrNameLst>
                                      </p:cBhvr>
                                    </p:animRot>
                                    <p:animRot by="-240000">
                                      <p:cBhvr>
                                        <p:cTn id="28" dur="450" fill="hold">
                                          <p:stCondLst>
                                            <p:cond delay="450"/>
                                          </p:stCondLst>
                                        </p:cTn>
                                        <p:tgtEl>
                                          <p:spTgt spid="631"/>
                                        </p:tgtEl>
                                        <p:attrNameLst>
                                          <p:attrName>r</p:attrName>
                                        </p:attrNameLst>
                                      </p:cBhvr>
                                    </p:animRot>
                                    <p:animRot by="240000">
                                      <p:cBhvr>
                                        <p:cTn id="29" dur="450" fill="hold">
                                          <p:stCondLst>
                                            <p:cond delay="900"/>
                                          </p:stCondLst>
                                        </p:cTn>
                                        <p:tgtEl>
                                          <p:spTgt spid="631"/>
                                        </p:tgtEl>
                                        <p:attrNameLst>
                                          <p:attrName>r</p:attrName>
                                        </p:attrNameLst>
                                      </p:cBhvr>
                                    </p:animRot>
                                    <p:animRot by="-240000">
                                      <p:cBhvr>
                                        <p:cTn id="30" dur="450" fill="hold">
                                          <p:stCondLst>
                                            <p:cond delay="1350"/>
                                          </p:stCondLst>
                                        </p:cTn>
                                        <p:tgtEl>
                                          <p:spTgt spid="631"/>
                                        </p:tgtEl>
                                        <p:attrNameLst>
                                          <p:attrName>r</p:attrName>
                                        </p:attrNameLst>
                                      </p:cBhvr>
                                    </p:animRot>
                                    <p:animRot by="120000">
                                      <p:cBhvr>
                                        <p:cTn id="31" dur="450" fill="hold">
                                          <p:stCondLst>
                                            <p:cond delay="1800"/>
                                          </p:stCondLst>
                                        </p:cTn>
                                        <p:tgtEl>
                                          <p:spTgt spid="6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ầy Màu Sắc Vecoter Trẻ Em Trường Học Sinh Nhật Biểu Ngữ Thẻ Hoạt Hình Trò  Chơi Vui Vẻ, Trò Chơi, Hoạt Hình, Trường Học Hình nền Vector để tải xuống  miễn">
            <a:extLst>
              <a:ext uri="{FF2B5EF4-FFF2-40B4-BE49-F238E27FC236}">
                <a16:creationId xmlns:a16="http://schemas.microsoft.com/office/drawing/2014/main" id="{73D0438D-7F0C-4B28-8BF2-2150CE9F1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A86B6E-2383-46C5-9603-C20AF0A33BDE}"/>
              </a:ext>
            </a:extLst>
          </p:cNvPr>
          <p:cNvSpPr txBox="1"/>
          <p:nvPr/>
        </p:nvSpPr>
        <p:spPr>
          <a:xfrm>
            <a:off x="440267" y="1794934"/>
            <a:ext cx="8105422" cy="1077218"/>
          </a:xfrm>
          <a:prstGeom prst="rect">
            <a:avLst/>
          </a:prstGeom>
          <a:noFill/>
        </p:spPr>
        <p:txBody>
          <a:bodyPr wrap="square" rtlCol="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UTM Avo" panose="02040603050506020204" pitchFamily="18" charset="0"/>
              </a:rPr>
              <a:t>HOẠT ĐỘNG 3 </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UTM Avo" panose="02040603050506020204" pitchFamily="18" charset="0"/>
              </a:rPr>
              <a:t>TRÒ CHƠI : </a:t>
            </a:r>
            <a:r>
              <a:rPr lang="en-US" sz="2800" b="1" dirty="0">
                <a:ln w="13462">
                  <a:solidFill>
                    <a:schemeClr val="bg1"/>
                  </a:solidFill>
                  <a:prstDash val="solid"/>
                </a:ln>
                <a:solidFill>
                  <a:srgbClr val="FF0000"/>
                </a:solidFill>
                <a:effectLst>
                  <a:outerShdw dist="38100" dir="2700000" algn="bl" rotWithShape="0">
                    <a:schemeClr val="accent5"/>
                  </a:outerShdw>
                </a:effectLst>
                <a:latin typeface="UTM Avo" panose="02040603050506020204" pitchFamily="18" charset="0"/>
              </a:rPr>
              <a:t>SẮP XẾP NHÀ CỬA GỌN GÀNG</a:t>
            </a:r>
          </a:p>
        </p:txBody>
      </p:sp>
    </p:spTree>
    <p:extLst>
      <p:ext uri="{BB962C8B-B14F-4D97-AF65-F5344CB8AC3E}">
        <p14:creationId xmlns:p14="http://schemas.microsoft.com/office/powerpoint/2010/main" val="40104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25" fill="hold">
                                          <p:stCondLst>
                                            <p:cond delay="0"/>
                                          </p:stCondLst>
                                        </p:cTn>
                                        <p:tgtEl>
                                          <p:spTgt spid="2">
                                            <p:txEl>
                                              <p:pRg st="0" end="0"/>
                                            </p:txEl>
                                          </p:spTgt>
                                        </p:tgtEl>
                                        <p:attrNameLst>
                                          <p:attrName>r</p:attrName>
                                        </p:attrNameLst>
                                      </p:cBhvr>
                                    </p:animRot>
                                    <p:animRot by="-240000">
                                      <p:cBhvr>
                                        <p:cTn id="7" dur="450" fill="hold">
                                          <p:stCondLst>
                                            <p:cond delay="450"/>
                                          </p:stCondLst>
                                        </p:cTn>
                                        <p:tgtEl>
                                          <p:spTgt spid="2">
                                            <p:txEl>
                                              <p:pRg st="0" end="0"/>
                                            </p:txEl>
                                          </p:spTgt>
                                        </p:tgtEl>
                                        <p:attrNameLst>
                                          <p:attrName>r</p:attrName>
                                        </p:attrNameLst>
                                      </p:cBhvr>
                                    </p:animRot>
                                    <p:animRot by="240000">
                                      <p:cBhvr>
                                        <p:cTn id="8" dur="450" fill="hold">
                                          <p:stCondLst>
                                            <p:cond delay="900"/>
                                          </p:stCondLst>
                                        </p:cTn>
                                        <p:tgtEl>
                                          <p:spTgt spid="2">
                                            <p:txEl>
                                              <p:pRg st="0" end="0"/>
                                            </p:txEl>
                                          </p:spTgt>
                                        </p:tgtEl>
                                        <p:attrNameLst>
                                          <p:attrName>r</p:attrName>
                                        </p:attrNameLst>
                                      </p:cBhvr>
                                    </p:animRot>
                                    <p:animRot by="-240000">
                                      <p:cBhvr>
                                        <p:cTn id="9" dur="450" fill="hold">
                                          <p:stCondLst>
                                            <p:cond delay="1350"/>
                                          </p:stCondLst>
                                        </p:cTn>
                                        <p:tgtEl>
                                          <p:spTgt spid="2">
                                            <p:txEl>
                                              <p:pRg st="0" end="0"/>
                                            </p:txEl>
                                          </p:spTgt>
                                        </p:tgtEl>
                                        <p:attrNameLst>
                                          <p:attrName>r</p:attrName>
                                        </p:attrNameLst>
                                      </p:cBhvr>
                                    </p:animRot>
                                    <p:animRot by="120000">
                                      <p:cBhvr>
                                        <p:cTn id="10" dur="450" fill="hold">
                                          <p:stCondLst>
                                            <p:cond delay="1800"/>
                                          </p:stCondLst>
                                        </p:cTn>
                                        <p:tgtEl>
                                          <p:spTgt spid="2">
                                            <p:txEl>
                                              <p:pRg st="0" end="0"/>
                                            </p:txEl>
                                          </p:spTgt>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25" fill="hold">
                                          <p:stCondLst>
                                            <p:cond delay="0"/>
                                          </p:stCondLst>
                                        </p:cTn>
                                        <p:tgtEl>
                                          <p:spTgt spid="2">
                                            <p:txEl>
                                              <p:pRg st="1" end="1"/>
                                            </p:txEl>
                                          </p:spTgt>
                                        </p:tgtEl>
                                        <p:attrNameLst>
                                          <p:attrName>r</p:attrName>
                                        </p:attrNameLst>
                                      </p:cBhvr>
                                    </p:animRot>
                                    <p:animRot by="-240000">
                                      <p:cBhvr>
                                        <p:cTn id="13" dur="450" fill="hold">
                                          <p:stCondLst>
                                            <p:cond delay="450"/>
                                          </p:stCondLst>
                                        </p:cTn>
                                        <p:tgtEl>
                                          <p:spTgt spid="2">
                                            <p:txEl>
                                              <p:pRg st="1" end="1"/>
                                            </p:txEl>
                                          </p:spTgt>
                                        </p:tgtEl>
                                        <p:attrNameLst>
                                          <p:attrName>r</p:attrName>
                                        </p:attrNameLst>
                                      </p:cBhvr>
                                    </p:animRot>
                                    <p:animRot by="240000">
                                      <p:cBhvr>
                                        <p:cTn id="14" dur="450" fill="hold">
                                          <p:stCondLst>
                                            <p:cond delay="900"/>
                                          </p:stCondLst>
                                        </p:cTn>
                                        <p:tgtEl>
                                          <p:spTgt spid="2">
                                            <p:txEl>
                                              <p:pRg st="1" end="1"/>
                                            </p:txEl>
                                          </p:spTgt>
                                        </p:tgtEl>
                                        <p:attrNameLst>
                                          <p:attrName>r</p:attrName>
                                        </p:attrNameLst>
                                      </p:cBhvr>
                                    </p:animRot>
                                    <p:animRot by="-240000">
                                      <p:cBhvr>
                                        <p:cTn id="15" dur="450" fill="hold">
                                          <p:stCondLst>
                                            <p:cond delay="1350"/>
                                          </p:stCondLst>
                                        </p:cTn>
                                        <p:tgtEl>
                                          <p:spTgt spid="2">
                                            <p:txEl>
                                              <p:pRg st="1" end="1"/>
                                            </p:txEl>
                                          </p:spTgt>
                                        </p:tgtEl>
                                        <p:attrNameLst>
                                          <p:attrName>r</p:attrName>
                                        </p:attrNameLst>
                                      </p:cBhvr>
                                    </p:animRot>
                                    <p:animRot by="120000">
                                      <p:cBhvr>
                                        <p:cTn id="16" dur="450" fill="hold">
                                          <p:stCondLst>
                                            <p:cond delay="180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phòng ngủ trẻ em bước ra từ phim hoạt hình | ELLE Decoration VN">
            <a:extLst>
              <a:ext uri="{FF2B5EF4-FFF2-40B4-BE49-F238E27FC236}">
                <a16:creationId xmlns:a16="http://schemas.microsoft.com/office/drawing/2014/main" id="{C178AF23-A770-4793-A11B-9A266D7CB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277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ùng rác thông minh Shunda 30L bạc SD-009-B-30L">
            <a:extLst>
              <a:ext uri="{FF2B5EF4-FFF2-40B4-BE49-F238E27FC236}">
                <a16:creationId xmlns:a16="http://schemas.microsoft.com/office/drawing/2014/main" id="{B7D7ECE6-32A2-48A9-9868-0297E614E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932" y="3966365"/>
            <a:ext cx="1523027" cy="109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 món đồ chơi trẻ em giá rẻ nhưng cực an toàn khiến trẻ thích mê |  websosanh.vn">
            <a:extLst>
              <a:ext uri="{FF2B5EF4-FFF2-40B4-BE49-F238E27FC236}">
                <a16:creationId xmlns:a16="http://schemas.microsoft.com/office/drawing/2014/main" id="{0ED42A1E-EC01-418E-BF02-1BDA5A920C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339767" y="4244618"/>
            <a:ext cx="792339" cy="7923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per Background">
            <a:extLst>
              <a:ext uri="{FF2B5EF4-FFF2-40B4-BE49-F238E27FC236}">
                <a16:creationId xmlns:a16="http://schemas.microsoft.com/office/drawing/2014/main" id="{DC2064FB-49D1-41F4-9ADC-D9E53497B5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2111272" y="4429061"/>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aper Background">
            <a:extLst>
              <a:ext uri="{FF2B5EF4-FFF2-40B4-BE49-F238E27FC236}">
                <a16:creationId xmlns:a16="http://schemas.microsoft.com/office/drawing/2014/main" id="{D37343E2-8484-48DF-BFE4-8399F04773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5620916" y="4542048"/>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aper Background">
            <a:extLst>
              <a:ext uri="{FF2B5EF4-FFF2-40B4-BE49-F238E27FC236}">
                <a16:creationId xmlns:a16="http://schemas.microsoft.com/office/drawing/2014/main" id="{51ED89BE-E019-4104-AD4E-AADAAC5D47A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6138780" y="4323995"/>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ách làm trắng răng bằng vỏ chuối | tiplamdep.net">
            <a:extLst>
              <a:ext uri="{FF2B5EF4-FFF2-40B4-BE49-F238E27FC236}">
                <a16:creationId xmlns:a16="http://schemas.microsoft.com/office/drawing/2014/main" id="{D517EF19-F97C-4E42-95F5-C51652DED13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292021" y="4485642"/>
            <a:ext cx="533751"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ặp balo đi học cấp 1 bé trai hình Siêu Nhân GAO T55 giá rẻ, free ship">
            <a:extLst>
              <a:ext uri="{FF2B5EF4-FFF2-40B4-BE49-F238E27FC236}">
                <a16:creationId xmlns:a16="http://schemas.microsoft.com/office/drawing/2014/main" id="{16A61D11-E8EF-45B0-981F-C1539046DC6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500" b="90000" l="10000" r="90000">
                        <a14:foregroundMark x1="36167" y1="8500" x2="45667" y2="8167"/>
                        <a14:foregroundMark x1="45667" y1="8167" x2="45667" y2="8167"/>
                        <a14:foregroundMark x1="59000" y1="7500" x2="63333" y2="7667"/>
                      </a14:backgroundRemoval>
                    </a14:imgEffect>
                  </a14:imgLayer>
                </a14:imgProps>
              </a:ext>
              <a:ext uri="{28A0092B-C50C-407E-A947-70E740481C1C}">
                <a14:useLocalDpi xmlns:a14="http://schemas.microsoft.com/office/drawing/2010/main" val="0"/>
              </a:ext>
            </a:extLst>
          </a:blip>
          <a:srcRect/>
          <a:stretch>
            <a:fillRect/>
          </a:stretch>
        </p:blipFill>
        <p:spPr bwMode="auto">
          <a:xfrm>
            <a:off x="3678777" y="2797889"/>
            <a:ext cx="942612" cy="9426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ốn Sách Hình ảnh | Định dạng hình ảnh PNG 400493308| vn.lovepik.com">
            <a:extLst>
              <a:ext uri="{FF2B5EF4-FFF2-40B4-BE49-F238E27FC236}">
                <a16:creationId xmlns:a16="http://schemas.microsoft.com/office/drawing/2014/main" id="{CF11A5ED-EEB6-4AB4-A015-8E0F2085975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7167" b="91167" l="5698" r="96279">
                        <a14:foregroundMark x1="6860" y1="36667" x2="5698" y2="70000"/>
                        <a14:foregroundMark x1="44070" y1="90667" x2="52791" y2="91167"/>
                        <a14:foregroundMark x1="93488" y1="32667" x2="95349" y2="51000"/>
                        <a14:foregroundMark x1="95581" y1="35167" x2="96395" y2="34000"/>
                        <a14:foregroundMark x1="49884" y1="7167" x2="56744" y2="9667"/>
                      </a14:backgroundRemoval>
                    </a14:imgEffect>
                  </a14:imgLayer>
                </a14:imgProps>
              </a:ext>
              <a:ext uri="{28A0092B-C50C-407E-A947-70E740481C1C}">
                <a14:useLocalDpi xmlns:a14="http://schemas.microsoft.com/office/drawing/2010/main" val="0"/>
              </a:ext>
            </a:extLst>
          </a:blip>
          <a:srcRect/>
          <a:stretch>
            <a:fillRect/>
          </a:stretch>
        </p:blipFill>
        <p:spPr bwMode="auto">
          <a:xfrm>
            <a:off x="3080806" y="4542048"/>
            <a:ext cx="533750"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rẻ Em Dễ Thương Học Sinh Thiết Kế Vector-vector Người-miễn Phí Vector Miễn  Phí Tải Về">
            <a:extLst>
              <a:ext uri="{FF2B5EF4-FFF2-40B4-BE49-F238E27FC236}">
                <a16:creationId xmlns:a16="http://schemas.microsoft.com/office/drawing/2014/main" id="{B6645604-A16B-436A-B715-41289F4531E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4831" b="94203" l="5328" r="88934">
                        <a14:foregroundMark x1="24180" y1="23671" x2="31557" y2="85990"/>
                        <a14:foregroundMark x1="31557" y1="85990" x2="31148" y2="88406"/>
                        <a14:foregroundMark x1="5328" y1="40580" x2="20902" y2="51691"/>
                        <a14:foregroundMark x1="34426" y1="50242" x2="43852" y2="64251"/>
                        <a14:foregroundMark x1="11066" y1="14010" x2="31967" y2="13527"/>
                        <a14:foregroundMark x1="31967" y1="13527" x2="31967" y2="13527"/>
                        <a14:foregroundMark x1="18033" y1="11111" x2="36885" y2="11594"/>
                        <a14:foregroundMark x1="23361" y1="4831" x2="27459" y2="7246"/>
                        <a14:foregroundMark x1="33607" y1="45894" x2="36885" y2="52174"/>
                        <a14:foregroundMark x1="12295" y1="94203" x2="18443" y2="85507"/>
                        <a14:foregroundMark x1="30738" y1="84541" x2="34836" y2="93720"/>
                        <a14:backgroundMark x1="12705" y1="40580" x2="12705" y2="4058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97862" y="2616849"/>
            <a:ext cx="2602441" cy="252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ách làm trắng răng bằng vỏ chuối | tiplamdep.net">
            <a:extLst>
              <a:ext uri="{FF2B5EF4-FFF2-40B4-BE49-F238E27FC236}">
                <a16:creationId xmlns:a16="http://schemas.microsoft.com/office/drawing/2014/main" id="{AF190615-B3EF-4617-BBBD-54C62F402AA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577300" y="4272077"/>
            <a:ext cx="492325" cy="31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19 -0.00926 L 0.03819 -0.00895 C 0.07795 -0.06451 0.06024 -0.04044 0.09114 -0.08179 L 0.10104 -0.09507 C 0.10399 -0.09877 0.10694 -0.10216 0.10972 -0.10587 C 0.1184 -0.11729 0.12326 -0.12408 0.13194 -0.13673 C 0.13698 -0.14383 0.14218 -0.15062 0.1467 -0.15865 C 0.16614 -0.19291 0.15156 -0.16945 0.17274 -0.19815 C 0.18229 -0.21112 0.19079 -0.22686 0.20104 -0.23766 C 0.21215 -0.24939 0.22204 -0.26574 0.23437 -0.27284 C 0.24062 -0.27624 0.2625 -0.2892 0.27031 -0.29013 C 0.2875 -0.2926 0.30486 -0.29167 0.32204 -0.2926 C 0.34531 -0.30062 0.32691 -0.29414 0.37899 -0.31667 C 0.38055 -0.31729 0.38229 -0.31791 0.38385 -0.31883 C 0.38923 -0.32161 0.39704 -0.32562 0.40243 -0.32747 C 0.4052 -0.32871 0.40816 -0.32902 0.41111 -0.32963 C 0.41302 -0.33025 0.4151 -0.33118 0.41718 -0.33179 C 0.41927 -0.33179 0.4434 -0.33056 0.45052 -0.32747 C 0.45277 -0.32655 0.45468 -0.32439 0.45677 -0.32315 C 0.4592 -0.32161 0.46163 -0.32037 0.46406 -0.31883 C 0.46527 -0.31791 0.46666 -0.31791 0.46788 -0.31667 C 0.46909 -0.31513 0.47013 -0.31328 0.47152 -0.31235 C 0.47395 -0.31019 0.47899 -0.30772 0.47899 -0.30741 C 0.4802 -0.30556 0.48159 -0.30371 0.48263 -0.30124 C 0.48645 -0.29291 0.48402 -0.29229 0.49132 -0.28581 C 0.49392 -0.28365 0.49618 -0.28365 0.49878 -0.28365 L 0.49878 -0.28334 " pathEditMode="relative" rAng="0" ptsTypes="AAAAAAAAAAAAAAAAAAAAAAAAAAA">
                                      <p:cBhvr>
                                        <p:cTn id="6" dur="2000" fill="hold"/>
                                        <p:tgtEl>
                                          <p:spTgt spid="2062"/>
                                        </p:tgtEl>
                                        <p:attrNameLst>
                                          <p:attrName>ppt_x</p:attrName>
                                          <p:attrName>ppt_y</p:attrName>
                                        </p:attrNameLst>
                                      </p:cBhvr>
                                      <p:rCtr x="23021" y="-1611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212 -0.02623 L 0.03212 -0.02592 C 0.07344 -0.04753 0.06111 -0.04228 0.13455 -0.06389 C 0.1434 -0.06666 0.1526 -0.06697 0.16163 -0.06821 L 0.26285 -0.06605 C 0.26736 -0.06605 0.27187 -0.06389 0.27639 -0.06389 C 0.29219 -0.06389 0.3724 -0.06759 0.39253 -0.06821 C 0.40278 -0.06759 0.41319 -0.06821 0.42326 -0.06605 C 0.43403 -0.06389 0.43507 -0.05802 0.44427 -0.0574 C 0.46615 -0.05586 0.48802 -0.05586 0.50972 -0.05524 C 0.5125 -0.04784 0.51076 -0.04845 0.51354 -0.04845 L 0.51354 -0.04814 " pathEditMode="relative" rAng="0" ptsTypes="AAAAAAAAAAAA">
                                      <p:cBhvr>
                                        <p:cTn id="10" dur="2000" fill="hold"/>
                                        <p:tgtEl>
                                          <p:spTgt spid="2060"/>
                                        </p:tgtEl>
                                        <p:attrNameLst>
                                          <p:attrName>ppt_x</p:attrName>
                                          <p:attrName>ppt_y</p:attrName>
                                        </p:attrNameLst>
                                      </p:cBhvr>
                                      <p:rCtr x="24062" y="-209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222 0.07593 L 0.02222 0.07624 C 0.20017 -0.01543 0.34062 -0.10031 0.52708 -0.1395 C 0.57656 -0.14969 0.62673 -0.13487 0.67656 -0.13271 C 0.71944 -0.12006 0.71545 -0.13055 0.73819 -0.10864 C 0.74045 -0.10648 0.74236 -0.10432 0.74444 -0.10216 C 0.74913 -0.06018 0.74427 -0.10679 0.74687 -0.00092 C 0.74704 0.00186 0.74774 0.00494 0.74809 0.00772 C 0.74843 0.00988 0.74948 0.0142 0.74948 0.01451 L 0.74948 0.0142 " pathEditMode="relative" rAng="0" ptsTypes="AAAAAAAAAA">
                                      <p:cBhvr>
                                        <p:cTn id="14" dur="2000" fill="hold"/>
                                        <p:tgtEl>
                                          <p:spTgt spid="2058"/>
                                        </p:tgtEl>
                                        <p:attrNameLst>
                                          <p:attrName>ppt_x</p:attrName>
                                          <p:attrName>ppt_y</p:attrName>
                                        </p:attrNameLst>
                                      </p:cBhvr>
                                      <p:rCtr x="36354" y="-10957"/>
                                    </p:animMotion>
                                  </p:childTnLst>
                                </p:cTn>
                              </p:par>
                              <p:par>
                                <p:cTn id="15" presetID="0" presetClass="path" presetSubtype="0" accel="50000" decel="50000" fill="hold" nodeType="withEffect">
                                  <p:stCondLst>
                                    <p:cond delay="0"/>
                                  </p:stCondLst>
                                  <p:childTnLst>
                                    <p:animMotion origin="layout" path="M 0.00399 0.09414 L 0.00399 0.09445 C 0.00764 0.08827 0.01094 0.08117 0.0151 0.07654 C 0.15399 -0.08889 0.1533 -0.11389 0.30521 -0.18241 C 0.32847 -0.1929 0.35295 -0.19136 0.37674 -0.19568 C 0.38906 -0.19475 0.40191 -0.19969 0.41389 -0.19352 C 0.44861 -0.17469 0.48247 -0.15 0.5151 -0.12099 C 0.5191 -0.11728 0.52361 -0.11481 0.52743 -0.11018 C 0.5316 -0.10463 0.53559 -0.09815 0.53854 -0.09043 C 0.54184 -0.08148 0.54288 -0.07685 0.54722 -0.07068 C 0.56094 -0.05062 0.55295 -0.06327 0.56823 -0.0463 C 0.57118 -0.04321 0.57379 -0.03889 0.57674 -0.03549 C 0.57882 -0.03302 0.58108 -0.03148 0.58299 -0.02901 C 0.58438 -0.02716 0.58524 -0.02438 0.58663 -0.02222 C 0.61007 0.01235 0.56424 -0.05864 0.59531 -0.01142 C 0.60365 0.00154 0.5934 -0.0108 0.60521 0.00185 C 0.60642 0.00556 0.60764 0.00926 0.60885 0.01266 C 0.61007 0.01574 0.61146 0.01852 0.61267 0.02161 C 0.61354 0.02438 0.61424 0.02747 0.6151 0.03025 C 0.61701 0.06389 0.61632 0.04506 0.61632 0.08735 L 0.61632 0.08766 " pathEditMode="relative" rAng="0" ptsTypes="AAAAAAAAAAAAAAAAAAAAA">
                                      <p:cBhvr>
                                        <p:cTn id="16" dur="2000" fill="hold"/>
                                        <p:tgtEl>
                                          <p:spTgt spid="13"/>
                                        </p:tgtEl>
                                        <p:attrNameLst>
                                          <p:attrName>ppt_x</p:attrName>
                                          <p:attrName>ppt_y</p:attrName>
                                        </p:attrNameLst>
                                      </p:cBhvr>
                                      <p:rCtr x="30608" y="-14537"/>
                                    </p:animMotion>
                                  </p:childTnLst>
                                </p:cTn>
                              </p:par>
                              <p:par>
                                <p:cTn id="17" presetID="0" presetClass="path" presetSubtype="0" accel="50000" decel="50000" fill="hold" nodeType="withEffect">
                                  <p:stCondLst>
                                    <p:cond delay="0"/>
                                  </p:stCondLst>
                                  <p:childTnLst>
                                    <p:animMotion origin="layout" path="M 0.01059 0.01173 L 0.01059 0.01173 C 0.15955 -0.02994 0.09323 -0.01481 0.33142 -0.04568 C 0.58958 -0.0787 0.37916 -0.04537 0.47604 -0.0608 C 0.49323 -0.05648 0.51059 -0.05308 0.52777 -0.04784 C 0.53941 -0.04413 0.55069 -0.03673 0.56232 -0.03456 C 0.59323 -0.02901 0.55347 -0.03642 0.5908 -0.02808 C 0.60659 -0.02438 0.61163 -0.02531 0.62534 -0.01913 C 0.65104 -0.00771 0.63437 -0.0145 0.65 -0.00586 C 0.65173 -0.00524 0.65347 -0.00494 0.65503 -0.0037 C 0.66614 0.0034 0.66041 0.00062 0.66857 0.0071 C 0.67066 0.00895 0.67274 0.00988 0.67465 0.01173 C 0.68437 0.02006 0.67291 0.01266 0.68211 0.01821 C 0.68611 0.02531 0.68576 0.02161 0.68576 0.02716 L 0.68576 0.02716 " pathEditMode="relative" ptsTypes="AAAAAAAAAAAAAAA">
                                      <p:cBhvr>
                                        <p:cTn id="18" dur="2000" fill="hold"/>
                                        <p:tgtEl>
                                          <p:spTgt spid="205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712 0.01821 L 0.00712 0.01821 C 0.01615 0.00493 0.02396 -0.01142 0.0342 -0.0213 C 0.08368 -0.06852 0.08733 -0.06204 0.13663 -0.07161 C 0.14774 -0.07007 0.16476 -0.07037 0.17604 -0.06081 C 0.1809 -0.05679 0.18542 -0.05124 0.18976 -0.04537 C 0.19948 -0.0321 0.20278 -0.02161 0.2132 -0.0105 C 0.22066 -0.00216 0.22847 0.00555 0.23663 0.01142 C 0.24132 0.01512 0.24653 0.01574 0.25139 0.01821 C 0.27813 0.03117 0.25087 0.02006 0.27361 0.02685 C 0.27535 0.02747 0.27691 0.02808 0.27847 0.02901 C 0.29097 0.0358 0.28559 0.03549 0.29097 0.03549 L 0.29097 0.03549 " pathEditMode="relative" ptsTypes="AAAAAAAAAAAAA">
                                      <p:cBhvr>
                                        <p:cTn id="20" dur="2000" fill="hold"/>
                                        <p:tgtEl>
                                          <p:spTgt spid="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625 0.00124 L -0.00625 0.00124 C 0.01684 -0.00401 0.03576 -0.00864 0.06041 -0.01203 C 0.06979 -0.01358 0.07934 -0.01358 0.08871 -0.01419 C 0.11146 -0.02098 0.10225 -0.01913 0.1467 -0.01419 C 0.15017 -0.01389 0.1533 -0.01111 0.1566 -0.00987 C 0.17344 -0.00401 0.1566 -0.01265 0.1776 -0.00339 C 0.18021 -0.00216 0.18246 -2.71605E-6 0.18507 0.00124 C 0.18698 0.00216 0.18906 0.00247 0.19114 0.0034 C 0.19722 0.00525 0.20139 0.00556 0.20729 0.00988 C 0.21146 0.01297 0.21528 0.0179 0.21962 0.02099 C 0.2217 0.02222 0.22361 0.02408 0.22569 0.02531 C 0.22743 0.02624 0.22899 0.02655 0.23073 0.02747 C 0.23194 0.02809 0.23316 0.02902 0.23437 0.02963 C 0.23698 0.0392 0.23507 0.03827 0.23819 0.03827 L 0.23819 0.03827 " pathEditMode="relative" ptsTypes="AAAAAAAAAAAAAAAA">
                                      <p:cBhvr>
                                        <p:cTn id="22" dur="2000" fill="hold"/>
                                        <p:tgtEl>
                                          <p:spTgt spid="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38889E-6 1.48148E-6 L 1.38889E-6 0.00031 L -0.06858 -0.02901 C -0.10903 -0.04475 -0.0934 -0.03642 -0.13125 -0.04692 C -0.15851 -0.05463 -0.20347 -0.07377 -0.22396 -0.08457 C -0.23802 -0.09198 -0.25208 -0.09877 -0.2658 -0.10679 C -0.28403 -0.11729 -0.30278 -0.12624 -0.32031 -0.14012 C -0.33229 -0.14938 -0.34323 -0.16266 -0.35399 -0.17562 C -0.36059 -0.18333 -0.36632 -0.19383 -0.37257 -0.20185 C -0.37865 -0.20988 -0.3849 -0.21729 -0.39115 -0.22408 C -0.3941 -0.22747 -0.3974 -0.23025 -0.40035 -0.23303 C -0.40313 -0.2358 -0.40573 -0.23951 -0.40851 -0.24198 C -0.41198 -0.24506 -0.4158 -0.24722 -0.4191 -0.25093 C -0.42118 -0.2534 -0.42274 -0.2571 -0.42483 -0.25957 C -0.42639 -0.26173 -0.42795 -0.26266 -0.42952 -0.2642 C -0.43073 -0.26543 -0.4316 -0.26729 -0.43299 -0.26852 C -0.43629 -0.27222 -0.4382 -0.27284 -0.44115 -0.27747 C -0.44271 -0.28025 -0.4441 -0.28364 -0.44566 -0.28642 C -0.44722 -0.28858 -0.44896 -0.29043 -0.45035 -0.2929 C -0.45208 -0.2963 -0.4533 -0.30031 -0.45486 -0.30401 C -0.45677 -0.30803 -0.45903 -0.31111 -0.46077 -0.31512 C -0.46163 -0.31729 -0.46215 -0.31975 -0.46302 -0.32161 C -0.46458 -0.32438 -0.46927 -0.33056 -0.47118 -0.33272 C -0.47205 -0.3358 -0.47274 -0.33889 -0.47361 -0.34167 C -0.47465 -0.34537 -0.47604 -0.34908 -0.47708 -0.35278 C -0.47761 -0.35494 -0.47778 -0.3571 -0.47813 -0.35957 C -0.47934 -0.37377 -0.47934 -0.36821 -0.47934 -0.37469 L -0.47934 -0.37469 " pathEditMode="relative" rAng="0" ptsTypes="AAAAAAAAAAAAAAAAAAAAAAAAAAAA">
                                      <p:cBhvr>
                                        <p:cTn id="26" dur="2000" fill="hold"/>
                                        <p:tgtEl>
                                          <p:spTgt spid="2052"/>
                                        </p:tgtEl>
                                        <p:attrNameLst>
                                          <p:attrName>ppt_x</p:attrName>
                                          <p:attrName>ppt_y</p:attrName>
                                        </p:attrNameLst>
                                      </p:cBhvr>
                                      <p:rCtr x="-23976" y="-187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F636426-7355-4EB6-9243-0F56B9B954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3" y="10444"/>
            <a:ext cx="9144000" cy="5154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ẽ trẻ em, cô bé dễ thương, cô gái phim hoạt hình Nhật Bản, Bé gái png |  PNGEgg">
            <a:extLst>
              <a:ext uri="{FF2B5EF4-FFF2-40B4-BE49-F238E27FC236}">
                <a16:creationId xmlns:a16="http://schemas.microsoft.com/office/drawing/2014/main" id="{EDC1535C-3C9B-4730-8323-BD95FF3849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375" l="10000" r="90000">
                        <a14:foregroundMark x1="44333" y1="95500" x2="47667" y2="94375"/>
                        <a14:foregroundMark x1="54333" y1="95875" x2="56444" y2="96375"/>
                      </a14:backgroundRemoval>
                    </a14:imgEffect>
                  </a14:imgLayer>
                </a14:imgProps>
              </a:ext>
              <a:ext uri="{28A0092B-C50C-407E-A947-70E740481C1C}">
                <a14:useLocalDpi xmlns:a14="http://schemas.microsoft.com/office/drawing/2010/main" val="0"/>
              </a:ext>
            </a:extLst>
          </a:blip>
          <a:srcRect/>
          <a:stretch>
            <a:fillRect/>
          </a:stretch>
        </p:blipFill>
        <p:spPr bwMode="auto">
          <a:xfrm>
            <a:off x="4139759" y="1885244"/>
            <a:ext cx="2687637" cy="2592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ùng rác lưới dùng trong văn phòng Vietbin VB01 - giá rẻ nhất tphcm">
            <a:extLst>
              <a:ext uri="{FF2B5EF4-FFF2-40B4-BE49-F238E27FC236}">
                <a16:creationId xmlns:a16="http://schemas.microsoft.com/office/drawing/2014/main" id="{61D23574-2062-4AC2-9078-3FCE57A08B4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6600" y="3098662"/>
            <a:ext cx="1600906" cy="1600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ấy tờ Giấy tái chế Thùng Rác Thải Giấy Giỏ - giấy tờ png tải về - Miễn  phí trong suốt Nhựa png Tải về.">
            <a:extLst>
              <a:ext uri="{FF2B5EF4-FFF2-40B4-BE49-F238E27FC236}">
                <a16:creationId xmlns:a16="http://schemas.microsoft.com/office/drawing/2014/main" id="{F646207A-0C38-49A7-9317-7A7ACA9E50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2156908" y="4594578"/>
            <a:ext cx="759176" cy="548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iấy tờ Giấy tái chế Thùng Rác Thải Giấy Giỏ - giấy tờ png tải về - Miễn  phí trong suốt Nhựa png Tải về.">
            <a:extLst>
              <a:ext uri="{FF2B5EF4-FFF2-40B4-BE49-F238E27FC236}">
                <a16:creationId xmlns:a16="http://schemas.microsoft.com/office/drawing/2014/main" id="{BB1CBFCB-6D3C-49DB-8E35-836B5D03E9C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6768992" y="4615682"/>
            <a:ext cx="950057" cy="54892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ai Nước Suối - Duy Tân">
            <a:extLst>
              <a:ext uri="{FF2B5EF4-FFF2-40B4-BE49-F238E27FC236}">
                <a16:creationId xmlns:a16="http://schemas.microsoft.com/office/drawing/2014/main" id="{2472F81A-5ABC-404E-B6BB-91D25D156928}"/>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35619" flipH="1">
            <a:off x="1518373" y="4391377"/>
            <a:ext cx="616382" cy="6163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ình ảnh Treo Quần áo Và Túi Xách Quần áo Của Yếu Tố Hoạt Hình, Nguyên Tố,  Hoạt Hình, Áo Khoác miễn phí tải tập tin PNG PSDComment và Vector">
            <a:extLst>
              <a:ext uri="{FF2B5EF4-FFF2-40B4-BE49-F238E27FC236}">
                <a16:creationId xmlns:a16="http://schemas.microsoft.com/office/drawing/2014/main" id="{E31F0975-9761-4D65-BCA3-3D714AA5DFA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backgroundMark x1="49063" y1="13594" x2="47344" y2="48281"/>
                        <a14:backgroundMark x1="45156" y1="63438" x2="41875" y2="86094"/>
                        <a14:backgroundMark x1="46719" y1="56250" x2="41406" y2="48750"/>
                        <a14:backgroundMark x1="50625" y1="52188" x2="42969" y2="58438"/>
                        <a14:backgroundMark x1="42969" y1="58438" x2="42344" y2="58594"/>
                        <a14:backgroundMark x1="49063" y1="46094" x2="49063" y2="43906"/>
                      </a14:backgroundRemoval>
                    </a14:imgEffect>
                  </a14:imgLayer>
                </a14:imgProps>
              </a:ext>
              <a:ext uri="{28A0092B-C50C-407E-A947-70E740481C1C}">
                <a14:useLocalDpi xmlns:a14="http://schemas.microsoft.com/office/drawing/2010/main" val="0"/>
              </a:ext>
            </a:extLst>
          </a:blip>
          <a:srcRect l="53641"/>
          <a:stretch/>
        </p:blipFill>
        <p:spPr bwMode="auto">
          <a:xfrm rot="152089">
            <a:off x="707769" y="2431602"/>
            <a:ext cx="1626598" cy="184714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uột gối đầu 40x60cm – Chăn Drap Gối Thắng Lợi">
            <a:extLst>
              <a:ext uri="{FF2B5EF4-FFF2-40B4-BE49-F238E27FC236}">
                <a16:creationId xmlns:a16="http://schemas.microsoft.com/office/drawing/2014/main" id="{AFD20D10-21F7-4E9D-A432-126D78BAE48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8000" r="93000">
                        <a14:foregroundMark x1="9500" y1="10333" x2="8000" y2="81000"/>
                        <a14:foregroundMark x1="8500" y1="5000" x2="15000" y2="6333"/>
                        <a14:foregroundMark x1="92750" y1="13333" x2="93000" y2="64000"/>
                      </a14:backgroundRemoval>
                    </a14:imgEffect>
                  </a14:imgLayer>
                </a14:imgProps>
              </a:ext>
              <a:ext uri="{28A0092B-C50C-407E-A947-70E740481C1C}">
                <a14:useLocalDpi xmlns:a14="http://schemas.microsoft.com/office/drawing/2010/main" val="0"/>
              </a:ext>
            </a:extLst>
          </a:blip>
          <a:srcRect/>
          <a:stretch>
            <a:fillRect/>
          </a:stretch>
        </p:blipFill>
        <p:spPr bwMode="auto">
          <a:xfrm rot="20210913" flipH="1">
            <a:off x="7382387" y="4257784"/>
            <a:ext cx="860114" cy="83691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ả gấu bông lớp 5 - Bài văn miêu tả con gấu bông, thú nhồi bông ngắn gọn">
            <a:extLst>
              <a:ext uri="{FF2B5EF4-FFF2-40B4-BE49-F238E27FC236}">
                <a16:creationId xmlns:a16="http://schemas.microsoft.com/office/drawing/2014/main" id="{BA84C863-9C97-4E9B-8D7D-D8B0D239851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804" b="95379" l="7392" r="91492">
                        <a14:foregroundMark x1="32357" y1="9243" x2="41702" y2="12067"/>
                        <a14:foregroundMark x1="54254" y1="7445" x2="47559" y2="6804"/>
                        <a14:foregroundMark x1="7531" y1="50706" x2="8926" y2="57766"/>
                        <a14:foregroundMark x1="20921" y1="91913" x2="24268" y2="91528"/>
                        <a14:foregroundMark x1="66388" y1="93068" x2="73640" y2="95507"/>
                        <a14:foregroundMark x1="91492" y1="57510" x2="91492" y2="57510"/>
                      </a14:backgroundRemoval>
                    </a14:imgEffect>
                  </a14:imgLayer>
                </a14:imgProps>
              </a:ext>
              <a:ext uri="{28A0092B-C50C-407E-A947-70E740481C1C}">
                <a14:useLocalDpi xmlns:a14="http://schemas.microsoft.com/office/drawing/2010/main" val="0"/>
              </a:ext>
            </a:extLst>
          </a:blip>
          <a:srcRect/>
          <a:stretch>
            <a:fillRect/>
          </a:stretch>
        </p:blipFill>
        <p:spPr bwMode="auto">
          <a:xfrm>
            <a:off x="6348188" y="3611564"/>
            <a:ext cx="778757" cy="84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3 0.01914 L -0.00833 0.01914 C 0.09479 -0.05556 0.16059 -0.11358 0.26563 -0.15648 C 0.3033 -0.17191 0.33802 -0.17191 0.37552 -0.17407 C 0.41354 -0.19352 0.40677 -0.19105 0.47066 -0.2071 C 0.48577 -0.2108 0.50104 -0.21142 0.51632 -0.21358 L 0.62743 -0.2071 C 0.6316 -0.20679 0.64427 -0.19907 0.64601 -0.19815 C 0.654 -0.19475 0.65903 -0.19383 0.66702 -0.19167 C 0.67014 -0.19259 0.67361 -0.19198 0.67674 -0.19383 C 0.67952 -0.19568 0.68177 -0.19969 0.6842 -0.20278 L 0.68785 -0.2071 C 0.68924 -0.20864 0.69011 -0.2108 0.69167 -0.21142 C 0.69375 -0.21235 0.69566 -0.21296 0.69775 -0.21358 C 0.69948 -0.2142 0.70104 -0.21543 0.70278 -0.21574 C 0.70556 -0.21667 0.70851 -0.21728 0.71146 -0.2179 C 0.72657 -0.21728 0.74184 -0.21728 0.75712 -0.21574 C 0.75834 -0.21574 0.75973 -0.21512 0.76077 -0.21358 C 0.76233 -0.21142 0.7632 -0.20772 0.76441 -0.20494 C 0.76493 -0.20278 0.76511 -0.20031 0.76563 -0.19815 C 0.76667 -0.19506 0.7691 -0.19321 0.76945 -0.18951 C 0.76997 -0.18457 0.76875 -0.17932 0.76823 -0.17407 C 0.76702 -0.16327 0.76615 -0.17099 0.76563 -0.15648 C 0.76545 -0.14506 0.76563 -0.13333 0.76563 -0.1216 L 0.76563 -0.1216 " pathEditMode="relative" ptsTypes="AAAAAAAAAAAAAAAAAAAAAAAAA">
                                      <p:cBhvr>
                                        <p:cTn id="6" dur="2000" fill="hold"/>
                                        <p:tgtEl>
                                          <p:spTgt spid="3082"/>
                                        </p:tgtEl>
                                        <p:attrNameLst>
                                          <p:attrName>ppt_x</p:attrName>
                                          <p:attrName>ppt_y</p:attrName>
                                        </p:attrNameLst>
                                      </p:cBhvr>
                                    </p:animMotion>
                                  </p:childTnLst>
                                </p:cTn>
                              </p:par>
                              <p:par>
                                <p:cTn id="7" presetID="0" presetClass="path" presetSubtype="0" accel="50000" decel="50000" fill="hold" nodeType="withEffect">
                                  <p:stCondLst>
                                    <p:cond delay="250"/>
                                  </p:stCondLst>
                                  <p:childTnLst>
                                    <p:animMotion origin="layout" path="M -0.00017 0.01914 L -0.00017 0.01945 C 0.08576 -0.05 0.06007 -0.0358 0.15035 -0.08209 C 0.16563 -0.08981 0.21372 -0.11141 0.23299 -0.11697 C 0.23924 -0.11882 0.24549 -0.11851 0.25156 -0.11944 C 0.30868 -0.17314 0.30573 -0.17376 0.36024 -0.21358 C 0.36701 -0.21882 0.37413 -0.22314 0.38125 -0.22685 C 0.43976 -0.25648 0.36181 -0.21141 0.43177 -0.24444 C 0.44583 -0.25092 0.45972 -0.25802 0.47379 -0.26419 C 0.4783 -0.26604 0.48281 -0.2679 0.48733 -0.26851 C 0.50417 -0.27098 0.52118 -0.2716 0.53802 -0.27283 C 0.56094 -0.27222 0.64167 -0.26975 0.66267 -0.26635 C 0.66441 -0.26604 0.66493 -0.26172 0.66632 -0.25987 C 0.66788 -0.25802 0.66962 -0.25679 0.67135 -0.25555 C 0.67552 -0.24783 0.67587 -0.24783 0.68004 -0.23796 C 0.68177 -0.23364 0.6849 -0.22469 0.6849 -0.22438 C 0.68524 -0.22098 0.68576 -0.21728 0.68611 -0.21358 C 0.6882 -0.19783 0.68854 -0.20586 0.68611 -0.18086 C 0.68611 -0.17962 0.68524 -0.17932 0.6849 -0.1787 L 0.6849 -0.17839 " pathEditMode="relative" rAng="0" ptsTypes="AAAAAAAAAAAAAAAAAAAA">
                                      <p:cBhvr>
                                        <p:cTn id="8" dur="2000" fill="hold"/>
                                        <p:tgtEl>
                                          <p:spTgt spid="3080"/>
                                        </p:tgtEl>
                                        <p:attrNameLst>
                                          <p:attrName>ppt_x</p:attrName>
                                          <p:attrName>ppt_y</p:attrName>
                                        </p:attrNameLst>
                                      </p:cBhvr>
                                      <p:rCtr x="34392" y="-14599"/>
                                    </p:animMotion>
                                  </p:childTnLst>
                                </p:cTn>
                              </p:par>
                              <p:par>
                                <p:cTn id="9" presetID="0" presetClass="path" presetSubtype="0" accel="50000" decel="50000" fill="hold" nodeType="withEffect">
                                  <p:stCondLst>
                                    <p:cond delay="250"/>
                                  </p:stCondLst>
                                  <p:childTnLst>
                                    <p:animMotion origin="layout" path="M -0.01771 -0.02346 L -0.01771 -0.02315 C -0.01441 -0.06667 -0.01146 -0.11019 -0.00747 -0.15309 C -0.00486 -0.1784 -0.00209 -0.18241 0.00295 -0.2034 C 0.00746 -0.2213 0.01007 -0.23766 0.01614 -0.25402 C 0.02257 -0.2713 0.0283 -0.28488 0.03715 -0.29784 C 0.04132 -0.30402 0.04583 -0.30988 0.05017 -0.31543 C 0.05469 -0.32068 0.05868 -0.32655 0.06354 -0.33087 C 0.07587 -0.34229 0.08246 -0.3429 0.09618 -0.34815 C 0.10625 -0.34753 0.11632 -0.34784 0.12639 -0.34599 C 0.12916 -0.34568 0.13177 -0.34352 0.1342 -0.34167 C 0.13802 -0.33889 0.14462 -0.33118 0.14739 -0.32624 C 0.15017 -0.32161 0.1526 -0.31605 0.15521 -0.31111 C 0.16857 -0.28642 0.15555 -0.31327 0.16701 -0.2892 C 0.17465 -0.25031 0.17187 -0.26729 0.17639 -0.23858 C 0.17465 -0.19846 0.17482 -0.21667 0.17482 -0.18364 L 0.17482 -0.18334 " pathEditMode="relative" rAng="0" ptsTypes="AAAAAAAAAAAAAAAAA">
                                      <p:cBhvr>
                                        <p:cTn id="10" dur="2000" fill="hold"/>
                                        <p:tgtEl>
                                          <p:spTgt spid="6"/>
                                        </p:tgtEl>
                                        <p:attrNameLst>
                                          <p:attrName>ppt_x</p:attrName>
                                          <p:attrName>ppt_y</p:attrName>
                                        </p:attrNameLst>
                                      </p:cBhvr>
                                      <p:rCtr x="9705" y="-1623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031 0.04105 L 0.02031 0.04136 C 0.01649 0.01234 0.01197 -0.01574 0.0092 -0.04475 C 0.00763 -0.0608 0.00208 -0.15062 0.00052 -0.18303 C 4.44444E-6 -0.19228 0.00017 -0.20216 -0.0007 -0.21142 C -0.00139 -0.21914 -0.00348 -0.22593 -0.00452 -0.23333 C -0.00556 -0.24136 -0.00608 -0.24938 -0.00695 -0.25741 C -0.0073 -0.27068 -0.0073 -0.28395 -0.00816 -0.29691 C -0.00851 -0.30247 -0.01025 -0.3071 -0.01059 -0.31235 C -0.01181 -0.32685 -0.01268 -0.34167 -0.01303 -0.35617 C -0.01355 -0.37685 -0.01303 -0.39722 -0.01303 -0.41759 L -0.01303 -0.41728 " pathEditMode="relative" rAng="0" ptsTypes="AAAAAAAAAAAA">
                                      <p:cBhvr>
                                        <p:cTn id="14" dur="2000" fill="hold"/>
                                        <p:tgtEl>
                                          <p:spTgt spid="3090"/>
                                        </p:tgtEl>
                                        <p:attrNameLst>
                                          <p:attrName>ppt_x</p:attrName>
                                          <p:attrName>ppt_y</p:attrName>
                                        </p:attrNameLst>
                                      </p:cBhvr>
                                      <p:rCtr x="-1684" y="-2293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746 -0.01142 L -0.00746 -0.01142 C -0.06111 -0.09722 -0.03073 -0.05154 -0.17049 -0.18055 C -0.2059 -0.21327 -0.24271 -0.24136 -0.27917 -0.27037 C -0.28837 -0.27778 -0.29774 -0.28549 -0.30746 -0.29012 C -0.3151 -0.29352 -0.32326 -0.2929 -0.33108 -0.29444 C -0.34913 -0.30185 -0.36684 -0.31235 -0.38524 -0.31636 C -0.39201 -0.3179 -0.39965 -0.31975 -0.40625 -0.32068 C -0.41128 -0.3216 -0.41615 -0.32222 -0.42118 -0.32284 C -0.43524 -0.32222 -0.46806 -0.32253 -0.48524 -0.31636 C -0.50052 -0.31111 -0.4816 -0.31759 -0.49896 -0.31204 C -0.50104 -0.31142 -0.50295 -0.31049 -0.50503 -0.30988 C -0.50677 -0.30926 -0.50833 -0.30802 -0.51007 -0.30772 C -0.51337 -0.3071 -0.51667 -0.30772 -0.51979 -0.30772 L -0.51979 -0.30772 " pathEditMode="relative" ptsTypes="AAAAAAAAAAAAAAA">
                                      <p:cBhvr>
                                        <p:cTn id="18" dur="2000" fill="hold"/>
                                        <p:tgtEl>
                                          <p:spTgt spid="308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2014 0.01883 L 0.02014 0.01914 C 0.09861 -0.03704 0.17483 -0.10494 0.2559 -0.14815 C 0.26406 -0.15278 0.34948 -0.15895 0.38177 -0.16142 C 0.41736 -0.17716 0.43542 -0.1858 0.48542 -0.19444 C 0.50521 -0.19784 0.525 -0.1929 0.54479 -0.19228 C 0.56042 -0.18981 0.57587 -0.18518 0.59167 -0.18549 C 0.63038 -0.18642 0.63837 -0.19506 0.67187 -0.20309 C 0.67726 -0.20432 0.68264 -0.20463 0.68785 -0.20525 C 0.70104 -0.20309 0.71441 -0.20309 0.72743 -0.19876 C 0.73437 -0.1963 0.74045 -0.18889 0.74722 -0.18549 L 0.7559 -0.18117 C 0.76406 -0.19228 0.77326 -0.20123 0.78056 -0.2142 C 0.78403 -0.22037 0.78524 -0.22376 0.79045 -0.22716 C 0.79236 -0.2287 0.79444 -0.2287 0.79653 -0.22932 C 0.80156 -0.2287 0.80642 -0.22901 0.81146 -0.22716 C 0.81319 -0.22654 0.81458 -0.22407 0.81632 -0.22284 C 0.81753 -0.22191 0.81875 -0.2213 0.81996 -0.22068 C 0.82083 -0.21852 0.8217 -0.21636 0.82257 -0.2142 C 0.82413 -0.20926 0.82535 -0.20432 0.82621 -0.19876 C 0.82795 -0.18611 0.82674 -0.19012 0.82865 -0.17901 C 0.82934 -0.17438 0.82969 -0.16975 0.83108 -0.16574 L 0.83368 -0.15926 L 0.83368 -0.15895 L 0.83368 -0.15926 " pathEditMode="relative" rAng="0" ptsTypes="AAAAAAAAAAAAAAAAAAAAAAAAA">
                                      <p:cBhvr>
                                        <p:cTn id="22" dur="2000" fill="hold"/>
                                        <p:tgtEl>
                                          <p:spTgt spid="3084"/>
                                        </p:tgtEl>
                                        <p:attrNameLst>
                                          <p:attrName>ppt_x</p:attrName>
                                          <p:attrName>ppt_y</p:attrName>
                                        </p:attrNameLst>
                                      </p:cBhvr>
                                      <p:rCtr x="40677"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02921-601B-4C7C-AB67-41E82584A176}"/>
              </a:ext>
            </a:extLst>
          </p:cNvPr>
          <p:cNvSpPr txBox="1"/>
          <p:nvPr/>
        </p:nvSpPr>
        <p:spPr>
          <a:xfrm>
            <a:off x="583138" y="384461"/>
            <a:ext cx="8296552"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solidFill>
                  <a:srgbClr val="FFFF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Hoạt</a:t>
            </a:r>
            <a:r>
              <a:rPr lang="en-US" sz="2400" b="1" dirty="0">
                <a:solidFill>
                  <a:srgbClr val="FFFF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2400" b="1" dirty="0" err="1">
                <a:solidFill>
                  <a:srgbClr val="FFFF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động</a:t>
            </a:r>
            <a:r>
              <a:rPr lang="en-US" sz="2400" b="1" dirty="0">
                <a:solidFill>
                  <a:srgbClr val="FFFF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4 </a:t>
            </a:r>
            <a:r>
              <a:rPr lang="en-US" sz="2400" b="1" dirty="0">
                <a:solidFill>
                  <a:srgbClr val="FFFF00"/>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Thực</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hành</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sắp</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xếp</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nhà</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cửa</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gọn</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gàng</a:t>
            </a:r>
            <a:r>
              <a:rPr lang="en-US" sz="2400" b="1" dirty="0">
                <a:solidFill>
                  <a:schemeClr val="bg1"/>
                </a:solidFill>
                <a:latin typeface="UTM Avo" panose="02040603050506020204" pitchFamily="18" charset="0"/>
                <a:cs typeface="Times New Roman" panose="02020603050405020304" pitchFamily="18" charset="0"/>
              </a:rPr>
              <a:t> ở </a:t>
            </a:r>
            <a:r>
              <a:rPr lang="en-US" sz="2400" b="1" dirty="0" err="1">
                <a:solidFill>
                  <a:schemeClr val="bg1"/>
                </a:solidFill>
                <a:latin typeface="UTM Avo" panose="02040603050506020204" pitchFamily="18" charset="0"/>
                <a:cs typeface="Times New Roman" panose="02020603050405020304" pitchFamily="18" charset="0"/>
              </a:rPr>
              <a:t>gia</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đình</a:t>
            </a:r>
            <a:endParaRPr lang="en-US" sz="2400" b="1" dirty="0">
              <a:solidFill>
                <a:schemeClr val="bg1"/>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74C8FF4-B845-489C-8484-9E6FBFC50F13}"/>
              </a:ext>
            </a:extLst>
          </p:cNvPr>
          <p:cNvPicPr>
            <a:picLocks noChangeAspect="1"/>
          </p:cNvPicPr>
          <p:nvPr/>
        </p:nvPicPr>
        <p:blipFill rotWithShape="1">
          <a:blip r:embed="rId2"/>
          <a:srcRect l="25465" t="36376" r="51279" b="37771"/>
          <a:stretch/>
        </p:blipFill>
        <p:spPr>
          <a:xfrm>
            <a:off x="0" y="1394670"/>
            <a:ext cx="5141904" cy="3213693"/>
          </a:xfrm>
          <a:prstGeom prst="rect">
            <a:avLst/>
          </a:prstGeom>
        </p:spPr>
      </p:pic>
      <p:sp>
        <p:nvSpPr>
          <p:cNvPr id="6" name="TextBox 5">
            <a:extLst>
              <a:ext uri="{FF2B5EF4-FFF2-40B4-BE49-F238E27FC236}">
                <a16:creationId xmlns:a16="http://schemas.microsoft.com/office/drawing/2014/main" id="{870335EB-289B-4A96-BFDF-EB086A1B4084}"/>
              </a:ext>
            </a:extLst>
          </p:cNvPr>
          <p:cNvSpPr txBox="1"/>
          <p:nvPr/>
        </p:nvSpPr>
        <p:spPr>
          <a:xfrm>
            <a:off x="5141904" y="2032020"/>
            <a:ext cx="4078296" cy="2308324"/>
          </a:xfrm>
          <a:prstGeom prst="rect">
            <a:avLst/>
          </a:prstGeom>
          <a:noFill/>
        </p:spPr>
        <p:txBody>
          <a:bodyPr wrap="square" rtlCol="0">
            <a:spAutoFit/>
          </a:bodyPr>
          <a:lstStyle/>
          <a:p>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Sắp</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xếp</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gọn</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gàng</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đồ</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dùng</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cá</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nhân</a:t>
            </a:r>
            <a:r>
              <a:rPr lang="en-US" sz="2400" dirty="0">
                <a:solidFill>
                  <a:schemeClr val="accent2">
                    <a:lumMod val="50000"/>
                  </a:schemeClr>
                </a:solidFill>
                <a:latin typeface="UTM Avo" panose="02040603050506020204" pitchFamily="18" charset="0"/>
                <a:cs typeface="Times New Roman" panose="02020603050405020304" pitchFamily="18" charset="0"/>
              </a:rPr>
              <a:t>.</a:t>
            </a:r>
          </a:p>
          <a:p>
            <a:endParaRPr lang="en-US" sz="2400" dirty="0">
              <a:solidFill>
                <a:schemeClr val="accent2">
                  <a:lumMod val="50000"/>
                </a:schemeClr>
              </a:solidFill>
              <a:latin typeface="UTM Avo" panose="02040603050506020204" pitchFamily="18" charset="0"/>
              <a:cs typeface="Times New Roman" panose="02020603050405020304" pitchFamily="18" charset="0"/>
            </a:endParaRPr>
          </a:p>
          <a:p>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Cùng</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gia</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đình</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dọn</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dẹp</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trang</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trí</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nhà</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cửa</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để</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đón</a:t>
            </a:r>
            <a:r>
              <a:rPr lang="en-US" sz="2400" dirty="0">
                <a:solidFill>
                  <a:schemeClr val="accent2">
                    <a:lumMod val="50000"/>
                  </a:schemeClr>
                </a:solidFill>
                <a:latin typeface="UTM Avo" panose="02040603050506020204" pitchFamily="18" charset="0"/>
                <a:cs typeface="Times New Roman" panose="02020603050405020304" pitchFamily="18" charset="0"/>
              </a:rPr>
              <a:t> </a:t>
            </a:r>
            <a:r>
              <a:rPr lang="en-US" sz="2400" dirty="0" err="1">
                <a:solidFill>
                  <a:schemeClr val="accent2">
                    <a:lumMod val="50000"/>
                  </a:schemeClr>
                </a:solidFill>
                <a:latin typeface="UTM Avo" panose="02040603050506020204" pitchFamily="18" charset="0"/>
                <a:cs typeface="Times New Roman" panose="02020603050405020304" pitchFamily="18" charset="0"/>
              </a:rPr>
              <a:t>Tết</a:t>
            </a:r>
            <a:r>
              <a:rPr lang="en-US" sz="2400" dirty="0">
                <a:solidFill>
                  <a:schemeClr val="accent2">
                    <a:lumMod val="50000"/>
                  </a:schemeClr>
                </a:solidFill>
                <a:latin typeface="UTM Avo" panose="02040603050506020204" pitchFamily="18" charset="0"/>
                <a:cs typeface="Times New Roman" panose="02020603050405020304" pitchFamily="18" charset="0"/>
              </a:rPr>
              <a:t>. </a:t>
            </a:r>
          </a:p>
        </p:txBody>
      </p:sp>
    </p:spTree>
    <p:extLst>
      <p:ext uri="{BB962C8B-B14F-4D97-AF65-F5344CB8AC3E}">
        <p14:creationId xmlns:p14="http://schemas.microsoft.com/office/powerpoint/2010/main" val="27047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040B0-0CBA-45C2-95AA-99B7C4563196}"/>
              </a:ext>
            </a:extLst>
          </p:cNvPr>
          <p:cNvPicPr>
            <a:picLocks noChangeAspect="1"/>
          </p:cNvPicPr>
          <p:nvPr/>
        </p:nvPicPr>
        <p:blipFill rotWithShape="1">
          <a:blip r:embed="rId2"/>
          <a:srcRect l="12716" r="12838"/>
          <a:stretch/>
        </p:blipFill>
        <p:spPr>
          <a:xfrm>
            <a:off x="1168400" y="1255"/>
            <a:ext cx="6807200" cy="5140990"/>
          </a:xfrm>
          <a:prstGeom prst="rect">
            <a:avLst/>
          </a:prstGeom>
        </p:spPr>
      </p:pic>
    </p:spTree>
    <p:extLst>
      <p:ext uri="{BB962C8B-B14F-4D97-AF65-F5344CB8AC3E}">
        <p14:creationId xmlns:p14="http://schemas.microsoft.com/office/powerpoint/2010/main" val="138721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latin typeface="UTM Avo" panose="02040603050506020204" pitchFamily="18" charset="0"/>
              </a:rPr>
              <a:t>CÁC BƯỚC SẮP XẾP NHÀ CỬA GỌN GÀNG</a:t>
            </a:r>
          </a:p>
        </p:txBody>
      </p:sp>
      <p:pic>
        <p:nvPicPr>
          <p:cNvPr id="4" name="Picture 3">
            <a:extLst>
              <a:ext uri="{FF2B5EF4-FFF2-40B4-BE49-F238E27FC236}">
                <a16:creationId xmlns:a16="http://schemas.microsoft.com/office/drawing/2014/main" id="{001E0E60-39C1-4AEE-88FC-14124625B4B6}"/>
              </a:ext>
            </a:extLst>
          </p:cNvPr>
          <p:cNvPicPr>
            <a:picLocks noChangeAspect="1"/>
          </p:cNvPicPr>
          <p:nvPr/>
        </p:nvPicPr>
        <p:blipFill rotWithShape="1">
          <a:blip r:embed="rId2"/>
          <a:srcRect l="26173" t="28522" r="26050"/>
          <a:stretch/>
        </p:blipFill>
        <p:spPr>
          <a:xfrm>
            <a:off x="2620537" y="1660872"/>
            <a:ext cx="4368800" cy="3267427"/>
          </a:xfrm>
          <a:prstGeom prst="rect">
            <a:avLst/>
          </a:prstGeom>
        </p:spPr>
      </p:pic>
      <p:sp>
        <p:nvSpPr>
          <p:cNvPr id="5" name="TextBox 4">
            <a:extLst>
              <a:ext uri="{FF2B5EF4-FFF2-40B4-BE49-F238E27FC236}">
                <a16:creationId xmlns:a16="http://schemas.microsoft.com/office/drawing/2014/main" id="{595D6AEC-6A9E-492C-AA03-5A91091803F7}"/>
              </a:ext>
            </a:extLst>
          </p:cNvPr>
          <p:cNvSpPr txBox="1"/>
          <p:nvPr/>
        </p:nvSpPr>
        <p:spPr>
          <a:xfrm>
            <a:off x="1120140" y="1008850"/>
            <a:ext cx="7226944" cy="461665"/>
          </a:xfrm>
          <a:prstGeom prst="rect">
            <a:avLst/>
          </a:prstGeom>
          <a:noFill/>
        </p:spPr>
        <p:txBody>
          <a:bodyPr wrap="square" rtlCol="0">
            <a:spAutoFit/>
          </a:bodyPr>
          <a:lstStyle/>
          <a:p>
            <a:r>
              <a:rPr lang="en-US" sz="2400" b="1" dirty="0" err="1">
                <a:solidFill>
                  <a:schemeClr val="accent6"/>
                </a:solidFill>
                <a:latin typeface="UTM Avo" panose="02040603050506020204" pitchFamily="18" charset="0"/>
                <a:cs typeface="Times New Roman" panose="02020603050405020304" pitchFamily="18" charset="0"/>
              </a:rPr>
              <a:t>Bước</a:t>
            </a:r>
            <a:r>
              <a:rPr lang="en-US" sz="2400" b="1" dirty="0">
                <a:solidFill>
                  <a:schemeClr val="accent6"/>
                </a:solidFill>
                <a:latin typeface="UTM Avo" panose="02040603050506020204" pitchFamily="18" charset="0"/>
                <a:cs typeface="Times New Roman" panose="02020603050405020304" pitchFamily="18" charset="0"/>
              </a:rPr>
              <a:t> 1 : </a:t>
            </a:r>
            <a:r>
              <a:rPr lang="en-US" sz="2400" b="1" dirty="0" err="1">
                <a:solidFill>
                  <a:schemeClr val="accent6"/>
                </a:solidFill>
                <a:latin typeface="UTM Avo" panose="02040603050506020204" pitchFamily="18" charset="0"/>
                <a:cs typeface="Times New Roman" panose="02020603050405020304" pitchFamily="18" charset="0"/>
              </a:rPr>
              <a:t>Chuẩn</a:t>
            </a:r>
            <a:r>
              <a:rPr lang="en-US" sz="2400" b="1" dirty="0">
                <a:solidFill>
                  <a:schemeClr val="accent6"/>
                </a:solidFill>
                <a:latin typeface="UTM Avo" panose="02040603050506020204" pitchFamily="18" charset="0"/>
                <a:cs typeface="Times New Roman" panose="02020603050405020304" pitchFamily="18" charset="0"/>
              </a:rPr>
              <a:t> </a:t>
            </a:r>
            <a:r>
              <a:rPr lang="en-US" sz="2400" b="1" dirty="0" err="1">
                <a:solidFill>
                  <a:schemeClr val="accent6"/>
                </a:solidFill>
                <a:latin typeface="UTM Avo" panose="02040603050506020204" pitchFamily="18" charset="0"/>
                <a:cs typeface="Times New Roman" panose="02020603050405020304" pitchFamily="18" charset="0"/>
              </a:rPr>
              <a:t>bị</a:t>
            </a:r>
            <a:r>
              <a:rPr lang="en-US" sz="2400" b="1" dirty="0">
                <a:solidFill>
                  <a:schemeClr val="accent6"/>
                </a:solidFill>
                <a:latin typeface="UTM Avo" panose="02040603050506020204" pitchFamily="18" charset="0"/>
                <a:cs typeface="Times New Roman" panose="02020603050405020304" pitchFamily="18" charset="0"/>
              </a:rPr>
              <a:t> </a:t>
            </a:r>
            <a:r>
              <a:rPr lang="en-US" sz="2400" b="1" dirty="0" err="1">
                <a:solidFill>
                  <a:schemeClr val="accent6"/>
                </a:solidFill>
                <a:latin typeface="UTM Avo" panose="02040603050506020204" pitchFamily="18" charset="0"/>
                <a:cs typeface="Times New Roman" panose="02020603050405020304" pitchFamily="18" charset="0"/>
              </a:rPr>
              <a:t>công</a:t>
            </a:r>
            <a:r>
              <a:rPr lang="en-US" sz="2400" b="1" dirty="0">
                <a:solidFill>
                  <a:schemeClr val="accent6"/>
                </a:solidFill>
                <a:latin typeface="UTM Avo" panose="02040603050506020204" pitchFamily="18" charset="0"/>
                <a:cs typeface="Times New Roman" panose="02020603050405020304" pitchFamily="18" charset="0"/>
              </a:rPr>
              <a:t> </a:t>
            </a:r>
            <a:r>
              <a:rPr lang="en-US" sz="2400" b="1" dirty="0" err="1">
                <a:solidFill>
                  <a:schemeClr val="accent6"/>
                </a:solidFill>
                <a:latin typeface="UTM Avo" panose="02040603050506020204" pitchFamily="18" charset="0"/>
                <a:cs typeface="Times New Roman" panose="02020603050405020304" pitchFamily="18" charset="0"/>
              </a:rPr>
              <a:t>cụ</a:t>
            </a:r>
            <a:r>
              <a:rPr lang="en-US" sz="2400" b="1" dirty="0">
                <a:solidFill>
                  <a:schemeClr val="accent6"/>
                </a:solidFill>
                <a:latin typeface="UTM Avo" panose="02040603050506020204" pitchFamily="18" charset="0"/>
                <a:cs typeface="Times New Roman" panose="02020603050405020304" pitchFamily="18" charset="0"/>
              </a:rPr>
              <a:t> </a:t>
            </a:r>
            <a:r>
              <a:rPr lang="en-US" sz="2400" b="1" dirty="0" err="1">
                <a:solidFill>
                  <a:schemeClr val="accent6"/>
                </a:solidFill>
                <a:latin typeface="UTM Avo" panose="02040603050506020204" pitchFamily="18" charset="0"/>
                <a:cs typeface="Times New Roman" panose="02020603050405020304" pitchFamily="18" charset="0"/>
              </a:rPr>
              <a:t>và</a:t>
            </a:r>
            <a:r>
              <a:rPr lang="en-US" sz="2400" b="1" dirty="0">
                <a:solidFill>
                  <a:schemeClr val="accent6"/>
                </a:solidFill>
                <a:latin typeface="UTM Avo" panose="02040603050506020204" pitchFamily="18" charset="0"/>
                <a:cs typeface="Times New Roman" panose="02020603050405020304" pitchFamily="18" charset="0"/>
              </a:rPr>
              <a:t> </a:t>
            </a:r>
            <a:r>
              <a:rPr lang="en-US" sz="2400" b="1" dirty="0" err="1">
                <a:solidFill>
                  <a:schemeClr val="accent6"/>
                </a:solidFill>
                <a:latin typeface="UTM Avo" panose="02040603050506020204" pitchFamily="18" charset="0"/>
                <a:cs typeface="Times New Roman" panose="02020603050405020304" pitchFamily="18" charset="0"/>
              </a:rPr>
              <a:t>dụng</a:t>
            </a:r>
            <a:r>
              <a:rPr lang="en-US" sz="2400" b="1" dirty="0">
                <a:solidFill>
                  <a:schemeClr val="accent6"/>
                </a:solidFill>
                <a:latin typeface="UTM Avo" panose="02040603050506020204" pitchFamily="18" charset="0"/>
                <a:cs typeface="Times New Roman" panose="02020603050405020304" pitchFamily="18" charset="0"/>
              </a:rPr>
              <a:t> </a:t>
            </a:r>
            <a:r>
              <a:rPr lang="en-US" sz="2400" b="1" dirty="0" err="1">
                <a:solidFill>
                  <a:schemeClr val="accent6"/>
                </a:solidFill>
                <a:latin typeface="UTM Avo" panose="02040603050506020204" pitchFamily="18" charset="0"/>
                <a:cs typeface="Times New Roman" panose="02020603050405020304" pitchFamily="18" charset="0"/>
              </a:rPr>
              <a:t>cụ</a:t>
            </a:r>
            <a:endParaRPr lang="en-US" sz="2400" b="1" dirty="0">
              <a:solidFill>
                <a:schemeClr val="accent6"/>
              </a:solidFill>
              <a:latin typeface="UTM Avo" panose="02040603050506020204" pitchFamily="18" charset="0"/>
              <a:cs typeface="Times New Roman" panose="02020603050405020304" pitchFamily="18" charset="0"/>
            </a:endParaRPr>
          </a:p>
        </p:txBody>
      </p:sp>
      <p:grpSp>
        <p:nvGrpSpPr>
          <p:cNvPr id="8" name="Google Shape;4842;p41">
            <a:extLst>
              <a:ext uri="{FF2B5EF4-FFF2-40B4-BE49-F238E27FC236}">
                <a16:creationId xmlns:a16="http://schemas.microsoft.com/office/drawing/2014/main" id="{ABFDBBB6-21FD-4F89-A570-7135DF5ACDCC}"/>
              </a:ext>
            </a:extLst>
          </p:cNvPr>
          <p:cNvGrpSpPr/>
          <p:nvPr/>
        </p:nvGrpSpPr>
        <p:grpSpPr>
          <a:xfrm rot="19133235">
            <a:off x="-16366" y="124672"/>
            <a:ext cx="600107" cy="589058"/>
            <a:chOff x="493900" y="2994525"/>
            <a:chExt cx="2119975" cy="2090650"/>
          </a:xfrm>
        </p:grpSpPr>
        <p:sp>
          <p:nvSpPr>
            <p:cNvPr id="9" name="Google Shape;4843;p41">
              <a:extLst>
                <a:ext uri="{FF2B5EF4-FFF2-40B4-BE49-F238E27FC236}">
                  <a16:creationId xmlns:a16="http://schemas.microsoft.com/office/drawing/2014/main" id="{A6AE488B-DE02-4E23-A44A-3243C481F25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4;p41">
              <a:extLst>
                <a:ext uri="{FF2B5EF4-FFF2-40B4-BE49-F238E27FC236}">
                  <a16:creationId xmlns:a16="http://schemas.microsoft.com/office/drawing/2014/main" id="{44D1689B-7BFD-4AF8-A263-F1A70A0FB69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5;p41">
              <a:extLst>
                <a:ext uri="{FF2B5EF4-FFF2-40B4-BE49-F238E27FC236}">
                  <a16:creationId xmlns:a16="http://schemas.microsoft.com/office/drawing/2014/main" id="{C849C0D2-CE20-4B94-AABF-D02DD4FE1C3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6;p41">
              <a:extLst>
                <a:ext uri="{FF2B5EF4-FFF2-40B4-BE49-F238E27FC236}">
                  <a16:creationId xmlns:a16="http://schemas.microsoft.com/office/drawing/2014/main" id="{7A7C7082-260C-41BD-B624-A89F4209F93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7;p41">
              <a:extLst>
                <a:ext uri="{FF2B5EF4-FFF2-40B4-BE49-F238E27FC236}">
                  <a16:creationId xmlns:a16="http://schemas.microsoft.com/office/drawing/2014/main" id="{6EE1C2BB-68E1-4B92-A425-9C636032138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8;p41">
              <a:extLst>
                <a:ext uri="{FF2B5EF4-FFF2-40B4-BE49-F238E27FC236}">
                  <a16:creationId xmlns:a16="http://schemas.microsoft.com/office/drawing/2014/main" id="{35833157-FBFD-4C5D-9E16-47721FC8947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49;p41">
              <a:extLst>
                <a:ext uri="{FF2B5EF4-FFF2-40B4-BE49-F238E27FC236}">
                  <a16:creationId xmlns:a16="http://schemas.microsoft.com/office/drawing/2014/main" id="{BA1FD70B-5E09-4919-9DC3-28254E0D817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0;p41">
              <a:extLst>
                <a:ext uri="{FF2B5EF4-FFF2-40B4-BE49-F238E27FC236}">
                  <a16:creationId xmlns:a16="http://schemas.microsoft.com/office/drawing/2014/main" id="{08B016AE-D972-4B74-83D7-110A4076687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1;p41">
              <a:extLst>
                <a:ext uri="{FF2B5EF4-FFF2-40B4-BE49-F238E27FC236}">
                  <a16:creationId xmlns:a16="http://schemas.microsoft.com/office/drawing/2014/main" id="{179C0A7F-6092-4A9C-B3B5-EFC9A3BB722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2;p41">
              <a:extLst>
                <a:ext uri="{FF2B5EF4-FFF2-40B4-BE49-F238E27FC236}">
                  <a16:creationId xmlns:a16="http://schemas.microsoft.com/office/drawing/2014/main" id="{CA707D0B-A37B-4DBB-B3A6-FE2383D8D18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3;p41">
              <a:extLst>
                <a:ext uri="{FF2B5EF4-FFF2-40B4-BE49-F238E27FC236}">
                  <a16:creationId xmlns:a16="http://schemas.microsoft.com/office/drawing/2014/main" id="{B742E291-FF86-4D3A-AEF1-7304408B9FE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4;p41">
              <a:extLst>
                <a:ext uri="{FF2B5EF4-FFF2-40B4-BE49-F238E27FC236}">
                  <a16:creationId xmlns:a16="http://schemas.microsoft.com/office/drawing/2014/main" id="{69169C4C-2218-4D1A-A073-B82857E561FF}"/>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5;p41">
              <a:extLst>
                <a:ext uri="{FF2B5EF4-FFF2-40B4-BE49-F238E27FC236}">
                  <a16:creationId xmlns:a16="http://schemas.microsoft.com/office/drawing/2014/main" id="{1432CD5E-75BF-4CB8-B4A6-FDFA0127C55C}"/>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6;p41">
              <a:extLst>
                <a:ext uri="{FF2B5EF4-FFF2-40B4-BE49-F238E27FC236}">
                  <a16:creationId xmlns:a16="http://schemas.microsoft.com/office/drawing/2014/main" id="{2443338A-8472-4BD1-9C58-4477D641B04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7;p41">
              <a:extLst>
                <a:ext uri="{FF2B5EF4-FFF2-40B4-BE49-F238E27FC236}">
                  <a16:creationId xmlns:a16="http://schemas.microsoft.com/office/drawing/2014/main" id="{962AECCE-7096-46C5-8BE5-0D9588F9C3C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8;p41">
              <a:extLst>
                <a:ext uri="{FF2B5EF4-FFF2-40B4-BE49-F238E27FC236}">
                  <a16:creationId xmlns:a16="http://schemas.microsoft.com/office/drawing/2014/main" id="{FBF29844-08F3-4EC3-A24E-597CC8C479D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59;p41">
              <a:extLst>
                <a:ext uri="{FF2B5EF4-FFF2-40B4-BE49-F238E27FC236}">
                  <a16:creationId xmlns:a16="http://schemas.microsoft.com/office/drawing/2014/main" id="{9352B82F-1644-4239-9F2B-0BF6D76DC36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0;p41">
              <a:extLst>
                <a:ext uri="{FF2B5EF4-FFF2-40B4-BE49-F238E27FC236}">
                  <a16:creationId xmlns:a16="http://schemas.microsoft.com/office/drawing/2014/main" id="{FBC0F190-3378-42C5-AFD4-17D02AE2A55A}"/>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1;p41">
              <a:extLst>
                <a:ext uri="{FF2B5EF4-FFF2-40B4-BE49-F238E27FC236}">
                  <a16:creationId xmlns:a16="http://schemas.microsoft.com/office/drawing/2014/main" id="{F6E13553-9373-4B1B-86D7-7E56C0E48D6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2;p41">
              <a:extLst>
                <a:ext uri="{FF2B5EF4-FFF2-40B4-BE49-F238E27FC236}">
                  <a16:creationId xmlns:a16="http://schemas.microsoft.com/office/drawing/2014/main" id="{3532CAEB-3EB2-4D57-A8F3-5753DE60536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3;p41">
              <a:extLst>
                <a:ext uri="{FF2B5EF4-FFF2-40B4-BE49-F238E27FC236}">
                  <a16:creationId xmlns:a16="http://schemas.microsoft.com/office/drawing/2014/main" id="{329C5FCE-710F-46FC-8BF7-6BD75C442CC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4;p41">
              <a:extLst>
                <a:ext uri="{FF2B5EF4-FFF2-40B4-BE49-F238E27FC236}">
                  <a16:creationId xmlns:a16="http://schemas.microsoft.com/office/drawing/2014/main" id="{C2F4964B-2A51-470D-82AA-E9AC687F9B4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5;p41">
              <a:extLst>
                <a:ext uri="{FF2B5EF4-FFF2-40B4-BE49-F238E27FC236}">
                  <a16:creationId xmlns:a16="http://schemas.microsoft.com/office/drawing/2014/main" id="{B7DF9A86-7ECE-4CA8-A9E7-AAA8E60837B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6;p41">
              <a:extLst>
                <a:ext uri="{FF2B5EF4-FFF2-40B4-BE49-F238E27FC236}">
                  <a16:creationId xmlns:a16="http://schemas.microsoft.com/office/drawing/2014/main" id="{795DEB8B-91C1-44FD-8B78-6B5FA98304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7;p41">
              <a:extLst>
                <a:ext uri="{FF2B5EF4-FFF2-40B4-BE49-F238E27FC236}">
                  <a16:creationId xmlns:a16="http://schemas.microsoft.com/office/drawing/2014/main" id="{025A067A-8245-4638-8CC5-6ED2F91D18A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8;p41">
              <a:extLst>
                <a:ext uri="{FF2B5EF4-FFF2-40B4-BE49-F238E27FC236}">
                  <a16:creationId xmlns:a16="http://schemas.microsoft.com/office/drawing/2014/main" id="{B1BF4E72-022D-4177-8797-C4D125CFE88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69;p41">
              <a:extLst>
                <a:ext uri="{FF2B5EF4-FFF2-40B4-BE49-F238E27FC236}">
                  <a16:creationId xmlns:a16="http://schemas.microsoft.com/office/drawing/2014/main" id="{83106C7C-79D1-4927-9D31-7F569A2AEB6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0;p41">
              <a:extLst>
                <a:ext uri="{FF2B5EF4-FFF2-40B4-BE49-F238E27FC236}">
                  <a16:creationId xmlns:a16="http://schemas.microsoft.com/office/drawing/2014/main" id="{F55D4F01-5AF6-412C-ACCB-86D56B1497E5}"/>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1;p41">
              <a:extLst>
                <a:ext uri="{FF2B5EF4-FFF2-40B4-BE49-F238E27FC236}">
                  <a16:creationId xmlns:a16="http://schemas.microsoft.com/office/drawing/2014/main" id="{317C7857-6DCA-4294-A663-5CBAADB6A2E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2;p41">
              <a:extLst>
                <a:ext uri="{FF2B5EF4-FFF2-40B4-BE49-F238E27FC236}">
                  <a16:creationId xmlns:a16="http://schemas.microsoft.com/office/drawing/2014/main" id="{BE8C3052-6D90-4582-9CBA-5BF51B73443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3;p41">
              <a:extLst>
                <a:ext uri="{FF2B5EF4-FFF2-40B4-BE49-F238E27FC236}">
                  <a16:creationId xmlns:a16="http://schemas.microsoft.com/office/drawing/2014/main" id="{4FC1DFFE-3513-474A-AD71-9A2D8FDC6C4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4;p41">
              <a:extLst>
                <a:ext uri="{FF2B5EF4-FFF2-40B4-BE49-F238E27FC236}">
                  <a16:creationId xmlns:a16="http://schemas.microsoft.com/office/drawing/2014/main" id="{223B3E98-D694-4678-A7E2-F1683A871CE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5;p41">
              <a:extLst>
                <a:ext uri="{FF2B5EF4-FFF2-40B4-BE49-F238E27FC236}">
                  <a16:creationId xmlns:a16="http://schemas.microsoft.com/office/drawing/2014/main" id="{AD12EFD9-CF5F-4A3A-9054-86E79DBB063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6;p41">
              <a:extLst>
                <a:ext uri="{FF2B5EF4-FFF2-40B4-BE49-F238E27FC236}">
                  <a16:creationId xmlns:a16="http://schemas.microsoft.com/office/drawing/2014/main" id="{600DFF3F-6C25-40EF-A984-1E29BD29F55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7;p41">
              <a:extLst>
                <a:ext uri="{FF2B5EF4-FFF2-40B4-BE49-F238E27FC236}">
                  <a16:creationId xmlns:a16="http://schemas.microsoft.com/office/drawing/2014/main" id="{ABB77357-199D-4CF5-9B0C-B625B47A4A5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8;p41">
              <a:extLst>
                <a:ext uri="{FF2B5EF4-FFF2-40B4-BE49-F238E27FC236}">
                  <a16:creationId xmlns:a16="http://schemas.microsoft.com/office/drawing/2014/main" id="{8B7123C1-9152-4C6E-94F6-71963EEDB7E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79;p41">
              <a:extLst>
                <a:ext uri="{FF2B5EF4-FFF2-40B4-BE49-F238E27FC236}">
                  <a16:creationId xmlns:a16="http://schemas.microsoft.com/office/drawing/2014/main" id="{BF45A8C6-6495-4755-A933-D90420816154}"/>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0;p41">
              <a:extLst>
                <a:ext uri="{FF2B5EF4-FFF2-40B4-BE49-F238E27FC236}">
                  <a16:creationId xmlns:a16="http://schemas.microsoft.com/office/drawing/2014/main" id="{69817DEB-8662-4423-A4A1-8F697CCAA50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1;p41">
              <a:extLst>
                <a:ext uri="{FF2B5EF4-FFF2-40B4-BE49-F238E27FC236}">
                  <a16:creationId xmlns:a16="http://schemas.microsoft.com/office/drawing/2014/main" id="{CE3323BD-C567-4B2D-BAB0-6C1E8CC9BE1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2;p41">
              <a:extLst>
                <a:ext uri="{FF2B5EF4-FFF2-40B4-BE49-F238E27FC236}">
                  <a16:creationId xmlns:a16="http://schemas.microsoft.com/office/drawing/2014/main" id="{DBCA71DD-F4CE-43B7-AE1F-7EA27A01B80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3;p41">
              <a:extLst>
                <a:ext uri="{FF2B5EF4-FFF2-40B4-BE49-F238E27FC236}">
                  <a16:creationId xmlns:a16="http://schemas.microsoft.com/office/drawing/2014/main" id="{AFCE5533-DD26-4E9B-9B50-5B6D88F47B5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4;p41">
              <a:extLst>
                <a:ext uri="{FF2B5EF4-FFF2-40B4-BE49-F238E27FC236}">
                  <a16:creationId xmlns:a16="http://schemas.microsoft.com/office/drawing/2014/main" id="{FCBC35E2-039D-4FE9-ACA7-E97515E66D8F}"/>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5;p41">
              <a:extLst>
                <a:ext uri="{FF2B5EF4-FFF2-40B4-BE49-F238E27FC236}">
                  <a16:creationId xmlns:a16="http://schemas.microsoft.com/office/drawing/2014/main" id="{34AB3B5E-2A56-4FF1-AA3F-48CB95BD206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6;p41">
              <a:extLst>
                <a:ext uri="{FF2B5EF4-FFF2-40B4-BE49-F238E27FC236}">
                  <a16:creationId xmlns:a16="http://schemas.microsoft.com/office/drawing/2014/main" id="{3DE0105F-5A58-4171-9027-3B3008B6F27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87;p41">
              <a:extLst>
                <a:ext uri="{FF2B5EF4-FFF2-40B4-BE49-F238E27FC236}">
                  <a16:creationId xmlns:a16="http://schemas.microsoft.com/office/drawing/2014/main" id="{E27400B2-F87E-4197-9904-B78FB517A68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4842;p41">
            <a:extLst>
              <a:ext uri="{FF2B5EF4-FFF2-40B4-BE49-F238E27FC236}">
                <a16:creationId xmlns:a16="http://schemas.microsoft.com/office/drawing/2014/main" id="{AC264051-23AC-4266-8FF1-323449A6694A}"/>
              </a:ext>
            </a:extLst>
          </p:cNvPr>
          <p:cNvGrpSpPr/>
          <p:nvPr/>
        </p:nvGrpSpPr>
        <p:grpSpPr>
          <a:xfrm rot="19133235">
            <a:off x="-14846" y="1552723"/>
            <a:ext cx="600107" cy="589058"/>
            <a:chOff x="493900" y="2994525"/>
            <a:chExt cx="2119975" cy="2090650"/>
          </a:xfrm>
        </p:grpSpPr>
        <p:sp>
          <p:nvSpPr>
            <p:cNvPr id="55" name="Google Shape;4843;p41">
              <a:extLst>
                <a:ext uri="{FF2B5EF4-FFF2-40B4-BE49-F238E27FC236}">
                  <a16:creationId xmlns:a16="http://schemas.microsoft.com/office/drawing/2014/main" id="{AFE4759C-CCB4-4E7A-8ABC-072B90EF788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4;p41">
              <a:extLst>
                <a:ext uri="{FF2B5EF4-FFF2-40B4-BE49-F238E27FC236}">
                  <a16:creationId xmlns:a16="http://schemas.microsoft.com/office/drawing/2014/main" id="{C7CFE318-13A3-453F-9C52-3D541E658447}"/>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5;p41">
              <a:extLst>
                <a:ext uri="{FF2B5EF4-FFF2-40B4-BE49-F238E27FC236}">
                  <a16:creationId xmlns:a16="http://schemas.microsoft.com/office/drawing/2014/main" id="{62A0155B-B68D-4738-BB8A-2FD3BF72D22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6;p41">
              <a:extLst>
                <a:ext uri="{FF2B5EF4-FFF2-40B4-BE49-F238E27FC236}">
                  <a16:creationId xmlns:a16="http://schemas.microsoft.com/office/drawing/2014/main" id="{3C2A3D90-D2BC-43B7-B6E7-4EC81FBA3DD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7;p41">
              <a:extLst>
                <a:ext uri="{FF2B5EF4-FFF2-40B4-BE49-F238E27FC236}">
                  <a16:creationId xmlns:a16="http://schemas.microsoft.com/office/drawing/2014/main" id="{B1BEB3A3-0C4A-4867-8A6E-0BC9E085C26A}"/>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8;p41">
              <a:extLst>
                <a:ext uri="{FF2B5EF4-FFF2-40B4-BE49-F238E27FC236}">
                  <a16:creationId xmlns:a16="http://schemas.microsoft.com/office/drawing/2014/main" id="{5D32BB13-B1A2-444F-B632-623660F540F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49;p41">
              <a:extLst>
                <a:ext uri="{FF2B5EF4-FFF2-40B4-BE49-F238E27FC236}">
                  <a16:creationId xmlns:a16="http://schemas.microsoft.com/office/drawing/2014/main" id="{F730DC67-95BE-4C64-8B70-A95588516DF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0;p41">
              <a:extLst>
                <a:ext uri="{FF2B5EF4-FFF2-40B4-BE49-F238E27FC236}">
                  <a16:creationId xmlns:a16="http://schemas.microsoft.com/office/drawing/2014/main" id="{3A102ED9-E820-47A8-9B08-5101C8BC762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1;p41">
              <a:extLst>
                <a:ext uri="{FF2B5EF4-FFF2-40B4-BE49-F238E27FC236}">
                  <a16:creationId xmlns:a16="http://schemas.microsoft.com/office/drawing/2014/main" id="{71B20B8B-CEA1-40B5-AA08-76B4CA5FD07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2;p41">
              <a:extLst>
                <a:ext uri="{FF2B5EF4-FFF2-40B4-BE49-F238E27FC236}">
                  <a16:creationId xmlns:a16="http://schemas.microsoft.com/office/drawing/2014/main" id="{9A6987B3-2EB2-4473-9A18-5B194A96F26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3;p41">
              <a:extLst>
                <a:ext uri="{FF2B5EF4-FFF2-40B4-BE49-F238E27FC236}">
                  <a16:creationId xmlns:a16="http://schemas.microsoft.com/office/drawing/2014/main" id="{53136567-5A08-4AF6-ADBD-FDEEE91A129F}"/>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4;p41">
              <a:extLst>
                <a:ext uri="{FF2B5EF4-FFF2-40B4-BE49-F238E27FC236}">
                  <a16:creationId xmlns:a16="http://schemas.microsoft.com/office/drawing/2014/main" id="{0ECE1FB7-6D0E-49F7-BD47-C9746519D63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5;p41">
              <a:extLst>
                <a:ext uri="{FF2B5EF4-FFF2-40B4-BE49-F238E27FC236}">
                  <a16:creationId xmlns:a16="http://schemas.microsoft.com/office/drawing/2014/main" id="{4EC5853B-A985-4309-8A57-72F4C2B41C1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6;p41">
              <a:extLst>
                <a:ext uri="{FF2B5EF4-FFF2-40B4-BE49-F238E27FC236}">
                  <a16:creationId xmlns:a16="http://schemas.microsoft.com/office/drawing/2014/main" id="{68212678-7224-483D-9E2A-F56E5DC7FDF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7;p41">
              <a:extLst>
                <a:ext uri="{FF2B5EF4-FFF2-40B4-BE49-F238E27FC236}">
                  <a16:creationId xmlns:a16="http://schemas.microsoft.com/office/drawing/2014/main" id="{DB9833FD-4918-4984-BD5D-5F38D9E591B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8;p41">
              <a:extLst>
                <a:ext uri="{FF2B5EF4-FFF2-40B4-BE49-F238E27FC236}">
                  <a16:creationId xmlns:a16="http://schemas.microsoft.com/office/drawing/2014/main" id="{955234DF-34C0-4CB3-B4B9-EF1C01AC849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59;p41">
              <a:extLst>
                <a:ext uri="{FF2B5EF4-FFF2-40B4-BE49-F238E27FC236}">
                  <a16:creationId xmlns:a16="http://schemas.microsoft.com/office/drawing/2014/main" id="{B59E063E-A571-40D6-A0B9-B3777F0997C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0;p41">
              <a:extLst>
                <a:ext uri="{FF2B5EF4-FFF2-40B4-BE49-F238E27FC236}">
                  <a16:creationId xmlns:a16="http://schemas.microsoft.com/office/drawing/2014/main" id="{40325CD0-42F6-4EA0-BC5A-94613A374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1;p41">
              <a:extLst>
                <a:ext uri="{FF2B5EF4-FFF2-40B4-BE49-F238E27FC236}">
                  <a16:creationId xmlns:a16="http://schemas.microsoft.com/office/drawing/2014/main" id="{74D706C9-9525-4B65-8948-D8046B5DCCA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2;p41">
              <a:extLst>
                <a:ext uri="{FF2B5EF4-FFF2-40B4-BE49-F238E27FC236}">
                  <a16:creationId xmlns:a16="http://schemas.microsoft.com/office/drawing/2014/main" id="{50567ADF-CF03-4E86-BD63-5F884DAC20A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3;p41">
              <a:extLst>
                <a:ext uri="{FF2B5EF4-FFF2-40B4-BE49-F238E27FC236}">
                  <a16:creationId xmlns:a16="http://schemas.microsoft.com/office/drawing/2014/main" id="{71D04244-A617-47DF-9F48-B745203100E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4;p41">
              <a:extLst>
                <a:ext uri="{FF2B5EF4-FFF2-40B4-BE49-F238E27FC236}">
                  <a16:creationId xmlns:a16="http://schemas.microsoft.com/office/drawing/2014/main" id="{2843F2C2-EC66-44FE-A66D-5C812149D89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5;p41">
              <a:extLst>
                <a:ext uri="{FF2B5EF4-FFF2-40B4-BE49-F238E27FC236}">
                  <a16:creationId xmlns:a16="http://schemas.microsoft.com/office/drawing/2014/main" id="{B80FDD14-1213-4193-8B3E-7CAD03950BE1}"/>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6;p41">
              <a:extLst>
                <a:ext uri="{FF2B5EF4-FFF2-40B4-BE49-F238E27FC236}">
                  <a16:creationId xmlns:a16="http://schemas.microsoft.com/office/drawing/2014/main" id="{C9D83F20-3582-4355-92D6-D09C72076C16}"/>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7;p41">
              <a:extLst>
                <a:ext uri="{FF2B5EF4-FFF2-40B4-BE49-F238E27FC236}">
                  <a16:creationId xmlns:a16="http://schemas.microsoft.com/office/drawing/2014/main" id="{B5A20AE0-F170-4A1C-8D32-4EF75862C1B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8;p41">
              <a:extLst>
                <a:ext uri="{FF2B5EF4-FFF2-40B4-BE49-F238E27FC236}">
                  <a16:creationId xmlns:a16="http://schemas.microsoft.com/office/drawing/2014/main" id="{AEA4FD24-EEF9-4BFC-A894-641AFD4192DD}"/>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69;p41">
              <a:extLst>
                <a:ext uri="{FF2B5EF4-FFF2-40B4-BE49-F238E27FC236}">
                  <a16:creationId xmlns:a16="http://schemas.microsoft.com/office/drawing/2014/main" id="{5F95C9BD-7413-4F6E-99CC-CAC66F1B1CB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0;p41">
              <a:extLst>
                <a:ext uri="{FF2B5EF4-FFF2-40B4-BE49-F238E27FC236}">
                  <a16:creationId xmlns:a16="http://schemas.microsoft.com/office/drawing/2014/main" id="{6A459D02-8E7E-408A-9CE3-8655E256975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1;p41">
              <a:extLst>
                <a:ext uri="{FF2B5EF4-FFF2-40B4-BE49-F238E27FC236}">
                  <a16:creationId xmlns:a16="http://schemas.microsoft.com/office/drawing/2014/main" id="{9900849F-2AD2-4FC3-98B1-FB9BDFAC7E6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2;p41">
              <a:extLst>
                <a:ext uri="{FF2B5EF4-FFF2-40B4-BE49-F238E27FC236}">
                  <a16:creationId xmlns:a16="http://schemas.microsoft.com/office/drawing/2014/main" id="{E8896AF6-17DA-468E-8F39-088BDB93870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3;p41">
              <a:extLst>
                <a:ext uri="{FF2B5EF4-FFF2-40B4-BE49-F238E27FC236}">
                  <a16:creationId xmlns:a16="http://schemas.microsoft.com/office/drawing/2014/main" id="{57CDE597-894B-4411-B10B-F6939A19E03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4;p41">
              <a:extLst>
                <a:ext uri="{FF2B5EF4-FFF2-40B4-BE49-F238E27FC236}">
                  <a16:creationId xmlns:a16="http://schemas.microsoft.com/office/drawing/2014/main" id="{9891853B-562A-4CA3-8985-C4EE9A1B1E8E}"/>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5;p41">
              <a:extLst>
                <a:ext uri="{FF2B5EF4-FFF2-40B4-BE49-F238E27FC236}">
                  <a16:creationId xmlns:a16="http://schemas.microsoft.com/office/drawing/2014/main" id="{CE470C1B-0FEA-4FEE-B4E4-5A1647C952E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6;p41">
              <a:extLst>
                <a:ext uri="{FF2B5EF4-FFF2-40B4-BE49-F238E27FC236}">
                  <a16:creationId xmlns:a16="http://schemas.microsoft.com/office/drawing/2014/main" id="{EA011B4A-40F1-426B-AD5F-0941D275E71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7;p41">
              <a:extLst>
                <a:ext uri="{FF2B5EF4-FFF2-40B4-BE49-F238E27FC236}">
                  <a16:creationId xmlns:a16="http://schemas.microsoft.com/office/drawing/2014/main" id="{165EAB66-621C-40FE-A127-0200311F143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8;p41">
              <a:extLst>
                <a:ext uri="{FF2B5EF4-FFF2-40B4-BE49-F238E27FC236}">
                  <a16:creationId xmlns:a16="http://schemas.microsoft.com/office/drawing/2014/main" id="{48681CFE-B90B-4E3B-A953-61259AF0B75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79;p41">
              <a:extLst>
                <a:ext uri="{FF2B5EF4-FFF2-40B4-BE49-F238E27FC236}">
                  <a16:creationId xmlns:a16="http://schemas.microsoft.com/office/drawing/2014/main" id="{6836ABC4-B9C5-42A0-8B01-67EFD2A3F69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0;p41">
              <a:extLst>
                <a:ext uri="{FF2B5EF4-FFF2-40B4-BE49-F238E27FC236}">
                  <a16:creationId xmlns:a16="http://schemas.microsoft.com/office/drawing/2014/main" id="{BA872234-8160-46E2-8CED-8C341B3005C9}"/>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1;p41">
              <a:extLst>
                <a:ext uri="{FF2B5EF4-FFF2-40B4-BE49-F238E27FC236}">
                  <a16:creationId xmlns:a16="http://schemas.microsoft.com/office/drawing/2014/main" id="{0287FFA5-C327-4B43-AFFC-4D3DE3A8B415}"/>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2;p41">
              <a:extLst>
                <a:ext uri="{FF2B5EF4-FFF2-40B4-BE49-F238E27FC236}">
                  <a16:creationId xmlns:a16="http://schemas.microsoft.com/office/drawing/2014/main" id="{C7AEE9AE-1449-47BE-9BD1-59A85BBC2C9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3;p41">
              <a:extLst>
                <a:ext uri="{FF2B5EF4-FFF2-40B4-BE49-F238E27FC236}">
                  <a16:creationId xmlns:a16="http://schemas.microsoft.com/office/drawing/2014/main" id="{9C6BBDE0-2870-4CF0-A513-36FBFA100AA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4;p41">
              <a:extLst>
                <a:ext uri="{FF2B5EF4-FFF2-40B4-BE49-F238E27FC236}">
                  <a16:creationId xmlns:a16="http://schemas.microsoft.com/office/drawing/2014/main" id="{36C92DD4-73D5-4876-BCD3-B1FEC52FD74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5;p41">
              <a:extLst>
                <a:ext uri="{FF2B5EF4-FFF2-40B4-BE49-F238E27FC236}">
                  <a16:creationId xmlns:a16="http://schemas.microsoft.com/office/drawing/2014/main" id="{E33C329D-EB32-4783-B021-9C429053A00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6;p41">
              <a:extLst>
                <a:ext uri="{FF2B5EF4-FFF2-40B4-BE49-F238E27FC236}">
                  <a16:creationId xmlns:a16="http://schemas.microsoft.com/office/drawing/2014/main" id="{307A030B-5786-487D-9171-66DD93E7E9B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87;p41">
              <a:extLst>
                <a:ext uri="{FF2B5EF4-FFF2-40B4-BE49-F238E27FC236}">
                  <a16:creationId xmlns:a16="http://schemas.microsoft.com/office/drawing/2014/main" id="{5860AE0D-B8C9-4130-8C1F-4995EE1F256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4842;p41">
            <a:extLst>
              <a:ext uri="{FF2B5EF4-FFF2-40B4-BE49-F238E27FC236}">
                <a16:creationId xmlns:a16="http://schemas.microsoft.com/office/drawing/2014/main" id="{4CBEEF78-88D4-49FE-B0E9-E8E598E7439B}"/>
              </a:ext>
            </a:extLst>
          </p:cNvPr>
          <p:cNvGrpSpPr/>
          <p:nvPr/>
        </p:nvGrpSpPr>
        <p:grpSpPr>
          <a:xfrm rot="19133235">
            <a:off x="-30537" y="2990445"/>
            <a:ext cx="600107" cy="589058"/>
            <a:chOff x="493900" y="2994525"/>
            <a:chExt cx="2119975" cy="2090650"/>
          </a:xfrm>
        </p:grpSpPr>
        <p:sp>
          <p:nvSpPr>
            <p:cNvPr id="101" name="Google Shape;4843;p41">
              <a:extLst>
                <a:ext uri="{FF2B5EF4-FFF2-40B4-BE49-F238E27FC236}">
                  <a16:creationId xmlns:a16="http://schemas.microsoft.com/office/drawing/2014/main" id="{8DFAD4E5-B3C4-4D2F-85A7-85AEE0D2A2BE}"/>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4;p41">
              <a:extLst>
                <a:ext uri="{FF2B5EF4-FFF2-40B4-BE49-F238E27FC236}">
                  <a16:creationId xmlns:a16="http://schemas.microsoft.com/office/drawing/2014/main" id="{2D684FA7-BD5C-4F6D-8D53-2F5E8F72B91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5;p41">
              <a:extLst>
                <a:ext uri="{FF2B5EF4-FFF2-40B4-BE49-F238E27FC236}">
                  <a16:creationId xmlns:a16="http://schemas.microsoft.com/office/drawing/2014/main" id="{B9FB1609-917C-4809-B5AD-8C5E07147D9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6;p41">
              <a:extLst>
                <a:ext uri="{FF2B5EF4-FFF2-40B4-BE49-F238E27FC236}">
                  <a16:creationId xmlns:a16="http://schemas.microsoft.com/office/drawing/2014/main" id="{4E83A239-09BA-4A6B-AFE1-66607D5345F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7;p41">
              <a:extLst>
                <a:ext uri="{FF2B5EF4-FFF2-40B4-BE49-F238E27FC236}">
                  <a16:creationId xmlns:a16="http://schemas.microsoft.com/office/drawing/2014/main" id="{4B5CA500-FF14-4E05-9D57-ECB953CD8AD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8;p41">
              <a:extLst>
                <a:ext uri="{FF2B5EF4-FFF2-40B4-BE49-F238E27FC236}">
                  <a16:creationId xmlns:a16="http://schemas.microsoft.com/office/drawing/2014/main" id="{C2064898-DB87-4FAA-8704-EFBCE9433D2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49;p41">
              <a:extLst>
                <a:ext uri="{FF2B5EF4-FFF2-40B4-BE49-F238E27FC236}">
                  <a16:creationId xmlns:a16="http://schemas.microsoft.com/office/drawing/2014/main" id="{A69005DD-5CAF-418D-B383-80F6B360C31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0;p41">
              <a:extLst>
                <a:ext uri="{FF2B5EF4-FFF2-40B4-BE49-F238E27FC236}">
                  <a16:creationId xmlns:a16="http://schemas.microsoft.com/office/drawing/2014/main" id="{5EF160EE-6D4B-478A-9BEE-EBCCD9F8D2D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1;p41">
              <a:extLst>
                <a:ext uri="{FF2B5EF4-FFF2-40B4-BE49-F238E27FC236}">
                  <a16:creationId xmlns:a16="http://schemas.microsoft.com/office/drawing/2014/main" id="{6987CAF4-9C7B-4223-81FF-51FBA07E4FD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2;p41">
              <a:extLst>
                <a:ext uri="{FF2B5EF4-FFF2-40B4-BE49-F238E27FC236}">
                  <a16:creationId xmlns:a16="http://schemas.microsoft.com/office/drawing/2014/main" id="{003661CC-12BF-466E-8A8D-24C18C6B1C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3;p41">
              <a:extLst>
                <a:ext uri="{FF2B5EF4-FFF2-40B4-BE49-F238E27FC236}">
                  <a16:creationId xmlns:a16="http://schemas.microsoft.com/office/drawing/2014/main" id="{B3907B81-DEAD-4172-9C03-120C7AD570F4}"/>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4;p41">
              <a:extLst>
                <a:ext uri="{FF2B5EF4-FFF2-40B4-BE49-F238E27FC236}">
                  <a16:creationId xmlns:a16="http://schemas.microsoft.com/office/drawing/2014/main" id="{DDD8DDCF-9428-43FC-8690-EFD933CE5E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5;p41">
              <a:extLst>
                <a:ext uri="{FF2B5EF4-FFF2-40B4-BE49-F238E27FC236}">
                  <a16:creationId xmlns:a16="http://schemas.microsoft.com/office/drawing/2014/main" id="{241B333B-89C1-45DB-BDA0-CA5ADAE0D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6;p41">
              <a:extLst>
                <a:ext uri="{FF2B5EF4-FFF2-40B4-BE49-F238E27FC236}">
                  <a16:creationId xmlns:a16="http://schemas.microsoft.com/office/drawing/2014/main" id="{C2C62C1A-FDD4-46A5-AB09-8556AD83D64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7;p41">
              <a:extLst>
                <a:ext uri="{FF2B5EF4-FFF2-40B4-BE49-F238E27FC236}">
                  <a16:creationId xmlns:a16="http://schemas.microsoft.com/office/drawing/2014/main" id="{2361DAB1-0130-4140-89C7-C1AB63D0922D}"/>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8;p41">
              <a:extLst>
                <a:ext uri="{FF2B5EF4-FFF2-40B4-BE49-F238E27FC236}">
                  <a16:creationId xmlns:a16="http://schemas.microsoft.com/office/drawing/2014/main" id="{03455575-8B39-4BE4-8072-4F3E4B33F8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59;p41">
              <a:extLst>
                <a:ext uri="{FF2B5EF4-FFF2-40B4-BE49-F238E27FC236}">
                  <a16:creationId xmlns:a16="http://schemas.microsoft.com/office/drawing/2014/main" id="{437B803D-F1E5-4379-9346-1EC73B61807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0;p41">
              <a:extLst>
                <a:ext uri="{FF2B5EF4-FFF2-40B4-BE49-F238E27FC236}">
                  <a16:creationId xmlns:a16="http://schemas.microsoft.com/office/drawing/2014/main" id="{F26ED5EC-A361-4700-A711-D62EC62ED0A1}"/>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1;p41">
              <a:extLst>
                <a:ext uri="{FF2B5EF4-FFF2-40B4-BE49-F238E27FC236}">
                  <a16:creationId xmlns:a16="http://schemas.microsoft.com/office/drawing/2014/main" id="{B02C3E96-5343-449A-B340-FE63359626E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2;p41">
              <a:extLst>
                <a:ext uri="{FF2B5EF4-FFF2-40B4-BE49-F238E27FC236}">
                  <a16:creationId xmlns:a16="http://schemas.microsoft.com/office/drawing/2014/main" id="{2337EEB0-DAC5-4F82-8BC9-14CFA7E7732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3;p41">
              <a:extLst>
                <a:ext uri="{FF2B5EF4-FFF2-40B4-BE49-F238E27FC236}">
                  <a16:creationId xmlns:a16="http://schemas.microsoft.com/office/drawing/2014/main" id="{D8436826-0196-406A-87B6-FD915668AFB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4;p41">
              <a:extLst>
                <a:ext uri="{FF2B5EF4-FFF2-40B4-BE49-F238E27FC236}">
                  <a16:creationId xmlns:a16="http://schemas.microsoft.com/office/drawing/2014/main" id="{E8912627-DD8B-4E50-82D9-9E6217C00A2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5;p41">
              <a:extLst>
                <a:ext uri="{FF2B5EF4-FFF2-40B4-BE49-F238E27FC236}">
                  <a16:creationId xmlns:a16="http://schemas.microsoft.com/office/drawing/2014/main" id="{D3601324-F6C7-4E51-BD1B-093861A7251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6;p41">
              <a:extLst>
                <a:ext uri="{FF2B5EF4-FFF2-40B4-BE49-F238E27FC236}">
                  <a16:creationId xmlns:a16="http://schemas.microsoft.com/office/drawing/2014/main" id="{26EF50CA-D4D0-4AED-BABF-FEFED194BF2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7;p41">
              <a:extLst>
                <a:ext uri="{FF2B5EF4-FFF2-40B4-BE49-F238E27FC236}">
                  <a16:creationId xmlns:a16="http://schemas.microsoft.com/office/drawing/2014/main" id="{CB0AC50E-6BB3-4FDD-B998-3988850743E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8;p41">
              <a:extLst>
                <a:ext uri="{FF2B5EF4-FFF2-40B4-BE49-F238E27FC236}">
                  <a16:creationId xmlns:a16="http://schemas.microsoft.com/office/drawing/2014/main" id="{30AB7C33-A7D4-4C29-9944-53348F837F1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69;p41">
              <a:extLst>
                <a:ext uri="{FF2B5EF4-FFF2-40B4-BE49-F238E27FC236}">
                  <a16:creationId xmlns:a16="http://schemas.microsoft.com/office/drawing/2014/main" id="{46524CCB-2B35-4D68-B446-1F58867E7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0;p41">
              <a:extLst>
                <a:ext uri="{FF2B5EF4-FFF2-40B4-BE49-F238E27FC236}">
                  <a16:creationId xmlns:a16="http://schemas.microsoft.com/office/drawing/2014/main" id="{CE7319CC-7F14-4110-B523-EACE0B1043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1;p41">
              <a:extLst>
                <a:ext uri="{FF2B5EF4-FFF2-40B4-BE49-F238E27FC236}">
                  <a16:creationId xmlns:a16="http://schemas.microsoft.com/office/drawing/2014/main" id="{B79D4B94-A814-4F7B-9D57-CD5F2122B05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2;p41">
              <a:extLst>
                <a:ext uri="{FF2B5EF4-FFF2-40B4-BE49-F238E27FC236}">
                  <a16:creationId xmlns:a16="http://schemas.microsoft.com/office/drawing/2014/main" id="{759B883F-FC36-4F52-A31B-E41DD63F89A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3;p41">
              <a:extLst>
                <a:ext uri="{FF2B5EF4-FFF2-40B4-BE49-F238E27FC236}">
                  <a16:creationId xmlns:a16="http://schemas.microsoft.com/office/drawing/2014/main" id="{5F41E066-6250-41DD-A13F-BA1A13454F2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4;p41">
              <a:extLst>
                <a:ext uri="{FF2B5EF4-FFF2-40B4-BE49-F238E27FC236}">
                  <a16:creationId xmlns:a16="http://schemas.microsoft.com/office/drawing/2014/main" id="{DEAC98E6-52BB-4511-BFC6-8E934014701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5;p41">
              <a:extLst>
                <a:ext uri="{FF2B5EF4-FFF2-40B4-BE49-F238E27FC236}">
                  <a16:creationId xmlns:a16="http://schemas.microsoft.com/office/drawing/2014/main" id="{4A04C68B-0193-474A-AA93-A9CFBEE353A7}"/>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6;p41">
              <a:extLst>
                <a:ext uri="{FF2B5EF4-FFF2-40B4-BE49-F238E27FC236}">
                  <a16:creationId xmlns:a16="http://schemas.microsoft.com/office/drawing/2014/main" id="{2A110B95-A3DA-4B11-A76A-4A770AD3E675}"/>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7;p41">
              <a:extLst>
                <a:ext uri="{FF2B5EF4-FFF2-40B4-BE49-F238E27FC236}">
                  <a16:creationId xmlns:a16="http://schemas.microsoft.com/office/drawing/2014/main" id="{1344E14C-90B0-4E1C-B4D8-7CCD51D536C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8;p41">
              <a:extLst>
                <a:ext uri="{FF2B5EF4-FFF2-40B4-BE49-F238E27FC236}">
                  <a16:creationId xmlns:a16="http://schemas.microsoft.com/office/drawing/2014/main" id="{6000E245-6173-43C5-93F9-351FC9637D18}"/>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79;p41">
              <a:extLst>
                <a:ext uri="{FF2B5EF4-FFF2-40B4-BE49-F238E27FC236}">
                  <a16:creationId xmlns:a16="http://schemas.microsoft.com/office/drawing/2014/main" id="{1ABE639C-7D40-4719-89AB-64AAF7AF0E6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0;p41">
              <a:extLst>
                <a:ext uri="{FF2B5EF4-FFF2-40B4-BE49-F238E27FC236}">
                  <a16:creationId xmlns:a16="http://schemas.microsoft.com/office/drawing/2014/main" id="{BE87B2AE-A659-4FD9-BC3F-3BEADDA86784}"/>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1;p41">
              <a:extLst>
                <a:ext uri="{FF2B5EF4-FFF2-40B4-BE49-F238E27FC236}">
                  <a16:creationId xmlns:a16="http://schemas.microsoft.com/office/drawing/2014/main" id="{22B97221-5EDB-45AA-8344-E5FE465E961D}"/>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2;p41">
              <a:extLst>
                <a:ext uri="{FF2B5EF4-FFF2-40B4-BE49-F238E27FC236}">
                  <a16:creationId xmlns:a16="http://schemas.microsoft.com/office/drawing/2014/main" id="{89CBE0A0-2DC6-4C72-A36D-6AA825DBE9D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3;p41">
              <a:extLst>
                <a:ext uri="{FF2B5EF4-FFF2-40B4-BE49-F238E27FC236}">
                  <a16:creationId xmlns:a16="http://schemas.microsoft.com/office/drawing/2014/main" id="{37D03EA0-5E6B-48CE-BE64-5C9C8E6283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4;p41">
              <a:extLst>
                <a:ext uri="{FF2B5EF4-FFF2-40B4-BE49-F238E27FC236}">
                  <a16:creationId xmlns:a16="http://schemas.microsoft.com/office/drawing/2014/main" id="{97769166-5A3C-47AE-A240-7CCEC22134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5;p41">
              <a:extLst>
                <a:ext uri="{FF2B5EF4-FFF2-40B4-BE49-F238E27FC236}">
                  <a16:creationId xmlns:a16="http://schemas.microsoft.com/office/drawing/2014/main" id="{F9C25189-9493-4F91-940F-4DF53D904AE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6;p41">
              <a:extLst>
                <a:ext uri="{FF2B5EF4-FFF2-40B4-BE49-F238E27FC236}">
                  <a16:creationId xmlns:a16="http://schemas.microsoft.com/office/drawing/2014/main" id="{97FE4740-A13C-4EFB-8C02-571F5DCD850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87;p41">
              <a:extLst>
                <a:ext uri="{FF2B5EF4-FFF2-40B4-BE49-F238E27FC236}">
                  <a16:creationId xmlns:a16="http://schemas.microsoft.com/office/drawing/2014/main" id="{C23F68D0-61BE-48EE-BDF4-07740925847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4842;p41">
            <a:extLst>
              <a:ext uri="{FF2B5EF4-FFF2-40B4-BE49-F238E27FC236}">
                <a16:creationId xmlns:a16="http://schemas.microsoft.com/office/drawing/2014/main" id="{EDEF1309-DDC9-4EAE-80ED-5BB042B68CCE}"/>
              </a:ext>
            </a:extLst>
          </p:cNvPr>
          <p:cNvGrpSpPr/>
          <p:nvPr/>
        </p:nvGrpSpPr>
        <p:grpSpPr>
          <a:xfrm rot="19133235">
            <a:off x="-10437" y="4548483"/>
            <a:ext cx="600107" cy="589058"/>
            <a:chOff x="493900" y="2994525"/>
            <a:chExt cx="2119975" cy="2090650"/>
          </a:xfrm>
        </p:grpSpPr>
        <p:sp>
          <p:nvSpPr>
            <p:cNvPr id="147" name="Google Shape;4843;p41">
              <a:extLst>
                <a:ext uri="{FF2B5EF4-FFF2-40B4-BE49-F238E27FC236}">
                  <a16:creationId xmlns:a16="http://schemas.microsoft.com/office/drawing/2014/main" id="{0078CC11-2231-46FD-A49B-E196609B6B05}"/>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4;p41">
              <a:extLst>
                <a:ext uri="{FF2B5EF4-FFF2-40B4-BE49-F238E27FC236}">
                  <a16:creationId xmlns:a16="http://schemas.microsoft.com/office/drawing/2014/main" id="{30D17134-30FF-49A9-B71B-103EAE30029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5;p41">
              <a:extLst>
                <a:ext uri="{FF2B5EF4-FFF2-40B4-BE49-F238E27FC236}">
                  <a16:creationId xmlns:a16="http://schemas.microsoft.com/office/drawing/2014/main" id="{695E5EFE-9D55-4D66-AD07-429F33605951}"/>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6;p41">
              <a:extLst>
                <a:ext uri="{FF2B5EF4-FFF2-40B4-BE49-F238E27FC236}">
                  <a16:creationId xmlns:a16="http://schemas.microsoft.com/office/drawing/2014/main" id="{9008DF89-02FB-4364-B9E9-AA4DC1E7126C}"/>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7;p41">
              <a:extLst>
                <a:ext uri="{FF2B5EF4-FFF2-40B4-BE49-F238E27FC236}">
                  <a16:creationId xmlns:a16="http://schemas.microsoft.com/office/drawing/2014/main" id="{8025507A-DD60-44B0-B084-9CB3F12F127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8;p41">
              <a:extLst>
                <a:ext uri="{FF2B5EF4-FFF2-40B4-BE49-F238E27FC236}">
                  <a16:creationId xmlns:a16="http://schemas.microsoft.com/office/drawing/2014/main" id="{D868507F-F1FC-408C-92C7-97EAD06342C2}"/>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49;p41">
              <a:extLst>
                <a:ext uri="{FF2B5EF4-FFF2-40B4-BE49-F238E27FC236}">
                  <a16:creationId xmlns:a16="http://schemas.microsoft.com/office/drawing/2014/main" id="{978B459F-4D17-4F6C-99FA-A5B88291736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0;p41">
              <a:extLst>
                <a:ext uri="{FF2B5EF4-FFF2-40B4-BE49-F238E27FC236}">
                  <a16:creationId xmlns:a16="http://schemas.microsoft.com/office/drawing/2014/main" id="{A5B386CB-581C-48B0-87CE-F5A0C9F5D9C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1;p41">
              <a:extLst>
                <a:ext uri="{FF2B5EF4-FFF2-40B4-BE49-F238E27FC236}">
                  <a16:creationId xmlns:a16="http://schemas.microsoft.com/office/drawing/2014/main" id="{4F257577-FF29-443C-8A01-A74A8F7FEFC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2;p41">
              <a:extLst>
                <a:ext uri="{FF2B5EF4-FFF2-40B4-BE49-F238E27FC236}">
                  <a16:creationId xmlns:a16="http://schemas.microsoft.com/office/drawing/2014/main" id="{FA74E73C-4132-46AE-A160-54FB5D3EC17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3;p41">
              <a:extLst>
                <a:ext uri="{FF2B5EF4-FFF2-40B4-BE49-F238E27FC236}">
                  <a16:creationId xmlns:a16="http://schemas.microsoft.com/office/drawing/2014/main" id="{0544C09B-90FF-4093-B288-0CC45F58CC2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4;p41">
              <a:extLst>
                <a:ext uri="{FF2B5EF4-FFF2-40B4-BE49-F238E27FC236}">
                  <a16:creationId xmlns:a16="http://schemas.microsoft.com/office/drawing/2014/main" id="{AF081F37-FCDA-452D-BC18-8AAD15F2110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5;p41">
              <a:extLst>
                <a:ext uri="{FF2B5EF4-FFF2-40B4-BE49-F238E27FC236}">
                  <a16:creationId xmlns:a16="http://schemas.microsoft.com/office/drawing/2014/main" id="{3581CC22-E874-45B0-9C1F-EC2D3D02304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6;p41">
              <a:extLst>
                <a:ext uri="{FF2B5EF4-FFF2-40B4-BE49-F238E27FC236}">
                  <a16:creationId xmlns:a16="http://schemas.microsoft.com/office/drawing/2014/main" id="{9CB319C5-0B0B-4376-ABA7-B660AF582BDC}"/>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7;p41">
              <a:extLst>
                <a:ext uri="{FF2B5EF4-FFF2-40B4-BE49-F238E27FC236}">
                  <a16:creationId xmlns:a16="http://schemas.microsoft.com/office/drawing/2014/main" id="{5F3F9FB5-3225-4B98-B207-ABB19751732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8;p41">
              <a:extLst>
                <a:ext uri="{FF2B5EF4-FFF2-40B4-BE49-F238E27FC236}">
                  <a16:creationId xmlns:a16="http://schemas.microsoft.com/office/drawing/2014/main" id="{34299C75-6C63-4ED5-AAD7-5183C2637C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59;p41">
              <a:extLst>
                <a:ext uri="{FF2B5EF4-FFF2-40B4-BE49-F238E27FC236}">
                  <a16:creationId xmlns:a16="http://schemas.microsoft.com/office/drawing/2014/main" id="{AF455985-2A53-486F-BB03-252FD6EB942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0;p41">
              <a:extLst>
                <a:ext uri="{FF2B5EF4-FFF2-40B4-BE49-F238E27FC236}">
                  <a16:creationId xmlns:a16="http://schemas.microsoft.com/office/drawing/2014/main" id="{6105C499-AA8B-4187-933F-5BD73CF3C38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1;p41">
              <a:extLst>
                <a:ext uri="{FF2B5EF4-FFF2-40B4-BE49-F238E27FC236}">
                  <a16:creationId xmlns:a16="http://schemas.microsoft.com/office/drawing/2014/main" id="{976FDF64-CAA2-4408-AE7D-16D7EF85D1A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2;p41">
              <a:extLst>
                <a:ext uri="{FF2B5EF4-FFF2-40B4-BE49-F238E27FC236}">
                  <a16:creationId xmlns:a16="http://schemas.microsoft.com/office/drawing/2014/main" id="{815F2ED7-A63F-43F2-8BB8-7D2B98017E6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3;p41">
              <a:extLst>
                <a:ext uri="{FF2B5EF4-FFF2-40B4-BE49-F238E27FC236}">
                  <a16:creationId xmlns:a16="http://schemas.microsoft.com/office/drawing/2014/main" id="{D93EFB4D-4209-4021-83CA-13A6DEC2544D}"/>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4;p41">
              <a:extLst>
                <a:ext uri="{FF2B5EF4-FFF2-40B4-BE49-F238E27FC236}">
                  <a16:creationId xmlns:a16="http://schemas.microsoft.com/office/drawing/2014/main" id="{6965EA6A-994A-4DE8-881F-9DD0B26C23D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5;p41">
              <a:extLst>
                <a:ext uri="{FF2B5EF4-FFF2-40B4-BE49-F238E27FC236}">
                  <a16:creationId xmlns:a16="http://schemas.microsoft.com/office/drawing/2014/main" id="{6307CD9E-6669-4230-8179-1D3441AF692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6;p41">
              <a:extLst>
                <a:ext uri="{FF2B5EF4-FFF2-40B4-BE49-F238E27FC236}">
                  <a16:creationId xmlns:a16="http://schemas.microsoft.com/office/drawing/2014/main" id="{1E9ACEC3-F9B5-4CA5-B03D-9FC9AB68D61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7;p41">
              <a:extLst>
                <a:ext uri="{FF2B5EF4-FFF2-40B4-BE49-F238E27FC236}">
                  <a16:creationId xmlns:a16="http://schemas.microsoft.com/office/drawing/2014/main" id="{2360ABE8-6788-4803-9152-B68E1BDFD5E6}"/>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8;p41">
              <a:extLst>
                <a:ext uri="{FF2B5EF4-FFF2-40B4-BE49-F238E27FC236}">
                  <a16:creationId xmlns:a16="http://schemas.microsoft.com/office/drawing/2014/main" id="{F91F3B3D-C27F-4DB2-8A1E-7D3B468C473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69;p41">
              <a:extLst>
                <a:ext uri="{FF2B5EF4-FFF2-40B4-BE49-F238E27FC236}">
                  <a16:creationId xmlns:a16="http://schemas.microsoft.com/office/drawing/2014/main" id="{F14F4960-7032-4AF5-A81A-DC967CAE0805}"/>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0;p41">
              <a:extLst>
                <a:ext uri="{FF2B5EF4-FFF2-40B4-BE49-F238E27FC236}">
                  <a16:creationId xmlns:a16="http://schemas.microsoft.com/office/drawing/2014/main" id="{2A4CB5EE-443B-4831-B66F-097E29EBEE0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1;p41">
              <a:extLst>
                <a:ext uri="{FF2B5EF4-FFF2-40B4-BE49-F238E27FC236}">
                  <a16:creationId xmlns:a16="http://schemas.microsoft.com/office/drawing/2014/main" id="{5E1352BA-3D61-4C21-9906-AB30DF913244}"/>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2;p41">
              <a:extLst>
                <a:ext uri="{FF2B5EF4-FFF2-40B4-BE49-F238E27FC236}">
                  <a16:creationId xmlns:a16="http://schemas.microsoft.com/office/drawing/2014/main" id="{9ED91008-29DD-402B-9F9D-F5D294F4A77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3;p41">
              <a:extLst>
                <a:ext uri="{FF2B5EF4-FFF2-40B4-BE49-F238E27FC236}">
                  <a16:creationId xmlns:a16="http://schemas.microsoft.com/office/drawing/2014/main" id="{B5C09949-6163-45FF-B41A-427264C58D2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4;p41">
              <a:extLst>
                <a:ext uri="{FF2B5EF4-FFF2-40B4-BE49-F238E27FC236}">
                  <a16:creationId xmlns:a16="http://schemas.microsoft.com/office/drawing/2014/main" id="{AD1A5762-9155-4E09-BF9B-183BD6C7950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5;p41">
              <a:extLst>
                <a:ext uri="{FF2B5EF4-FFF2-40B4-BE49-F238E27FC236}">
                  <a16:creationId xmlns:a16="http://schemas.microsoft.com/office/drawing/2014/main" id="{8FFCD3CC-B3FF-4F3C-B874-26E271427DF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6;p41">
              <a:extLst>
                <a:ext uri="{FF2B5EF4-FFF2-40B4-BE49-F238E27FC236}">
                  <a16:creationId xmlns:a16="http://schemas.microsoft.com/office/drawing/2014/main" id="{0E336E66-3DE0-4A08-B19C-D9CA114E0BE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7;p41">
              <a:extLst>
                <a:ext uri="{FF2B5EF4-FFF2-40B4-BE49-F238E27FC236}">
                  <a16:creationId xmlns:a16="http://schemas.microsoft.com/office/drawing/2014/main" id="{AD2797A3-F4D6-442A-BFF7-DCFB368F9C7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8;p41">
              <a:extLst>
                <a:ext uri="{FF2B5EF4-FFF2-40B4-BE49-F238E27FC236}">
                  <a16:creationId xmlns:a16="http://schemas.microsoft.com/office/drawing/2014/main" id="{E1D2EB70-E425-4CBD-B3F6-2242DAE8270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79;p41">
              <a:extLst>
                <a:ext uri="{FF2B5EF4-FFF2-40B4-BE49-F238E27FC236}">
                  <a16:creationId xmlns:a16="http://schemas.microsoft.com/office/drawing/2014/main" id="{A3600BC4-C378-43C1-8D4B-85FB67FE20F7}"/>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0;p41">
              <a:extLst>
                <a:ext uri="{FF2B5EF4-FFF2-40B4-BE49-F238E27FC236}">
                  <a16:creationId xmlns:a16="http://schemas.microsoft.com/office/drawing/2014/main" id="{158B6C3F-721A-44D5-9DA9-D653BCD64B6A}"/>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1;p41">
              <a:extLst>
                <a:ext uri="{FF2B5EF4-FFF2-40B4-BE49-F238E27FC236}">
                  <a16:creationId xmlns:a16="http://schemas.microsoft.com/office/drawing/2014/main" id="{7B8A4E43-5301-4863-A8E0-1F51BD4EF646}"/>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2;p41">
              <a:extLst>
                <a:ext uri="{FF2B5EF4-FFF2-40B4-BE49-F238E27FC236}">
                  <a16:creationId xmlns:a16="http://schemas.microsoft.com/office/drawing/2014/main" id="{CA1A4F51-FFC7-4F3A-912F-C5180ED160A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3;p41">
              <a:extLst>
                <a:ext uri="{FF2B5EF4-FFF2-40B4-BE49-F238E27FC236}">
                  <a16:creationId xmlns:a16="http://schemas.microsoft.com/office/drawing/2014/main" id="{641AA9C1-70B6-4864-939F-840B0A9B74B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4;p41">
              <a:extLst>
                <a:ext uri="{FF2B5EF4-FFF2-40B4-BE49-F238E27FC236}">
                  <a16:creationId xmlns:a16="http://schemas.microsoft.com/office/drawing/2014/main" id="{D4D0BD42-D19A-43E1-AF1F-CF5F0F935595}"/>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5;p41">
              <a:extLst>
                <a:ext uri="{FF2B5EF4-FFF2-40B4-BE49-F238E27FC236}">
                  <a16:creationId xmlns:a16="http://schemas.microsoft.com/office/drawing/2014/main" id="{C96E06F0-755D-4BA3-9510-9307B07E479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6;p41">
              <a:extLst>
                <a:ext uri="{FF2B5EF4-FFF2-40B4-BE49-F238E27FC236}">
                  <a16:creationId xmlns:a16="http://schemas.microsoft.com/office/drawing/2014/main" id="{54F8E079-5511-4851-BE97-05066C6B5F08}"/>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87;p41">
              <a:extLst>
                <a:ext uri="{FF2B5EF4-FFF2-40B4-BE49-F238E27FC236}">
                  <a16:creationId xmlns:a16="http://schemas.microsoft.com/office/drawing/2014/main" id="{F0331537-494A-400C-91DE-74969D690F24}"/>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4842;p41">
            <a:extLst>
              <a:ext uri="{FF2B5EF4-FFF2-40B4-BE49-F238E27FC236}">
                <a16:creationId xmlns:a16="http://schemas.microsoft.com/office/drawing/2014/main" id="{1A8E2A14-E16B-4612-AA48-2F2833CC5B4D}"/>
              </a:ext>
            </a:extLst>
          </p:cNvPr>
          <p:cNvGrpSpPr/>
          <p:nvPr/>
        </p:nvGrpSpPr>
        <p:grpSpPr>
          <a:xfrm rot="19133235">
            <a:off x="8559422" y="124672"/>
            <a:ext cx="600107" cy="589058"/>
            <a:chOff x="493900" y="2994525"/>
            <a:chExt cx="2119975" cy="2090650"/>
          </a:xfrm>
        </p:grpSpPr>
        <p:sp>
          <p:nvSpPr>
            <p:cNvPr id="377" name="Google Shape;4843;p41">
              <a:extLst>
                <a:ext uri="{FF2B5EF4-FFF2-40B4-BE49-F238E27FC236}">
                  <a16:creationId xmlns:a16="http://schemas.microsoft.com/office/drawing/2014/main" id="{121DA75C-1D76-43E3-811E-96EE06B0CE6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844;p41">
              <a:extLst>
                <a:ext uri="{FF2B5EF4-FFF2-40B4-BE49-F238E27FC236}">
                  <a16:creationId xmlns:a16="http://schemas.microsoft.com/office/drawing/2014/main" id="{C7E2042F-D2F7-4A71-83D8-8CB588655AF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845;p41">
              <a:extLst>
                <a:ext uri="{FF2B5EF4-FFF2-40B4-BE49-F238E27FC236}">
                  <a16:creationId xmlns:a16="http://schemas.microsoft.com/office/drawing/2014/main" id="{CD63BCD2-A857-46DF-9B74-E31BAD3B8EBA}"/>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846;p41">
              <a:extLst>
                <a:ext uri="{FF2B5EF4-FFF2-40B4-BE49-F238E27FC236}">
                  <a16:creationId xmlns:a16="http://schemas.microsoft.com/office/drawing/2014/main" id="{65969103-408D-4338-AA69-3ED6ABA0247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847;p41">
              <a:extLst>
                <a:ext uri="{FF2B5EF4-FFF2-40B4-BE49-F238E27FC236}">
                  <a16:creationId xmlns:a16="http://schemas.microsoft.com/office/drawing/2014/main" id="{948F3F74-9718-48A9-BEE0-D92EC9E50B3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848;p41">
              <a:extLst>
                <a:ext uri="{FF2B5EF4-FFF2-40B4-BE49-F238E27FC236}">
                  <a16:creationId xmlns:a16="http://schemas.microsoft.com/office/drawing/2014/main" id="{252F5A86-0E01-49D9-BE51-3658E9ED1CC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849;p41">
              <a:extLst>
                <a:ext uri="{FF2B5EF4-FFF2-40B4-BE49-F238E27FC236}">
                  <a16:creationId xmlns:a16="http://schemas.microsoft.com/office/drawing/2014/main" id="{2DD8C6F2-8C6F-497D-8AE9-C300F5CB1B0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850;p41">
              <a:extLst>
                <a:ext uri="{FF2B5EF4-FFF2-40B4-BE49-F238E27FC236}">
                  <a16:creationId xmlns:a16="http://schemas.microsoft.com/office/drawing/2014/main" id="{08577D21-FAA9-4B5B-A968-B656AF14454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851;p41">
              <a:extLst>
                <a:ext uri="{FF2B5EF4-FFF2-40B4-BE49-F238E27FC236}">
                  <a16:creationId xmlns:a16="http://schemas.microsoft.com/office/drawing/2014/main" id="{14F5551F-CEDB-41B5-A250-A63184EDF7A0}"/>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852;p41">
              <a:extLst>
                <a:ext uri="{FF2B5EF4-FFF2-40B4-BE49-F238E27FC236}">
                  <a16:creationId xmlns:a16="http://schemas.microsoft.com/office/drawing/2014/main" id="{E48E2C45-B044-4BBF-8F94-83FC97FBC9C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853;p41">
              <a:extLst>
                <a:ext uri="{FF2B5EF4-FFF2-40B4-BE49-F238E27FC236}">
                  <a16:creationId xmlns:a16="http://schemas.microsoft.com/office/drawing/2014/main" id="{3D0A951A-4906-46E5-891A-5481B67845E9}"/>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854;p41">
              <a:extLst>
                <a:ext uri="{FF2B5EF4-FFF2-40B4-BE49-F238E27FC236}">
                  <a16:creationId xmlns:a16="http://schemas.microsoft.com/office/drawing/2014/main" id="{9F9D3E8D-656B-445D-9B92-DAB6CF7C94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855;p41">
              <a:extLst>
                <a:ext uri="{FF2B5EF4-FFF2-40B4-BE49-F238E27FC236}">
                  <a16:creationId xmlns:a16="http://schemas.microsoft.com/office/drawing/2014/main" id="{44E4AE08-B196-4A17-8816-F0143968100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856;p41">
              <a:extLst>
                <a:ext uri="{FF2B5EF4-FFF2-40B4-BE49-F238E27FC236}">
                  <a16:creationId xmlns:a16="http://schemas.microsoft.com/office/drawing/2014/main" id="{847F4D2D-6563-4D01-88FB-829A34D12112}"/>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857;p41">
              <a:extLst>
                <a:ext uri="{FF2B5EF4-FFF2-40B4-BE49-F238E27FC236}">
                  <a16:creationId xmlns:a16="http://schemas.microsoft.com/office/drawing/2014/main" id="{8DE1D71A-6F73-4BFF-B8E2-699366B7D810}"/>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858;p41">
              <a:extLst>
                <a:ext uri="{FF2B5EF4-FFF2-40B4-BE49-F238E27FC236}">
                  <a16:creationId xmlns:a16="http://schemas.microsoft.com/office/drawing/2014/main" id="{F907FA88-B102-490D-A9B1-16027845A8B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859;p41">
              <a:extLst>
                <a:ext uri="{FF2B5EF4-FFF2-40B4-BE49-F238E27FC236}">
                  <a16:creationId xmlns:a16="http://schemas.microsoft.com/office/drawing/2014/main" id="{BECAA430-626D-408D-A4B4-0BBB58DAE3B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860;p41">
              <a:extLst>
                <a:ext uri="{FF2B5EF4-FFF2-40B4-BE49-F238E27FC236}">
                  <a16:creationId xmlns:a16="http://schemas.microsoft.com/office/drawing/2014/main" id="{9BE0272F-9059-4329-899A-79B713077B6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861;p41">
              <a:extLst>
                <a:ext uri="{FF2B5EF4-FFF2-40B4-BE49-F238E27FC236}">
                  <a16:creationId xmlns:a16="http://schemas.microsoft.com/office/drawing/2014/main" id="{2EBD48B9-41CE-4A3A-9136-EBF6ED8FE95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862;p41">
              <a:extLst>
                <a:ext uri="{FF2B5EF4-FFF2-40B4-BE49-F238E27FC236}">
                  <a16:creationId xmlns:a16="http://schemas.microsoft.com/office/drawing/2014/main" id="{BC0C5FF0-D1F4-40FE-9633-B18FB8C7FBD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863;p41">
              <a:extLst>
                <a:ext uri="{FF2B5EF4-FFF2-40B4-BE49-F238E27FC236}">
                  <a16:creationId xmlns:a16="http://schemas.microsoft.com/office/drawing/2014/main" id="{18AF096A-9A8E-403B-B25C-137B6907ECC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864;p41">
              <a:extLst>
                <a:ext uri="{FF2B5EF4-FFF2-40B4-BE49-F238E27FC236}">
                  <a16:creationId xmlns:a16="http://schemas.microsoft.com/office/drawing/2014/main" id="{051A3C5B-2D99-472F-B288-2DF4EFC95F7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865;p41">
              <a:extLst>
                <a:ext uri="{FF2B5EF4-FFF2-40B4-BE49-F238E27FC236}">
                  <a16:creationId xmlns:a16="http://schemas.microsoft.com/office/drawing/2014/main" id="{29E687AF-4342-46F8-B1D3-E234204FA68D}"/>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866;p41">
              <a:extLst>
                <a:ext uri="{FF2B5EF4-FFF2-40B4-BE49-F238E27FC236}">
                  <a16:creationId xmlns:a16="http://schemas.microsoft.com/office/drawing/2014/main" id="{55E50A97-C069-427B-94F0-292412E97AA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867;p41">
              <a:extLst>
                <a:ext uri="{FF2B5EF4-FFF2-40B4-BE49-F238E27FC236}">
                  <a16:creationId xmlns:a16="http://schemas.microsoft.com/office/drawing/2014/main" id="{5ADB5B9C-3B9F-4E9D-B5EA-41D470950E3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868;p41">
              <a:extLst>
                <a:ext uri="{FF2B5EF4-FFF2-40B4-BE49-F238E27FC236}">
                  <a16:creationId xmlns:a16="http://schemas.microsoft.com/office/drawing/2014/main" id="{A70F2DFE-D0DE-4B21-8C4C-86775495F2C2}"/>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869;p41">
              <a:extLst>
                <a:ext uri="{FF2B5EF4-FFF2-40B4-BE49-F238E27FC236}">
                  <a16:creationId xmlns:a16="http://schemas.microsoft.com/office/drawing/2014/main" id="{C4ED3779-6BB4-4ECA-8EC7-E8268DD751DD}"/>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870;p41">
              <a:extLst>
                <a:ext uri="{FF2B5EF4-FFF2-40B4-BE49-F238E27FC236}">
                  <a16:creationId xmlns:a16="http://schemas.microsoft.com/office/drawing/2014/main" id="{4B1AB894-86C7-41F5-9C4D-6EC7230833F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871;p41">
              <a:extLst>
                <a:ext uri="{FF2B5EF4-FFF2-40B4-BE49-F238E27FC236}">
                  <a16:creationId xmlns:a16="http://schemas.microsoft.com/office/drawing/2014/main" id="{3241EEDB-B37E-49BC-8980-6109C2F9413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872;p41">
              <a:extLst>
                <a:ext uri="{FF2B5EF4-FFF2-40B4-BE49-F238E27FC236}">
                  <a16:creationId xmlns:a16="http://schemas.microsoft.com/office/drawing/2014/main" id="{157DB0F5-A1E5-4A1B-B77D-CB6A19595F0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873;p41">
              <a:extLst>
                <a:ext uri="{FF2B5EF4-FFF2-40B4-BE49-F238E27FC236}">
                  <a16:creationId xmlns:a16="http://schemas.microsoft.com/office/drawing/2014/main" id="{B9892667-51A3-429F-AC25-FFB2C8F98AD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874;p41">
              <a:extLst>
                <a:ext uri="{FF2B5EF4-FFF2-40B4-BE49-F238E27FC236}">
                  <a16:creationId xmlns:a16="http://schemas.microsoft.com/office/drawing/2014/main" id="{8FC7FD30-25D1-4BD4-B9AA-CBE54B8A709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875;p41">
              <a:extLst>
                <a:ext uri="{FF2B5EF4-FFF2-40B4-BE49-F238E27FC236}">
                  <a16:creationId xmlns:a16="http://schemas.microsoft.com/office/drawing/2014/main" id="{8BF934D2-4027-4BCE-AAD2-D18CA72F965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876;p41">
              <a:extLst>
                <a:ext uri="{FF2B5EF4-FFF2-40B4-BE49-F238E27FC236}">
                  <a16:creationId xmlns:a16="http://schemas.microsoft.com/office/drawing/2014/main" id="{852BD842-E4FA-4EFA-88EB-A355D1A7228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877;p41">
              <a:extLst>
                <a:ext uri="{FF2B5EF4-FFF2-40B4-BE49-F238E27FC236}">
                  <a16:creationId xmlns:a16="http://schemas.microsoft.com/office/drawing/2014/main" id="{DD94A255-F01C-4A0B-B44B-5DECE10E295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878;p41">
              <a:extLst>
                <a:ext uri="{FF2B5EF4-FFF2-40B4-BE49-F238E27FC236}">
                  <a16:creationId xmlns:a16="http://schemas.microsoft.com/office/drawing/2014/main" id="{E47E0235-1A6B-417D-BE83-7886BB6B62F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879;p41">
              <a:extLst>
                <a:ext uri="{FF2B5EF4-FFF2-40B4-BE49-F238E27FC236}">
                  <a16:creationId xmlns:a16="http://schemas.microsoft.com/office/drawing/2014/main" id="{B4FCD4CD-ADBD-4EE3-ABD9-7B0DCF9D5D4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880;p41">
              <a:extLst>
                <a:ext uri="{FF2B5EF4-FFF2-40B4-BE49-F238E27FC236}">
                  <a16:creationId xmlns:a16="http://schemas.microsoft.com/office/drawing/2014/main" id="{D1CB2352-E03B-4578-B042-8B4403B80F15}"/>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881;p41">
              <a:extLst>
                <a:ext uri="{FF2B5EF4-FFF2-40B4-BE49-F238E27FC236}">
                  <a16:creationId xmlns:a16="http://schemas.microsoft.com/office/drawing/2014/main" id="{35B1A7F3-7254-4D93-BF0E-88B5678A59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882;p41">
              <a:extLst>
                <a:ext uri="{FF2B5EF4-FFF2-40B4-BE49-F238E27FC236}">
                  <a16:creationId xmlns:a16="http://schemas.microsoft.com/office/drawing/2014/main" id="{9429A647-EDE2-4449-9E44-689DA131AC3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883;p41">
              <a:extLst>
                <a:ext uri="{FF2B5EF4-FFF2-40B4-BE49-F238E27FC236}">
                  <a16:creationId xmlns:a16="http://schemas.microsoft.com/office/drawing/2014/main" id="{93166D42-B050-481A-8B25-DE903AF5037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884;p41">
              <a:extLst>
                <a:ext uri="{FF2B5EF4-FFF2-40B4-BE49-F238E27FC236}">
                  <a16:creationId xmlns:a16="http://schemas.microsoft.com/office/drawing/2014/main" id="{F1EB764C-380C-4239-BF63-B45CCA2109B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885;p41">
              <a:extLst>
                <a:ext uri="{FF2B5EF4-FFF2-40B4-BE49-F238E27FC236}">
                  <a16:creationId xmlns:a16="http://schemas.microsoft.com/office/drawing/2014/main" id="{3D07EBA7-2A09-47B5-AF4D-CF676068676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886;p41">
              <a:extLst>
                <a:ext uri="{FF2B5EF4-FFF2-40B4-BE49-F238E27FC236}">
                  <a16:creationId xmlns:a16="http://schemas.microsoft.com/office/drawing/2014/main" id="{DDC59B67-A876-48B8-8027-82694E154E9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887;p41">
              <a:extLst>
                <a:ext uri="{FF2B5EF4-FFF2-40B4-BE49-F238E27FC236}">
                  <a16:creationId xmlns:a16="http://schemas.microsoft.com/office/drawing/2014/main" id="{AC20A54E-6B5A-45BE-B4E7-06E9BF87438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842;p41">
            <a:extLst>
              <a:ext uri="{FF2B5EF4-FFF2-40B4-BE49-F238E27FC236}">
                <a16:creationId xmlns:a16="http://schemas.microsoft.com/office/drawing/2014/main" id="{E637E81C-06EF-4984-AC9D-BE866E8D5796}"/>
              </a:ext>
            </a:extLst>
          </p:cNvPr>
          <p:cNvGrpSpPr/>
          <p:nvPr/>
        </p:nvGrpSpPr>
        <p:grpSpPr>
          <a:xfrm rot="19133235">
            <a:off x="8560942" y="1552723"/>
            <a:ext cx="600107" cy="589058"/>
            <a:chOff x="493900" y="2994525"/>
            <a:chExt cx="2119975" cy="2090650"/>
          </a:xfrm>
        </p:grpSpPr>
        <p:sp>
          <p:nvSpPr>
            <p:cNvPr id="423" name="Google Shape;4843;p41">
              <a:extLst>
                <a:ext uri="{FF2B5EF4-FFF2-40B4-BE49-F238E27FC236}">
                  <a16:creationId xmlns:a16="http://schemas.microsoft.com/office/drawing/2014/main" id="{D72D6156-CD01-49D5-87FE-EECE7E0CA327}"/>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844;p41">
              <a:extLst>
                <a:ext uri="{FF2B5EF4-FFF2-40B4-BE49-F238E27FC236}">
                  <a16:creationId xmlns:a16="http://schemas.microsoft.com/office/drawing/2014/main" id="{D7C3241E-C756-4DD2-82C7-A329D7B5195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845;p41">
              <a:extLst>
                <a:ext uri="{FF2B5EF4-FFF2-40B4-BE49-F238E27FC236}">
                  <a16:creationId xmlns:a16="http://schemas.microsoft.com/office/drawing/2014/main" id="{EBC99810-B3BA-4DBA-AFDD-1AA6CBB4099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846;p41">
              <a:extLst>
                <a:ext uri="{FF2B5EF4-FFF2-40B4-BE49-F238E27FC236}">
                  <a16:creationId xmlns:a16="http://schemas.microsoft.com/office/drawing/2014/main" id="{8BCE5DA7-3F9C-4F05-AD67-5E5D9D416DA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847;p41">
              <a:extLst>
                <a:ext uri="{FF2B5EF4-FFF2-40B4-BE49-F238E27FC236}">
                  <a16:creationId xmlns:a16="http://schemas.microsoft.com/office/drawing/2014/main" id="{1318AD6B-CAE2-4C16-84E7-92627BF8513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848;p41">
              <a:extLst>
                <a:ext uri="{FF2B5EF4-FFF2-40B4-BE49-F238E27FC236}">
                  <a16:creationId xmlns:a16="http://schemas.microsoft.com/office/drawing/2014/main" id="{4B30B1F8-96C7-4B4A-8F33-EE6152F691B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849;p41">
              <a:extLst>
                <a:ext uri="{FF2B5EF4-FFF2-40B4-BE49-F238E27FC236}">
                  <a16:creationId xmlns:a16="http://schemas.microsoft.com/office/drawing/2014/main" id="{750E583C-D32A-48D0-84DC-6186D8E5A02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850;p41">
              <a:extLst>
                <a:ext uri="{FF2B5EF4-FFF2-40B4-BE49-F238E27FC236}">
                  <a16:creationId xmlns:a16="http://schemas.microsoft.com/office/drawing/2014/main" id="{D9CEC1C2-725B-497C-B0E5-E690AC9BE834}"/>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851;p41">
              <a:extLst>
                <a:ext uri="{FF2B5EF4-FFF2-40B4-BE49-F238E27FC236}">
                  <a16:creationId xmlns:a16="http://schemas.microsoft.com/office/drawing/2014/main" id="{32E6EC26-A4BD-4C65-BAC3-367E77442AB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852;p41">
              <a:extLst>
                <a:ext uri="{FF2B5EF4-FFF2-40B4-BE49-F238E27FC236}">
                  <a16:creationId xmlns:a16="http://schemas.microsoft.com/office/drawing/2014/main" id="{3937C8D3-1C56-4A1B-9822-95FB96912F9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853;p41">
              <a:extLst>
                <a:ext uri="{FF2B5EF4-FFF2-40B4-BE49-F238E27FC236}">
                  <a16:creationId xmlns:a16="http://schemas.microsoft.com/office/drawing/2014/main" id="{83FDC933-A622-4ECD-8E58-3944F59590B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854;p41">
              <a:extLst>
                <a:ext uri="{FF2B5EF4-FFF2-40B4-BE49-F238E27FC236}">
                  <a16:creationId xmlns:a16="http://schemas.microsoft.com/office/drawing/2014/main" id="{41994E67-E89B-4951-933E-09590119C4C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855;p41">
              <a:extLst>
                <a:ext uri="{FF2B5EF4-FFF2-40B4-BE49-F238E27FC236}">
                  <a16:creationId xmlns:a16="http://schemas.microsoft.com/office/drawing/2014/main" id="{C3F953C9-7D44-4295-8335-48EED02F8F8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856;p41">
              <a:extLst>
                <a:ext uri="{FF2B5EF4-FFF2-40B4-BE49-F238E27FC236}">
                  <a16:creationId xmlns:a16="http://schemas.microsoft.com/office/drawing/2014/main" id="{A14ADA5B-8A24-40F3-9ACA-4EA1347EBD51}"/>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857;p41">
              <a:extLst>
                <a:ext uri="{FF2B5EF4-FFF2-40B4-BE49-F238E27FC236}">
                  <a16:creationId xmlns:a16="http://schemas.microsoft.com/office/drawing/2014/main" id="{E267C73A-B792-4932-B722-7F7471D38DFC}"/>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858;p41">
              <a:extLst>
                <a:ext uri="{FF2B5EF4-FFF2-40B4-BE49-F238E27FC236}">
                  <a16:creationId xmlns:a16="http://schemas.microsoft.com/office/drawing/2014/main" id="{1A97B7D8-DE38-41F0-B4E2-902B9FED6D9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859;p41">
              <a:extLst>
                <a:ext uri="{FF2B5EF4-FFF2-40B4-BE49-F238E27FC236}">
                  <a16:creationId xmlns:a16="http://schemas.microsoft.com/office/drawing/2014/main" id="{69498774-FBC6-4EFA-8134-4BEC8E59BB92}"/>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860;p41">
              <a:extLst>
                <a:ext uri="{FF2B5EF4-FFF2-40B4-BE49-F238E27FC236}">
                  <a16:creationId xmlns:a16="http://schemas.microsoft.com/office/drawing/2014/main" id="{0887E38C-8AD1-4773-B055-C45984481B4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861;p41">
              <a:extLst>
                <a:ext uri="{FF2B5EF4-FFF2-40B4-BE49-F238E27FC236}">
                  <a16:creationId xmlns:a16="http://schemas.microsoft.com/office/drawing/2014/main" id="{1B2C6E79-6407-4778-8DF1-D0743A86B05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862;p41">
              <a:extLst>
                <a:ext uri="{FF2B5EF4-FFF2-40B4-BE49-F238E27FC236}">
                  <a16:creationId xmlns:a16="http://schemas.microsoft.com/office/drawing/2014/main" id="{350F31E5-96EF-4A51-88F5-66E64E72C69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863;p41">
              <a:extLst>
                <a:ext uri="{FF2B5EF4-FFF2-40B4-BE49-F238E27FC236}">
                  <a16:creationId xmlns:a16="http://schemas.microsoft.com/office/drawing/2014/main" id="{C89E0208-60C6-4B6F-923D-83ABC29C2AD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864;p41">
              <a:extLst>
                <a:ext uri="{FF2B5EF4-FFF2-40B4-BE49-F238E27FC236}">
                  <a16:creationId xmlns:a16="http://schemas.microsoft.com/office/drawing/2014/main" id="{B2D05DFA-017D-4395-9987-5438660A1AF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865;p41">
              <a:extLst>
                <a:ext uri="{FF2B5EF4-FFF2-40B4-BE49-F238E27FC236}">
                  <a16:creationId xmlns:a16="http://schemas.microsoft.com/office/drawing/2014/main" id="{418528FD-095A-41F7-A3EA-01E9A4B8521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866;p41">
              <a:extLst>
                <a:ext uri="{FF2B5EF4-FFF2-40B4-BE49-F238E27FC236}">
                  <a16:creationId xmlns:a16="http://schemas.microsoft.com/office/drawing/2014/main" id="{CB174E9C-F4FF-462D-83FE-95EB3CD88D5E}"/>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867;p41">
              <a:extLst>
                <a:ext uri="{FF2B5EF4-FFF2-40B4-BE49-F238E27FC236}">
                  <a16:creationId xmlns:a16="http://schemas.microsoft.com/office/drawing/2014/main" id="{816C1EA4-971B-403F-B5EA-7A09BF61CFD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868;p41">
              <a:extLst>
                <a:ext uri="{FF2B5EF4-FFF2-40B4-BE49-F238E27FC236}">
                  <a16:creationId xmlns:a16="http://schemas.microsoft.com/office/drawing/2014/main" id="{E9A1EC2C-BA03-48B0-8387-92DB3F26682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869;p41">
              <a:extLst>
                <a:ext uri="{FF2B5EF4-FFF2-40B4-BE49-F238E27FC236}">
                  <a16:creationId xmlns:a16="http://schemas.microsoft.com/office/drawing/2014/main" id="{0FB204A1-0E04-4359-A083-14E0C9691AE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870;p41">
              <a:extLst>
                <a:ext uri="{FF2B5EF4-FFF2-40B4-BE49-F238E27FC236}">
                  <a16:creationId xmlns:a16="http://schemas.microsoft.com/office/drawing/2014/main" id="{EDDB4DEB-9EE9-4829-9D61-B17E07960FB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871;p41">
              <a:extLst>
                <a:ext uri="{FF2B5EF4-FFF2-40B4-BE49-F238E27FC236}">
                  <a16:creationId xmlns:a16="http://schemas.microsoft.com/office/drawing/2014/main" id="{CB3FF8C3-BADC-4ED3-9F02-3CC2764A439A}"/>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872;p41">
              <a:extLst>
                <a:ext uri="{FF2B5EF4-FFF2-40B4-BE49-F238E27FC236}">
                  <a16:creationId xmlns:a16="http://schemas.microsoft.com/office/drawing/2014/main" id="{01465889-86CA-4D79-80D8-C4E7CE88C8AB}"/>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873;p41">
              <a:extLst>
                <a:ext uri="{FF2B5EF4-FFF2-40B4-BE49-F238E27FC236}">
                  <a16:creationId xmlns:a16="http://schemas.microsoft.com/office/drawing/2014/main" id="{CBF1CD9C-508C-47CB-8F2F-3385D03F84C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874;p41">
              <a:extLst>
                <a:ext uri="{FF2B5EF4-FFF2-40B4-BE49-F238E27FC236}">
                  <a16:creationId xmlns:a16="http://schemas.microsoft.com/office/drawing/2014/main" id="{F106AC0A-1E53-4646-8404-9901080DDA4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875;p41">
              <a:extLst>
                <a:ext uri="{FF2B5EF4-FFF2-40B4-BE49-F238E27FC236}">
                  <a16:creationId xmlns:a16="http://schemas.microsoft.com/office/drawing/2014/main" id="{744CD428-B041-4A23-98C6-C40FFB03CA04}"/>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876;p41">
              <a:extLst>
                <a:ext uri="{FF2B5EF4-FFF2-40B4-BE49-F238E27FC236}">
                  <a16:creationId xmlns:a16="http://schemas.microsoft.com/office/drawing/2014/main" id="{78227862-4511-4720-BE75-56108C1C6968}"/>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877;p41">
              <a:extLst>
                <a:ext uri="{FF2B5EF4-FFF2-40B4-BE49-F238E27FC236}">
                  <a16:creationId xmlns:a16="http://schemas.microsoft.com/office/drawing/2014/main" id="{FD5B8B5F-CE07-473B-83A8-A91A616D028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878;p41">
              <a:extLst>
                <a:ext uri="{FF2B5EF4-FFF2-40B4-BE49-F238E27FC236}">
                  <a16:creationId xmlns:a16="http://schemas.microsoft.com/office/drawing/2014/main" id="{3362E61F-AAC8-481E-8012-0BB8E042978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879;p41">
              <a:extLst>
                <a:ext uri="{FF2B5EF4-FFF2-40B4-BE49-F238E27FC236}">
                  <a16:creationId xmlns:a16="http://schemas.microsoft.com/office/drawing/2014/main" id="{8A156285-C914-4AB7-AA59-C0F1CABDE949}"/>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880;p41">
              <a:extLst>
                <a:ext uri="{FF2B5EF4-FFF2-40B4-BE49-F238E27FC236}">
                  <a16:creationId xmlns:a16="http://schemas.microsoft.com/office/drawing/2014/main" id="{CD88B7BF-D854-4869-874D-6A4241E5886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881;p41">
              <a:extLst>
                <a:ext uri="{FF2B5EF4-FFF2-40B4-BE49-F238E27FC236}">
                  <a16:creationId xmlns:a16="http://schemas.microsoft.com/office/drawing/2014/main" id="{F794EA8F-D456-4CB4-8C3C-150ACA54E81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882;p41">
              <a:extLst>
                <a:ext uri="{FF2B5EF4-FFF2-40B4-BE49-F238E27FC236}">
                  <a16:creationId xmlns:a16="http://schemas.microsoft.com/office/drawing/2014/main" id="{D96E9F8D-778F-493B-93F7-B0EBD2F3136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883;p41">
              <a:extLst>
                <a:ext uri="{FF2B5EF4-FFF2-40B4-BE49-F238E27FC236}">
                  <a16:creationId xmlns:a16="http://schemas.microsoft.com/office/drawing/2014/main" id="{BC87DC8D-26BB-4D0F-9358-BFA75C62B22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884;p41">
              <a:extLst>
                <a:ext uri="{FF2B5EF4-FFF2-40B4-BE49-F238E27FC236}">
                  <a16:creationId xmlns:a16="http://schemas.microsoft.com/office/drawing/2014/main" id="{61FF8F06-7F43-4A42-BFDE-44089784CAD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885;p41">
              <a:extLst>
                <a:ext uri="{FF2B5EF4-FFF2-40B4-BE49-F238E27FC236}">
                  <a16:creationId xmlns:a16="http://schemas.microsoft.com/office/drawing/2014/main" id="{2F875233-A9B2-46F8-BAE4-81C3E7299D0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886;p41">
              <a:extLst>
                <a:ext uri="{FF2B5EF4-FFF2-40B4-BE49-F238E27FC236}">
                  <a16:creationId xmlns:a16="http://schemas.microsoft.com/office/drawing/2014/main" id="{EB581318-495B-44E6-A23D-3DE337021C3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887;p41">
              <a:extLst>
                <a:ext uri="{FF2B5EF4-FFF2-40B4-BE49-F238E27FC236}">
                  <a16:creationId xmlns:a16="http://schemas.microsoft.com/office/drawing/2014/main" id="{F8A3570C-7C0F-44AF-AF87-2E9E12BE25A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842;p41">
            <a:extLst>
              <a:ext uri="{FF2B5EF4-FFF2-40B4-BE49-F238E27FC236}">
                <a16:creationId xmlns:a16="http://schemas.microsoft.com/office/drawing/2014/main" id="{15EF429F-225E-4893-A712-3B69F1A2966B}"/>
              </a:ext>
            </a:extLst>
          </p:cNvPr>
          <p:cNvGrpSpPr/>
          <p:nvPr/>
        </p:nvGrpSpPr>
        <p:grpSpPr>
          <a:xfrm rot="19133235">
            <a:off x="8545251" y="2990445"/>
            <a:ext cx="600107" cy="589058"/>
            <a:chOff x="493900" y="2994525"/>
            <a:chExt cx="2119975" cy="2090650"/>
          </a:xfrm>
        </p:grpSpPr>
        <p:sp>
          <p:nvSpPr>
            <p:cNvPr id="469" name="Google Shape;4843;p41">
              <a:extLst>
                <a:ext uri="{FF2B5EF4-FFF2-40B4-BE49-F238E27FC236}">
                  <a16:creationId xmlns:a16="http://schemas.microsoft.com/office/drawing/2014/main" id="{7D57F5C1-5CAA-450F-A66C-2C6F80CFB25A}"/>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844;p41">
              <a:extLst>
                <a:ext uri="{FF2B5EF4-FFF2-40B4-BE49-F238E27FC236}">
                  <a16:creationId xmlns:a16="http://schemas.microsoft.com/office/drawing/2014/main" id="{28820CB0-6A53-447D-AA73-0FCD4F5C3AE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845;p41">
              <a:extLst>
                <a:ext uri="{FF2B5EF4-FFF2-40B4-BE49-F238E27FC236}">
                  <a16:creationId xmlns:a16="http://schemas.microsoft.com/office/drawing/2014/main" id="{96816328-3408-4026-8E18-A3D27F60A8C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846;p41">
              <a:extLst>
                <a:ext uri="{FF2B5EF4-FFF2-40B4-BE49-F238E27FC236}">
                  <a16:creationId xmlns:a16="http://schemas.microsoft.com/office/drawing/2014/main" id="{3047BCEA-3DD9-4997-928A-588780D294D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847;p41">
              <a:extLst>
                <a:ext uri="{FF2B5EF4-FFF2-40B4-BE49-F238E27FC236}">
                  <a16:creationId xmlns:a16="http://schemas.microsoft.com/office/drawing/2014/main" id="{0DE7CCBE-66AA-4D44-B4F4-3A0B8AA3EC6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848;p41">
              <a:extLst>
                <a:ext uri="{FF2B5EF4-FFF2-40B4-BE49-F238E27FC236}">
                  <a16:creationId xmlns:a16="http://schemas.microsoft.com/office/drawing/2014/main" id="{93C9A962-3031-477C-B231-B83240691EE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849;p41">
              <a:extLst>
                <a:ext uri="{FF2B5EF4-FFF2-40B4-BE49-F238E27FC236}">
                  <a16:creationId xmlns:a16="http://schemas.microsoft.com/office/drawing/2014/main" id="{F8FF7E2A-E1C5-496D-97C6-EEF9A74CB0B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850;p41">
              <a:extLst>
                <a:ext uri="{FF2B5EF4-FFF2-40B4-BE49-F238E27FC236}">
                  <a16:creationId xmlns:a16="http://schemas.microsoft.com/office/drawing/2014/main" id="{64575EFC-A3CA-47EB-BFF6-CD3B6DCD709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851;p41">
              <a:extLst>
                <a:ext uri="{FF2B5EF4-FFF2-40B4-BE49-F238E27FC236}">
                  <a16:creationId xmlns:a16="http://schemas.microsoft.com/office/drawing/2014/main" id="{19F5FEC7-18A7-4DC1-8E52-A9EF9DC4A2D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852;p41">
              <a:extLst>
                <a:ext uri="{FF2B5EF4-FFF2-40B4-BE49-F238E27FC236}">
                  <a16:creationId xmlns:a16="http://schemas.microsoft.com/office/drawing/2014/main" id="{03F59A58-688C-4D5A-9EFF-60567BF6B7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853;p41">
              <a:extLst>
                <a:ext uri="{FF2B5EF4-FFF2-40B4-BE49-F238E27FC236}">
                  <a16:creationId xmlns:a16="http://schemas.microsoft.com/office/drawing/2014/main" id="{03A204E7-5C48-416A-ABBE-9E82DBCE261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54;p41">
              <a:extLst>
                <a:ext uri="{FF2B5EF4-FFF2-40B4-BE49-F238E27FC236}">
                  <a16:creationId xmlns:a16="http://schemas.microsoft.com/office/drawing/2014/main" id="{32C43853-5D79-4B9B-868A-38786B9DB374}"/>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55;p41">
              <a:extLst>
                <a:ext uri="{FF2B5EF4-FFF2-40B4-BE49-F238E27FC236}">
                  <a16:creationId xmlns:a16="http://schemas.microsoft.com/office/drawing/2014/main" id="{5D42A1E8-4372-42E5-98AA-529759E39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56;p41">
              <a:extLst>
                <a:ext uri="{FF2B5EF4-FFF2-40B4-BE49-F238E27FC236}">
                  <a16:creationId xmlns:a16="http://schemas.microsoft.com/office/drawing/2014/main" id="{0AC2C50D-DEA6-4BC1-9B97-DA8FA46F765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57;p41">
              <a:extLst>
                <a:ext uri="{FF2B5EF4-FFF2-40B4-BE49-F238E27FC236}">
                  <a16:creationId xmlns:a16="http://schemas.microsoft.com/office/drawing/2014/main" id="{F124C971-96F1-416B-B54B-8FFF435C1FF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58;p41">
              <a:extLst>
                <a:ext uri="{FF2B5EF4-FFF2-40B4-BE49-F238E27FC236}">
                  <a16:creationId xmlns:a16="http://schemas.microsoft.com/office/drawing/2014/main" id="{60DED932-9093-4DA6-A39B-7FEAEE189A0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9;p41">
              <a:extLst>
                <a:ext uri="{FF2B5EF4-FFF2-40B4-BE49-F238E27FC236}">
                  <a16:creationId xmlns:a16="http://schemas.microsoft.com/office/drawing/2014/main" id="{29E204C7-6959-4570-9FE9-164DC559D51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0;p41">
              <a:extLst>
                <a:ext uri="{FF2B5EF4-FFF2-40B4-BE49-F238E27FC236}">
                  <a16:creationId xmlns:a16="http://schemas.microsoft.com/office/drawing/2014/main" id="{50620266-0AB0-4C52-92F2-2124A9F62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61;p41">
              <a:extLst>
                <a:ext uri="{FF2B5EF4-FFF2-40B4-BE49-F238E27FC236}">
                  <a16:creationId xmlns:a16="http://schemas.microsoft.com/office/drawing/2014/main" id="{547BB1EF-1196-41B8-B171-6B3047BA079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62;p41">
              <a:extLst>
                <a:ext uri="{FF2B5EF4-FFF2-40B4-BE49-F238E27FC236}">
                  <a16:creationId xmlns:a16="http://schemas.microsoft.com/office/drawing/2014/main" id="{F27266B6-9F31-4DE1-AD4E-EFBFCE32EAC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63;p41">
              <a:extLst>
                <a:ext uri="{FF2B5EF4-FFF2-40B4-BE49-F238E27FC236}">
                  <a16:creationId xmlns:a16="http://schemas.microsoft.com/office/drawing/2014/main" id="{5296C09F-E056-436F-8EED-04F07C5DB39C}"/>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864;p41">
              <a:extLst>
                <a:ext uri="{FF2B5EF4-FFF2-40B4-BE49-F238E27FC236}">
                  <a16:creationId xmlns:a16="http://schemas.microsoft.com/office/drawing/2014/main" id="{B7060C19-0B19-420D-BCDD-0D8E18078F0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865;p41">
              <a:extLst>
                <a:ext uri="{FF2B5EF4-FFF2-40B4-BE49-F238E27FC236}">
                  <a16:creationId xmlns:a16="http://schemas.microsoft.com/office/drawing/2014/main" id="{0DAD7DA0-DB6D-4533-9A1E-18F8CA0C2A9E}"/>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866;p41">
              <a:extLst>
                <a:ext uri="{FF2B5EF4-FFF2-40B4-BE49-F238E27FC236}">
                  <a16:creationId xmlns:a16="http://schemas.microsoft.com/office/drawing/2014/main" id="{A99BE456-C2F2-42AA-AF6F-304A8DCC059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867;p41">
              <a:extLst>
                <a:ext uri="{FF2B5EF4-FFF2-40B4-BE49-F238E27FC236}">
                  <a16:creationId xmlns:a16="http://schemas.microsoft.com/office/drawing/2014/main" id="{E094E375-29C1-4E25-95E5-9CA1C2ACC7DD}"/>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868;p41">
              <a:extLst>
                <a:ext uri="{FF2B5EF4-FFF2-40B4-BE49-F238E27FC236}">
                  <a16:creationId xmlns:a16="http://schemas.microsoft.com/office/drawing/2014/main" id="{263D9549-2CFD-471D-BFC7-A6EC30CD31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869;p41">
              <a:extLst>
                <a:ext uri="{FF2B5EF4-FFF2-40B4-BE49-F238E27FC236}">
                  <a16:creationId xmlns:a16="http://schemas.microsoft.com/office/drawing/2014/main" id="{7A362703-437B-4C55-8FEE-83721759EDB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870;p41">
              <a:extLst>
                <a:ext uri="{FF2B5EF4-FFF2-40B4-BE49-F238E27FC236}">
                  <a16:creationId xmlns:a16="http://schemas.microsoft.com/office/drawing/2014/main" id="{D85803E1-CF20-4E77-B52A-E349C747AF2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871;p41">
              <a:extLst>
                <a:ext uri="{FF2B5EF4-FFF2-40B4-BE49-F238E27FC236}">
                  <a16:creationId xmlns:a16="http://schemas.microsoft.com/office/drawing/2014/main" id="{A5964800-7FC0-472E-84E8-D3FC850ECD38}"/>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872;p41">
              <a:extLst>
                <a:ext uri="{FF2B5EF4-FFF2-40B4-BE49-F238E27FC236}">
                  <a16:creationId xmlns:a16="http://schemas.microsoft.com/office/drawing/2014/main" id="{A3F80810-7933-44CD-81D2-99123E4393C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873;p41">
              <a:extLst>
                <a:ext uri="{FF2B5EF4-FFF2-40B4-BE49-F238E27FC236}">
                  <a16:creationId xmlns:a16="http://schemas.microsoft.com/office/drawing/2014/main" id="{468E2CC4-3DBA-49D6-B8D0-F9A678D06E4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4874;p41">
              <a:extLst>
                <a:ext uri="{FF2B5EF4-FFF2-40B4-BE49-F238E27FC236}">
                  <a16:creationId xmlns:a16="http://schemas.microsoft.com/office/drawing/2014/main" id="{A9CEA8E3-6170-41AB-9F91-F1512801281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4875;p41">
              <a:extLst>
                <a:ext uri="{FF2B5EF4-FFF2-40B4-BE49-F238E27FC236}">
                  <a16:creationId xmlns:a16="http://schemas.microsoft.com/office/drawing/2014/main" id="{67AD792A-C32C-4EC6-B630-8F47A7630D9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4876;p41">
              <a:extLst>
                <a:ext uri="{FF2B5EF4-FFF2-40B4-BE49-F238E27FC236}">
                  <a16:creationId xmlns:a16="http://schemas.microsoft.com/office/drawing/2014/main" id="{00B8A9EC-5481-45B9-B3B0-3338FA31155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4877;p41">
              <a:extLst>
                <a:ext uri="{FF2B5EF4-FFF2-40B4-BE49-F238E27FC236}">
                  <a16:creationId xmlns:a16="http://schemas.microsoft.com/office/drawing/2014/main" id="{E43FAF0E-5B74-47F6-BE5C-5910DE3A6151}"/>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4878;p41">
              <a:extLst>
                <a:ext uri="{FF2B5EF4-FFF2-40B4-BE49-F238E27FC236}">
                  <a16:creationId xmlns:a16="http://schemas.microsoft.com/office/drawing/2014/main" id="{CF92BF49-ECCD-4CE6-83CB-DF5170F9077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4879;p41">
              <a:extLst>
                <a:ext uri="{FF2B5EF4-FFF2-40B4-BE49-F238E27FC236}">
                  <a16:creationId xmlns:a16="http://schemas.microsoft.com/office/drawing/2014/main" id="{A26F87DD-0360-4638-BCAB-5BA68F6AF50C}"/>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4880;p41">
              <a:extLst>
                <a:ext uri="{FF2B5EF4-FFF2-40B4-BE49-F238E27FC236}">
                  <a16:creationId xmlns:a16="http://schemas.microsoft.com/office/drawing/2014/main" id="{7F4B631B-DCF0-4D27-8A30-1F16CA953DA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4881;p41">
              <a:extLst>
                <a:ext uri="{FF2B5EF4-FFF2-40B4-BE49-F238E27FC236}">
                  <a16:creationId xmlns:a16="http://schemas.microsoft.com/office/drawing/2014/main" id="{91AF0637-CA46-47E8-B771-CB07CC563ABE}"/>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4882;p41">
              <a:extLst>
                <a:ext uri="{FF2B5EF4-FFF2-40B4-BE49-F238E27FC236}">
                  <a16:creationId xmlns:a16="http://schemas.microsoft.com/office/drawing/2014/main" id="{F8301905-D907-4179-A198-841DEE9C201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4883;p41">
              <a:extLst>
                <a:ext uri="{FF2B5EF4-FFF2-40B4-BE49-F238E27FC236}">
                  <a16:creationId xmlns:a16="http://schemas.microsoft.com/office/drawing/2014/main" id="{4EFB1126-D2B7-4E8E-BDB8-42312180194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4884;p41">
              <a:extLst>
                <a:ext uri="{FF2B5EF4-FFF2-40B4-BE49-F238E27FC236}">
                  <a16:creationId xmlns:a16="http://schemas.microsoft.com/office/drawing/2014/main" id="{73742D0C-C9AD-4B8F-BCDA-1398F0A2A311}"/>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4885;p41">
              <a:extLst>
                <a:ext uri="{FF2B5EF4-FFF2-40B4-BE49-F238E27FC236}">
                  <a16:creationId xmlns:a16="http://schemas.microsoft.com/office/drawing/2014/main" id="{2DBBA5E4-2C72-4FA4-951B-46CBFB622ED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4886;p41">
              <a:extLst>
                <a:ext uri="{FF2B5EF4-FFF2-40B4-BE49-F238E27FC236}">
                  <a16:creationId xmlns:a16="http://schemas.microsoft.com/office/drawing/2014/main" id="{2B159F80-E6F4-4C19-95A2-FFE28091D7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4887;p41">
              <a:extLst>
                <a:ext uri="{FF2B5EF4-FFF2-40B4-BE49-F238E27FC236}">
                  <a16:creationId xmlns:a16="http://schemas.microsoft.com/office/drawing/2014/main" id="{F8C72802-B2A9-4660-9EC8-EDF69A062E4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4842;p41">
            <a:extLst>
              <a:ext uri="{FF2B5EF4-FFF2-40B4-BE49-F238E27FC236}">
                <a16:creationId xmlns:a16="http://schemas.microsoft.com/office/drawing/2014/main" id="{25718613-FAC1-4C69-9A02-30F2DF0E9E21}"/>
              </a:ext>
            </a:extLst>
          </p:cNvPr>
          <p:cNvGrpSpPr/>
          <p:nvPr/>
        </p:nvGrpSpPr>
        <p:grpSpPr>
          <a:xfrm rot="19133235">
            <a:off x="8565351" y="4548483"/>
            <a:ext cx="600107" cy="589058"/>
            <a:chOff x="493900" y="2994525"/>
            <a:chExt cx="2119975" cy="2090650"/>
          </a:xfrm>
        </p:grpSpPr>
        <p:sp>
          <p:nvSpPr>
            <p:cNvPr id="515" name="Google Shape;4843;p41">
              <a:extLst>
                <a:ext uri="{FF2B5EF4-FFF2-40B4-BE49-F238E27FC236}">
                  <a16:creationId xmlns:a16="http://schemas.microsoft.com/office/drawing/2014/main" id="{F11C0C2F-2345-4BE0-9C82-1B056E8444C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4844;p41">
              <a:extLst>
                <a:ext uri="{FF2B5EF4-FFF2-40B4-BE49-F238E27FC236}">
                  <a16:creationId xmlns:a16="http://schemas.microsoft.com/office/drawing/2014/main" id="{C6672E45-6734-4C4C-A180-1531D9616AE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4845;p41">
              <a:extLst>
                <a:ext uri="{FF2B5EF4-FFF2-40B4-BE49-F238E27FC236}">
                  <a16:creationId xmlns:a16="http://schemas.microsoft.com/office/drawing/2014/main" id="{C62677B9-5F8C-4492-BB2F-4510C5AECB4F}"/>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4846;p41">
              <a:extLst>
                <a:ext uri="{FF2B5EF4-FFF2-40B4-BE49-F238E27FC236}">
                  <a16:creationId xmlns:a16="http://schemas.microsoft.com/office/drawing/2014/main" id="{5D76D482-CB33-47E4-A873-C94AAFA2E47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4847;p41">
              <a:extLst>
                <a:ext uri="{FF2B5EF4-FFF2-40B4-BE49-F238E27FC236}">
                  <a16:creationId xmlns:a16="http://schemas.microsoft.com/office/drawing/2014/main" id="{3E039A1E-628F-458E-8AD6-E742DC04B50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4848;p41">
              <a:extLst>
                <a:ext uri="{FF2B5EF4-FFF2-40B4-BE49-F238E27FC236}">
                  <a16:creationId xmlns:a16="http://schemas.microsoft.com/office/drawing/2014/main" id="{3AC44F44-D4D5-40C9-BE23-AB936DCC982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4849;p41">
              <a:extLst>
                <a:ext uri="{FF2B5EF4-FFF2-40B4-BE49-F238E27FC236}">
                  <a16:creationId xmlns:a16="http://schemas.microsoft.com/office/drawing/2014/main" id="{7DA495C5-9926-42E7-BCEC-4B592ABEDB1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4850;p41">
              <a:extLst>
                <a:ext uri="{FF2B5EF4-FFF2-40B4-BE49-F238E27FC236}">
                  <a16:creationId xmlns:a16="http://schemas.microsoft.com/office/drawing/2014/main" id="{79DF3F55-EB2E-471A-BC69-E06808AB6AE9}"/>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4851;p41">
              <a:extLst>
                <a:ext uri="{FF2B5EF4-FFF2-40B4-BE49-F238E27FC236}">
                  <a16:creationId xmlns:a16="http://schemas.microsoft.com/office/drawing/2014/main" id="{4D2428E8-948E-40FD-AFDD-1DE6A0375D6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4852;p41">
              <a:extLst>
                <a:ext uri="{FF2B5EF4-FFF2-40B4-BE49-F238E27FC236}">
                  <a16:creationId xmlns:a16="http://schemas.microsoft.com/office/drawing/2014/main" id="{A308E48C-0C7F-4FA0-BE60-4823BDDC51D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4853;p41">
              <a:extLst>
                <a:ext uri="{FF2B5EF4-FFF2-40B4-BE49-F238E27FC236}">
                  <a16:creationId xmlns:a16="http://schemas.microsoft.com/office/drawing/2014/main" id="{E10BFABC-7B6C-4235-9ED0-9AC3E6B511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4854;p41">
              <a:extLst>
                <a:ext uri="{FF2B5EF4-FFF2-40B4-BE49-F238E27FC236}">
                  <a16:creationId xmlns:a16="http://schemas.microsoft.com/office/drawing/2014/main" id="{98A91792-5632-4907-BDBE-74E27C28696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4855;p41">
              <a:extLst>
                <a:ext uri="{FF2B5EF4-FFF2-40B4-BE49-F238E27FC236}">
                  <a16:creationId xmlns:a16="http://schemas.microsoft.com/office/drawing/2014/main" id="{BECBD6CD-6802-4DD9-8954-8CED9EF802D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4856;p41">
              <a:extLst>
                <a:ext uri="{FF2B5EF4-FFF2-40B4-BE49-F238E27FC236}">
                  <a16:creationId xmlns:a16="http://schemas.microsoft.com/office/drawing/2014/main" id="{05F3B867-8C03-45B6-8F5F-57A23A80257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4857;p41">
              <a:extLst>
                <a:ext uri="{FF2B5EF4-FFF2-40B4-BE49-F238E27FC236}">
                  <a16:creationId xmlns:a16="http://schemas.microsoft.com/office/drawing/2014/main" id="{E8101CDF-5328-4C40-B944-2D1D0DA13CA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4858;p41">
              <a:extLst>
                <a:ext uri="{FF2B5EF4-FFF2-40B4-BE49-F238E27FC236}">
                  <a16:creationId xmlns:a16="http://schemas.microsoft.com/office/drawing/2014/main" id="{BC556982-A547-4B10-B81A-E0E658A2E646}"/>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4859;p41">
              <a:extLst>
                <a:ext uri="{FF2B5EF4-FFF2-40B4-BE49-F238E27FC236}">
                  <a16:creationId xmlns:a16="http://schemas.microsoft.com/office/drawing/2014/main" id="{E5B6B781-91EE-4881-8D20-682064DD1C31}"/>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4860;p41">
              <a:extLst>
                <a:ext uri="{FF2B5EF4-FFF2-40B4-BE49-F238E27FC236}">
                  <a16:creationId xmlns:a16="http://schemas.microsoft.com/office/drawing/2014/main" id="{6FEA6B14-721C-43AE-B375-F9F3E90E83B7}"/>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4861;p41">
              <a:extLst>
                <a:ext uri="{FF2B5EF4-FFF2-40B4-BE49-F238E27FC236}">
                  <a16:creationId xmlns:a16="http://schemas.microsoft.com/office/drawing/2014/main" id="{98E52843-3D49-4424-BF82-2FBAC64BD4B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4862;p41">
              <a:extLst>
                <a:ext uri="{FF2B5EF4-FFF2-40B4-BE49-F238E27FC236}">
                  <a16:creationId xmlns:a16="http://schemas.microsoft.com/office/drawing/2014/main" id="{26F5E8A2-840F-4E35-8C84-002D2451B15D}"/>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4863;p41">
              <a:extLst>
                <a:ext uri="{FF2B5EF4-FFF2-40B4-BE49-F238E27FC236}">
                  <a16:creationId xmlns:a16="http://schemas.microsoft.com/office/drawing/2014/main" id="{8CEB6A15-AA22-4EDC-B9C2-74F1410A8E95}"/>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4864;p41">
              <a:extLst>
                <a:ext uri="{FF2B5EF4-FFF2-40B4-BE49-F238E27FC236}">
                  <a16:creationId xmlns:a16="http://schemas.microsoft.com/office/drawing/2014/main" id="{2F2E9E50-77F5-4D70-94C2-16FCEC74E03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4865;p41">
              <a:extLst>
                <a:ext uri="{FF2B5EF4-FFF2-40B4-BE49-F238E27FC236}">
                  <a16:creationId xmlns:a16="http://schemas.microsoft.com/office/drawing/2014/main" id="{4E04397E-7A9C-4431-8F59-371432289D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4866;p41">
              <a:extLst>
                <a:ext uri="{FF2B5EF4-FFF2-40B4-BE49-F238E27FC236}">
                  <a16:creationId xmlns:a16="http://schemas.microsoft.com/office/drawing/2014/main" id="{47BC7318-1144-451F-BE99-DB9D6F8AE09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4867;p41">
              <a:extLst>
                <a:ext uri="{FF2B5EF4-FFF2-40B4-BE49-F238E27FC236}">
                  <a16:creationId xmlns:a16="http://schemas.microsoft.com/office/drawing/2014/main" id="{791E18DE-414D-4767-B893-AE29DAF41B6F}"/>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4868;p41">
              <a:extLst>
                <a:ext uri="{FF2B5EF4-FFF2-40B4-BE49-F238E27FC236}">
                  <a16:creationId xmlns:a16="http://schemas.microsoft.com/office/drawing/2014/main" id="{913E2813-B229-4974-AC2B-592D6EE8326C}"/>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4869;p41">
              <a:extLst>
                <a:ext uri="{FF2B5EF4-FFF2-40B4-BE49-F238E27FC236}">
                  <a16:creationId xmlns:a16="http://schemas.microsoft.com/office/drawing/2014/main" id="{28495AB4-9C56-4322-B338-4A24762FE5B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4870;p41">
              <a:extLst>
                <a:ext uri="{FF2B5EF4-FFF2-40B4-BE49-F238E27FC236}">
                  <a16:creationId xmlns:a16="http://schemas.microsoft.com/office/drawing/2014/main" id="{08E87CFE-62F3-414D-A2BB-A0843B718ABB}"/>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4871;p41">
              <a:extLst>
                <a:ext uri="{FF2B5EF4-FFF2-40B4-BE49-F238E27FC236}">
                  <a16:creationId xmlns:a16="http://schemas.microsoft.com/office/drawing/2014/main" id="{38B81CC5-EE61-4295-9888-1567CBBA155D}"/>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4872;p41">
              <a:extLst>
                <a:ext uri="{FF2B5EF4-FFF2-40B4-BE49-F238E27FC236}">
                  <a16:creationId xmlns:a16="http://schemas.microsoft.com/office/drawing/2014/main" id="{682BB566-0CB1-4D59-A397-DAD5D144BF5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4873;p41">
              <a:extLst>
                <a:ext uri="{FF2B5EF4-FFF2-40B4-BE49-F238E27FC236}">
                  <a16:creationId xmlns:a16="http://schemas.microsoft.com/office/drawing/2014/main" id="{F7F0E113-E278-43B2-9C7A-1C19972904EE}"/>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4874;p41">
              <a:extLst>
                <a:ext uri="{FF2B5EF4-FFF2-40B4-BE49-F238E27FC236}">
                  <a16:creationId xmlns:a16="http://schemas.microsoft.com/office/drawing/2014/main" id="{3FA34207-5304-47AF-A40F-702750F424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4875;p41">
              <a:extLst>
                <a:ext uri="{FF2B5EF4-FFF2-40B4-BE49-F238E27FC236}">
                  <a16:creationId xmlns:a16="http://schemas.microsoft.com/office/drawing/2014/main" id="{143FE0A6-C9FF-4B92-9C0D-AE0518106D5A}"/>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4876;p41">
              <a:extLst>
                <a:ext uri="{FF2B5EF4-FFF2-40B4-BE49-F238E27FC236}">
                  <a16:creationId xmlns:a16="http://schemas.microsoft.com/office/drawing/2014/main" id="{621F24CD-D6BE-4B6F-B14E-002AB016383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4877;p41">
              <a:extLst>
                <a:ext uri="{FF2B5EF4-FFF2-40B4-BE49-F238E27FC236}">
                  <a16:creationId xmlns:a16="http://schemas.microsoft.com/office/drawing/2014/main" id="{33843424-8D47-440A-B6FD-A1C0ED1C3CF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4878;p41">
              <a:extLst>
                <a:ext uri="{FF2B5EF4-FFF2-40B4-BE49-F238E27FC236}">
                  <a16:creationId xmlns:a16="http://schemas.microsoft.com/office/drawing/2014/main" id="{225183DE-DB4E-4321-AE28-68E1BE1FC66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4879;p41">
              <a:extLst>
                <a:ext uri="{FF2B5EF4-FFF2-40B4-BE49-F238E27FC236}">
                  <a16:creationId xmlns:a16="http://schemas.microsoft.com/office/drawing/2014/main" id="{C44F1BA9-9EFD-48DC-8699-698863EFC4C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4880;p41">
              <a:extLst>
                <a:ext uri="{FF2B5EF4-FFF2-40B4-BE49-F238E27FC236}">
                  <a16:creationId xmlns:a16="http://schemas.microsoft.com/office/drawing/2014/main" id="{6B09327B-BC4D-449A-8452-90060574AA6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4881;p41">
              <a:extLst>
                <a:ext uri="{FF2B5EF4-FFF2-40B4-BE49-F238E27FC236}">
                  <a16:creationId xmlns:a16="http://schemas.microsoft.com/office/drawing/2014/main" id="{66938DC4-EECB-41D0-821F-C7E27EC1A10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4882;p41">
              <a:extLst>
                <a:ext uri="{FF2B5EF4-FFF2-40B4-BE49-F238E27FC236}">
                  <a16:creationId xmlns:a16="http://schemas.microsoft.com/office/drawing/2014/main" id="{F04BFBC7-9E97-4D62-BB67-0A935C754EE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4883;p41">
              <a:extLst>
                <a:ext uri="{FF2B5EF4-FFF2-40B4-BE49-F238E27FC236}">
                  <a16:creationId xmlns:a16="http://schemas.microsoft.com/office/drawing/2014/main" id="{73D6FAE1-ED80-4DA3-9779-C16F9C1D0FC1}"/>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4884;p41">
              <a:extLst>
                <a:ext uri="{FF2B5EF4-FFF2-40B4-BE49-F238E27FC236}">
                  <a16:creationId xmlns:a16="http://schemas.microsoft.com/office/drawing/2014/main" id="{38D39AAB-805D-4F01-B486-9DB4505787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4885;p41">
              <a:extLst>
                <a:ext uri="{FF2B5EF4-FFF2-40B4-BE49-F238E27FC236}">
                  <a16:creationId xmlns:a16="http://schemas.microsoft.com/office/drawing/2014/main" id="{2BB1A41D-F23F-40B2-B344-355C77580A3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4886;p41">
              <a:extLst>
                <a:ext uri="{FF2B5EF4-FFF2-40B4-BE49-F238E27FC236}">
                  <a16:creationId xmlns:a16="http://schemas.microsoft.com/office/drawing/2014/main" id="{694C6E55-A29D-4355-B6C9-6192AFD744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4887;p41">
              <a:extLst>
                <a:ext uri="{FF2B5EF4-FFF2-40B4-BE49-F238E27FC236}">
                  <a16:creationId xmlns:a16="http://schemas.microsoft.com/office/drawing/2014/main" id="{4B3704BC-224D-4E53-AD36-286D72049BB6}"/>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47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8"/>
                                        </p:tgtEl>
                                        <p:attrNameLst>
                                          <p:attrName>r</p:attrName>
                                        </p:attrNameLst>
                                      </p:cBhvr>
                                    </p:animRot>
                                    <p:animRot by="-240000">
                                      <p:cBhvr>
                                        <p:cTn id="7" dur="1050" fill="hold">
                                          <p:stCondLst>
                                            <p:cond delay="1050"/>
                                          </p:stCondLst>
                                        </p:cTn>
                                        <p:tgtEl>
                                          <p:spTgt spid="8"/>
                                        </p:tgtEl>
                                        <p:attrNameLst>
                                          <p:attrName>r</p:attrName>
                                        </p:attrNameLst>
                                      </p:cBhvr>
                                    </p:animRot>
                                    <p:animRot by="240000">
                                      <p:cBhvr>
                                        <p:cTn id="8" dur="1050" fill="hold">
                                          <p:stCondLst>
                                            <p:cond delay="2100"/>
                                          </p:stCondLst>
                                        </p:cTn>
                                        <p:tgtEl>
                                          <p:spTgt spid="8"/>
                                        </p:tgtEl>
                                        <p:attrNameLst>
                                          <p:attrName>r</p:attrName>
                                        </p:attrNameLst>
                                      </p:cBhvr>
                                    </p:animRot>
                                    <p:animRot by="-240000">
                                      <p:cBhvr>
                                        <p:cTn id="9" dur="1050" fill="hold">
                                          <p:stCondLst>
                                            <p:cond delay="3150"/>
                                          </p:stCondLst>
                                        </p:cTn>
                                        <p:tgtEl>
                                          <p:spTgt spid="8"/>
                                        </p:tgtEl>
                                        <p:attrNameLst>
                                          <p:attrName>r</p:attrName>
                                        </p:attrNameLst>
                                      </p:cBhvr>
                                    </p:animRot>
                                    <p:animRot by="120000">
                                      <p:cBhvr>
                                        <p:cTn id="10" dur="1050" fill="hold">
                                          <p:stCondLst>
                                            <p:cond delay="42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4"/>
                                        </p:tgtEl>
                                        <p:attrNameLst>
                                          <p:attrName>r</p:attrName>
                                        </p:attrNameLst>
                                      </p:cBhvr>
                                    </p:animRot>
                                    <p:animRot by="-240000">
                                      <p:cBhvr>
                                        <p:cTn id="13" dur="1050" fill="hold">
                                          <p:stCondLst>
                                            <p:cond delay="1050"/>
                                          </p:stCondLst>
                                        </p:cTn>
                                        <p:tgtEl>
                                          <p:spTgt spid="54"/>
                                        </p:tgtEl>
                                        <p:attrNameLst>
                                          <p:attrName>r</p:attrName>
                                        </p:attrNameLst>
                                      </p:cBhvr>
                                    </p:animRot>
                                    <p:animRot by="240000">
                                      <p:cBhvr>
                                        <p:cTn id="14" dur="1050" fill="hold">
                                          <p:stCondLst>
                                            <p:cond delay="2100"/>
                                          </p:stCondLst>
                                        </p:cTn>
                                        <p:tgtEl>
                                          <p:spTgt spid="54"/>
                                        </p:tgtEl>
                                        <p:attrNameLst>
                                          <p:attrName>r</p:attrName>
                                        </p:attrNameLst>
                                      </p:cBhvr>
                                    </p:animRot>
                                    <p:animRot by="-240000">
                                      <p:cBhvr>
                                        <p:cTn id="15" dur="1050" fill="hold">
                                          <p:stCondLst>
                                            <p:cond delay="3150"/>
                                          </p:stCondLst>
                                        </p:cTn>
                                        <p:tgtEl>
                                          <p:spTgt spid="54"/>
                                        </p:tgtEl>
                                        <p:attrNameLst>
                                          <p:attrName>r</p:attrName>
                                        </p:attrNameLst>
                                      </p:cBhvr>
                                    </p:animRot>
                                    <p:animRot by="120000">
                                      <p:cBhvr>
                                        <p:cTn id="16" dur="1050" fill="hold">
                                          <p:stCondLst>
                                            <p:cond delay="4200"/>
                                          </p:stCondLst>
                                        </p:cTn>
                                        <p:tgtEl>
                                          <p:spTgt spid="54"/>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100"/>
                                        </p:tgtEl>
                                        <p:attrNameLst>
                                          <p:attrName>r</p:attrName>
                                        </p:attrNameLst>
                                      </p:cBhvr>
                                    </p:animRot>
                                    <p:animRot by="-240000">
                                      <p:cBhvr>
                                        <p:cTn id="19" dur="1050" fill="hold">
                                          <p:stCondLst>
                                            <p:cond delay="1050"/>
                                          </p:stCondLst>
                                        </p:cTn>
                                        <p:tgtEl>
                                          <p:spTgt spid="100"/>
                                        </p:tgtEl>
                                        <p:attrNameLst>
                                          <p:attrName>r</p:attrName>
                                        </p:attrNameLst>
                                      </p:cBhvr>
                                    </p:animRot>
                                    <p:animRot by="240000">
                                      <p:cBhvr>
                                        <p:cTn id="20" dur="1050" fill="hold">
                                          <p:stCondLst>
                                            <p:cond delay="2100"/>
                                          </p:stCondLst>
                                        </p:cTn>
                                        <p:tgtEl>
                                          <p:spTgt spid="100"/>
                                        </p:tgtEl>
                                        <p:attrNameLst>
                                          <p:attrName>r</p:attrName>
                                        </p:attrNameLst>
                                      </p:cBhvr>
                                    </p:animRot>
                                    <p:animRot by="-240000">
                                      <p:cBhvr>
                                        <p:cTn id="21" dur="1050" fill="hold">
                                          <p:stCondLst>
                                            <p:cond delay="3150"/>
                                          </p:stCondLst>
                                        </p:cTn>
                                        <p:tgtEl>
                                          <p:spTgt spid="100"/>
                                        </p:tgtEl>
                                        <p:attrNameLst>
                                          <p:attrName>r</p:attrName>
                                        </p:attrNameLst>
                                      </p:cBhvr>
                                    </p:animRot>
                                    <p:animRot by="120000">
                                      <p:cBhvr>
                                        <p:cTn id="22" dur="1050" fill="hold">
                                          <p:stCondLst>
                                            <p:cond delay="4200"/>
                                          </p:stCondLst>
                                        </p:cTn>
                                        <p:tgtEl>
                                          <p:spTgt spid="100"/>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6"/>
                                        </p:tgtEl>
                                        <p:attrNameLst>
                                          <p:attrName>r</p:attrName>
                                        </p:attrNameLst>
                                      </p:cBhvr>
                                    </p:animRot>
                                    <p:animRot by="-240000">
                                      <p:cBhvr>
                                        <p:cTn id="25" dur="1050" fill="hold">
                                          <p:stCondLst>
                                            <p:cond delay="1050"/>
                                          </p:stCondLst>
                                        </p:cTn>
                                        <p:tgtEl>
                                          <p:spTgt spid="146"/>
                                        </p:tgtEl>
                                        <p:attrNameLst>
                                          <p:attrName>r</p:attrName>
                                        </p:attrNameLst>
                                      </p:cBhvr>
                                    </p:animRot>
                                    <p:animRot by="240000">
                                      <p:cBhvr>
                                        <p:cTn id="26" dur="1050" fill="hold">
                                          <p:stCondLst>
                                            <p:cond delay="2100"/>
                                          </p:stCondLst>
                                        </p:cTn>
                                        <p:tgtEl>
                                          <p:spTgt spid="146"/>
                                        </p:tgtEl>
                                        <p:attrNameLst>
                                          <p:attrName>r</p:attrName>
                                        </p:attrNameLst>
                                      </p:cBhvr>
                                    </p:animRot>
                                    <p:animRot by="-240000">
                                      <p:cBhvr>
                                        <p:cTn id="27" dur="1050" fill="hold">
                                          <p:stCondLst>
                                            <p:cond delay="3150"/>
                                          </p:stCondLst>
                                        </p:cTn>
                                        <p:tgtEl>
                                          <p:spTgt spid="146"/>
                                        </p:tgtEl>
                                        <p:attrNameLst>
                                          <p:attrName>r</p:attrName>
                                        </p:attrNameLst>
                                      </p:cBhvr>
                                    </p:animRot>
                                    <p:animRot by="120000">
                                      <p:cBhvr>
                                        <p:cTn id="28" dur="1050" fill="hold">
                                          <p:stCondLst>
                                            <p:cond delay="4200"/>
                                          </p:stCondLst>
                                        </p:cTn>
                                        <p:tgtEl>
                                          <p:spTgt spid="146"/>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376"/>
                                        </p:tgtEl>
                                        <p:attrNameLst>
                                          <p:attrName>r</p:attrName>
                                        </p:attrNameLst>
                                      </p:cBhvr>
                                    </p:animRot>
                                    <p:animRot by="-240000">
                                      <p:cBhvr>
                                        <p:cTn id="31" dur="1050" fill="hold">
                                          <p:stCondLst>
                                            <p:cond delay="1050"/>
                                          </p:stCondLst>
                                        </p:cTn>
                                        <p:tgtEl>
                                          <p:spTgt spid="376"/>
                                        </p:tgtEl>
                                        <p:attrNameLst>
                                          <p:attrName>r</p:attrName>
                                        </p:attrNameLst>
                                      </p:cBhvr>
                                    </p:animRot>
                                    <p:animRot by="240000">
                                      <p:cBhvr>
                                        <p:cTn id="32" dur="1050" fill="hold">
                                          <p:stCondLst>
                                            <p:cond delay="2100"/>
                                          </p:stCondLst>
                                        </p:cTn>
                                        <p:tgtEl>
                                          <p:spTgt spid="376"/>
                                        </p:tgtEl>
                                        <p:attrNameLst>
                                          <p:attrName>r</p:attrName>
                                        </p:attrNameLst>
                                      </p:cBhvr>
                                    </p:animRot>
                                    <p:animRot by="-240000">
                                      <p:cBhvr>
                                        <p:cTn id="33" dur="1050" fill="hold">
                                          <p:stCondLst>
                                            <p:cond delay="3150"/>
                                          </p:stCondLst>
                                        </p:cTn>
                                        <p:tgtEl>
                                          <p:spTgt spid="376"/>
                                        </p:tgtEl>
                                        <p:attrNameLst>
                                          <p:attrName>r</p:attrName>
                                        </p:attrNameLst>
                                      </p:cBhvr>
                                    </p:animRot>
                                    <p:animRot by="120000">
                                      <p:cBhvr>
                                        <p:cTn id="34" dur="1050" fill="hold">
                                          <p:stCondLst>
                                            <p:cond delay="4200"/>
                                          </p:stCondLst>
                                        </p:cTn>
                                        <p:tgtEl>
                                          <p:spTgt spid="376"/>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422"/>
                                        </p:tgtEl>
                                        <p:attrNameLst>
                                          <p:attrName>r</p:attrName>
                                        </p:attrNameLst>
                                      </p:cBhvr>
                                    </p:animRot>
                                    <p:animRot by="-240000">
                                      <p:cBhvr>
                                        <p:cTn id="37" dur="1050" fill="hold">
                                          <p:stCondLst>
                                            <p:cond delay="1050"/>
                                          </p:stCondLst>
                                        </p:cTn>
                                        <p:tgtEl>
                                          <p:spTgt spid="422"/>
                                        </p:tgtEl>
                                        <p:attrNameLst>
                                          <p:attrName>r</p:attrName>
                                        </p:attrNameLst>
                                      </p:cBhvr>
                                    </p:animRot>
                                    <p:animRot by="240000">
                                      <p:cBhvr>
                                        <p:cTn id="38" dur="1050" fill="hold">
                                          <p:stCondLst>
                                            <p:cond delay="2100"/>
                                          </p:stCondLst>
                                        </p:cTn>
                                        <p:tgtEl>
                                          <p:spTgt spid="422"/>
                                        </p:tgtEl>
                                        <p:attrNameLst>
                                          <p:attrName>r</p:attrName>
                                        </p:attrNameLst>
                                      </p:cBhvr>
                                    </p:animRot>
                                    <p:animRot by="-240000">
                                      <p:cBhvr>
                                        <p:cTn id="39" dur="1050" fill="hold">
                                          <p:stCondLst>
                                            <p:cond delay="3150"/>
                                          </p:stCondLst>
                                        </p:cTn>
                                        <p:tgtEl>
                                          <p:spTgt spid="422"/>
                                        </p:tgtEl>
                                        <p:attrNameLst>
                                          <p:attrName>r</p:attrName>
                                        </p:attrNameLst>
                                      </p:cBhvr>
                                    </p:animRot>
                                    <p:animRot by="120000">
                                      <p:cBhvr>
                                        <p:cTn id="40" dur="1050" fill="hold">
                                          <p:stCondLst>
                                            <p:cond delay="4200"/>
                                          </p:stCondLst>
                                        </p:cTn>
                                        <p:tgtEl>
                                          <p:spTgt spid="422"/>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468"/>
                                        </p:tgtEl>
                                        <p:attrNameLst>
                                          <p:attrName>r</p:attrName>
                                        </p:attrNameLst>
                                      </p:cBhvr>
                                    </p:animRot>
                                    <p:animRot by="-240000">
                                      <p:cBhvr>
                                        <p:cTn id="43" dur="1050" fill="hold">
                                          <p:stCondLst>
                                            <p:cond delay="1050"/>
                                          </p:stCondLst>
                                        </p:cTn>
                                        <p:tgtEl>
                                          <p:spTgt spid="468"/>
                                        </p:tgtEl>
                                        <p:attrNameLst>
                                          <p:attrName>r</p:attrName>
                                        </p:attrNameLst>
                                      </p:cBhvr>
                                    </p:animRot>
                                    <p:animRot by="240000">
                                      <p:cBhvr>
                                        <p:cTn id="44" dur="1050" fill="hold">
                                          <p:stCondLst>
                                            <p:cond delay="2100"/>
                                          </p:stCondLst>
                                        </p:cTn>
                                        <p:tgtEl>
                                          <p:spTgt spid="468"/>
                                        </p:tgtEl>
                                        <p:attrNameLst>
                                          <p:attrName>r</p:attrName>
                                        </p:attrNameLst>
                                      </p:cBhvr>
                                    </p:animRot>
                                    <p:animRot by="-240000">
                                      <p:cBhvr>
                                        <p:cTn id="45" dur="1050" fill="hold">
                                          <p:stCondLst>
                                            <p:cond delay="3150"/>
                                          </p:stCondLst>
                                        </p:cTn>
                                        <p:tgtEl>
                                          <p:spTgt spid="468"/>
                                        </p:tgtEl>
                                        <p:attrNameLst>
                                          <p:attrName>r</p:attrName>
                                        </p:attrNameLst>
                                      </p:cBhvr>
                                    </p:animRot>
                                    <p:animRot by="120000">
                                      <p:cBhvr>
                                        <p:cTn id="46" dur="1050" fill="hold">
                                          <p:stCondLst>
                                            <p:cond delay="4200"/>
                                          </p:stCondLst>
                                        </p:cTn>
                                        <p:tgtEl>
                                          <p:spTgt spid="468"/>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514"/>
                                        </p:tgtEl>
                                        <p:attrNameLst>
                                          <p:attrName>r</p:attrName>
                                        </p:attrNameLst>
                                      </p:cBhvr>
                                    </p:animRot>
                                    <p:animRot by="-240000">
                                      <p:cBhvr>
                                        <p:cTn id="49" dur="1050" fill="hold">
                                          <p:stCondLst>
                                            <p:cond delay="1050"/>
                                          </p:stCondLst>
                                        </p:cTn>
                                        <p:tgtEl>
                                          <p:spTgt spid="514"/>
                                        </p:tgtEl>
                                        <p:attrNameLst>
                                          <p:attrName>r</p:attrName>
                                        </p:attrNameLst>
                                      </p:cBhvr>
                                    </p:animRot>
                                    <p:animRot by="240000">
                                      <p:cBhvr>
                                        <p:cTn id="50" dur="1050" fill="hold">
                                          <p:stCondLst>
                                            <p:cond delay="2100"/>
                                          </p:stCondLst>
                                        </p:cTn>
                                        <p:tgtEl>
                                          <p:spTgt spid="514"/>
                                        </p:tgtEl>
                                        <p:attrNameLst>
                                          <p:attrName>r</p:attrName>
                                        </p:attrNameLst>
                                      </p:cBhvr>
                                    </p:animRot>
                                    <p:animRot by="-240000">
                                      <p:cBhvr>
                                        <p:cTn id="51" dur="1050" fill="hold">
                                          <p:stCondLst>
                                            <p:cond delay="3150"/>
                                          </p:stCondLst>
                                        </p:cTn>
                                        <p:tgtEl>
                                          <p:spTgt spid="514"/>
                                        </p:tgtEl>
                                        <p:attrNameLst>
                                          <p:attrName>r</p:attrName>
                                        </p:attrNameLst>
                                      </p:cBhvr>
                                    </p:animRot>
                                    <p:animRot by="120000">
                                      <p:cBhvr>
                                        <p:cTn id="52" dur="1050" fill="hold">
                                          <p:stCondLst>
                                            <p:cond delay="4200"/>
                                          </p:stCondLst>
                                        </p:cTn>
                                        <p:tgtEl>
                                          <p:spTgt spid="5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801541" y="154747"/>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latin typeface="UTM Avo" panose="02040603050506020204" pitchFamily="18" charset="0"/>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1834961" y="1024090"/>
            <a:ext cx="5945213" cy="461665"/>
          </a:xfrm>
          <a:prstGeom prst="rect">
            <a:avLst/>
          </a:prstGeom>
          <a:noFill/>
        </p:spPr>
        <p:txBody>
          <a:bodyPr wrap="square" rtlCol="0">
            <a:spAutoFit/>
          </a:bodyPr>
          <a:lstStyle/>
          <a:p>
            <a:r>
              <a:rPr lang="en-US" sz="2400" b="1" dirty="0" err="1">
                <a:solidFill>
                  <a:schemeClr val="bg2">
                    <a:lumMod val="50000"/>
                  </a:schemeClr>
                </a:solidFill>
                <a:latin typeface="UTM Avo" panose="02040603050506020204" pitchFamily="18" charset="0"/>
                <a:cs typeface="Times New Roman" panose="02020603050405020304" pitchFamily="18" charset="0"/>
              </a:rPr>
              <a:t>Bước</a:t>
            </a:r>
            <a:r>
              <a:rPr lang="en-US" sz="2400" b="1" dirty="0">
                <a:solidFill>
                  <a:schemeClr val="bg2">
                    <a:lumMod val="50000"/>
                  </a:schemeClr>
                </a:solidFill>
                <a:latin typeface="UTM Avo" panose="02040603050506020204" pitchFamily="18" charset="0"/>
                <a:cs typeface="Times New Roman" panose="02020603050405020304" pitchFamily="18" charset="0"/>
              </a:rPr>
              <a:t> 2 : </a:t>
            </a:r>
            <a:r>
              <a:rPr lang="en-US" sz="2400" b="1" dirty="0" err="1">
                <a:solidFill>
                  <a:schemeClr val="bg2">
                    <a:lumMod val="50000"/>
                  </a:schemeClr>
                </a:solidFill>
                <a:latin typeface="UTM Avo" panose="02040603050506020204" pitchFamily="18" charset="0"/>
                <a:cs typeface="Times New Roman" panose="02020603050405020304" pitchFamily="18" charset="0"/>
              </a:rPr>
              <a:t>Sắp</a:t>
            </a:r>
            <a:r>
              <a:rPr lang="en-US" sz="2400" b="1" dirty="0">
                <a:solidFill>
                  <a:schemeClr val="bg2">
                    <a:lumMod val="50000"/>
                  </a:schemeClr>
                </a:solidFill>
                <a:latin typeface="UTM Avo" panose="02040603050506020204" pitchFamily="18" charset="0"/>
                <a:cs typeface="Times New Roman" panose="02020603050405020304" pitchFamily="18" charset="0"/>
              </a:rPr>
              <a:t> </a:t>
            </a:r>
            <a:r>
              <a:rPr lang="en-US" sz="2400" b="1" dirty="0" err="1">
                <a:solidFill>
                  <a:schemeClr val="bg2">
                    <a:lumMod val="50000"/>
                  </a:schemeClr>
                </a:solidFill>
                <a:latin typeface="UTM Avo" panose="02040603050506020204" pitchFamily="18" charset="0"/>
                <a:cs typeface="Times New Roman" panose="02020603050405020304" pitchFamily="18" charset="0"/>
              </a:rPr>
              <a:t>xếp</a:t>
            </a:r>
            <a:r>
              <a:rPr lang="en-US" sz="2400" b="1" dirty="0">
                <a:solidFill>
                  <a:schemeClr val="bg2">
                    <a:lumMod val="50000"/>
                  </a:schemeClr>
                </a:solidFill>
                <a:latin typeface="UTM Avo" panose="02040603050506020204" pitchFamily="18" charset="0"/>
                <a:cs typeface="Times New Roman" panose="02020603050405020304" pitchFamily="18" charset="0"/>
              </a:rPr>
              <a:t> </a:t>
            </a:r>
            <a:r>
              <a:rPr lang="en-US" sz="2400" b="1" dirty="0" err="1">
                <a:solidFill>
                  <a:schemeClr val="bg2">
                    <a:lumMod val="50000"/>
                  </a:schemeClr>
                </a:solidFill>
                <a:latin typeface="UTM Avo" panose="02040603050506020204" pitchFamily="18" charset="0"/>
                <a:cs typeface="Times New Roman" panose="02020603050405020304" pitchFamily="18" charset="0"/>
              </a:rPr>
              <a:t>đồ</a:t>
            </a:r>
            <a:r>
              <a:rPr lang="en-US" sz="2400" b="1" dirty="0">
                <a:solidFill>
                  <a:schemeClr val="bg2">
                    <a:lumMod val="50000"/>
                  </a:schemeClr>
                </a:solidFill>
                <a:latin typeface="UTM Avo" panose="02040603050506020204" pitchFamily="18" charset="0"/>
                <a:cs typeface="Times New Roman" panose="02020603050405020304" pitchFamily="18" charset="0"/>
              </a:rPr>
              <a:t> </a:t>
            </a:r>
            <a:r>
              <a:rPr lang="en-US" sz="2400" b="1" dirty="0" err="1">
                <a:solidFill>
                  <a:schemeClr val="bg2">
                    <a:lumMod val="50000"/>
                  </a:schemeClr>
                </a:solidFill>
                <a:latin typeface="UTM Avo" panose="02040603050506020204" pitchFamily="18" charset="0"/>
                <a:cs typeface="Times New Roman" panose="02020603050405020304" pitchFamily="18" charset="0"/>
              </a:rPr>
              <a:t>đạc</a:t>
            </a:r>
            <a:r>
              <a:rPr lang="en-US" sz="2400" b="1" dirty="0">
                <a:solidFill>
                  <a:schemeClr val="bg2">
                    <a:lumMod val="50000"/>
                  </a:schemeClr>
                </a:solidFill>
                <a:latin typeface="UTM Avo" panose="02040603050506020204" pitchFamily="18" charset="0"/>
                <a:cs typeface="Times New Roman" panose="02020603050405020304" pitchFamily="18" charset="0"/>
              </a:rPr>
              <a:t> </a:t>
            </a:r>
            <a:r>
              <a:rPr lang="en-US" sz="2400" b="1" dirty="0" err="1">
                <a:solidFill>
                  <a:schemeClr val="bg2">
                    <a:lumMod val="50000"/>
                  </a:schemeClr>
                </a:solidFill>
                <a:latin typeface="UTM Avo" panose="02040603050506020204" pitchFamily="18" charset="0"/>
                <a:cs typeface="Times New Roman" panose="02020603050405020304" pitchFamily="18" charset="0"/>
              </a:rPr>
              <a:t>gọn</a:t>
            </a:r>
            <a:r>
              <a:rPr lang="en-US" sz="2400" b="1" dirty="0">
                <a:solidFill>
                  <a:schemeClr val="bg2">
                    <a:lumMod val="50000"/>
                  </a:schemeClr>
                </a:solidFill>
                <a:latin typeface="UTM Avo" panose="02040603050506020204" pitchFamily="18" charset="0"/>
                <a:cs typeface="Times New Roman" panose="02020603050405020304" pitchFamily="18" charset="0"/>
              </a:rPr>
              <a:t> </a:t>
            </a:r>
            <a:r>
              <a:rPr lang="en-US" sz="2400" b="1" dirty="0" err="1">
                <a:solidFill>
                  <a:schemeClr val="bg2">
                    <a:lumMod val="50000"/>
                  </a:schemeClr>
                </a:solidFill>
                <a:latin typeface="UTM Avo" panose="02040603050506020204" pitchFamily="18" charset="0"/>
                <a:cs typeface="Times New Roman" panose="02020603050405020304" pitchFamily="18" charset="0"/>
              </a:rPr>
              <a:t>gàng</a:t>
            </a:r>
            <a:endParaRPr lang="en-US" sz="2400" b="1" dirty="0">
              <a:solidFill>
                <a:schemeClr val="bg2">
                  <a:lumMod val="50000"/>
                </a:schemeClr>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F6DD5A4-5912-4CAB-857A-0D0D896F6441}"/>
              </a:ext>
            </a:extLst>
          </p:cNvPr>
          <p:cNvPicPr>
            <a:picLocks noChangeAspect="1"/>
          </p:cNvPicPr>
          <p:nvPr/>
        </p:nvPicPr>
        <p:blipFill rotWithShape="1">
          <a:blip r:embed="rId2"/>
          <a:srcRect l="20247" t="30084" r="46173" b="25585"/>
          <a:stretch/>
        </p:blipFill>
        <p:spPr>
          <a:xfrm>
            <a:off x="2223912" y="1593879"/>
            <a:ext cx="4639732" cy="3443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oogle Shape;4842;p41">
            <a:extLst>
              <a:ext uri="{FF2B5EF4-FFF2-40B4-BE49-F238E27FC236}">
                <a16:creationId xmlns:a16="http://schemas.microsoft.com/office/drawing/2014/main" id="{8F84C3D4-5027-43AB-AF55-8C64D23E9C33}"/>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6392C42B-B5A9-4BF0-871D-657A1CBBF032}"/>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580F765E-7243-45E6-97DA-EB328E1A062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15235461-0F48-45B9-B3EC-67AEA97E4FB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052A12B7-80EB-4AA2-BC47-CDC5ADEFC83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0069E4A3-807F-4502-8051-796893163D73}"/>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61E520ED-39D0-4A4B-938B-C2E5F3B434B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D0447DFC-C78C-4390-9F17-EF863C3E0E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B21DA6B6-CDCC-481A-A59F-C3AA07B055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A2A94010-8451-46FE-88C2-AFD35B144A5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C64D0765-FBC9-4E2B-B149-40EB2797A5F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E720B40F-30EB-4039-BD2E-CE0B44E5ECD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E3FB8108-F95E-49BC-A96E-2AF03FF847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3E5F6C87-F391-4A17-9D5D-9D43E06C389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536B3B91-50CC-4D0E-A79F-BBB94722CF90}"/>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C9C800DD-CFB3-46C3-BA76-3DA69B23976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8DD9A447-01ED-4E30-9C6A-E2D0A608E84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43D741DE-AC5F-4931-9E81-A3BC0241465C}"/>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ED015D6F-AE96-4F83-B270-F727F151C01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20DFC167-9946-4F46-9F59-7C100D031FA4}"/>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4B05FD40-F551-4FEF-BD4E-67B6B0CCA31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2928FF2A-2F89-4178-9FED-219E9724912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A2F118CF-6960-4D52-9177-ED749E31927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BC541777-A486-419A-951B-C9A7280C49B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2EC23D65-B12E-4208-8072-2DAF6F0C4C80}"/>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EDEB63C6-3616-4CA9-8683-48D4D7B2BF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F2960117-5634-4194-9ADA-28864ECB8783}"/>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E6F825EA-0350-4042-A140-60DAD1CAECAF}"/>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5A753E1A-06F7-4C5D-BE76-92354F37DC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E170A9B0-A229-4DC8-885A-EB9D671E222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546CD935-D623-4222-894B-4DB56EB587D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03E846F6-E31F-49EC-AF26-03E2B7AF908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7657E340-BE91-4F55-81C6-EFB70E36AE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306CE9EB-3D5D-4C89-A433-8A74A1A1E42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AFF955EF-3551-4E10-9F41-D1D563DAD02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A14A46DE-5AA9-48B1-BE75-DD99EC1AD3F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5023445F-FC0D-4E40-B6C2-1FD5C30B889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990914C1-CB0F-4D41-8708-D7CA23FE38E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3BAF3E4E-F50C-48DE-9083-9C2C2EB0CCD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D0282EE1-1D53-4C76-9E68-7CADE90E0BB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0C7730CF-1EB9-4A07-B1A3-5B644FB6D0A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CE5B0BBC-5657-40B4-A6E7-6DC952D22D8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0C6F0C6E-EDBA-49BF-A05B-475FFF09A69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0A90DD03-544A-4BAF-9E65-7C415695C173}"/>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6269D1E7-16A2-437F-B569-AB4EB8921E8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ABC14157-94B1-483C-8D57-36BCEC79D94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284981F6-4D67-44FF-9506-6E8AA5808924}"/>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9ABB99F8-FF05-4D2E-AF36-D29A81474DA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64ACA62E-C231-4097-841C-7C4051BD009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2A7B6357-B314-4490-BE8F-6ADE1AE59ED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E9BB1765-718A-4A34-9E80-59B47078848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37E5A38F-5884-41F3-A62D-294BF00F773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125B9FCE-E38F-4ECF-B192-86E5CB460BC9}"/>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148F782-51DE-4CB6-A790-3268AA9CB8A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6382D8AE-8992-4CC9-8258-DF2D73AAEF7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280F5B99-AFF6-4D16-A603-35DD0170F75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089DBF2A-760A-4229-ADC4-1DD6E1409C5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4147D341-E20E-4296-BA10-D965FB4C12D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519E4940-9D7D-4AFE-8FFF-232DB9F7C42D}"/>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3B612864-0AB6-4A96-A3B2-7EE6F18283B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54ADFBCA-F628-4439-8E1E-EAB4B1401C63}"/>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B2D099AD-026C-490A-9B8E-6C1FDC842C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5BE60724-3324-4C12-8E37-A2897A8CC43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35B1DBBE-C13C-4D61-95ED-862A373ECE9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449150DA-1B59-4AFC-BB1E-74FFA652BEB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8C35F31-E4A0-45BE-87D1-5F7F8B3078F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D9EDD492-35C5-44B2-A02E-DCC74ACBB3A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64EC007C-5A75-4496-A872-E49086E26F5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EB8812D4-9CCA-4CC9-AFEE-A805AB8318CF}"/>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B109214C-84F6-451C-8E5D-4330F235430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2762696F-FE2A-435C-B38B-A1502D16F7D4}"/>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A490AB45-96A7-4B8C-9C8C-B95EEAD5EB5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BD23425D-97FC-4C66-B64D-1A995EA3824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907D3898-F612-4764-9CA8-4B3CF75F335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77D9012D-2EB1-4C2F-96E2-44E363E5BCB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68F55DD6-EC23-4E4C-9EAC-603DAF6BA37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DCC610DF-065B-4504-A05E-DF18E82FFB3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8F4E0A39-FA29-478B-A171-05CFC49000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2E673667-7931-4188-80E5-70DF0A8B700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2B286AEA-044F-44B3-B7DC-5FD70EC5C1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52B6A785-1AC3-4A8D-B9B1-C5462474812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6D53E8D5-C301-42E4-9ACB-8C8DB04EAAA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F71CA814-1154-4D53-BD22-C05E4C9A56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6B5D7ECB-F47A-401D-9640-0D66BF5B551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E489571F-0713-4281-B30B-32AE1F53B88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DC6455B6-FCFA-4400-BE55-7218B089335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6A21D75A-A809-4656-9721-D7D42B38AD0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A625D053-ACF4-43AF-8A74-1BA3D744B82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748E6B02-DF21-4A36-8005-45D950C3DC3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1ED4DDF9-D594-4AE4-AF9F-F950EA6C4D0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C8ED2BFE-3304-4887-B880-8B21EEF99A8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91617DC-9545-4048-9AFF-396E19A2A9E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7BCA873-0F11-46B7-AC0F-DD66180CCBA5}"/>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B5B84166-6551-4F45-A6DA-09D5A694C3B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D349D753-C4B8-4F37-B4C4-7ECC49F699FF}"/>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F659EE97-6311-498B-8495-AEEF717FC6A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BE0ED92C-6ADB-4C9A-A062-4BBE7C3F48C1}"/>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E6572F7F-5BFD-4E6D-8386-1CF5D977982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5B865395-3123-4C62-B642-97996F3CD7E1}"/>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D9E19629-6A86-49EB-96FD-DA965B05EF8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4F4D14D-3C77-4B3A-B06D-316B412837F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1F6D7A04-74E1-4662-AB73-9C53ADA33EC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3137F69B-2BB0-4FB9-BA35-B93CD220A66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EE7A9C1F-962A-4F28-909F-23A13B8AB1C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D2BC37A5-AD67-4A18-9007-458DEC7128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AB0953C9-4675-4606-AFED-ED606918DCF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CC9C28C9-ADAA-4145-A33A-AA44B9111C4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3255DE76-CDB1-45EF-8C77-D0D35516AC8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3E710B96-DEEE-45E2-AAAD-34E75B424CB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C8F983DD-1D39-47A2-980F-A2C548B5041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60A4F2E1-513D-4069-9CDB-A74B638CA4A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45C31FC2-E18C-4340-86AE-E43ED1014CE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336EE885-CF43-45F3-A36C-D1EE7112B58B}"/>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267C884D-B1E3-4A54-9D8B-C3A54A4AD67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863E44F7-F2A9-4F6F-B56D-AA1CAD74A23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1757F3E1-D11C-4709-B0A5-222C350B6B7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D6E3EEF1-D9E0-417F-8D07-91966A5E783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5EEFA09-57FF-4671-85D3-56A6F0867F5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F8D03B20-CD66-47BF-A0EA-9F0FF02C1C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F3282CC6-E578-45BB-9439-974EC571AD4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6C1A3746-BFB9-454D-A23E-005303A08CA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A65E45B7-0075-4124-B2D0-38106554F44F}"/>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C82419F9-D9E1-4A63-800F-AB98EF06D0B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FBBB24E4-EB82-48E8-8EA1-61464134C7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D9491D6E-092F-482B-A15C-265FE0B59F92}"/>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B2B48CE4-4628-4CC4-9B36-B4B3819CC01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2202DB01-0962-44C8-9EFE-BB09F7BC6C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602B7D5B-CC3B-45A5-87B3-28886DB53B20}"/>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8E4BDA49-0B6C-41CF-8F33-F0308B42137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CB45FF18-C4ED-4AD5-8E25-151DF0A1C4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D4313E76-B251-4944-8C27-A7AAF0ED2E5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CBC01E5A-DAA9-4580-B9A6-355B3BD4EBF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9C1F4AB5-6A5E-4DB4-982D-1C8E321BA3B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3DB969D2-E838-4405-83F0-9BDF16E7528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8EEE926B-955F-460F-8518-1390960DAA47}"/>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FA05FDE8-0922-4B2C-B21C-B7E67F1EAC5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E89C3F8B-670B-4FEB-844F-73E05BEBBA7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C252E283-2653-41AA-A637-2D4B07D3340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F5EAF8DE-C5A1-4FD5-93F0-A651F3CE2A06}"/>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9D88215A-95B7-4763-8CDB-ECE3B926B72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CA0C89BD-F72B-4A8B-BEFB-CFF3E4920D2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16719E4-10B8-4B20-9451-0C522586FC1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BB8864C0-3BCF-40C8-8A3F-861CD9D067F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B311A03-0D84-46A8-B4A4-CDF88D1FA82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F62B779-DAD6-483A-AC1E-03BE629CA6A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9F7CB855-CFDB-4EF0-90D2-DED321B24FF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B25AC042-D07D-47E4-A13B-388276C029E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4AA6B928-9916-487F-A64A-8BD9C5B3132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CD47DD8B-C7E8-4353-B318-197939BCA73D}"/>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1945582E-8FA6-4AD8-AC00-B2EC41E3CA8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18A150E0-D03D-43FD-B358-2A61472FAC4C}"/>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EC7A3E5F-A304-4CA8-AB47-A4026218593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46893B0F-3401-4EF6-8167-89FCF9FF84A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C3693FC8-BB11-457D-8C98-18674643963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9490488-9C0E-49EF-A0DD-70828B73FEFF}"/>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5F62FCA1-9FDD-4C74-84B9-697C82911A9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E4D48459-A4D5-4279-892A-FD160839FDE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C257EF1C-A209-483B-8AE5-B03474B585A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ECE7FD71-BD7E-413F-9690-90CCE03F3AE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8F4E10C-E12F-4F1B-B120-8A9F3F2BA8F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6479F0C7-295F-493B-83CB-56A79592967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03E8F6AB-9C30-4A2C-AE3C-AE17863CCBB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F370BEE1-8224-41D5-BD52-CE7D87E54CD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680CC096-0D36-4050-87F1-97F1420C84F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D0A05C2-E38F-460C-A43A-EBE69EFD483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9C4DCF91-56A3-40CF-8226-630B8614319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579BC760-1934-4751-9A52-F5EDE7F6471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33026630-F668-4083-99B5-9F39D35ACB4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A7AFBEDE-738B-4904-B41D-20E8DBDAF7A8}"/>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A0F7AC58-7D01-4D26-9C1F-CAE9738CD2C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084C6F66-7C70-4960-BADA-24F240A3B3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FFE45328-3D40-4BB3-803B-A721D8D290B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7D1AA08D-10B7-4B57-B2C8-0968A0B3CE4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E0C4EE85-1CCC-4829-AC96-3613F9C5D62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939A6D85-22EC-4633-8536-9C6CB44E65C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5ECBE8B1-F44F-4E62-831C-E3F6CE6A4B32}"/>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4185D187-C72E-4200-AC1F-A7BF4783FCD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2E38E6A7-C77A-48CC-9761-AB305BAAAED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802ABA17-91E7-455D-A772-A56157A3059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31EA4883-60A9-412F-9F84-112B488BDC2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A20EA6E0-0372-4228-AE2E-7CF9DCEB337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EC8B3504-CFBA-48AD-88BA-B16EA9911BF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C71209B9-D0F3-4308-959B-ECA64CA29904}"/>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B799973B-2428-4B85-B8A5-BA2A239C29D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57305AB0-0877-438B-BD0B-E25E5E941666}"/>
              </a:ext>
            </a:extLst>
          </p:cNvPr>
          <p:cNvGrpSpPr/>
          <p:nvPr/>
        </p:nvGrpSpPr>
        <p:grpSpPr>
          <a:xfrm rot="19133235">
            <a:off x="8559421" y="124672"/>
            <a:ext cx="600107" cy="589058"/>
            <a:chOff x="493900" y="2994525"/>
            <a:chExt cx="2119975" cy="2090650"/>
          </a:xfrm>
        </p:grpSpPr>
        <p:sp>
          <p:nvSpPr>
            <p:cNvPr id="192" name="Google Shape;4843;p41">
              <a:extLst>
                <a:ext uri="{FF2B5EF4-FFF2-40B4-BE49-F238E27FC236}">
                  <a16:creationId xmlns:a16="http://schemas.microsoft.com/office/drawing/2014/main" id="{B060E510-33BC-41A1-92E7-6C413CAB324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8D94B611-D805-44DF-B5DA-5B2D7F0F5F5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AEDB2AD7-C77A-4BF0-8659-B9E4873B9DF8}"/>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219B7C28-7A42-416D-882D-9EEF0B47ACE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DF5FD55E-52C9-4B5D-8FF6-946B0E302D47}"/>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501B8FEA-D7DA-47AA-84F7-672DA8E57DAC}"/>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416064F3-016F-4877-9139-FEE40950B18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1F56F04-4D80-422C-9833-156A94E88C3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3FAE1423-28CB-427E-A657-4E7C4F4B318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52B7D383-0B42-4A05-A5DE-6C3DE2D9CE28}"/>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28AB9785-1000-4F9E-B7CA-1CD669B89FB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0D39EB73-C8D3-49E0-89DF-B0D2DB03D42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D2F16D10-CFB8-4CD3-A026-A18115296CC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7972A63-3FF1-4B5E-987A-3BA7784E671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D866912F-E5DF-4808-8301-828D1AE8DD7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11984D19-6B01-4F26-AD45-EFB72689B76E}"/>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1BA75D77-E356-4C82-84A3-3B4FA5A71E4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AE2C3100-1886-4F3F-BA05-B86EAE24E51C}"/>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A6256905-12C9-4961-B78B-DFE2A2BB110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076199D6-B00D-43C2-9B0F-F7F1D91AD584}"/>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993F80F6-3E35-4118-B6F0-62269BA237AA}"/>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E9A13733-3564-4F9C-9222-DD8F3FDE5A4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FC531F9F-7EB7-4533-9066-4771B5560EA8}"/>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688CD8F3-AE4E-4380-86AB-B03F85F15FA5}"/>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7ED9EC7-DF38-405B-8137-65C1F5B2DBA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0F85EC49-7C6C-40F9-AF9F-4F67F9E53F2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05F14CCD-95A7-4E3F-9766-0B885DB6F79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050863FD-6F97-4683-8FBE-165F3E722381}"/>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F1FCA5AF-B94C-4316-985F-257F0031D5D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AA9B9533-B810-4B93-866A-85C99700EFC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41A1D98B-74F1-4437-A53F-F1969352FE0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836286BE-6C60-40CD-956D-CF3D07A7202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1249132A-11FF-4F12-AC86-46731B5241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EB50ACA-DB83-4029-B2A5-1C1CB90F86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EA5B30D3-E999-4D3F-AC50-576987270DD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05D99BB8-3213-4850-B23C-B1609B771C7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CFD77D18-A5C1-4B08-95DE-384CC91D9F9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8397B09F-3361-4907-A923-491C7A47BC9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1288BF8-DEB4-460D-BAA7-1F8B070A598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18ABA650-9F9F-4B0F-88AF-CA0A2E6042F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0F22E85C-6F9C-4F1F-9EEC-918D6A1BCD3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A49B621-6044-467E-8E49-5E828D42A9E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346D4CBC-C484-46CC-9C46-AF4B41F5B0E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29D1C1B6-18E0-43BF-B682-7B59BD8F1AF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FF75CB11-C4CF-49D9-9FE0-BFB9F1D3618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1F98EF-827C-48C5-951C-30D2315BE4AF}"/>
              </a:ext>
            </a:extLst>
          </p:cNvPr>
          <p:cNvGrpSpPr/>
          <p:nvPr/>
        </p:nvGrpSpPr>
        <p:grpSpPr>
          <a:xfrm rot="19133235">
            <a:off x="8560941" y="1552723"/>
            <a:ext cx="600107" cy="589058"/>
            <a:chOff x="493900" y="2994525"/>
            <a:chExt cx="2119975" cy="2090650"/>
          </a:xfrm>
        </p:grpSpPr>
        <p:sp>
          <p:nvSpPr>
            <p:cNvPr id="238" name="Google Shape;4843;p41">
              <a:extLst>
                <a:ext uri="{FF2B5EF4-FFF2-40B4-BE49-F238E27FC236}">
                  <a16:creationId xmlns:a16="http://schemas.microsoft.com/office/drawing/2014/main" id="{088725BF-23D9-4E51-84C8-07FB87C08D1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3421A20E-9477-4CE2-BAFD-E84C5992DD6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6005C1D7-3DDB-4381-976F-D8BE4288F87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7883D39B-386F-4B56-9EE1-095F528C644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0360EB8-2014-4FAF-AC8F-8A3F76B190AF}"/>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7662C32F-D459-4CA8-A80D-078D43CDAD8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C03111FD-7481-48AF-80CC-D1C40EFBF91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BC3D9BF4-E567-4FC0-AFCD-8B9E5C9AA603}"/>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D8CFF88A-DCDB-4272-A110-80A96A7A81A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33047EB6-389E-4061-B692-41C1FE554F6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4C39B101-79CB-48CF-AA15-E06F7FBDDA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E430499A-AE4D-43E3-B5BD-DEF1FE6281F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0C9926F0-AD0B-4269-9F72-538607116B3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40903C2C-D669-4574-BAB9-9289059556C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3FDA04E6-AB77-49D2-9C74-0AAA73AEFE8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E33FBD9-1492-484C-B448-D45046AD345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952A369F-E05B-41B1-B9C3-E0D916E76C3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8D079368-06CE-4571-971A-16DD7D2E991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820BF0E3-B082-4660-80FC-C4C7BA74E47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6B25D94E-B422-4874-99B1-04EADDFFAC3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3CCA5642-3CF3-485E-BBD2-580D72F7E33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3FCAA4BC-9104-4DCC-BD14-5CFC0F21E4F0}"/>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02E64273-8150-408B-B40E-641D4EF444D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4AADE8B8-62E3-4ECB-8B40-AADF31845B5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B301CCD8-778D-4214-B135-B580A4ED02A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CE6F9612-84B6-4B90-883F-CA32A156CF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1759D21C-C2E5-40D8-8C2D-2F4AFC69C2D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9DDFF73D-0F2A-4BD8-B4A0-D006E1134C6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0309B6F8-5262-4A3D-B5D4-6A865556079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A7D94861-BD66-4BC9-949A-41523711511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7F529DC4-C08C-4D60-8219-7406C0C8537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318E7823-013F-4380-9526-8C03763A8F5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EFF27160-07FF-4834-A7D3-B570BC09FD2F}"/>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C54F6A90-C11E-49BA-BFDB-35CAFDCB501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45685B37-2753-4A66-A6A1-8D82E5F5DA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8224E3B5-7030-4BBC-9348-5C0BC53BBDA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D94A679F-2F65-4EB4-BE26-0F9C3008675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A114468-3A52-4868-88B2-7CF85C8D9F9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0881CD56-EF31-4250-9ED1-825B3EB7DD0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FC2BC0C7-8ADC-490C-8861-B44ABC7743A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81E25E19-E4F7-43A7-A26E-6DC22EC678B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AA5C36E9-944B-4DE2-8C01-B0540908C62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EFCF8E44-B9D3-4913-B076-894BDA8E7E7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8B536DE1-5CB9-4C95-A831-0FDC97CC42E1}"/>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595DC36C-DE88-4753-84D9-F76338CFF96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60D0987D-80E5-4619-96AD-E7BB9028E557}"/>
              </a:ext>
            </a:extLst>
          </p:cNvPr>
          <p:cNvGrpSpPr/>
          <p:nvPr/>
        </p:nvGrpSpPr>
        <p:grpSpPr>
          <a:xfrm rot="19133235">
            <a:off x="8545250" y="2990445"/>
            <a:ext cx="600107" cy="589058"/>
            <a:chOff x="493900" y="2994525"/>
            <a:chExt cx="2119975" cy="2090650"/>
          </a:xfrm>
        </p:grpSpPr>
        <p:sp>
          <p:nvSpPr>
            <p:cNvPr id="284" name="Google Shape;4843;p41">
              <a:extLst>
                <a:ext uri="{FF2B5EF4-FFF2-40B4-BE49-F238E27FC236}">
                  <a16:creationId xmlns:a16="http://schemas.microsoft.com/office/drawing/2014/main" id="{80DBFF8F-5B39-4C01-B767-A7849B71E26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9CF5BFC-742C-4680-9AD1-7180B2D054F6}"/>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8D970BBF-831D-45DE-9260-9D3DCBB2378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5815177A-CEDB-4FB9-A661-A5D1D170D1E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86465EF4-9699-41F5-93C1-58B893E6ABE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F6A33012-860C-46DF-BE70-F1C3568051EE}"/>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F88B4CD1-DA88-4D29-A65B-D7015F1A4AE4}"/>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6448F895-4050-4492-9979-1E1F8CC4D75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F5ECB7EF-0FE8-4E06-841D-1322C9A449EB}"/>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0CE986DE-1E1E-4CB7-B615-094E3ECA63A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350185A7-7C23-4143-875C-BD883B17F81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93FF4BD1-3CDF-42AD-9D35-47BF64973EA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A1E3625C-B1E5-484C-BFD3-50965BE66D7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A67C49ED-0BCC-4206-A4D8-4E75A911432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8D05C39B-1C69-4522-BDA5-42FA5561480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C6609FD2-6BCC-463E-8708-B57C4DD67B0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F5FC282-0ECD-4048-AF4E-4EC7292C0C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C82FF152-465B-475E-BEB8-9A224D84E56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0AF8FA75-4E91-4F69-A821-E7FA258DEFB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A29D9C8D-6667-4B3C-ACE7-C72EA4B15B87}"/>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5722F873-C3A1-42CD-9B92-DBE9770C78F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0EFC1E5F-5CFA-4804-926A-71272B30E0C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B88DF1DA-51A5-4E80-BA38-A290933D978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A4411E42-414C-4E71-979F-08E6D2B5DA8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E428C70F-1F16-4697-AF7B-A3CB9C45E30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372E519B-0E6B-4A73-8A1D-F2A5901606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ECEC8021-E4FA-40F2-99E4-F9C7491B3CD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2711F5F4-AAF7-495B-BD20-180645165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86C18447-42AA-498C-B60B-F00B8E4B608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21FAEA0-5C5E-454A-975D-F5CD810C41BF}"/>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F7E8BC06-5183-4CAB-8251-6F124347F31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7D68DA5B-4F8B-4012-9011-604F7D0EEFBF}"/>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E7D8B042-29F5-457F-A230-9CD51F79B5E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89A8C0FB-ED27-4C9B-9A10-A9A8F4A8052D}"/>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EF70C1AB-9484-4713-B7EF-0ED52A34881D}"/>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8D5A0510-8E56-41B7-86F1-8ADE135A9A9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7FE5BCFD-5F06-4601-9DBF-FDD17096D90E}"/>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4E47FA63-FE00-4622-811D-702D3F878EA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112C03DD-649B-4A02-8349-8C2418B1D65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DB648FDC-AD33-41BB-9276-21B952226DD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C700CAE1-0C7D-4FAD-9D70-17AFB6D3183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0B24013E-01C5-47E3-8E4D-5ECCFAB9AC9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B87EBCE3-29B3-4923-A530-A757898D8F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A7E506A9-30E2-40BE-BD32-EA928B4C835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9670413F-D3F9-48A3-9590-2270DC01EE0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D104BA35-BC9E-4B1A-B5D8-5DD8B99EE039}"/>
              </a:ext>
            </a:extLst>
          </p:cNvPr>
          <p:cNvGrpSpPr/>
          <p:nvPr/>
        </p:nvGrpSpPr>
        <p:grpSpPr>
          <a:xfrm rot="19133235">
            <a:off x="8565350" y="4548483"/>
            <a:ext cx="600107" cy="589058"/>
            <a:chOff x="493900" y="2994525"/>
            <a:chExt cx="2119975" cy="2090650"/>
          </a:xfrm>
        </p:grpSpPr>
        <p:sp>
          <p:nvSpPr>
            <p:cNvPr id="330" name="Google Shape;4843;p41">
              <a:extLst>
                <a:ext uri="{FF2B5EF4-FFF2-40B4-BE49-F238E27FC236}">
                  <a16:creationId xmlns:a16="http://schemas.microsoft.com/office/drawing/2014/main" id="{F769B87E-87F5-41EF-961A-78F3CAC962F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E6B2A164-1BCD-4010-B341-01DB0936C773}"/>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38CBFEB2-349C-4997-8FC0-A3DEDBE3A27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E07EE252-9191-4427-B57D-49CB30F2F1C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FCE89DC9-C127-437F-AB38-9E1CB8A78AF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8DD222A7-BD1D-4924-A082-D62AB706909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9D91585A-4507-42CE-B6EF-30F3C674155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743DD254-27B8-4B8C-B6BF-4768EFA991E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64B1ADCB-E21F-4E86-881F-FF0E26EDFE9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7B9EE9C8-8C1F-4449-9B7E-2258D2F41E3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AF7B2FEB-9C78-4122-BD65-EE216C1D48E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27E3E180-65EE-458B-A8FF-B1F2911D0D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61441808-3E50-402C-A581-F0DF9E05D9C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4F96E2ED-3C06-4982-8983-FB9B84E3DBE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0D73DCFA-1BBA-46D9-801B-A68DC3534C99}"/>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CD6AF240-9585-41D6-8BAD-58F33E1D362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9D04082E-E473-4FB5-96D4-A83A0C073B2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BF2DB687-0F1F-4AED-B942-FC5DF6D0B55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760F4CA8-1596-42F1-B623-06355531E41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9F6F4BF2-25C0-468F-AA7F-E07B7C90020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771E2801-1CE9-438B-A542-1F273553539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EE45E9C9-D549-469A-AE2E-2A6E2D2C7B5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1EC2444-3A3D-421A-9EBE-98048693A61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A091C281-0870-4CD1-830D-2E0B22FCE587}"/>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2B27C919-48AC-4AFD-9939-4447B13CD8D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215B4C7A-8848-4A70-939A-6FE001DCC09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4869F576-4F08-4478-8A70-468AF19DBDE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48A06BA1-4BCD-403B-8251-5192189583D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EC536C23-962E-41F5-B01D-DB35819D88F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D58C2FA-1B76-4968-A321-6C563AEF410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52AC96AF-9610-42E2-8C40-F8457881192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74142CD9-D175-4081-AA9A-9F6F138F20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9B4F9ACB-4107-4A82-84A8-B9DE6448D6B9}"/>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413AD5C3-47DB-4EEE-9387-149F50C15DE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27B93063-5A81-4D5D-802B-900D7C3172A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ACFA1C91-6AD8-4C51-A88A-846A2202A9A2}"/>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D996A82B-B0EC-4793-A1E0-BDF1F15F85F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A1B8B235-3C6D-4354-B9EA-7F5DAF5C1EC8}"/>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4FF8FA15-36E3-4383-9FA4-DE733D4F22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0981EB4F-33DA-40DC-951F-080B3B93696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713D64DA-05D4-4A3F-BAED-72C7E0AAAD22}"/>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F704C0E3-4642-4908-9125-D03A50CB410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6FE6949D-5E88-4AA6-8AC9-E8D4A194291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834A7BD6-A61D-40F5-9E37-B34EDC73F337}"/>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7B85917-93DF-4E07-9D0C-C006A89E74A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30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170</Words>
  <Application>Microsoft Office PowerPoint</Application>
  <PresentationFormat>On-screen Show (16:9)</PresentationFormat>
  <Paragraphs>19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Wingdings</vt:lpstr>
      <vt:lpstr>UTM Avo</vt:lpstr>
      <vt:lpstr>Yeseva One</vt:lpstr>
      <vt:lpstr>Times New Roman</vt:lpstr>
      <vt:lpstr>Raleway</vt:lpstr>
      <vt:lpstr>Tết: Vietnamese Lunar New Year by Slidesgo</vt:lpstr>
      <vt:lpstr>PowerPoint Presentation</vt:lpstr>
      <vt:lpstr>Bài 15 : Sắp xếp nhà cửa gọn gàng để đón Tết ( tiếp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84986</cp:lastModifiedBy>
  <cp:revision>11</cp:revision>
  <dcterms:modified xsi:type="dcterms:W3CDTF">2023-02-12T01:35:41Z</dcterms:modified>
</cp:coreProperties>
</file>