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275" r:id="rId7"/>
    <p:sldId id="266" r:id="rId8"/>
    <p:sldId id="276" r:id="rId9"/>
    <p:sldId id="277" r:id="rId10"/>
    <p:sldId id="289" r:id="rId11"/>
    <p:sldId id="267" r:id="rId12"/>
    <p:sldId id="279" r:id="rId13"/>
    <p:sldId id="294" r:id="rId14"/>
    <p:sldId id="295" r:id="rId15"/>
    <p:sldId id="296" r:id="rId16"/>
    <p:sldId id="268" r:id="rId17"/>
    <p:sldId id="281" r:id="rId18"/>
    <p:sldId id="269" r:id="rId19"/>
    <p:sldId id="282" r:id="rId20"/>
    <p:sldId id="270" r:id="rId21"/>
    <p:sldId id="283" r:id="rId22"/>
    <p:sldId id="290" r:id="rId23"/>
    <p:sldId id="271" r:id="rId24"/>
    <p:sldId id="284" r:id="rId25"/>
    <p:sldId id="285" r:id="rId26"/>
    <p:sldId id="272" r:id="rId27"/>
    <p:sldId id="286" r:id="rId28"/>
    <p:sldId id="273" r:id="rId29"/>
    <p:sldId id="287" r:id="rId30"/>
    <p:sldId id="274" r:id="rId31"/>
  </p:sldIdLst>
  <p:sldSz cx="9144000" cy="5143500" type="screen16x9"/>
  <p:notesSz cx="6858000" cy="9144000"/>
  <p:embeddedFontLst>
    <p:embeddedFont>
      <p:font typeface="HP-211"/>
      <p:regular r:id="rId33"/>
      <p:bold r:id="rId34"/>
      <p:italic r:id="rId35"/>
      <p:boldItalic r:id="rId36"/>
    </p:embeddedFont>
    <p:embeddedFont>
      <p:font typeface="DFPOP1-W9" charset="-128"/>
      <p:regular r:id="rId37"/>
    </p:embeddedFont>
    <p:embeddedFont>
      <p:font typeface="HL Hoctro" charset="0"/>
      <p:regular r:id="rId38"/>
    </p:embeddedFont>
    <p:embeddedFont>
      <p:font typeface="宋体" pitchFamily="2" charset="-122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Arial-Rounded" charset="0"/>
      <p:regular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94"/>
            <p14:sldId id="295"/>
            <p14:sldId id="296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0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8CB823"/>
    <a:srgbClr val="F14420"/>
    <a:srgbClr val="C4D836"/>
    <a:srgbClr val="920000"/>
    <a:srgbClr val="F56636"/>
    <a:srgbClr val="EF2A19"/>
    <a:srgbClr val="A9250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9" d="100"/>
          <a:sy n="99" d="100"/>
        </p:scale>
        <p:origin x="-304" y="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56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904" y="1470947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470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16560" y="551227"/>
            <a:ext cx="8503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Dê mẹ dặn dê con chỉ được mở cửa khi nghe tiếng mẹ.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60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904" y="1470947"/>
            <a:ext cx="4066384" cy="3377477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57316" y="110086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87944" y="694861"/>
            <a:ext cx="8503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 gõ cửa và giả giọng dê mẹ. 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63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904" y="1470947"/>
            <a:ext cx="4066384" cy="3377477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8490" y="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chuyện, 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dê mẹ đã nói gì với đàn con?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16560" y="551227"/>
            <a:ext cx="8503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chuyện, dê mẹ khen đàn con ngoan.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79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83458" y="605343"/>
            <a:ext cx="7375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4.Viết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42240" y="207704"/>
            <a:ext cx="9001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5.Chọn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67886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475 0.294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172599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</a:t>
            </a:r>
            <a:r>
              <a:rPr lang="en-US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 </a:t>
            </a:r>
            <a:r>
              <a:rPr lang="en-US" altLang="zh-CN" sz="2800" i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00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00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:a16="http://schemas.microsoft.com/office/drawing/2014/main" xmlns="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2480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7550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Chọn chữ 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Quan </a:t>
            </a:r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 tranh dưới đây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28227" y="2537890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>
                <a:latin typeface="Arial-Rounded" charset="0"/>
                <a:ea typeface="Arial-Rounded" charset="0"/>
                <a:cs typeface="Arial-Rounded" charset="0"/>
              </a:rPr>
              <a:t>. </a:t>
            </a:r>
            <a:endParaRPr lang="en-US" sz="1400" smtClean="0">
              <a:latin typeface="Arial-Rounded" charset="0"/>
              <a:ea typeface="Arial-Rounded" charset="0"/>
              <a:cs typeface="Arial-Rounded" charset="0"/>
            </a:endParaRPr>
          </a:p>
          <a:p>
            <a:pPr indent="361950">
              <a:lnSpc>
                <a:spcPct val="150000"/>
              </a:lnSpc>
            </a:pPr>
            <a:r>
              <a:rPr lang="en-US" sz="1400" smtClean="0">
                <a:latin typeface="Arial-Rounded" charset="0"/>
                <a:ea typeface="Arial-Rounded" charset="0"/>
                <a:cs typeface="Arial-Rounded" charset="0"/>
              </a:rPr>
              <a:t>Một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63408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1404" y="219172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solidFill>
                  <a:srgbClr val="679C31"/>
                </a:solidFill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solidFill>
                <a:srgbClr val="679C31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8726" y="413747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6" grpId="0" animBg="1"/>
      <p:bldP spid="37" grpId="0"/>
      <p:bldP spid="38" grpId="0"/>
      <p:bldP spid="40" grpId="0"/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904" y="1470947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470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0" y="591867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0" y="109665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chuyện, </a:t>
            </a:r>
            <a:r>
              <a:rPr lang="en-US" altLang="zh-CN" sz="32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dê mẹ đã nói gì với đàn con?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1037</Words>
  <Application>Microsoft Office PowerPoint</Application>
  <PresentationFormat>On-screen Show (16:9)</PresentationFormat>
  <Paragraphs>141</Paragraphs>
  <Slides>27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HP-211</vt:lpstr>
      <vt:lpstr>DFPOP1-W9</vt:lpstr>
      <vt:lpstr>Times New Roman</vt:lpstr>
      <vt:lpstr>HL Hoctro</vt:lpstr>
      <vt:lpstr>华康少女文字W5</vt:lpstr>
      <vt:lpstr>宋体</vt:lpstr>
      <vt:lpstr>Calibri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104</cp:revision>
  <dcterms:created xsi:type="dcterms:W3CDTF">2020-08-13T09:19:08Z</dcterms:created>
  <dcterms:modified xsi:type="dcterms:W3CDTF">2023-03-02T05:47:18Z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