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99FF"/>
    <a:srgbClr val="0000FF"/>
    <a:srgbClr val="99FF99"/>
    <a:srgbClr val="66FFCC"/>
    <a:srgbClr val="66FF33"/>
    <a:srgbClr val="99FF33"/>
    <a:srgbClr val="00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855" y="2618992"/>
            <a:ext cx="7826289" cy="201926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2160" y="188844"/>
            <a:ext cx="544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36" y="148407"/>
            <a:ext cx="8705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chở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29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86" y="206563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499" y="217227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354" y="217227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209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4240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8325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87083" y="612550"/>
            <a:ext cx="7482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92802" y="1018184"/>
            <a:ext cx="46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67955" y="1018184"/>
            <a:ext cx="3600000" cy="16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3368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8351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4716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257089" y="1482329"/>
            <a:ext cx="4392000" cy="9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28091" r="7631" b="20539"/>
          <a:stretch/>
        </p:blipFill>
        <p:spPr>
          <a:xfrm>
            <a:off x="1254870" y="3476107"/>
            <a:ext cx="6540257" cy="32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4321" y="2927106"/>
            <a:ext cx="9432642" cy="18834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336" y="1754966"/>
            <a:ext cx="8305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31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 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 MỘT CHỮ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5932" y="2105561"/>
            <a:ext cx="585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603" y="379833"/>
            <a:ext cx="4754440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3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2656" y="2827450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76 – 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10826"/>
              </p:ext>
            </p:extLst>
          </p:nvPr>
        </p:nvGraphicFramePr>
        <p:xfrm>
          <a:off x="5606177" y="369888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546" y="113507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089" y="113507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2089" y="194805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546" y="283293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2089" y="283293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6178" y="160325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579362" y="3844140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852834" y="4606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122161" y="41707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426961" y="536813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884162" y="5368139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79361" y="5368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6878" y="4107725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42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6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4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9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44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00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29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76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2650763" y="2081487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045694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3079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80587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55982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30055" y="425480"/>
            <a:ext cx="5134158" cy="308230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2" y="532590"/>
            <a:ext cx="1440000" cy="118850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35717"/>
              </p:ext>
            </p:extLst>
          </p:nvPr>
        </p:nvGraphicFramePr>
        <p:xfrm>
          <a:off x="5690538" y="482229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38907" y="124741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06450" y="124741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6450" y="206039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5483" y="294527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06450" y="294527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0539" y="171559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661862" y="412535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05481" y="487941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204661" y="448458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509461" y="564935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966662" y="5649350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661861" y="564935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66226" y="4251776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15462" y="2799900"/>
            <a:ext cx="25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– 4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52" y="2013726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50" y="532590"/>
            <a:ext cx="1440000" cy="11885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48" y="2036074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8" y="2036075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8" y="2035995"/>
            <a:ext cx="468000" cy="464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36" y="558674"/>
            <a:ext cx="1440000" cy="118850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181546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42397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083347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45870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3085" y="2105561"/>
            <a:ext cx="496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95" y="346148"/>
            <a:ext cx="308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88190" y="1556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19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971221" y="231809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20104" y="1904443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535790" y="3080098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88190" y="3080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88820" y="1563541"/>
            <a:ext cx="82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671851" y="232554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920734" y="191188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236420" y="308754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88821" y="3087541"/>
            <a:ext cx="82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33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381040" y="1570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4664070" y="233298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912953" y="1919327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228639" y="3094982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381040" y="3094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65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9517" y="1519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78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492547" y="2281722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741430" y="186806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057116" y="3043721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209517" y="3043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73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818759" y="1512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93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8101789" y="22742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350672" y="186062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666358" y="303628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818759" y="3036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7163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10" y="70598"/>
            <a:ext cx="460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9352" y="1314528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 – 5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30039" y="1345339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46 – 4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6195" y="1405654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99 – 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38117" y="1345339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75 – 3 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46536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18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029567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78450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594136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46536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13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286279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46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14582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39470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71039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286279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521690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75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49993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74881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506450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21690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764854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99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793157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18045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749614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764854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7" y="94564"/>
            <a:ext cx="623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2" y="679339"/>
            <a:ext cx="3468925" cy="2054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0" y="2790419"/>
            <a:ext cx="3401863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8" y="4732653"/>
            <a:ext cx="3316511" cy="1798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56" y="1145204"/>
            <a:ext cx="2703862" cy="4726078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3506732" y="3905991"/>
            <a:ext cx="2594670" cy="1116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endCxn id="12" idx="1"/>
          </p:cNvCxnSpPr>
          <p:nvPr/>
        </p:nvCxnSpPr>
        <p:spPr>
          <a:xfrm>
            <a:off x="3506732" y="2005066"/>
            <a:ext cx="2585524" cy="150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506732" y="2125347"/>
            <a:ext cx="2576378" cy="350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222</Words>
  <Application>Microsoft Office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46</cp:revision>
  <dcterms:created xsi:type="dcterms:W3CDTF">2020-08-13T02:00:35Z</dcterms:created>
  <dcterms:modified xsi:type="dcterms:W3CDTF">2020-08-27T09:41:33Z</dcterms:modified>
</cp:coreProperties>
</file>