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6" r:id="rId3"/>
    <p:sldId id="259" r:id="rId4"/>
    <p:sldId id="256" r:id="rId5"/>
    <p:sldId id="269" r:id="rId6"/>
    <p:sldId id="263" r:id="rId7"/>
    <p:sldId id="270" r:id="rId8"/>
    <p:sldId id="271" r:id="rId9"/>
    <p:sldId id="272" r:id="rId10"/>
    <p:sldId id="27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99"/>
    <a:srgbClr val="99FF33"/>
    <a:srgbClr val="FFFF66"/>
    <a:srgbClr val="66FFCC"/>
    <a:srgbClr val="FF0066"/>
    <a:srgbClr val="99FF66"/>
    <a:srgbClr val="FF7C80"/>
    <a:srgbClr val="FF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4D7E-77B7-47D1-BE43-6E635A285403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EF2B5-0651-4398-894B-BCAEF3D4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0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F2B5-0651-4398-894B-BCAEF3D41C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61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F2B5-0651-4398-894B-BCAEF3D41C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6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F2B5-0651-4398-894B-BCAEF3D41C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F2B5-0651-4398-894B-BCAEF3D41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2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F2B5-0651-4398-894B-BCAEF3D41C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71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F2B5-0651-4398-894B-BCAEF3D41C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4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F2B5-0651-4398-894B-BCAEF3D41C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23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F2B5-0651-4398-894B-BCAEF3D41C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10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F2B5-0651-4398-894B-BCAEF3D41C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52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F2B5-0651-4398-894B-BCAEF3D41C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3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8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9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57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6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10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02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74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5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6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4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5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-SGK-TV" pitchFamily="2" charset="0"/>
              </a:rPr>
              <a:t> 32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-SGK-TV" pitchFamily="2" charset="0"/>
              </a:rPr>
              <a:t>PHÉP TRỪ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-SGK-TV" pitchFamily="2" charset="0"/>
              </a:rPr>
              <a:t>CHO SỐ CÓ </a:t>
            </a:r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HAI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-SGK-TV" pitchFamily="2" charset="0"/>
              </a:rPr>
              <a:t>CHỮ 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(tr.62)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294" y="168491"/>
            <a:ext cx="47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30831" y="1513701"/>
            <a:ext cx="218544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47 + 20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7181" y="2950748"/>
            <a:ext cx="213909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56 + 41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231834" y="1268432"/>
            <a:ext cx="651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849584" y="1503402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– 20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462897" y="1503402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– 47 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231834" y="2626224"/>
            <a:ext cx="684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849584" y="2912322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97 – 56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462897" y="2895753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97 – 41 </a:t>
            </a: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15" y="63240"/>
            <a:ext cx="8534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cầm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ghi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6" t="65609" r="28571" b="9380"/>
          <a:stretch/>
        </p:blipFill>
        <p:spPr>
          <a:xfrm>
            <a:off x="4764031" y="3846407"/>
            <a:ext cx="3111274" cy="23379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8" t="30784" r="59957" b="39394"/>
          <a:stretch/>
        </p:blipFill>
        <p:spPr>
          <a:xfrm>
            <a:off x="461440" y="1140458"/>
            <a:ext cx="2472511" cy="23086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84" t="29822" r="16234" b="40164"/>
          <a:stretch/>
        </p:blipFill>
        <p:spPr>
          <a:xfrm>
            <a:off x="6305406" y="1068223"/>
            <a:ext cx="2558142" cy="2375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35" t="59283" r="50757" b="9548"/>
          <a:stretch/>
        </p:blipFill>
        <p:spPr>
          <a:xfrm>
            <a:off x="1937778" y="3525606"/>
            <a:ext cx="2566582" cy="2615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616" y="3308567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Nam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58825" y="3164474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Mai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45163" y="6096943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Việt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9438" y="6138961"/>
            <a:ext cx="162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Rô-bốt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3223" y="1340724"/>
            <a:ext cx="1736905" cy="86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89 - 60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28193" y="3969108"/>
            <a:ext cx="1512000" cy="93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58 - 30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06886" y="3925927"/>
            <a:ext cx="1890701" cy="104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67 - 36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55399" y="1572829"/>
            <a:ext cx="1572793" cy="86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65 - 41</a:t>
            </a: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Đo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thấp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25782" r="15530" b="15151"/>
          <a:stretch/>
        </p:blipFill>
        <p:spPr>
          <a:xfrm>
            <a:off x="1377489" y="1717377"/>
            <a:ext cx="6602186" cy="35465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723901" y="5467513"/>
            <a:ext cx="5676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rô-bốt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 B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cao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nhất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rô-bốt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 A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thấp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nhất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9939"/>
            <a:ext cx="9037983" cy="6748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6857" y="703459"/>
            <a:ext cx="43974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.VnAristote" panose="020B7200000000000000" pitchFamily="34" charset="0"/>
                <a:cs typeface="JasmineUPC" panose="02020603050405020304" pitchFamily="18" charset="-34"/>
              </a:rPr>
              <a:t>Trß ch¬i</a:t>
            </a:r>
            <a:endParaRPr lang="en-US" sz="660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latin typeface=".VnAristote" panose="020B7200000000000000" pitchFamily="34" charset="0"/>
              <a:cs typeface="Jasmine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4312" y="1130758"/>
            <a:ext cx="7575235" cy="1626437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Down">
              <a:avLst>
                <a:gd name="adj" fmla="val 21458155"/>
              </a:avLst>
            </a:prstTxWarp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ea typeface="Segoe UI Black" panose="020B0A02040204020203" pitchFamily="34" charset="0"/>
                <a:cs typeface="Arial-SGK-TV" pitchFamily="2" charset="0"/>
              </a:rPr>
              <a:t>HÁI NẤM</a:t>
            </a:r>
          </a:p>
        </p:txBody>
      </p:sp>
    </p:spTree>
    <p:extLst>
      <p:ext uri="{BB962C8B-B14F-4D97-AF65-F5344CB8AC3E}">
        <p14:creationId xmlns:p14="http://schemas.microsoft.com/office/powerpoint/2010/main" val="89497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388" y="1408161"/>
            <a:ext cx="85140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Dán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: 6, 12, 34, 35, 50, 67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sáu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lượt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gieo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sắc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Hái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thúc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hái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52057" y="261257"/>
            <a:ext cx="3037114" cy="9035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1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60" t="22895" r="29601" b="10727"/>
          <a:stretch/>
        </p:blipFill>
        <p:spPr>
          <a:xfrm>
            <a:off x="224590" y="-5347"/>
            <a:ext cx="7892716" cy="6863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48" b="74444" l="53698" r="7760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99" t="40309" r="20238" b="21596"/>
          <a:stretch/>
        </p:blipFill>
        <p:spPr>
          <a:xfrm>
            <a:off x="7468745" y="-5347"/>
            <a:ext cx="1790827" cy="186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</TotalTime>
  <Words>227</Words>
  <Application>Microsoft Office PowerPoint</Application>
  <PresentationFormat>On-screen Show (4:3)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Arial-SGK-TV</vt:lpstr>
      <vt:lpstr>JasmineUPC</vt:lpstr>
      <vt:lpstr>.VnAristote</vt:lpstr>
      <vt:lpstr>Arial</vt:lpstr>
      <vt:lpstr>Calibri</vt:lpstr>
      <vt:lpstr>Calibri Light</vt:lpstr>
      <vt:lpstr>Segoe UI Black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Administrator</cp:lastModifiedBy>
  <cp:revision>60</cp:revision>
  <dcterms:created xsi:type="dcterms:W3CDTF">2020-08-13T02:00:35Z</dcterms:created>
  <dcterms:modified xsi:type="dcterms:W3CDTF">2021-03-27T11:57:08Z</dcterms:modified>
</cp:coreProperties>
</file>