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7" r:id="rId9"/>
    <p:sldId id="264" r:id="rId10"/>
    <p:sldId id="268" r:id="rId11"/>
    <p:sldId id="265" r:id="rId12"/>
    <p:sldId id="266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8"/>
    <p:restoredTop sz="94649"/>
  </p:normalViewPr>
  <p:slideViewPr>
    <p:cSldViewPr snapToGrid="0" snapToObjects="1">
      <p:cViewPr varScale="1">
        <p:scale>
          <a:sx n="66" d="100"/>
          <a:sy n="66" d="100"/>
        </p:scale>
        <p:origin x="4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9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6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2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0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3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5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5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9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2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4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4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25D1-8653-824D-A6A6-CFD13B2161E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6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6119"/>
            <a:ext cx="7772400" cy="2387600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BÀI 28: </a:t>
            </a:r>
            <a:b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LUYỆN TẬP CHUNG</a:t>
            </a:r>
            <a:endParaRPr lang="en-US" b="1" dirty="0">
              <a:ln>
                <a:solidFill>
                  <a:schemeClr val="accent2"/>
                </a:solidFill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vi-VN" sz="4000" b="1" u="sng" dirty="0">
                <a:solidFill>
                  <a:schemeClr val="bg1"/>
                </a:solidFill>
                <a:latin typeface="+mj-lt"/>
              </a:rPr>
              <a:t>TIẾT 1</a:t>
            </a:r>
            <a:endParaRPr lang="en-US" sz="4000" b="1" u="sng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480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6119"/>
            <a:ext cx="7772400" cy="2387600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BÀI 28: </a:t>
            </a:r>
            <a:b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LUYỆN TẬP CHUNG</a:t>
            </a:r>
            <a:endParaRPr lang="en-US" b="1" dirty="0">
              <a:ln>
                <a:solidFill>
                  <a:schemeClr val="accent2"/>
                </a:solidFill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vi-VN" sz="4000" b="1" u="sng" dirty="0">
                <a:solidFill>
                  <a:schemeClr val="bg1"/>
                </a:solidFill>
                <a:latin typeface="+mj-lt"/>
              </a:rPr>
              <a:t>TIẾT 2</a:t>
            </a:r>
            <a:endParaRPr lang="en-US" sz="4000" b="1" u="sng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707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2" t="15081" r="59227" b="63502"/>
          <a:stretch/>
        </p:blipFill>
        <p:spPr>
          <a:xfrm>
            <a:off x="-139478" y="928176"/>
            <a:ext cx="4213428" cy="4566367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8" t="15494" r="12276" b="75414"/>
          <a:stretch/>
        </p:blipFill>
        <p:spPr>
          <a:xfrm>
            <a:off x="3406670" y="672755"/>
            <a:ext cx="5775961" cy="159026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366260" y="2926050"/>
            <a:ext cx="4777740" cy="155448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chemeClr val="tx1"/>
                </a:solidFill>
              </a:rPr>
              <a:t>Bạn nào  về đích thứ nhất?</a:t>
            </a:r>
          </a:p>
          <a:p>
            <a:r>
              <a:rPr lang="vi-VN" sz="2400" dirty="0">
                <a:solidFill>
                  <a:schemeClr val="tx1"/>
                </a:solidFill>
              </a:rPr>
              <a:t>Bạn nào  về đích thứ hai?</a:t>
            </a:r>
          </a:p>
          <a:p>
            <a:r>
              <a:rPr lang="vi-VN" sz="2400" dirty="0">
                <a:solidFill>
                  <a:schemeClr val="tx1"/>
                </a:solidFill>
              </a:rPr>
              <a:t>Bạn  nào  về đích thứ ba?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272678" y="3211360"/>
            <a:ext cx="744855" cy="32083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thỏ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133873" y="3599423"/>
            <a:ext cx="762953" cy="30559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cáo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133873" y="3896144"/>
            <a:ext cx="808673" cy="335159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sóc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1" t="41564" r="8837" b="42149"/>
          <a:stretch/>
        </p:blipFill>
        <p:spPr>
          <a:xfrm>
            <a:off x="157531" y="1114425"/>
            <a:ext cx="8708622" cy="2438148"/>
          </a:xfrm>
        </p:spPr>
      </p:pic>
      <p:sp>
        <p:nvSpPr>
          <p:cNvPr id="5" name="Rectangle 4"/>
          <p:cNvSpPr/>
          <p:nvPr/>
        </p:nvSpPr>
        <p:spPr>
          <a:xfrm>
            <a:off x="628649" y="4248295"/>
            <a:ext cx="778105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Cáo đứng gần thỏ hay sóc hơn?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1470" y="4803372"/>
            <a:ext cx="778105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Cáo đứng gần </a:t>
            </a:r>
            <a:r>
              <a:rPr lang="vi-VN" sz="2400" b="1" u="sng" dirty="0">
                <a:solidFill>
                  <a:srgbClr val="FF0000"/>
                </a:solidFill>
              </a:rPr>
              <a:t>thỏ</a:t>
            </a:r>
            <a:r>
              <a:rPr lang="vi-VN" sz="2400" dirty="0">
                <a:solidFill>
                  <a:srgbClr val="FF0000"/>
                </a:solidFill>
              </a:rPr>
              <a:t> </a:t>
            </a:r>
            <a:r>
              <a:rPr lang="vi-VN" sz="2400" dirty="0">
                <a:solidFill>
                  <a:schemeClr val="tx1"/>
                </a:solidFill>
              </a:rPr>
              <a:t>hơn.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Block Arc 2"/>
          <p:cNvSpPr/>
          <p:nvPr/>
        </p:nvSpPr>
        <p:spPr>
          <a:xfrm>
            <a:off x="1099768" y="1336415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Block Arc 9"/>
          <p:cNvSpPr/>
          <p:nvPr/>
        </p:nvSpPr>
        <p:spPr>
          <a:xfrm>
            <a:off x="1920761" y="1323911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Block Arc 10"/>
          <p:cNvSpPr/>
          <p:nvPr/>
        </p:nvSpPr>
        <p:spPr>
          <a:xfrm>
            <a:off x="2741754" y="1318962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Block Arc 11"/>
          <p:cNvSpPr/>
          <p:nvPr/>
        </p:nvSpPr>
        <p:spPr>
          <a:xfrm>
            <a:off x="3549281" y="1305185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Block Arc 12"/>
          <p:cNvSpPr/>
          <p:nvPr/>
        </p:nvSpPr>
        <p:spPr>
          <a:xfrm>
            <a:off x="4350220" y="1300781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Block Arc 13"/>
          <p:cNvSpPr/>
          <p:nvPr/>
        </p:nvSpPr>
        <p:spPr>
          <a:xfrm>
            <a:off x="5146971" y="1305185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" name="Block Arc 15"/>
          <p:cNvSpPr/>
          <p:nvPr/>
        </p:nvSpPr>
        <p:spPr>
          <a:xfrm>
            <a:off x="5917448" y="1299298"/>
            <a:ext cx="884910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7" name="Block Arc 16"/>
          <p:cNvSpPr/>
          <p:nvPr/>
        </p:nvSpPr>
        <p:spPr>
          <a:xfrm>
            <a:off x="6802358" y="1303107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8" name="Block Arc 17"/>
          <p:cNvSpPr/>
          <p:nvPr/>
        </p:nvSpPr>
        <p:spPr>
          <a:xfrm rot="190620">
            <a:off x="7634947" y="1318962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2" t="36689" r="48284" b="58500"/>
          <a:stretch/>
        </p:blipFill>
        <p:spPr>
          <a:xfrm>
            <a:off x="437842" y="375839"/>
            <a:ext cx="5536711" cy="882236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8048738" y="3637333"/>
            <a:ext cx="744855" cy="32083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rgbClr val="FF0000"/>
                </a:solidFill>
              </a:rPr>
              <a:t>thỏ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615048" y="3560015"/>
            <a:ext cx="744855" cy="32083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cáo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37445" y="3504861"/>
            <a:ext cx="744855" cy="32083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sóc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802358" y="4484046"/>
            <a:ext cx="744855" cy="32083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rgbClr val="FF0000"/>
                </a:solidFill>
              </a:rPr>
              <a:t>thỏ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63360" r="9676" b="12962"/>
          <a:stretch/>
        </p:blipFill>
        <p:spPr>
          <a:xfrm>
            <a:off x="0" y="271260"/>
            <a:ext cx="8718067" cy="3563321"/>
          </a:xfrm>
        </p:spPr>
      </p:pic>
      <p:sp>
        <p:nvSpPr>
          <p:cNvPr id="5" name="Rectangle 4"/>
          <p:cNvSpPr/>
          <p:nvPr/>
        </p:nvSpPr>
        <p:spPr>
          <a:xfrm>
            <a:off x="628650" y="3834581"/>
            <a:ext cx="7781059" cy="106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Bạn sóc đi đến chỗ hạt dẻ theo đường nào ngắn hơn?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840624" y="2242646"/>
            <a:ext cx="6093373" cy="1139057"/>
          </a:xfrm>
          <a:prstGeom prst="line">
            <a:avLst/>
          </a:prstGeom>
          <a:ln w="206375" cmpd="sng">
            <a:solidFill>
              <a:srgbClr val="61B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63360" r="60106" b="32619"/>
          <a:stretch/>
        </p:blipFill>
        <p:spPr>
          <a:xfrm>
            <a:off x="-1" y="263139"/>
            <a:ext cx="4454390" cy="80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10742" r="58058" b="82698"/>
          <a:stretch/>
        </p:blipFill>
        <p:spPr>
          <a:xfrm>
            <a:off x="344774" y="0"/>
            <a:ext cx="4085284" cy="1133083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t="19569" r="21165" b="34791"/>
          <a:stretch/>
        </p:blipFill>
        <p:spPr>
          <a:xfrm>
            <a:off x="2983043" y="1027907"/>
            <a:ext cx="5532307" cy="556443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201131" y="1255363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01417" y="2369195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95232" y="3474707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03183" y="4588170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03183" y="5797048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6921431"/>
            <a:ext cx="4857718" cy="557213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7200037"/>
            <a:ext cx="4857718" cy="557213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7448186"/>
            <a:ext cx="4857718" cy="557213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7728764"/>
            <a:ext cx="4857718" cy="557213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8026919"/>
            <a:ext cx="4857718" cy="5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0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3426 L 0.06215 -0.755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-3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4051 L 0.02795 -0.6425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-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0.03611 L 0.20295 -0.5004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-2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3935 L 0.05121 -0.3914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9676 L -0.00174 -0.2530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848" y="646958"/>
            <a:ext cx="2920858" cy="412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b) Trong các bút chì ở trên:</a:t>
            </a:r>
          </a:p>
          <a:p>
            <a:pPr marL="342900" indent="-342900">
              <a:buFontTx/>
              <a:buChar char="-"/>
            </a:pPr>
            <a:r>
              <a:rPr lang="vi-VN" sz="2800" dirty="0">
                <a:solidFill>
                  <a:schemeClr val="tx1"/>
                </a:solidFill>
              </a:rPr>
              <a:t>Bút chì nào dài nhất</a:t>
            </a:r>
            <a:r>
              <a:rPr lang="vi-VN" sz="2800" dirty="0" smtClean="0">
                <a:solidFill>
                  <a:schemeClr val="tx1"/>
                </a:solidFill>
              </a:rPr>
              <a:t>?</a:t>
            </a: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vi-VN" sz="2800" dirty="0">
                <a:solidFill>
                  <a:schemeClr val="tx1"/>
                </a:solidFill>
              </a:rPr>
              <a:t>Bút chì nào ngắn nhất?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t="19569" r="21165" b="34791"/>
          <a:stretch/>
        </p:blipFill>
        <p:spPr>
          <a:xfrm>
            <a:off x="3297377" y="842165"/>
            <a:ext cx="5532307" cy="556443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515465" y="1069621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515751" y="2183453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09566" y="3288965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517517" y="4402428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17517" y="5611306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70929" y="1832987"/>
            <a:ext cx="2404630" cy="1035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0000"/>
                </a:solidFill>
              </a:rPr>
              <a:t>E</a:t>
            </a:r>
            <a:r>
              <a:rPr lang="vi-VN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19835" y="3992372"/>
            <a:ext cx="2557833" cy="820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 smtClean="0">
                <a:solidFill>
                  <a:schemeClr val="tx1"/>
                </a:solidFill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</a:rPr>
              <a:t>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Sun 15"/>
          <p:cNvSpPr/>
          <p:nvPr/>
        </p:nvSpPr>
        <p:spPr>
          <a:xfrm>
            <a:off x="8710892" y="5630667"/>
            <a:ext cx="542925" cy="437145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/>
        </p:nvSpPr>
        <p:spPr>
          <a:xfrm>
            <a:off x="7924800" y="3405810"/>
            <a:ext cx="542925" cy="437145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6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5251" y="1690689"/>
            <a:ext cx="5753499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THANK </a:t>
            </a:r>
          </a:p>
          <a:p>
            <a:pPr algn="ctr"/>
            <a:r>
              <a:rPr lang="vi-VN" sz="11500" b="1" cap="none" spc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YOU!</a:t>
            </a:r>
            <a:endParaRPr lang="vi-VN" sz="115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532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t="18821" r="15153" b="70942"/>
          <a:stretch/>
        </p:blipFill>
        <p:spPr>
          <a:xfrm>
            <a:off x="167396" y="195793"/>
            <a:ext cx="8976603" cy="1802340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t="28674" r="15153" b="55427"/>
          <a:stretch/>
        </p:blipFill>
        <p:spPr>
          <a:xfrm>
            <a:off x="83698" y="1860022"/>
            <a:ext cx="8976603" cy="2799189"/>
          </a:xfrm>
          <a:prstGeom prst="rect">
            <a:avLst/>
          </a:prstGeom>
        </p:spPr>
      </p:pic>
      <p:sp>
        <p:nvSpPr>
          <p:cNvPr id="10" name="Sun 9"/>
          <p:cNvSpPr/>
          <p:nvPr/>
        </p:nvSpPr>
        <p:spPr>
          <a:xfrm>
            <a:off x="8358141" y="43393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/>
        </p:nvSpPr>
        <p:spPr>
          <a:xfrm>
            <a:off x="8350794" y="4508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6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-0.59532 0.444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74" y="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-0.07969 0.4467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3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5" t="49944" r="85599" b="44435"/>
          <a:stretch/>
        </p:blipFill>
        <p:spPr>
          <a:xfrm>
            <a:off x="45720" y="800352"/>
            <a:ext cx="716707" cy="1078361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0" t="49944" r="13436" b="32660"/>
          <a:stretch/>
        </p:blipFill>
        <p:spPr>
          <a:xfrm>
            <a:off x="1142748" y="1901825"/>
            <a:ext cx="7269738" cy="3843655"/>
          </a:xfrm>
          <a:prstGeom prst="rect">
            <a:avLst/>
          </a:prstGeom>
        </p:spPr>
      </p:pic>
      <p:sp>
        <p:nvSpPr>
          <p:cNvPr id="9" name="Sun 8"/>
          <p:cNvSpPr/>
          <p:nvPr/>
        </p:nvSpPr>
        <p:spPr>
          <a:xfrm>
            <a:off x="8489010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Sun 9"/>
          <p:cNvSpPr/>
          <p:nvPr/>
        </p:nvSpPr>
        <p:spPr>
          <a:xfrm>
            <a:off x="8472714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Rectangle 11"/>
          <p:cNvSpPr/>
          <p:nvPr/>
        </p:nvSpPr>
        <p:spPr>
          <a:xfrm>
            <a:off x="750570" y="880745"/>
            <a:ext cx="5208270" cy="957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</a:rPr>
              <a:t>a) Bạn  nào   cao nhất?</a:t>
            </a:r>
          </a:p>
          <a:p>
            <a:r>
              <a:rPr lang="vi-VN" sz="3200" dirty="0">
                <a:solidFill>
                  <a:schemeClr val="tx1"/>
                </a:solidFill>
              </a:rPr>
              <a:t>b) Bạn nào thấp nhất?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57400" y="926465"/>
            <a:ext cx="1219200" cy="450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Nam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7400" y="1400493"/>
            <a:ext cx="758734" cy="450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Mi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264797" y="5151120"/>
            <a:ext cx="6964680" cy="2809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264797" y="5146144"/>
            <a:ext cx="6964680" cy="2809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40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0255 L 0.00121 -0.45532 " pathEditMode="relative" rAng="0" ptsTypes="AA">
                                      <p:cBhvr>
                                        <p:cTn id="2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602 L -0.73628 0.801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10" y="3976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0093 L -0.00573 -0.3189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6.93889E-18 L -0.57292 0.8060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46" y="4030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5" t="67226" r="48313" b="11097"/>
          <a:stretch/>
        </p:blipFill>
        <p:spPr>
          <a:xfrm>
            <a:off x="472439" y="365126"/>
            <a:ext cx="7528561" cy="5487978"/>
          </a:xfrm>
          <a:prstGeom prst="rect">
            <a:avLst/>
          </a:prstGeom>
        </p:spPr>
      </p:pic>
      <p:sp>
        <p:nvSpPr>
          <p:cNvPr id="6" name="Sun 5"/>
          <p:cNvSpPr/>
          <p:nvPr/>
        </p:nvSpPr>
        <p:spPr>
          <a:xfrm>
            <a:off x="8472714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58240" y="5745480"/>
            <a:ext cx="68275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Hươu cao cổ cao hơn.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602 L -0.59774 0.388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83" y="1909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3" t="40048" r="37558" b="22023"/>
          <a:stretch/>
        </p:blipFill>
        <p:spPr>
          <a:xfrm>
            <a:off x="818339" y="54129"/>
            <a:ext cx="7357110" cy="4904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58240" y="4958869"/>
            <a:ext cx="68275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</a:rPr>
              <a:t>b) Thước hay bút chì dài hơn?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8240" y="5613636"/>
            <a:ext cx="68275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Thước dài hơn.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Sun 7"/>
          <p:cNvSpPr/>
          <p:nvPr/>
        </p:nvSpPr>
        <p:spPr>
          <a:xfrm>
            <a:off x="8472714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602 L -0.14948 0.543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9" y="2687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9878" r="8532" b="39468"/>
          <a:stretch/>
        </p:blipFill>
        <p:spPr>
          <a:xfrm>
            <a:off x="1055112" y="1199364"/>
            <a:ext cx="6625848" cy="550623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t="6395" r="57072" b="89790"/>
          <a:stretch/>
        </p:blipFill>
        <p:spPr>
          <a:xfrm>
            <a:off x="228598" y="365126"/>
            <a:ext cx="5440681" cy="834238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6549690" y="2825320"/>
            <a:ext cx="6182469" cy="880111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7316452" y="2825317"/>
            <a:ext cx="6182469" cy="880111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7966292" y="2825318"/>
            <a:ext cx="6182469" cy="880111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8616132" y="2825317"/>
            <a:ext cx="6182469" cy="880111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203887" y="6260509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632953" y="6277926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92386" y="6279559"/>
            <a:ext cx="463503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92274" y="6277926"/>
            <a:ext cx="463503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10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1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08 2.59259E-6 L -0.82986 -0.002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89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26 2.59259E-6 L -0.75399 2.59259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09 2.59259E-6 L -0.63003 -0.0150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97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0.00185 L -0.3816 0.00185 " pathEditMode="relative" ptsTypes="AA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62763" r="31903" b="33193"/>
          <a:stretch/>
        </p:blipFill>
        <p:spPr>
          <a:xfrm>
            <a:off x="52803" y="243839"/>
            <a:ext cx="8825034" cy="784067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67029" r="9624" b="19793"/>
          <a:stretch/>
        </p:blipFill>
        <p:spPr>
          <a:xfrm>
            <a:off x="259793" y="1386840"/>
            <a:ext cx="8624414" cy="181356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3" t="82315" r="66294" b="11815"/>
          <a:stretch/>
        </p:blipFill>
        <p:spPr>
          <a:xfrm>
            <a:off x="628650" y="3460274"/>
            <a:ext cx="2148840" cy="80772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2315" r="21551" b="9601"/>
          <a:stretch/>
        </p:blipFill>
        <p:spPr>
          <a:xfrm>
            <a:off x="2777490" y="3262154"/>
            <a:ext cx="4617721" cy="1112520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5" t="82089" r="9624" b="9605"/>
          <a:stretch/>
        </p:blipFill>
        <p:spPr>
          <a:xfrm>
            <a:off x="7593330" y="3414554"/>
            <a:ext cx="1081327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3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62763" r="31903" b="33193"/>
          <a:stretch/>
        </p:blipFill>
        <p:spPr>
          <a:xfrm>
            <a:off x="52803" y="243839"/>
            <a:ext cx="8825034" cy="784067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7" t="68776" r="34195" b="20379"/>
          <a:stretch/>
        </p:blipFill>
        <p:spPr>
          <a:xfrm>
            <a:off x="2756647" y="1627093"/>
            <a:ext cx="3523130" cy="1492625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3" t="85899" r="66294" b="11815"/>
          <a:stretch/>
        </p:blipFill>
        <p:spPr>
          <a:xfrm>
            <a:off x="628650" y="3953435"/>
            <a:ext cx="2148840" cy="314558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6068" r="21551" b="10805"/>
          <a:stretch/>
        </p:blipFill>
        <p:spPr>
          <a:xfrm>
            <a:off x="2777490" y="3778624"/>
            <a:ext cx="4617721" cy="430305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5" t="85907" r="9624" b="11552"/>
          <a:stretch/>
        </p:blipFill>
        <p:spPr>
          <a:xfrm>
            <a:off x="7593330" y="3939988"/>
            <a:ext cx="1081327" cy="34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0.30348 -0.26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74" y="-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3982 L 0.00104 -0.160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4306 L -0.37465 -0.2879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81" y="-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95251" y="1690689"/>
            <a:ext cx="5753499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THANK </a:t>
            </a:r>
          </a:p>
          <a:p>
            <a:pPr algn="ctr"/>
            <a:r>
              <a:rPr lang="vi-VN" sz="11500" b="1" cap="none" spc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YOU!</a:t>
            </a:r>
            <a:endParaRPr lang="vi-VN" sz="115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396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347</TotalTime>
  <Words>153</Words>
  <Application>Microsoft Office PowerPoint</Application>
  <PresentationFormat>On-screen Show (4:3)</PresentationFormat>
  <Paragraphs>59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BÀI 28:  LUYỆN TẬP CHUNG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28:  LUYỆN TẬP CHUNG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28:  LUYỆN TẬP CHUNG</dc:title>
  <dc:creator>lien.npl97@gmail.com</dc:creator>
  <cp:lastModifiedBy>Admin</cp:lastModifiedBy>
  <cp:revision>22</cp:revision>
  <dcterms:created xsi:type="dcterms:W3CDTF">2020-08-16T14:20:14Z</dcterms:created>
  <dcterms:modified xsi:type="dcterms:W3CDTF">2021-03-09T07:52:15Z</dcterms:modified>
</cp:coreProperties>
</file>