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2" r:id="rId2"/>
    <p:sldId id="274" r:id="rId3"/>
    <p:sldId id="273" r:id="rId4"/>
    <p:sldId id="258" r:id="rId5"/>
    <p:sldId id="259" r:id="rId6"/>
    <p:sldId id="260" r:id="rId7"/>
    <p:sldId id="261" r:id="rId8"/>
    <p:sldId id="263" r:id="rId9"/>
    <p:sldId id="264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C9C5BF-D174-4072-AF81-C88442C63C4C}" type="datetimeFigureOut">
              <a:rPr lang="en-US" smtClean="0"/>
              <a:t>27/3/2021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FED036-178E-415D-92BD-F2F44BDC2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70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ED036-178E-415D-92BD-F2F44BDC23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369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ED036-178E-415D-92BD-F2F44BDC235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666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ED036-178E-415D-92BD-F2F44BDC235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1995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ED036-178E-415D-92BD-F2F44BDC235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251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ED036-178E-415D-92BD-F2F44BDC235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379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ED036-178E-415D-92BD-F2F44BDC235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ED036-178E-415D-92BD-F2F44BDC235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85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ED036-178E-415D-92BD-F2F44BDC235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176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ED036-178E-415D-92BD-F2F44BDC235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371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ED036-178E-415D-92BD-F2F44BDC235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346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ED036-178E-415D-92BD-F2F44BDC235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4510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ED036-178E-415D-92BD-F2F44BDC235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48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ED036-178E-415D-92BD-F2F44BDC235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092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/>
              <a:t>27/3/2021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69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/>
              <a:t>27/3/2021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662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/>
              <a:t>27/3/2021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3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/>
              <a:t>27/3/2021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04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/>
              <a:t>27/3/2021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013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/>
              <a:t>27/3/2021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60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/>
              <a:t>27/3/2021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886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/>
              <a:t>27/3/2021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461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/>
              <a:t>27/3/2021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94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/>
              <a:t>27/3/2021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75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/>
              <a:t>27/3/2021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81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861BD-C6DA-433C-A61D-19DC049C2415}" type="datetimeFigureOut">
              <a:rPr lang="en-US" smtClean="0"/>
              <a:t>27/3/2021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94ACC-A721-4427-9056-956FCA410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008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52400"/>
            <a:ext cx="8915399" cy="6705947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1"/>
            <a:ext cx="2743200" cy="2238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35" y="4038600"/>
            <a:ext cx="2901665" cy="251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-152400" y="1416784"/>
            <a:ext cx="8382000" cy="16312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KHỞI ĐỘNG</a:t>
            </a:r>
            <a:endParaRPr lang="en-US" sz="10000" b="1" dirty="0">
              <a:ln w="31550" cmpd="sng">
                <a:gradFill>
                  <a:gsLst>
                    <a:gs pos="70000">
                      <a:srgbClr val="F79646">
                        <a:shade val="50000"/>
                        <a:satMod val="190000"/>
                      </a:srgbClr>
                    </a:gs>
                    <a:gs pos="0">
                      <a:srgbClr val="F79646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8" name="y2mate.com - Chú Thỏ Con - Nhạc Thiếu Nhi_DA9qnpFZZv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257800" y="42672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1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975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99" y="1"/>
            <a:ext cx="1828801" cy="1492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35" y="5181600"/>
            <a:ext cx="1583559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762000" y="381000"/>
            <a:ext cx="1066800" cy="838200"/>
          </a:xfrm>
          <a:prstGeom prst="ellipse">
            <a:avLst/>
          </a:prstGeom>
          <a:solidFill>
            <a:srgbClr val="F31948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prstClr val="white"/>
                </a:solidFill>
                <a:latin typeface="UTM Avo" panose="02040603050506020204" pitchFamily="18" charset="0"/>
              </a:rPr>
              <a:t>5</a:t>
            </a:r>
            <a:endParaRPr lang="en-US" sz="4800" dirty="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45720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prstClr val="black"/>
                </a:solidFill>
                <a:latin typeface="UTM Avo" panose="02040603050506020204" pitchFamily="18" charset="0"/>
              </a:rPr>
              <a:t>Đọc</a:t>
            </a:r>
            <a:r>
              <a:rPr lang="en-US" sz="4000" b="1" dirty="0" smtClean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UTM Avo" panose="02040603050506020204" pitchFamily="18" charset="0"/>
              </a:rPr>
              <a:t>mở</a:t>
            </a:r>
            <a:r>
              <a:rPr lang="en-US" sz="4000" b="1" dirty="0" smtClean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UTM Avo" panose="02040603050506020204" pitchFamily="18" charset="0"/>
              </a:rPr>
              <a:t>rộng</a:t>
            </a:r>
            <a:endParaRPr lang="en-US" sz="4000" b="1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1752600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a.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Tìm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đọc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câu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chuyện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kể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về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đức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tốt</a:t>
            </a:r>
            <a:endParaRPr lang="en-US" sz="2800" dirty="0">
              <a:solidFill>
                <a:srgbClr val="0000FF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2438400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b.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Kể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lại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cho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bạn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nghe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nói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về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suy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nghĩ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em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về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câu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chuyện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đã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đọc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UTM Avo" panose="020406030505060202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352800"/>
            <a:ext cx="606742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516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99" y="1"/>
            <a:ext cx="1828801" cy="1492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35" y="5181600"/>
            <a:ext cx="1583559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762000" y="381000"/>
            <a:ext cx="1066800" cy="838200"/>
          </a:xfrm>
          <a:prstGeom prst="ellipse">
            <a:avLst/>
          </a:prstGeom>
          <a:solidFill>
            <a:srgbClr val="F31948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prstClr val="white"/>
                </a:solidFill>
                <a:latin typeface="UTM Avo" panose="02040603050506020204" pitchFamily="18" charset="0"/>
              </a:rPr>
              <a:t>5</a:t>
            </a:r>
            <a:endParaRPr lang="en-US" sz="4800" dirty="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4572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prstClr val="black"/>
                </a:solidFill>
                <a:latin typeface="UTM Avo" panose="02040603050506020204" pitchFamily="18" charset="0"/>
              </a:rPr>
              <a:t>Đọc</a:t>
            </a:r>
            <a:r>
              <a:rPr lang="en-US" sz="3600" b="1" dirty="0" smtClean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UTM Avo" panose="02040603050506020204" pitchFamily="18" charset="0"/>
              </a:rPr>
              <a:t>mở</a:t>
            </a:r>
            <a:r>
              <a:rPr lang="en-US" sz="3600" b="1" dirty="0" smtClean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UTM Avo" panose="02040603050506020204" pitchFamily="18" charset="0"/>
              </a:rPr>
              <a:t>rộng</a:t>
            </a:r>
            <a:endParaRPr lang="en-US" sz="3600" b="1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1752600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a.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Tìm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đọc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câu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chuyện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kể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về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đức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tốt</a:t>
            </a:r>
            <a:endParaRPr lang="en-US" sz="2800" dirty="0">
              <a:solidFill>
                <a:srgbClr val="0000FF"/>
              </a:solidFill>
              <a:latin typeface="UTM Avo" panose="020406030505060202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419763"/>
            <a:ext cx="4038600" cy="2123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1524000" y="2438400"/>
            <a:ext cx="5715000" cy="2133600"/>
          </a:xfrm>
          <a:prstGeom prst="wedgeEllipseCallout">
            <a:avLst>
              <a:gd name="adj1" fmla="val -46413"/>
              <a:gd name="adj2" fmla="val 100958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ĐỌC TRONG NHÓM 4</a:t>
            </a:r>
            <a:endParaRPr lang="en-US" sz="4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56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99" y="1"/>
            <a:ext cx="1828801" cy="1492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35" y="5181600"/>
            <a:ext cx="1583559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762000" y="381000"/>
            <a:ext cx="1066800" cy="838200"/>
          </a:xfrm>
          <a:prstGeom prst="ellipse">
            <a:avLst/>
          </a:prstGeom>
          <a:solidFill>
            <a:srgbClr val="F31948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prstClr val="white"/>
                </a:solidFill>
                <a:latin typeface="UTM Avo" panose="02040603050506020204" pitchFamily="18" charset="0"/>
              </a:rPr>
              <a:t>5</a:t>
            </a:r>
            <a:endParaRPr lang="en-US" sz="4800" dirty="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4572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prstClr val="black"/>
                </a:solidFill>
                <a:latin typeface="UTM Avo" panose="02040603050506020204" pitchFamily="18" charset="0"/>
              </a:rPr>
              <a:t>Đọc</a:t>
            </a:r>
            <a:r>
              <a:rPr lang="en-US" sz="3600" b="1" dirty="0" smtClean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UTM Avo" panose="02040603050506020204" pitchFamily="18" charset="0"/>
              </a:rPr>
              <a:t>mở</a:t>
            </a:r>
            <a:r>
              <a:rPr lang="en-US" sz="3600" b="1" dirty="0" smtClean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UTM Avo" panose="02040603050506020204" pitchFamily="18" charset="0"/>
              </a:rPr>
              <a:t>rộng</a:t>
            </a:r>
            <a:endParaRPr lang="en-US" sz="3600" b="1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1712893"/>
            <a:ext cx="8894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b.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Kể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lại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cho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bạn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nghe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nói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về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suy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nghĩ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em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về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câu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chuyện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đã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đọc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UTM Avo" panose="020406030505060202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581400"/>
            <a:ext cx="4183806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4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76200"/>
            <a:ext cx="8918575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52400"/>
            <a:ext cx="8924925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2258291"/>
            <a:ext cx="786128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err="1" smtClean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Chúc</a:t>
            </a:r>
            <a:r>
              <a:rPr lang="en-US" sz="5400" b="1" cap="all" dirty="0" smtClean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các</a:t>
            </a:r>
            <a:r>
              <a:rPr lang="en-US" sz="5400" b="1" cap="all" dirty="0" smtClean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400" b="1" cap="all" err="1" smtClean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em</a:t>
            </a:r>
            <a:r>
              <a:rPr lang="en-US" sz="5400" b="1" cap="all" smtClean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en-US" sz="5400" b="1" cap="all" smtClean="0">
              <a:ln/>
              <a:solidFill>
                <a:srgbClr val="4F81BD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en-US" sz="5400" b="1" cap="all" smtClean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chăm </a:t>
            </a:r>
            <a:r>
              <a:rPr lang="en-US" sz="5400" b="1" cap="all" dirty="0" err="1" smtClean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ngoan</a:t>
            </a:r>
            <a:r>
              <a:rPr lang="en-US" sz="5400" b="1" cap="all" dirty="0" smtClean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học</a:t>
            </a:r>
            <a:r>
              <a:rPr lang="en-US" sz="5400" b="1" cap="all" dirty="0" smtClean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giỏi</a:t>
            </a:r>
            <a:endParaRPr lang="en-US" sz="5400" b="1" cap="all" dirty="0">
              <a:ln/>
              <a:solidFill>
                <a:srgbClr val="4F81BD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535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52400"/>
            <a:ext cx="8915399" cy="6705947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1"/>
            <a:ext cx="2743200" cy="2238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35" y="4038600"/>
            <a:ext cx="2901665" cy="251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-152400" y="2178784"/>
            <a:ext cx="8382000" cy="16312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TIẾNG VIỆT</a:t>
            </a:r>
            <a:endParaRPr lang="en-US" sz="10000" b="1" dirty="0">
              <a:ln w="31550" cmpd="sng">
                <a:gradFill>
                  <a:gsLst>
                    <a:gs pos="70000">
                      <a:srgbClr val="F79646">
                        <a:shade val="50000"/>
                        <a:satMod val="190000"/>
                      </a:srgbClr>
                    </a:gs>
                    <a:gs pos="0">
                      <a:srgbClr val="F79646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835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23780"/>
            <a:ext cx="8915399" cy="6705947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1"/>
            <a:ext cx="2743200" cy="2238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35" y="4038600"/>
            <a:ext cx="2901665" cy="251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-152400" y="1416784"/>
            <a:ext cx="8382000" cy="16312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10000" b="1" dirty="0">
              <a:ln w="31550" cmpd="sng">
                <a:gradFill>
                  <a:gsLst>
                    <a:gs pos="70000">
                      <a:srgbClr val="F79646">
                        <a:shade val="50000"/>
                        <a:satMod val="190000"/>
                      </a:srgbClr>
                    </a:gs>
                    <a:gs pos="0">
                      <a:srgbClr val="F79646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368" y="1508125"/>
            <a:ext cx="6316663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634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019" y="0"/>
            <a:ext cx="1627981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34" y="5257800"/>
            <a:ext cx="1847180" cy="160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3715" y="561616"/>
            <a:ext cx="8649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1.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Tìm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từ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ngữ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tiếng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chứa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vần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ươt</a:t>
            </a:r>
            <a:r>
              <a:rPr lang="en-US" sz="2400" b="1" i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2400" b="1" i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uôn</a:t>
            </a:r>
            <a:r>
              <a:rPr lang="en-US" sz="2400" b="1" i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2400" b="1" i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uông</a:t>
            </a:r>
            <a:r>
              <a:rPr lang="en-US" sz="2400" b="1" i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2400" b="1" i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oai</a:t>
            </a:r>
            <a:r>
              <a:rPr lang="en-US" sz="2400" b="1" i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Cloud 8"/>
          <p:cNvSpPr/>
          <p:nvPr/>
        </p:nvSpPr>
        <p:spPr>
          <a:xfrm>
            <a:off x="807310" y="1606378"/>
            <a:ext cx="2656702" cy="1322173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uôn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0" name="Cloud 9"/>
          <p:cNvSpPr/>
          <p:nvPr/>
        </p:nvSpPr>
        <p:spPr>
          <a:xfrm>
            <a:off x="5132175" y="1606378"/>
            <a:ext cx="2607276" cy="1322173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ươt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1" name="Cloud 10"/>
          <p:cNvSpPr/>
          <p:nvPr/>
        </p:nvSpPr>
        <p:spPr>
          <a:xfrm>
            <a:off x="1548714" y="3880022"/>
            <a:ext cx="2817341" cy="1519881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uông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5824152" y="3595811"/>
            <a:ext cx="2557848" cy="1433383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oai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71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639" y="290128"/>
            <a:ext cx="9319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42" y="1295400"/>
            <a:ext cx="8856158" cy="485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3657600" y="2113005"/>
            <a:ext cx="654908" cy="2804983"/>
          </a:xfrm>
          <a:prstGeom prst="straightConnector1">
            <a:avLst/>
          </a:prstGeom>
          <a:noFill/>
          <a:ln w="38100" cap="flat" cmpd="sng" algn="ctr">
            <a:solidFill>
              <a:srgbClr val="5B9BD5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>
          <a:xfrm>
            <a:off x="3527854" y="2514600"/>
            <a:ext cx="1501346" cy="25908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>
          <a:xfrm flipV="1">
            <a:off x="3657600" y="2057400"/>
            <a:ext cx="750673" cy="1295399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>
          <a:xfrm>
            <a:off x="3810000" y="3810000"/>
            <a:ext cx="598273" cy="2133600"/>
          </a:xfrm>
          <a:prstGeom prst="straightConnector1">
            <a:avLst/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>
          <a:xfrm flipV="1">
            <a:off x="3481517" y="2594919"/>
            <a:ext cx="926756" cy="1779372"/>
          </a:xfrm>
          <a:prstGeom prst="straightConnector1">
            <a:avLst/>
          </a:prstGeom>
          <a:noFill/>
          <a:ln w="38100" cap="flat" cmpd="sng" algn="ctr">
            <a:solidFill>
              <a:srgbClr val="7030A0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>
          <a:xfrm flipV="1">
            <a:off x="3705482" y="3200400"/>
            <a:ext cx="1086639" cy="1676401"/>
          </a:xfrm>
          <a:prstGeom prst="straightConnector1">
            <a:avLst/>
          </a:prstGeom>
          <a:noFill/>
          <a:ln w="381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>
          <a:xfrm flipV="1">
            <a:off x="3657600" y="3810000"/>
            <a:ext cx="1600200" cy="1600200"/>
          </a:xfrm>
          <a:prstGeom prst="straightConnector1">
            <a:avLst/>
          </a:prstGeom>
          <a:noFill/>
          <a:ln w="38100" cap="flat" cmpd="sng" algn="ctr">
            <a:solidFill>
              <a:srgbClr val="EB9C52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>
          <a:xfrm flipV="1">
            <a:off x="3774755" y="4209535"/>
            <a:ext cx="2016445" cy="1791730"/>
          </a:xfrm>
          <a:prstGeom prst="straightConnector1">
            <a:avLst/>
          </a:prstGeom>
          <a:noFill/>
          <a:ln w="3810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33368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71224"/>
            <a:ext cx="10171648" cy="6786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969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630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2004929" cy="1877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001" y="3119735"/>
            <a:ext cx="1600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Kiến</a:t>
            </a:r>
            <a:endParaRPr lang="en-US" sz="24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371600"/>
            <a:ext cx="2307960" cy="2087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86200" y="3195935"/>
            <a:ext cx="185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Sóc</a:t>
            </a:r>
            <a:r>
              <a:rPr lang="en-US" sz="24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Nâu</a:t>
            </a:r>
            <a:endParaRPr lang="en-US" sz="24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143000"/>
            <a:ext cx="2320539" cy="208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553200" y="32721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Bồ</a:t>
            </a:r>
            <a:r>
              <a:rPr lang="en-US" sz="24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Câu</a:t>
            </a:r>
            <a:endParaRPr lang="en-US" sz="24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0"/>
            <a:ext cx="1706048" cy="2601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52400" y="62484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Chú</a:t>
            </a:r>
            <a:r>
              <a:rPr lang="en-US" sz="24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bé</a:t>
            </a:r>
            <a:r>
              <a:rPr lang="en-US" sz="24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chăn</a:t>
            </a:r>
            <a:r>
              <a:rPr lang="en-US" sz="24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Cừu</a:t>
            </a:r>
            <a:endParaRPr lang="en-US" sz="24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810000"/>
            <a:ext cx="187932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810000" y="6248400"/>
            <a:ext cx="2003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Gấu</a:t>
            </a:r>
            <a:r>
              <a:rPr lang="en-US" sz="24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con</a:t>
            </a:r>
            <a:endParaRPr lang="en-US" sz="24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158" y="3810000"/>
            <a:ext cx="2379938" cy="244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553200" y="6172200"/>
            <a:ext cx="1939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Sói</a:t>
            </a:r>
            <a:endParaRPr lang="en-US" sz="24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64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52400"/>
            <a:ext cx="8915399" cy="6705947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1"/>
            <a:ext cx="2743200" cy="2238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35" y="4038600"/>
            <a:ext cx="2901665" cy="251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838200" y="1371600"/>
            <a:ext cx="7010401" cy="31700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NGHỈ GIỮA GIỜ</a:t>
            </a:r>
            <a:endParaRPr lang="en-US" sz="10000" b="1" dirty="0">
              <a:ln w="31550" cmpd="sng">
                <a:gradFill>
                  <a:gsLst>
                    <a:gs pos="70000">
                      <a:srgbClr val="F79646">
                        <a:shade val="50000"/>
                        <a:satMod val="190000"/>
                      </a:srgbClr>
                    </a:gs>
                    <a:gs pos="0">
                      <a:srgbClr val="F79646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" name="y2mate.com - Nhạc thiếu nhi vui nhộn cho bé_ Tập thể dục buổi sáng_VcXWebskM8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953000" y="4648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34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61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2004929" cy="1877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001" y="3119735"/>
            <a:ext cx="1600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Kiến</a:t>
            </a:r>
            <a:endParaRPr lang="en-US" sz="24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71600"/>
            <a:ext cx="2307960" cy="2087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52800" y="3195935"/>
            <a:ext cx="185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Sóc</a:t>
            </a:r>
            <a:r>
              <a:rPr lang="en-US" sz="24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Nâu</a:t>
            </a:r>
            <a:endParaRPr lang="en-US" sz="24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348517"/>
            <a:ext cx="2320539" cy="208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562600" y="34245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Bồ</a:t>
            </a:r>
            <a:r>
              <a:rPr lang="en-US" sz="24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Câu</a:t>
            </a:r>
            <a:endParaRPr lang="en-US" sz="24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0"/>
            <a:ext cx="1706048" cy="2601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-152400" y="62484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Chú</a:t>
            </a:r>
            <a:r>
              <a:rPr lang="en-US" sz="24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bé</a:t>
            </a:r>
            <a:r>
              <a:rPr lang="en-US" sz="24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chăn</a:t>
            </a:r>
            <a:r>
              <a:rPr lang="en-US" sz="24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Cừu</a:t>
            </a:r>
            <a:endParaRPr lang="en-US" sz="24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10000"/>
            <a:ext cx="187932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276600" y="6248400"/>
            <a:ext cx="2003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Gấu</a:t>
            </a:r>
            <a:r>
              <a:rPr lang="en-US" sz="24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con</a:t>
            </a:r>
            <a:endParaRPr lang="en-US" sz="24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10000"/>
            <a:ext cx="2379938" cy="244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019800" y="6172200"/>
            <a:ext cx="1939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Sói</a:t>
            </a:r>
            <a:endParaRPr lang="en-US" sz="24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2004929" cy="1877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600" y="533400"/>
            <a:ext cx="86502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loud 2"/>
          <p:cNvSpPr/>
          <p:nvPr/>
        </p:nvSpPr>
        <p:spPr>
          <a:xfrm>
            <a:off x="5889360" y="304800"/>
            <a:ext cx="2797440" cy="12192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Thảo</a:t>
            </a:r>
            <a:r>
              <a:rPr lang="en-US" sz="2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luận</a:t>
            </a:r>
            <a:r>
              <a:rPr lang="en-US" sz="2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nhóm</a:t>
            </a:r>
            <a:r>
              <a:rPr lang="en-US" sz="2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đôi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1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187</Words>
  <Application>Microsoft Office PowerPoint</Application>
  <PresentationFormat>On-screen Show (4:3)</PresentationFormat>
  <Paragraphs>49</Paragraphs>
  <Slides>13</Slides>
  <Notes>13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25</cp:revision>
  <dcterms:created xsi:type="dcterms:W3CDTF">2020-08-18T02:09:38Z</dcterms:created>
  <dcterms:modified xsi:type="dcterms:W3CDTF">2021-03-27T10:36:05Z</dcterms:modified>
</cp:coreProperties>
</file>