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27/11/2022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27/11/2022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27/11/2022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27/11/2022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slide" Target="slide12.xml"/><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FC4464-F3DA-7A91-9924-BA6246BE0FE1}"/>
              </a:ext>
            </a:extLst>
          </p:cNvPr>
          <p:cNvSpPr txBox="1"/>
          <p:nvPr/>
        </p:nvSpPr>
        <p:spPr>
          <a:xfrm>
            <a:off x="1716258" y="301315"/>
            <a:ext cx="78779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04433558"/>
              </p:ext>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Nêu được một số điểm mạnh, điểm yếu của bản thân.</a:t>
            </a:r>
          </a:p>
          <a:p>
            <a:pPr lvl="0" algn="just"/>
            <a:r>
              <a:rPr lang="vi-VN" sz="3200" dirty="0">
                <a:solidFill>
                  <a:prstClr val="black"/>
                </a:solidFill>
                <a:latin typeface="Calibri" panose="020F0502020204030204"/>
              </a:rPr>
              <a:t>Nêu được vì sao cần biết điểm mạnh, điểm yếu của bản thân.</a:t>
            </a:r>
          </a:p>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4392693"/>
            <a:chOff x="3570324" y="1814976"/>
            <a:chExt cx="8354976" cy="2611379"/>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611379"/>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619</Words>
  <Application>Microsoft Office PowerPoint</Application>
  <PresentationFormat>Widescreen</PresentationFormat>
  <Paragraphs>50</Paragraphs>
  <Slides>22</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#9Slide05 Phobia</vt:lpstr>
      <vt:lpstr>Chewy</vt:lpstr>
      <vt:lpstr>Quicksand</vt:lpstr>
      <vt:lpstr>Arial</vt:lpstr>
      <vt:lpstr>Calibri</vt:lpstr>
      <vt:lpstr>Calibri Light</vt:lpstr>
      <vt:lpstr>Times New Roman</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2022-11-09T11:29:57Z</dcterms:created>
  <dcterms:modified xsi:type="dcterms:W3CDTF">2022-11-27T03:35:02Z</dcterms:modified>
</cp:coreProperties>
</file>