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  <p:sldMasterId id="2147483767" r:id="rId9"/>
    <p:sldMasterId id="2147483771" r:id="rId10"/>
  </p:sldMasterIdLst>
  <p:notesMasterIdLst>
    <p:notesMasterId r:id="rId38"/>
  </p:notesMasterIdLst>
  <p:handoutMasterIdLst>
    <p:handoutMasterId r:id="rId39"/>
  </p:handoutMasterIdLst>
  <p:sldIdLst>
    <p:sldId id="2007577210" r:id="rId11"/>
    <p:sldId id="258" r:id="rId12"/>
    <p:sldId id="259" r:id="rId13"/>
    <p:sldId id="263" r:id="rId14"/>
    <p:sldId id="2007577218" r:id="rId15"/>
    <p:sldId id="270" r:id="rId16"/>
    <p:sldId id="262" r:id="rId17"/>
    <p:sldId id="2007577197" r:id="rId18"/>
    <p:sldId id="269" r:id="rId19"/>
    <p:sldId id="2007577212" r:id="rId20"/>
    <p:sldId id="2007577213" r:id="rId21"/>
    <p:sldId id="2007577214" r:id="rId22"/>
    <p:sldId id="2007577219" r:id="rId23"/>
    <p:sldId id="275" r:id="rId24"/>
    <p:sldId id="266" r:id="rId25"/>
    <p:sldId id="2007577220" r:id="rId26"/>
    <p:sldId id="2007577221" r:id="rId27"/>
    <p:sldId id="2007577222" r:id="rId28"/>
    <p:sldId id="2007577223" r:id="rId29"/>
    <p:sldId id="2007577224" r:id="rId30"/>
    <p:sldId id="2007577225" r:id="rId31"/>
    <p:sldId id="276" r:id="rId32"/>
    <p:sldId id="2007577208" r:id="rId33"/>
    <p:sldId id="2007577226" r:id="rId34"/>
    <p:sldId id="2007577217" r:id="rId35"/>
    <p:sldId id="287" r:id="rId36"/>
    <p:sldId id="200757722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41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5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3394253"/>
      </p:ext>
    </p:extLst>
  </p:cSld>
  <p:clrMapOvr>
    <a:masterClrMapping/>
  </p:clrMapOvr>
  <p:transition spd="slow">
    <p:pull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44971466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99879"/>
      </p:ext>
    </p:extLst>
  </p:cSld>
  <p:clrMapOvr>
    <a:masterClrMapping/>
  </p:clrMapOvr>
  <p:transition spd="slow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029448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04/02/2023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62871516"/>
      </p:ext>
    </p:extLst>
  </p:cSld>
  <p:clrMapOvr>
    <a:masterClrMapping/>
  </p:clrMapOvr>
  <p:transition spd="slow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2769524"/>
      </p:ext>
    </p:extLst>
  </p:cSld>
  <p:clrMapOvr>
    <a:masterClrMapping/>
  </p:clrMapOvr>
  <p:transition spd="slow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739650"/>
      </p:ext>
    </p:extLst>
  </p:cSld>
  <p:clrMapOvr>
    <a:masterClrMapping/>
  </p:clrMapOvr>
  <p:transition spd="slow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127931"/>
      </p:ext>
    </p:extLst>
  </p:cSld>
  <p:clrMapOvr>
    <a:masterClrMapping/>
  </p:clrMapOvr>
  <p:transition spd="slow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69250"/>
      </p:ext>
    </p:extLst>
  </p:cSld>
  <p:clrMapOvr>
    <a:masterClrMapping/>
  </p:clrMapOvr>
  <p:transition spd="slow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84800"/>
      </p:ext>
    </p:extLst>
  </p:cSld>
  <p:clrMapOvr>
    <a:masterClrMapping/>
  </p:clrMapOvr>
  <p:transition spd="slow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442147"/>
      </p:ext>
    </p:extLst>
  </p:cSld>
  <p:clrMapOvr>
    <a:masterClrMapping/>
  </p:clrMapOvr>
  <p:transition spd="slow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038169"/>
      </p:ext>
    </p:extLst>
  </p:cSld>
  <p:clrMapOvr>
    <a:masterClrMapping/>
  </p:clrMapOvr>
  <p:transition spd="slow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2023/2/4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33257174"/>
      </p:ext>
    </p:extLst>
  </p:cSld>
  <p:clrMapOvr>
    <a:masterClrMapping/>
  </p:clrMapOvr>
  <p:transition spd="slow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793849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9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8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166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slow">
    <p:pull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55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</p:sldLayoutIdLst>
  <p:transition spd="slow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63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jpe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CF624AAC-3D84-57A2-1F4F-BB6CFA68462C}"/>
              </a:ext>
            </a:extLst>
          </p:cNvPr>
          <p:cNvSpPr txBox="1">
            <a:spLocks/>
          </p:cNvSpPr>
          <p:nvPr/>
        </p:nvSpPr>
        <p:spPr>
          <a:xfrm>
            <a:off x="2831638" y="1553902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Thứ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ngày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tháng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 … </a:t>
            </a:r>
            <a:r>
              <a:rPr lang="en-US" sz="3200" kern="0" dirty="0" err="1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năm</a:t>
            </a:r>
            <a:r>
              <a:rPr lang="en-US" sz="3200" kern="0" dirty="0">
                <a:solidFill>
                  <a:sysClr val="windowText" lastClr="000000"/>
                </a:solidFill>
                <a:latin typeface="+mn-lt"/>
                <a:cs typeface="Arial" panose="020B0604020202020204" pitchFamily="34" charset="0"/>
              </a:rPr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65327" y="2203716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>
            <a:extLst>
              <a:ext uri="{FF2B5EF4-FFF2-40B4-BE49-F238E27FC236}">
                <a16:creationId xmlns:a16="http://schemas.microsoft.com/office/drawing/2014/main" id="{D535C6BA-1C2D-17E6-C07E-FD4B41EFD629}"/>
              </a:ext>
            </a:extLst>
          </p:cNvPr>
          <p:cNvSpPr/>
          <p:nvPr/>
        </p:nvSpPr>
        <p:spPr>
          <a:xfrm>
            <a:off x="293917" y="185056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8A0BB8-5411-8E3F-EC58-FCC84FF19722}"/>
              </a:ext>
            </a:extLst>
          </p:cNvPr>
          <p:cNvSpPr txBox="1"/>
          <p:nvPr/>
        </p:nvSpPr>
        <p:spPr>
          <a:xfrm>
            <a:off x="2602523" y="566478"/>
            <a:ext cx="66258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Fleur" panose="02040403050506020204" pitchFamily="18" charset="0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Fleur" panose="020404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140AD-C6C7-FD8E-91DB-43CBE0175553}"/>
              </a:ext>
            </a:extLst>
          </p:cNvPr>
          <p:cNvSpPr txBox="1"/>
          <p:nvPr/>
        </p:nvSpPr>
        <p:spPr>
          <a:xfrm>
            <a:off x="1344707" y="1695896"/>
            <a:ext cx="10174940" cy="13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Nêu được một số biểu hiện bất hòa với bạn bè.</a:t>
            </a:r>
          </a:p>
          <a:p>
            <a:pPr lvl="0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Biết vì sao bất hòa với bạn bè.</a:t>
            </a:r>
          </a:p>
        </p:txBody>
      </p:sp>
      <p:pic>
        <p:nvPicPr>
          <p:cNvPr id="13" name="Graphic 12" descr="Heart">
            <a:extLst>
              <a:ext uri="{FF2B5EF4-FFF2-40B4-BE49-F238E27FC236}">
                <a16:creationId xmlns:a16="http://schemas.microsoft.com/office/drawing/2014/main" id="{B0A9C2C4-4F98-A5BC-1358-155107DAD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9260" y="1695896"/>
            <a:ext cx="775447" cy="775447"/>
          </a:xfrm>
          <a:prstGeom prst="rect">
            <a:avLst/>
          </a:prstGeom>
        </p:spPr>
      </p:pic>
      <p:pic>
        <p:nvPicPr>
          <p:cNvPr id="14" name="Graphic 13" descr="Heart">
            <a:extLst>
              <a:ext uri="{FF2B5EF4-FFF2-40B4-BE49-F238E27FC236}">
                <a16:creationId xmlns:a16="http://schemas.microsoft.com/office/drawing/2014/main" id="{6E7DB88D-9379-7492-27F2-C810FB6D2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934" y="2452159"/>
            <a:ext cx="775447" cy="77544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345" y="971550"/>
            <a:ext cx="5139480" cy="2715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571500"/>
            <a:ext cx="5133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sẻ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bè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quyết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hòa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02339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1737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oy&#10;&#10;Description automatically generated">
            <a:extLst>
              <a:ext uri="{FF2B5EF4-FFF2-40B4-BE49-F238E27FC236}">
                <a16:creationId xmlns:a16="http://schemas.microsoft.com/office/drawing/2014/main" id="{824558E3-A687-4798-B001-438591D7F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4" y="66676"/>
            <a:ext cx="5667371" cy="6791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7124700" y="638175"/>
            <a:ext cx="4838700" cy="171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và bạn đã từng bất hòa chưa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Bất hòa về chuyện gì?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đã xử lý bất hòa đó như thế nào?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49" y="1081087"/>
            <a:ext cx="5320585" cy="3148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FF7EA4-CEDB-4BA9-A2A1-817272333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7900" y="4171950"/>
            <a:ext cx="292361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684</Words>
  <Application>Microsoft Office PowerPoint</Application>
  <PresentationFormat>Widescreen</PresentationFormat>
  <Paragraphs>46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50" baseType="lpstr">
      <vt:lpstr>等线</vt:lpstr>
      <vt:lpstr>Odibee Sans</vt:lpstr>
      <vt:lpstr>UTM Fleur</vt:lpstr>
      <vt:lpstr>Arial</vt:lpstr>
      <vt:lpstr>Calibri</vt:lpstr>
      <vt:lpstr>Calibri Light</vt:lpstr>
      <vt:lpstr>Cambria</vt:lpstr>
      <vt:lpstr>Helvetica</vt:lpstr>
      <vt:lpstr>NUNITO BLACK</vt:lpstr>
      <vt:lpstr>Times New Roman</vt:lpstr>
      <vt:lpstr>Wingdings</vt:lpstr>
      <vt:lpstr>Wingdings 2</vt:lpstr>
      <vt:lpstr>Wingdings 3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43</cp:revision>
  <dcterms:created xsi:type="dcterms:W3CDTF">2023-01-02T23:55:56Z</dcterms:created>
  <dcterms:modified xsi:type="dcterms:W3CDTF">2023-02-04T14:45:01Z</dcterms:modified>
</cp:coreProperties>
</file>