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9"/>
  </p:notesMasterIdLst>
  <p:sldIdLst>
    <p:sldId id="268" r:id="rId3"/>
    <p:sldId id="275" r:id="rId4"/>
    <p:sldId id="264" r:id="rId5"/>
    <p:sldId id="299" r:id="rId6"/>
    <p:sldId id="323" r:id="rId7"/>
    <p:sldId id="32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25: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khỏe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57A1EC-B5DD-45A8-9C15-4F55ABE7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33600"/>
            <a:ext cx="7910081" cy="21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81163-DDDC-49D7-A3D5-09560A697A71}"/>
              </a:ext>
            </a:extLst>
          </p:cNvPr>
          <p:cNvSpPr txBox="1"/>
          <p:nvPr/>
        </p:nvSpPr>
        <p:spPr>
          <a:xfrm>
            <a:off x="2803149" y="228600"/>
            <a:ext cx="438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DB4FFF-6EB2-4C5A-BDC7-02491027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8" y="1657571"/>
            <a:ext cx="5164694" cy="39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1662</TotalTime>
  <Words>105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HH</cp:lastModifiedBy>
  <cp:revision>141</cp:revision>
  <dcterms:created xsi:type="dcterms:W3CDTF">2020-08-08T13:30:12Z</dcterms:created>
  <dcterms:modified xsi:type="dcterms:W3CDTF">2021-04-11T16:00:48Z</dcterms:modified>
</cp:coreProperties>
</file>