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69" r:id="rId6"/>
    <p:sldId id="270" r:id="rId7"/>
    <p:sldId id="277" r:id="rId8"/>
    <p:sldId id="278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FF99FF"/>
    <a:srgbClr val="3399FF"/>
    <a:srgbClr val="0099FF"/>
    <a:srgbClr val="FFCC00"/>
    <a:srgbClr val="FF66FF"/>
    <a:srgbClr val="FF9999"/>
    <a:srgbClr val="99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2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29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0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39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8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85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6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4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21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42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3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2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598" y="2565984"/>
            <a:ext cx="7813037" cy="24168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itchFamily="18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itchFamily="18" charset="0"/>
                <a:cs typeface="Arial-SGK-TV" pitchFamily="2" charset="0"/>
              </a:rPr>
              <a:t> 33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cs typeface="Arial-SGK-TV" pitchFamily="2" charset="0"/>
              </a:rPr>
              <a:t>LUYỆN TẬP CHUNG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919" y="1887488"/>
            <a:ext cx="57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LUYỆN </a:t>
            </a:r>
            <a:r>
              <a:rPr lang="en-US" sz="4000" b="1" dirty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TẬP (tr</a:t>
            </a:r>
            <a:r>
              <a:rPr lang="en-US" sz="40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.68)</a:t>
            </a:r>
            <a:endParaRPr lang="en-US" sz="40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34" y="261256"/>
            <a:ext cx="5794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1806" y="1448765"/>
            <a:ext cx="1800000" cy="684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31 + 7</a:t>
            </a:r>
            <a:endParaRPr lang="en-US" sz="36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509975" y="1448765"/>
            <a:ext cx="2062026" cy="684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23 + 64</a:t>
            </a:r>
            <a:endParaRPr lang="en-US" sz="36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711396" y="1448765"/>
            <a:ext cx="1800000" cy="684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86 - 15</a:t>
            </a:r>
            <a:endParaRPr lang="en-US" sz="36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1" name="Rounded Rectangle 51">
            <a:extLst>
              <a:ext uri="{FF2B5EF4-FFF2-40B4-BE49-F238E27FC236}">
                <a16:creationId xmlns:a16="http://schemas.microsoft.com/office/drawing/2014/main" xmlns="" id="{58B82133-6885-4E22-B2F9-01132BA32DDD}"/>
              </a:ext>
            </a:extLst>
          </p:cNvPr>
          <p:cNvSpPr/>
          <p:nvPr/>
        </p:nvSpPr>
        <p:spPr>
          <a:xfrm>
            <a:off x="6965823" y="1448765"/>
            <a:ext cx="1800000" cy="684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95 - 3</a:t>
            </a:r>
            <a:endParaRPr lang="en-US" sz="36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xmlns="" id="{32EE2BEA-15C1-410E-9DB0-58A976E0B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491" y="2277243"/>
            <a:ext cx="755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31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3" name="Text Box 30">
            <a:extLst>
              <a:ext uri="{FF2B5EF4-FFF2-40B4-BE49-F238E27FC236}">
                <a16:creationId xmlns:a16="http://schemas.microsoft.com/office/drawing/2014/main" xmlns="" id="{7A2BDE36-3D2D-4534-803E-753E4BBE6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24" y="2895511"/>
            <a:ext cx="47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xmlns="" id="{17B76ECC-0CAA-4E18-BD42-E40EFAE63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05" y="2625587"/>
            <a:ext cx="4619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+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5" name="Line 33">
            <a:extLst>
              <a:ext uri="{FF2B5EF4-FFF2-40B4-BE49-F238E27FC236}">
                <a16:creationId xmlns:a16="http://schemas.microsoft.com/office/drawing/2014/main" xmlns="" id="{907E3D4A-212A-4C91-ABC4-A5C37EE52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760" y="3563761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xmlns="" id="{0659F08D-12F7-48BC-9FA6-0CA9E3DA0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491" y="3585681"/>
            <a:ext cx="755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38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7" name="Text Box 28">
            <a:extLst>
              <a:ext uri="{FF2B5EF4-FFF2-40B4-BE49-F238E27FC236}">
                <a16:creationId xmlns:a16="http://schemas.microsoft.com/office/drawing/2014/main" xmlns="" id="{B966CC98-5CFA-47C9-B0E0-24C9F55F0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969" y="2302912"/>
            <a:ext cx="755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23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xmlns="" id="{C4890486-3CD4-47A2-A9DE-653890AC7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770" y="2921180"/>
            <a:ext cx="755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64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xmlns="" id="{5F2D53AA-6A46-444F-931B-D428599FB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883" y="2651256"/>
            <a:ext cx="4619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+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xmlns="" id="{F456A857-C9C2-41FF-9BCC-57306E6AC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8238" y="3589430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1" name="Text Box 30">
            <a:extLst>
              <a:ext uri="{FF2B5EF4-FFF2-40B4-BE49-F238E27FC236}">
                <a16:creationId xmlns:a16="http://schemas.microsoft.com/office/drawing/2014/main" xmlns="" id="{73BD9978-8E5F-440E-A27B-06105B441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8473" y="3611350"/>
            <a:ext cx="755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87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xmlns="" id="{02CEFA38-00E9-4612-BA6F-1859DB2B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631" y="2328090"/>
            <a:ext cx="755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cs typeface="Arial-SGK-TV" pitchFamily="2" charset="0"/>
              </a:rPr>
              <a:t>86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xmlns="" id="{B90DED07-FF16-4EC5-A32A-07667D0FA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4180" y="2946358"/>
            <a:ext cx="755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15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4" name="Text Box 32">
            <a:extLst>
              <a:ext uri="{FF2B5EF4-FFF2-40B4-BE49-F238E27FC236}">
                <a16:creationId xmlns:a16="http://schemas.microsoft.com/office/drawing/2014/main" xmlns="" id="{98D0985A-18D2-45D0-8B3B-B37FE08A5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545" y="2676434"/>
            <a:ext cx="3145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xmlns="" id="{7558A569-7FED-45EE-87E5-7013F605A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4900" y="3614608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xmlns="" id="{9BAC1775-82D0-4A5A-9830-17786CE23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631" y="3636528"/>
            <a:ext cx="755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cs typeface="Arial-SGK-TV" pitchFamily="2" charset="0"/>
              </a:rPr>
              <a:t>71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xmlns="" id="{EEF50C54-94CC-4E87-92D6-1EA3C587D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049" y="2274848"/>
            <a:ext cx="755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cs typeface="Arial-SGK-TV" pitchFamily="2" charset="0"/>
              </a:rPr>
              <a:t>95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8" name="Text Box 30">
            <a:extLst>
              <a:ext uri="{FF2B5EF4-FFF2-40B4-BE49-F238E27FC236}">
                <a16:creationId xmlns:a16="http://schemas.microsoft.com/office/drawing/2014/main" xmlns="" id="{1E14F02D-A990-4F68-A2E1-9889D2D25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1630" y="2893116"/>
            <a:ext cx="47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xmlns="" id="{19EF3EC7-6030-4A71-AF9F-3519F8482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5963" y="2623192"/>
            <a:ext cx="3145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0" name="Line 33">
            <a:extLst>
              <a:ext uri="{FF2B5EF4-FFF2-40B4-BE49-F238E27FC236}">
                <a16:creationId xmlns:a16="http://schemas.microsoft.com/office/drawing/2014/main" xmlns="" id="{D9A1B04E-6C2E-4165-B86D-FEADB1B7A0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0318" y="3561366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xmlns="" id="{4413FADF-1EF0-40DB-B5CC-C88D7C09F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049" y="3583286"/>
            <a:ext cx="755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92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86" y="147717"/>
            <a:ext cx="84390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 2: Trong hai ngày, tráng sĩ uống hết 49 bầu </a:t>
            </a:r>
            <a:r>
              <a:rPr lang="en-US" sz="2800" b="1" smtClean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nước. Ngày thứ nhất, tráng sĩ uống hết 25 bầu nước. Hỏi ngày thứ hai, tráng sĩ uống hết bao nhiêu bầu nước?</a:t>
            </a:r>
            <a:endParaRPr lang="en-US" sz="28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ADA49E-045C-4CD2-975B-D58C07EB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87" y="2227610"/>
            <a:ext cx="417002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3B1C61-97D8-4997-A05B-980209691E6C}"/>
              </a:ext>
            </a:extLst>
          </p:cNvPr>
          <p:cNvSpPr txBox="1"/>
          <p:nvPr/>
        </p:nvSpPr>
        <p:spPr>
          <a:xfrm>
            <a:off x="2667000" y="230347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E8B4A5-56DE-4391-A9F4-0E6133E21147}"/>
              </a:ext>
            </a:extLst>
          </p:cNvPr>
          <p:cNvSpPr txBox="1"/>
          <p:nvPr/>
        </p:nvSpPr>
        <p:spPr>
          <a:xfrm>
            <a:off x="4299855" y="230347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2B7DE7-5BDF-4EF9-A5E4-A9E8CA055DC9}"/>
              </a:ext>
            </a:extLst>
          </p:cNvPr>
          <p:cNvSpPr txBox="1"/>
          <p:nvPr/>
        </p:nvSpPr>
        <p:spPr>
          <a:xfrm>
            <a:off x="5932710" y="230347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57121B-36F8-4932-9ADF-16962B6C8A1A}"/>
              </a:ext>
            </a:extLst>
          </p:cNvPr>
          <p:cNvSpPr txBox="1"/>
          <p:nvPr/>
        </p:nvSpPr>
        <p:spPr>
          <a:xfrm>
            <a:off x="3562301" y="226349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4BA32B-29D8-43CD-88D5-2F98E381DD04}"/>
              </a:ext>
            </a:extLst>
          </p:cNvPr>
          <p:cNvSpPr txBox="1"/>
          <p:nvPr/>
        </p:nvSpPr>
        <p:spPr>
          <a:xfrm>
            <a:off x="5159826" y="230347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713164-8AA9-4114-B15A-0931F275391B}"/>
              </a:ext>
            </a:extLst>
          </p:cNvPr>
          <p:cNvSpPr txBox="1"/>
          <p:nvPr/>
        </p:nvSpPr>
        <p:spPr>
          <a:xfrm>
            <a:off x="2532323" y="2290324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49</a:t>
            </a:r>
            <a:endParaRPr lang="en-US" sz="40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720C0A-FAB0-4DB2-8A89-8E7485D4CED2}"/>
              </a:ext>
            </a:extLst>
          </p:cNvPr>
          <p:cNvSpPr txBox="1"/>
          <p:nvPr/>
        </p:nvSpPr>
        <p:spPr>
          <a:xfrm>
            <a:off x="4221882" y="2263493"/>
            <a:ext cx="8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25</a:t>
            </a:r>
            <a:endParaRPr lang="en-US" sz="40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7AD042-D583-4511-BE93-30E702971218}"/>
              </a:ext>
            </a:extLst>
          </p:cNvPr>
          <p:cNvSpPr txBox="1"/>
          <p:nvPr/>
        </p:nvSpPr>
        <p:spPr>
          <a:xfrm>
            <a:off x="5902606" y="2290324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24</a:t>
            </a:r>
            <a:endParaRPr lang="en-US" sz="40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E7F2F7-BB76-4AF0-9048-D0AB1EA24081}"/>
              </a:ext>
            </a:extLst>
          </p:cNvPr>
          <p:cNvSpPr txBox="1"/>
          <p:nvPr/>
        </p:nvSpPr>
        <p:spPr>
          <a:xfrm>
            <a:off x="3532492" y="232141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4D05269-3637-48F2-8E84-098CC7F7F1B8}"/>
              </a:ext>
            </a:extLst>
          </p:cNvPr>
          <p:cNvCxnSpPr/>
          <p:nvPr/>
        </p:nvCxnSpPr>
        <p:spPr>
          <a:xfrm>
            <a:off x="1638889" y="591083"/>
            <a:ext cx="6984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D6AFADB-0817-4714-AB66-2CCC85CDA570}"/>
              </a:ext>
            </a:extLst>
          </p:cNvPr>
          <p:cNvCxnSpPr>
            <a:cxnSpLocks/>
          </p:cNvCxnSpPr>
          <p:nvPr/>
        </p:nvCxnSpPr>
        <p:spPr>
          <a:xfrm>
            <a:off x="418745" y="1047143"/>
            <a:ext cx="82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0A2B8A0-6777-4DEA-9A4C-B6FB84624A3D}"/>
              </a:ext>
            </a:extLst>
          </p:cNvPr>
          <p:cNvCxnSpPr/>
          <p:nvPr/>
        </p:nvCxnSpPr>
        <p:spPr>
          <a:xfrm>
            <a:off x="3065172" y="1450252"/>
            <a:ext cx="56364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B59C897-9DE3-44A7-829D-904068CBF7F6}"/>
              </a:ext>
            </a:extLst>
          </p:cNvPr>
          <p:cNvCxnSpPr>
            <a:cxnSpLocks/>
          </p:cNvCxnSpPr>
          <p:nvPr/>
        </p:nvCxnSpPr>
        <p:spPr>
          <a:xfrm>
            <a:off x="460563" y="1908800"/>
            <a:ext cx="45364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A70382-B84E-4B65-988C-EA28E357E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335" t="28124" r="19565" b="13753"/>
          <a:stretch/>
        </p:blipFill>
        <p:spPr>
          <a:xfrm>
            <a:off x="1665393" y="3168293"/>
            <a:ext cx="5863887" cy="354199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83906F2-AFAC-4F0E-A098-E41A62C2BA89}"/>
              </a:ext>
            </a:extLst>
          </p:cNvPr>
          <p:cNvCxnSpPr>
            <a:cxnSpLocks/>
          </p:cNvCxnSpPr>
          <p:nvPr/>
        </p:nvCxnSpPr>
        <p:spPr>
          <a:xfrm>
            <a:off x="414889" y="1450252"/>
            <a:ext cx="23669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2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4D88E5-3276-4906-8482-FEA1C0771D11}"/>
              </a:ext>
            </a:extLst>
          </p:cNvPr>
          <p:cNvSpPr txBox="1"/>
          <p:nvPr/>
        </p:nvSpPr>
        <p:spPr>
          <a:xfrm>
            <a:off x="265435" y="526686"/>
            <a:ext cx="231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err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 3: Số?</a:t>
            </a:r>
            <a:endParaRPr lang="en-US" sz="32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xmlns="" id="{B3A23A66-96F9-40BA-BD39-3F39D9E14474}"/>
              </a:ext>
            </a:extLst>
          </p:cNvPr>
          <p:cNvSpPr/>
          <p:nvPr/>
        </p:nvSpPr>
        <p:spPr>
          <a:xfrm>
            <a:off x="146166" y="4346713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itchFamily="18" charset="0"/>
                <a:cs typeface="Arial-SGK-TV" pitchFamily="2" charset="0"/>
              </a:rPr>
              <a:t>10</a:t>
            </a:r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xmlns="" id="{A8970A38-8DA7-4DDD-A3BE-B0D7E7A39C47}"/>
              </a:ext>
            </a:extLst>
          </p:cNvPr>
          <p:cNvSpPr/>
          <p:nvPr/>
        </p:nvSpPr>
        <p:spPr>
          <a:xfrm>
            <a:off x="2001470" y="4346713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itchFamily="18" charset="0"/>
                <a:cs typeface="Arial-SGK-TV" pitchFamily="2" charset="0"/>
              </a:rPr>
              <a:t>11</a:t>
            </a:r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xmlns="" id="{F2187268-57DF-4007-BD4C-2C9BC2938DB5}"/>
              </a:ext>
            </a:extLst>
          </p:cNvPr>
          <p:cNvSpPr/>
          <p:nvPr/>
        </p:nvSpPr>
        <p:spPr>
          <a:xfrm>
            <a:off x="3856779" y="4346713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itchFamily="18" charset="0"/>
                <a:cs typeface="Arial-SGK-TV" pitchFamily="2" charset="0"/>
              </a:rPr>
              <a:t>12</a:t>
            </a:r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xmlns="" id="{4958F704-E6E2-451A-9501-B927F1EED4A0}"/>
              </a:ext>
            </a:extLst>
          </p:cNvPr>
          <p:cNvSpPr/>
          <p:nvPr/>
        </p:nvSpPr>
        <p:spPr>
          <a:xfrm>
            <a:off x="5712082" y="4346713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itchFamily="18" charset="0"/>
                <a:cs typeface="Arial-SGK-TV" pitchFamily="2" charset="0"/>
              </a:rPr>
              <a:t>10</a:t>
            </a:r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xmlns="" id="{E04BFE3A-4C89-419E-A6FB-9B10F7F0FDE0}"/>
              </a:ext>
            </a:extLst>
          </p:cNvPr>
          <p:cNvSpPr/>
          <p:nvPr/>
        </p:nvSpPr>
        <p:spPr>
          <a:xfrm>
            <a:off x="1105379" y="3644347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itchFamily="18" charset="0"/>
                <a:cs typeface="Arial-SGK-TV" pitchFamily="2" charset="0"/>
              </a:rPr>
              <a:t>21</a:t>
            </a:r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xmlns="" id="{E4C69B59-6DDC-4B02-B165-F288F66A89A0}"/>
              </a:ext>
            </a:extLst>
          </p:cNvPr>
          <p:cNvSpPr/>
          <p:nvPr/>
        </p:nvSpPr>
        <p:spPr>
          <a:xfrm>
            <a:off x="2960683" y="3644347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itchFamily="18" charset="0"/>
                <a:cs typeface="Arial-SGK-TV" pitchFamily="2" charset="0"/>
              </a:rPr>
              <a:t>23</a:t>
            </a:r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xmlns="" id="{34D70505-8DF7-45C5-8A75-0037F090BDA4}"/>
              </a:ext>
            </a:extLst>
          </p:cNvPr>
          <p:cNvSpPr/>
          <p:nvPr/>
        </p:nvSpPr>
        <p:spPr>
          <a:xfrm>
            <a:off x="4815992" y="3644347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xmlns="" id="{358B81FF-CDD1-479A-A15E-F30122F3EBDA}"/>
              </a:ext>
            </a:extLst>
          </p:cNvPr>
          <p:cNvSpPr/>
          <p:nvPr/>
        </p:nvSpPr>
        <p:spPr>
          <a:xfrm>
            <a:off x="2033034" y="2941981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itchFamily="18" charset="0"/>
                <a:cs typeface="Arial-SGK-TV" pitchFamily="2" charset="0"/>
              </a:rPr>
              <a:t>44</a:t>
            </a:r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xmlns="" id="{12BA7F38-EB8C-422E-8A6C-AE82C5DC4549}"/>
              </a:ext>
            </a:extLst>
          </p:cNvPr>
          <p:cNvSpPr/>
          <p:nvPr/>
        </p:nvSpPr>
        <p:spPr>
          <a:xfrm>
            <a:off x="3888338" y="2941981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xmlns="" id="{B617F9AD-CF93-4B7C-B60C-597EE89DFBAF}"/>
              </a:ext>
            </a:extLst>
          </p:cNvPr>
          <p:cNvSpPr/>
          <p:nvPr/>
        </p:nvSpPr>
        <p:spPr>
          <a:xfrm>
            <a:off x="2926378" y="2239615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408093A-EF94-4CD6-96BD-24ECD1CB3611}"/>
              </a:ext>
            </a:extLst>
          </p:cNvPr>
          <p:cNvSpPr txBox="1"/>
          <p:nvPr/>
        </p:nvSpPr>
        <p:spPr>
          <a:xfrm>
            <a:off x="5478422" y="3926122"/>
            <a:ext cx="68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?</a:t>
            </a:r>
            <a:endParaRPr lang="vi-VN" sz="4000" b="1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981B6B-8C96-4B28-9FB4-ACA3A66457AB}"/>
              </a:ext>
            </a:extLst>
          </p:cNvPr>
          <p:cNvSpPr txBox="1"/>
          <p:nvPr/>
        </p:nvSpPr>
        <p:spPr>
          <a:xfrm>
            <a:off x="4579713" y="3260426"/>
            <a:ext cx="68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?</a:t>
            </a:r>
            <a:endParaRPr lang="vi-VN" sz="4000" b="1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DA95A31-AEFC-47B2-A66A-69E290B3ACAE}"/>
              </a:ext>
            </a:extLst>
          </p:cNvPr>
          <p:cNvSpPr txBox="1"/>
          <p:nvPr/>
        </p:nvSpPr>
        <p:spPr>
          <a:xfrm>
            <a:off x="3662763" y="2558775"/>
            <a:ext cx="68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?</a:t>
            </a:r>
            <a:endParaRPr lang="vi-VN" sz="4000" b="1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B7E917B-919D-4188-B0E3-6960C3359D16}"/>
              </a:ext>
            </a:extLst>
          </p:cNvPr>
          <p:cNvSpPr txBox="1"/>
          <p:nvPr/>
        </p:nvSpPr>
        <p:spPr>
          <a:xfrm>
            <a:off x="5364823" y="3904873"/>
            <a:ext cx="1539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UTM Avo" pitchFamily="18" charset="0"/>
                <a:cs typeface="Arial-SGK-TV" pitchFamily="2" charset="0"/>
              </a:rPr>
              <a:t>22</a:t>
            </a:r>
            <a:endParaRPr lang="vi-VN" sz="4000" b="1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997F9BF-D42C-4F0A-8801-BD5E23937735}"/>
              </a:ext>
            </a:extLst>
          </p:cNvPr>
          <p:cNvSpPr txBox="1"/>
          <p:nvPr/>
        </p:nvSpPr>
        <p:spPr>
          <a:xfrm>
            <a:off x="4424388" y="3196987"/>
            <a:ext cx="1287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UTM Avo" pitchFamily="18" charset="0"/>
                <a:cs typeface="Arial-SGK-TV" pitchFamily="2" charset="0"/>
              </a:rPr>
              <a:t>45</a:t>
            </a:r>
            <a:endParaRPr lang="vi-VN" sz="4000" b="1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1D23874-186B-4011-883D-3FD02CC04827}"/>
              </a:ext>
            </a:extLst>
          </p:cNvPr>
          <p:cNvSpPr txBox="1"/>
          <p:nvPr/>
        </p:nvSpPr>
        <p:spPr>
          <a:xfrm>
            <a:off x="3407548" y="2588038"/>
            <a:ext cx="140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UTM Avo" pitchFamily="18" charset="0"/>
                <a:cs typeface="Arial-SGK-TV" pitchFamily="2" charset="0"/>
              </a:rPr>
              <a:t>99</a:t>
            </a:r>
            <a:endParaRPr lang="vi-VN" sz="4000" b="1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397CBF9-EC5D-41BB-8998-0F1833430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875" y="1799209"/>
            <a:ext cx="2405103" cy="369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2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6B85E2-B0F7-462D-9277-5FD20B6D6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5837" t="22740" r="33623" b="13194"/>
          <a:stretch/>
        </p:blipFill>
        <p:spPr>
          <a:xfrm>
            <a:off x="503582" y="464664"/>
            <a:ext cx="8415132" cy="63933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B7B572-A927-4681-A9A3-9809A05D5BA2}"/>
              </a:ext>
            </a:extLst>
          </p:cNvPr>
          <p:cNvSpPr txBox="1"/>
          <p:nvPr/>
        </p:nvSpPr>
        <p:spPr>
          <a:xfrm>
            <a:off x="225285" y="0"/>
            <a:ext cx="288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err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 4: Tính:</a:t>
            </a:r>
            <a:endParaRPr lang="en-US" sz="32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3A7FB3-935F-44B6-B56E-10287C3985E9}"/>
              </a:ext>
            </a:extLst>
          </p:cNvPr>
          <p:cNvSpPr txBox="1"/>
          <p:nvPr/>
        </p:nvSpPr>
        <p:spPr>
          <a:xfrm rot="1735061">
            <a:off x="3180522" y="1732167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38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05F45-1199-49A5-A612-DAD79E4582D7}"/>
              </a:ext>
            </a:extLst>
          </p:cNvPr>
          <p:cNvSpPr txBox="1"/>
          <p:nvPr/>
        </p:nvSpPr>
        <p:spPr>
          <a:xfrm rot="18486504">
            <a:off x="3950887" y="2616678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36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062F43-EDD4-4C0E-A7F6-6E691E7489C4}"/>
              </a:ext>
            </a:extLst>
          </p:cNvPr>
          <p:cNvSpPr txBox="1"/>
          <p:nvPr/>
        </p:nvSpPr>
        <p:spPr>
          <a:xfrm rot="18807521">
            <a:off x="2729201" y="3492703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70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EB0AC30-1E9F-483C-BB80-B15D8043234A}"/>
              </a:ext>
            </a:extLst>
          </p:cNvPr>
          <p:cNvSpPr txBox="1"/>
          <p:nvPr/>
        </p:nvSpPr>
        <p:spPr>
          <a:xfrm rot="1822164">
            <a:off x="1639298" y="4685396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64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F52B5C5-2CBC-414D-BC35-FB15003A4B2E}"/>
              </a:ext>
            </a:extLst>
          </p:cNvPr>
          <p:cNvSpPr txBox="1"/>
          <p:nvPr/>
        </p:nvSpPr>
        <p:spPr>
          <a:xfrm rot="19094822">
            <a:off x="3767038" y="4235160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45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FA66C46-3B46-4700-9AD3-4BFF1DF1A4C7}"/>
              </a:ext>
            </a:extLst>
          </p:cNvPr>
          <p:cNvSpPr txBox="1"/>
          <p:nvPr/>
        </p:nvSpPr>
        <p:spPr>
          <a:xfrm rot="19522949">
            <a:off x="5246651" y="3198169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44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263F7D8-1C03-4BA6-8A14-37D37AF9C20A}"/>
              </a:ext>
            </a:extLst>
          </p:cNvPr>
          <p:cNvSpPr txBox="1"/>
          <p:nvPr/>
        </p:nvSpPr>
        <p:spPr>
          <a:xfrm rot="4654333">
            <a:off x="6671579" y="3317438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19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8350754-B68F-4086-86C1-0F04B7E04359}"/>
              </a:ext>
            </a:extLst>
          </p:cNvPr>
          <p:cNvSpPr txBox="1"/>
          <p:nvPr/>
        </p:nvSpPr>
        <p:spPr>
          <a:xfrm rot="17986394">
            <a:off x="6216655" y="4925309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90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7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8740" y="2655090"/>
            <a:ext cx="7545660" cy="185274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KÍNH CHÚC THẦY </a:t>
            </a:r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SỨC KHỎE - HẠNH 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</TotalTime>
  <Words>145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HH</cp:lastModifiedBy>
  <cp:revision>82</cp:revision>
  <dcterms:created xsi:type="dcterms:W3CDTF">2020-08-13T02:00:35Z</dcterms:created>
  <dcterms:modified xsi:type="dcterms:W3CDTF">2021-04-03T13:16:52Z</dcterms:modified>
</cp:coreProperties>
</file>