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4" r:id="rId2"/>
  </p:sldMasterIdLst>
  <p:sldIdLst>
    <p:sldId id="266" r:id="rId3"/>
    <p:sldId id="259" r:id="rId4"/>
    <p:sldId id="256" r:id="rId5"/>
    <p:sldId id="261" r:id="rId6"/>
    <p:sldId id="297" r:id="rId7"/>
    <p:sldId id="262" r:id="rId8"/>
    <p:sldId id="298" r:id="rId9"/>
    <p:sldId id="299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FF66"/>
    <a:srgbClr val="FF99FF"/>
    <a:srgbClr val="66FFCC"/>
    <a:srgbClr val="66FF33"/>
    <a:srgbClr val="99FF33"/>
    <a:srgbClr val="00FF00"/>
    <a:srgbClr val="99FF66"/>
    <a:srgbClr val="FFFF99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-132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11-Apr-21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8068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11-Apr-21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5763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11-Apr-21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7123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2A76C72F-A137-4078-BD34-1F4DD845A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11-Apr-21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86716E4E-E04A-4924-8380-D4976F2399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0065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2A76C72F-A137-4078-BD34-1F4DD845A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11-Apr-21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86716E4E-E04A-4924-8380-D4976F2399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52019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2A76C72F-A137-4078-BD34-1F4DD845A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11-Apr-21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86716E4E-E04A-4924-8380-D4976F2399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49932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2A76C72F-A137-4078-BD34-1F4DD845A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11-Apr-21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86716E4E-E04A-4924-8380-D4976F2399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03739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2A76C72F-A137-4078-BD34-1F4DD845A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11-Apr-21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86716E4E-E04A-4924-8380-D4976F2399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84085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2A76C72F-A137-4078-BD34-1F4DD845A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11-Apr-21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86716E4E-E04A-4924-8380-D4976F2399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90986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2A76C72F-A137-4078-BD34-1F4DD845A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11-Apr-21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86716E4E-E04A-4924-8380-D4976F2399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067640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2A76C72F-A137-4078-BD34-1F4DD845A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11-Apr-21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86716E4E-E04A-4924-8380-D4976F2399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02474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11-Apr-21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23144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2A76C72F-A137-4078-BD34-1F4DD845A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11-Apr-21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86716E4E-E04A-4924-8380-D4976F2399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331444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2A76C72F-A137-4078-BD34-1F4DD845A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11-Apr-21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86716E4E-E04A-4924-8380-D4976F2399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183754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2A76C72F-A137-4078-BD34-1F4DD845A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11-Apr-21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86716E4E-E04A-4924-8380-D4976F2399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66752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11-Apr-21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354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11-Apr-21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3346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11-Apr-21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0145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11-Apr-21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1112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11-Apr-21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234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11-Apr-21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3689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11-Apr-21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5117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76C72F-A137-4078-BD34-1F4DD845A01D}" type="datetimeFigureOut">
              <a:rPr lang="en-US" smtClean="0"/>
              <a:t>11-Apr-21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9456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2A76C72F-A137-4078-BD34-1F4DD845A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11-Apr-21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86716E4E-E04A-4924-8380-D4976F2399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5829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microsoft.com/office/2007/relationships/hdphoto" Target="../media/hdphoto3.wdp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91767" y="2910540"/>
            <a:ext cx="8160466" cy="1555443"/>
          </a:xfrm>
          <a:prstGeom prst="rect">
            <a:avLst/>
          </a:prstGeom>
          <a:noFill/>
        </p:spPr>
        <p:txBody>
          <a:bodyPr spcFirstLastPara="1" wrap="none" lIns="91440" tIns="45720" rIns="91440" bIns="45720" numCol="1">
            <a:prstTxWarp prst="textArchUp">
              <a:avLst>
                <a:gd name="adj" fmla="val 11038558"/>
              </a:avLst>
            </a:prstTxWarp>
            <a:spAutoFit/>
          </a:bodyPr>
          <a:lstStyle/>
          <a:p>
            <a:pPr algn="ctr"/>
            <a:r>
              <a:rPr lang="en-US" sz="3600" b="1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UTM Avo" pitchFamily="18" charset="0"/>
                <a:cs typeface="Arial-SGK-TV" pitchFamily="2" charset="0"/>
              </a:rPr>
              <a:t>CHÀO MỪNG THẦY CÔ VỀ DỰ GIỜ</a:t>
            </a:r>
          </a:p>
          <a:p>
            <a:pPr algn="ctr"/>
            <a:r>
              <a:rPr lang="en-US" sz="3600" b="1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UTM Avo" pitchFamily="18" charset="0"/>
                <a:cs typeface="Arial-SGK-TV" pitchFamily="2" charset="0"/>
              </a:rPr>
              <a:t>LỚP 1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36509" y="122584"/>
            <a:ext cx="56709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UTM Avo" pitchFamily="18" charset="0"/>
                <a:cs typeface="Arial-SGK-TV" pitchFamily="2" charset="0"/>
              </a:rPr>
              <a:t>TRƯỜNG TIỂU </a:t>
            </a:r>
            <a:r>
              <a:rPr lang="en-US" sz="2800" b="1">
                <a:solidFill>
                  <a:srgbClr val="002060"/>
                </a:solidFill>
                <a:latin typeface="UTM Avo" pitchFamily="18" charset="0"/>
                <a:cs typeface="Arial-SGK-TV" pitchFamily="2" charset="0"/>
              </a:rPr>
              <a:t>HỌC </a:t>
            </a:r>
            <a:r>
              <a:rPr lang="en-US" sz="2800" b="1" smtClean="0">
                <a:solidFill>
                  <a:srgbClr val="002060"/>
                </a:solidFill>
                <a:latin typeface="UTM Avo" pitchFamily="18" charset="0"/>
                <a:cs typeface="Arial-SGK-TV" pitchFamily="2" charset="0"/>
              </a:rPr>
              <a:t>Gia Quất</a:t>
            </a:r>
            <a:endParaRPr lang="en-US" sz="2800" b="1" dirty="0">
              <a:solidFill>
                <a:srgbClr val="002060"/>
              </a:solidFill>
              <a:latin typeface="UTM Avo" pitchFamily="18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0248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55" b="10635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16302" y="1892339"/>
            <a:ext cx="82704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UTM Avo" pitchFamily="18" charset="0"/>
                <a:cs typeface="Arial-SGK-TV" pitchFamily="2" charset="0"/>
              </a:rPr>
              <a:t>Bài</a:t>
            </a: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UTM Avo" pitchFamily="18" charset="0"/>
                <a:cs typeface="Arial-SGK-TV" pitchFamily="2" charset="0"/>
              </a:rPr>
              <a:t> 34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UTM Avo" pitchFamily="18" charset="0"/>
              <a:cs typeface="Arial-SGK-TV" pitchFamily="2" charset="0"/>
            </a:endParaRP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itchFamily="18" charset="0"/>
                <a:cs typeface="Arial-SGK-TV" pitchFamily="2" charset="0"/>
              </a:rPr>
              <a:t>XEM GI</a:t>
            </a:r>
            <a:r>
              <a:rPr lang="en-US" sz="3600" b="1">
                <a:solidFill>
                  <a:srgbClr val="FF0000"/>
                </a:solidFill>
                <a:latin typeface="UTM Avo" pitchFamily="18" charset="0"/>
                <a:cs typeface="Arial-SGK-TV" pitchFamily="2" charset="0"/>
              </a:rPr>
              <a:t>Ờ ĐÚNG TRÊN ĐỒNG HỒ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itchFamily="18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76082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76642" y="2540405"/>
            <a:ext cx="62023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UTM Avo" pitchFamily="18" charset="0"/>
                <a:cs typeface="Arial-SGK-TV" pitchFamily="2" charset="0"/>
              </a:rPr>
              <a:t>LUYỆN TẬP (tr.74)</a:t>
            </a:r>
            <a:endParaRPr lang="en-US" sz="4000" b="1" dirty="0">
              <a:solidFill>
                <a:srgbClr val="FF0000"/>
              </a:solidFill>
              <a:latin typeface="UTM Avo" pitchFamily="18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2019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394" y="88223"/>
            <a:ext cx="65867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2060"/>
                </a:solidFill>
                <a:latin typeface="UTM Avo" pitchFamily="18" charset="0"/>
                <a:cs typeface="Arial-SGK-TV" pitchFamily="2" charset="0"/>
              </a:rPr>
              <a:t>Bài 1: Quan sát tranh rồi trả lời câu hỏi.</a:t>
            </a:r>
            <a:endParaRPr lang="en-US" sz="2400" b="1" dirty="0">
              <a:solidFill>
                <a:srgbClr val="002060"/>
              </a:solidFill>
              <a:latin typeface="UTM Avo" pitchFamily="18" charset="0"/>
              <a:cs typeface="Arial-SGK-TV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26A1A6A6-F4CB-4F36-9D00-60A0C818F823}"/>
              </a:ext>
            </a:extLst>
          </p:cNvPr>
          <p:cNvSpPr txBox="1"/>
          <p:nvPr/>
        </p:nvSpPr>
        <p:spPr>
          <a:xfrm>
            <a:off x="489933" y="4979502"/>
            <a:ext cx="5977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2060"/>
                </a:solidFill>
                <a:latin typeface="UTM Avo" pitchFamily="18" charset="0"/>
                <a:cs typeface="Arial-SGK-TV" pitchFamily="2" charset="0"/>
              </a:rPr>
              <a:t>a) Bạn nào cầm đồng hồ chỉ 7 giờ.</a:t>
            </a:r>
            <a:endParaRPr lang="en-US" sz="2400" b="1" dirty="0">
              <a:solidFill>
                <a:srgbClr val="002060"/>
              </a:solidFill>
              <a:latin typeface="UTM Avo" pitchFamily="18" charset="0"/>
              <a:cs typeface="Arial-SGK-TV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87EDAA2C-6C71-4F65-AD22-A1EB36B04805}"/>
              </a:ext>
            </a:extLst>
          </p:cNvPr>
          <p:cNvSpPr txBox="1"/>
          <p:nvPr/>
        </p:nvSpPr>
        <p:spPr>
          <a:xfrm>
            <a:off x="489933" y="5001528"/>
            <a:ext cx="6613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latin typeface="UTM Avo" pitchFamily="18" charset="0"/>
                <a:cs typeface="Arial-SGK-TV" pitchFamily="2" charset="0"/>
              </a:rPr>
              <a:t>a) Bạn Rô-bốt cầm đồng hồ chỉ 7 giờ.</a:t>
            </a:r>
            <a:endParaRPr lang="en-US" sz="2400" b="1" dirty="0">
              <a:solidFill>
                <a:srgbClr val="FF0000"/>
              </a:solidFill>
              <a:latin typeface="UTM Avo" pitchFamily="18" charset="0"/>
              <a:cs typeface="Arial-SGK-TV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FBBEBAAC-AFE8-49CE-AD5A-5BB6DF80FFE5}"/>
              </a:ext>
            </a:extLst>
          </p:cNvPr>
          <p:cNvSpPr txBox="1"/>
          <p:nvPr/>
        </p:nvSpPr>
        <p:spPr>
          <a:xfrm>
            <a:off x="489932" y="5661575"/>
            <a:ext cx="72493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2060"/>
                </a:solidFill>
                <a:latin typeface="UTM Avo" pitchFamily="18" charset="0"/>
                <a:cs typeface="Arial-SGK-TV" pitchFamily="2" charset="0"/>
              </a:rPr>
              <a:t>b) Đồng hồ ở vị trí cao nhất chỉ mấy giờ?</a:t>
            </a:r>
            <a:endParaRPr lang="en-US" sz="2400" b="1" dirty="0">
              <a:solidFill>
                <a:srgbClr val="002060"/>
              </a:solidFill>
              <a:latin typeface="UTM Avo" pitchFamily="18" charset="0"/>
              <a:cs typeface="Arial-SGK-TV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616CC52A-BAE3-4D4F-9C32-CCAD7697A62D}"/>
              </a:ext>
            </a:extLst>
          </p:cNvPr>
          <p:cNvSpPr txBox="1"/>
          <p:nvPr/>
        </p:nvSpPr>
        <p:spPr>
          <a:xfrm>
            <a:off x="489933" y="5683601"/>
            <a:ext cx="67722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latin typeface="UTM Avo" pitchFamily="18" charset="0"/>
                <a:cs typeface="Arial-SGK-TV" pitchFamily="2" charset="0"/>
              </a:rPr>
              <a:t>b) Đồng hồ ở vị trí cao nhất chỉ 9 giờ.</a:t>
            </a:r>
            <a:endParaRPr lang="en-US" sz="2400" b="1" dirty="0">
              <a:solidFill>
                <a:srgbClr val="FF0000"/>
              </a:solidFill>
              <a:latin typeface="UTM Avo" pitchFamily="18" charset="0"/>
              <a:cs typeface="Arial-SGK-TV" pitchFamily="2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B2F5A079-ACED-45FD-8AB1-FCFF95E40A0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0001" t="27381" r="14927" b="11010"/>
          <a:stretch/>
        </p:blipFill>
        <p:spPr>
          <a:xfrm>
            <a:off x="0" y="633469"/>
            <a:ext cx="9122880" cy="4209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3381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28BFB179-5C81-44E2-B84A-A8F4973BD100}"/>
              </a:ext>
            </a:extLst>
          </p:cNvPr>
          <p:cNvSpPr txBox="1"/>
          <p:nvPr/>
        </p:nvSpPr>
        <p:spPr>
          <a:xfrm>
            <a:off x="251393" y="8711"/>
            <a:ext cx="70422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rgbClr val="002060"/>
                </a:solidFill>
                <a:latin typeface="UTM Avo" pitchFamily="18" charset="0"/>
                <a:cs typeface="Arial-SGK-TV" pitchFamily="2" charset="0"/>
              </a:rPr>
              <a:t>Bài 2: Mỗi con vật đi ngủ lúc mấy giờ?</a:t>
            </a:r>
            <a:endParaRPr lang="en-US" sz="2000" b="1" dirty="0">
              <a:solidFill>
                <a:srgbClr val="002060"/>
              </a:solidFill>
              <a:latin typeface="UTM Avo" pitchFamily="18" charset="0"/>
              <a:cs typeface="Arial-SGK-TV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8E0B0D50-63ED-45C0-B0DD-73909059881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1740" t="29700" r="5216" b="15651"/>
          <a:stretch/>
        </p:blipFill>
        <p:spPr>
          <a:xfrm>
            <a:off x="423672" y="557159"/>
            <a:ext cx="8090451" cy="275646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4732076D-19B0-471A-A1F1-E9CA3F2BEBE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1304" t="36423" r="3913" b="15394"/>
          <a:stretch/>
        </p:blipFill>
        <p:spPr>
          <a:xfrm>
            <a:off x="569644" y="3790122"/>
            <a:ext cx="8004709" cy="255766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F0611BF-B8AB-42BD-9934-3FE85975F9F0}"/>
              </a:ext>
            </a:extLst>
          </p:cNvPr>
          <p:cNvSpPr txBox="1"/>
          <p:nvPr/>
        </p:nvSpPr>
        <p:spPr>
          <a:xfrm>
            <a:off x="282173" y="306319"/>
            <a:ext cx="5832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rgbClr val="002060"/>
                </a:solidFill>
                <a:latin typeface="UTM Avo" pitchFamily="18" charset="0"/>
                <a:cs typeface="Arial-SGK-TV" pitchFamily="2" charset="0"/>
              </a:rPr>
              <a:t>a)</a:t>
            </a:r>
            <a:endParaRPr lang="en-US" sz="2000" b="1" dirty="0">
              <a:solidFill>
                <a:srgbClr val="002060"/>
              </a:solidFill>
              <a:latin typeface="UTM Avo" pitchFamily="18" charset="0"/>
              <a:cs typeface="Arial-SGK-TV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174B5636-0488-4BF5-88B7-36996A2BFF73}"/>
              </a:ext>
            </a:extLst>
          </p:cNvPr>
          <p:cNvSpPr txBox="1"/>
          <p:nvPr/>
        </p:nvSpPr>
        <p:spPr>
          <a:xfrm>
            <a:off x="4323025" y="452798"/>
            <a:ext cx="5832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rgbClr val="002060"/>
                </a:solidFill>
                <a:latin typeface="UTM Avo" pitchFamily="18" charset="0"/>
                <a:cs typeface="Arial-SGK-TV" pitchFamily="2" charset="0"/>
              </a:rPr>
              <a:t>b)</a:t>
            </a:r>
            <a:endParaRPr lang="en-US" sz="2000" b="1" dirty="0">
              <a:solidFill>
                <a:srgbClr val="002060"/>
              </a:solidFill>
              <a:latin typeface="UTM Avo" pitchFamily="18" charset="0"/>
              <a:cs typeface="Arial-SGK-TV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AA348D8B-CC24-4807-9450-2399B2764FD8}"/>
              </a:ext>
            </a:extLst>
          </p:cNvPr>
          <p:cNvSpPr txBox="1"/>
          <p:nvPr/>
        </p:nvSpPr>
        <p:spPr>
          <a:xfrm>
            <a:off x="132522" y="3211263"/>
            <a:ext cx="47737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rgbClr val="FF0000"/>
                </a:solidFill>
                <a:latin typeface="UTM Avo" pitchFamily="18" charset="0"/>
                <a:cs typeface="Arial-SGK-TV" pitchFamily="2" charset="0"/>
              </a:rPr>
              <a:t>Con cú mèo đi ngủ lúc 11 giờ.</a:t>
            </a:r>
            <a:endParaRPr lang="en-US" sz="2000" b="1" dirty="0">
              <a:solidFill>
                <a:srgbClr val="FF0000"/>
              </a:solidFill>
              <a:latin typeface="UTM Avo" pitchFamily="18" charset="0"/>
              <a:cs typeface="Arial-SGK-TV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E1849549-0231-4311-BCB7-45B1243EBD1D}"/>
              </a:ext>
            </a:extLst>
          </p:cNvPr>
          <p:cNvSpPr txBox="1"/>
          <p:nvPr/>
        </p:nvSpPr>
        <p:spPr>
          <a:xfrm>
            <a:off x="4767865" y="3140075"/>
            <a:ext cx="45091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rgbClr val="FF0000"/>
                </a:solidFill>
                <a:latin typeface="UTM Avo" pitchFamily="18" charset="0"/>
                <a:cs typeface="Arial-SGK-TV" pitchFamily="2" charset="0"/>
              </a:rPr>
              <a:t>Con trâu đi ngủ lúc 9 giờ.</a:t>
            </a:r>
            <a:endParaRPr lang="en-US" sz="2000" b="1" dirty="0">
              <a:solidFill>
                <a:srgbClr val="FF0000"/>
              </a:solidFill>
              <a:latin typeface="UTM Avo" pitchFamily="18" charset="0"/>
              <a:cs typeface="Arial-SGK-TV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687303DA-A9A4-4508-9375-E188203F833F}"/>
              </a:ext>
            </a:extLst>
          </p:cNvPr>
          <p:cNvSpPr txBox="1"/>
          <p:nvPr/>
        </p:nvSpPr>
        <p:spPr>
          <a:xfrm>
            <a:off x="423672" y="3570879"/>
            <a:ext cx="463725" cy="52322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2000" b="1">
                <a:solidFill>
                  <a:srgbClr val="002060"/>
                </a:solidFill>
                <a:latin typeface="UTM Avo" pitchFamily="18" charset="0"/>
                <a:cs typeface="Arial-SGK-TV" pitchFamily="2" charset="0"/>
              </a:rPr>
              <a:t>c)</a:t>
            </a:r>
            <a:endParaRPr lang="en-US" sz="2000" b="1" dirty="0">
              <a:solidFill>
                <a:srgbClr val="002060"/>
              </a:solidFill>
              <a:latin typeface="UTM Avo" pitchFamily="18" charset="0"/>
              <a:cs typeface="Arial-SGK-TV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D764DA69-E658-4D4B-BE4A-EF27DDF094E5}"/>
              </a:ext>
            </a:extLst>
          </p:cNvPr>
          <p:cNvSpPr txBox="1"/>
          <p:nvPr/>
        </p:nvSpPr>
        <p:spPr>
          <a:xfrm>
            <a:off x="4492374" y="3596813"/>
            <a:ext cx="521506" cy="52322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2000" b="1">
                <a:solidFill>
                  <a:srgbClr val="002060"/>
                </a:solidFill>
                <a:latin typeface="UTM Avo" pitchFamily="18" charset="0"/>
                <a:cs typeface="Arial-SGK-TV" pitchFamily="2" charset="0"/>
              </a:rPr>
              <a:t>d)</a:t>
            </a:r>
            <a:endParaRPr lang="en-US" sz="2000" b="1" dirty="0">
              <a:solidFill>
                <a:srgbClr val="002060"/>
              </a:solidFill>
              <a:latin typeface="UTM Avo" pitchFamily="18" charset="0"/>
              <a:cs typeface="Arial-SGK-TV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6AA6BFA7-D99D-42B4-B79A-ABA5407DC2C4}"/>
              </a:ext>
            </a:extLst>
          </p:cNvPr>
          <p:cNvSpPr txBox="1"/>
          <p:nvPr/>
        </p:nvSpPr>
        <p:spPr>
          <a:xfrm>
            <a:off x="535623" y="6216349"/>
            <a:ext cx="45091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rgbClr val="FF0000"/>
                </a:solidFill>
                <a:latin typeface="UTM Avo" pitchFamily="18" charset="0"/>
                <a:cs typeface="Arial-SGK-TV" pitchFamily="2" charset="0"/>
              </a:rPr>
              <a:t>Con gà đi ngủ lúc 6 giờ.</a:t>
            </a:r>
            <a:endParaRPr lang="en-US" sz="2000" b="1" dirty="0">
              <a:solidFill>
                <a:srgbClr val="FF0000"/>
              </a:solidFill>
              <a:latin typeface="UTM Avo" pitchFamily="18" charset="0"/>
              <a:cs typeface="Arial-SGK-TV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B7934B3D-F743-4C39-8B3C-8C2BBD7A9B22}"/>
              </a:ext>
            </a:extLst>
          </p:cNvPr>
          <p:cNvSpPr txBox="1"/>
          <p:nvPr/>
        </p:nvSpPr>
        <p:spPr>
          <a:xfrm>
            <a:off x="4654428" y="6243984"/>
            <a:ext cx="45091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rgbClr val="FF0000"/>
                </a:solidFill>
                <a:latin typeface="UTM Avo" pitchFamily="18" charset="0"/>
                <a:cs typeface="Arial-SGK-TV" pitchFamily="2" charset="0"/>
              </a:rPr>
              <a:t>Con chó đi ngủ lúc 12 giờ.</a:t>
            </a:r>
            <a:endParaRPr lang="en-US" sz="2000" b="1" dirty="0">
              <a:solidFill>
                <a:srgbClr val="FF0000"/>
              </a:solidFill>
              <a:latin typeface="UTM Avo" pitchFamily="18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818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3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4677" y="37501"/>
            <a:ext cx="82693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err="1">
                <a:solidFill>
                  <a:srgbClr val="002060"/>
                </a:solidFill>
                <a:latin typeface="UTM Avo" pitchFamily="18" charset="0"/>
                <a:cs typeface="Arial-SGK-TV" pitchFamily="2" charset="0"/>
              </a:rPr>
              <a:t>Bài</a:t>
            </a:r>
            <a:r>
              <a:rPr lang="en-US" sz="2400" b="1">
                <a:solidFill>
                  <a:srgbClr val="002060"/>
                </a:solidFill>
                <a:latin typeface="UTM Avo" pitchFamily="18" charset="0"/>
                <a:cs typeface="Arial-SGK-TV" pitchFamily="2" charset="0"/>
              </a:rPr>
              <a:t> 3: Quan sát tranh rồi trả lời câu hỏi.</a:t>
            </a:r>
            <a:endParaRPr lang="en-US" sz="2400" b="1" dirty="0">
              <a:solidFill>
                <a:srgbClr val="002060"/>
              </a:solidFill>
              <a:latin typeface="UTM Avo" pitchFamily="18" charset="0"/>
              <a:cs typeface="Arial-SGK-TV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6A4CE7EF-1CBC-4BEB-A101-BDE39EA4B2A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33043" t="28927" r="29565" b="9465"/>
          <a:stretch/>
        </p:blipFill>
        <p:spPr>
          <a:xfrm>
            <a:off x="834886" y="560720"/>
            <a:ext cx="7619147" cy="6297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507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ED57569F-FF37-4975-B6E6-93415CD8B582}"/>
              </a:ext>
            </a:extLst>
          </p:cNvPr>
          <p:cNvSpPr txBox="1"/>
          <p:nvPr/>
        </p:nvSpPr>
        <p:spPr>
          <a:xfrm>
            <a:off x="238142" y="207491"/>
            <a:ext cx="65867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2060"/>
                </a:solidFill>
                <a:latin typeface="UTM Avo" pitchFamily="18" charset="0"/>
                <a:cs typeface="Arial-SGK-TV" pitchFamily="2" charset="0"/>
              </a:rPr>
              <a:t>a) Mỗi tiết mục diễn ra lúc mấy giờ?</a:t>
            </a:r>
            <a:endParaRPr lang="en-US" sz="2400" b="1" dirty="0">
              <a:solidFill>
                <a:srgbClr val="002060"/>
              </a:solidFill>
              <a:latin typeface="UTM Avo" pitchFamily="18" charset="0"/>
              <a:cs typeface="Arial-SGK-TV" pitchFamily="2" charset="0"/>
            </a:endParaRP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xmlns="" id="{7D6117D8-E44E-49CF-80FC-283B1EC7BAF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9147828"/>
              </p:ext>
            </p:extLst>
          </p:nvPr>
        </p:nvGraphicFramePr>
        <p:xfrm>
          <a:off x="2592000" y="872654"/>
          <a:ext cx="3960000" cy="388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60000">
                  <a:extLst>
                    <a:ext uri="{9D8B030D-6E8A-4147-A177-3AD203B41FA5}">
                      <a16:colId xmlns:a16="http://schemas.microsoft.com/office/drawing/2014/main" xmlns="" val="4276216197"/>
                    </a:ext>
                  </a:extLst>
                </a:gridCol>
              </a:tblGrid>
              <a:tr h="648000"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rgbClr val="FF0000"/>
                          </a:solidFill>
                          <a:latin typeface="UTM Avo" pitchFamily="18" charset="0"/>
                          <a:cs typeface="Arial-SGK-TV" pitchFamily="2" charset="0"/>
                        </a:rPr>
                        <a:t>Các tiết mục</a:t>
                      </a:r>
                      <a:endParaRPr lang="vi-VN" sz="2800">
                        <a:solidFill>
                          <a:srgbClr val="FF0000"/>
                        </a:solidFill>
                        <a:latin typeface="Arial-SGK-TV" pitchFamily="2" charset="0"/>
                        <a:cs typeface="Arial-SGK-TV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58126433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r>
                        <a:rPr lang="en-US" sz="2800">
                          <a:latin typeface="UTM Avo" pitchFamily="18" charset="0"/>
                          <a:cs typeface="Arial-SGK-TV" pitchFamily="2" charset="0"/>
                        </a:rPr>
                        <a:t>1. Lễ hội hóa trang</a:t>
                      </a:r>
                      <a:endParaRPr lang="vi-VN" sz="2800">
                        <a:latin typeface="Arial-SGK-TV" pitchFamily="2" charset="0"/>
                        <a:cs typeface="Arial-SGK-TV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84845895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r>
                        <a:rPr lang="en-US" sz="2800">
                          <a:latin typeface="UTM Avo" pitchFamily="18" charset="0"/>
                          <a:cs typeface="Arial-SGK-TV" pitchFamily="2" charset="0"/>
                        </a:rPr>
                        <a:t>2. Nhạc n</a:t>
                      </a:r>
                      <a:r>
                        <a:rPr lang="vi-VN" sz="2800">
                          <a:latin typeface="Arial-SGK-TV" pitchFamily="2" charset="0"/>
                          <a:cs typeface="Arial-SGK-TV" pitchFamily="2" charset="0"/>
                        </a:rPr>
                        <a:t>ư</a:t>
                      </a:r>
                      <a:r>
                        <a:rPr lang="en-US" sz="2800">
                          <a:latin typeface="UTM Avo" pitchFamily="18" charset="0"/>
                          <a:cs typeface="Arial-SGK-TV" pitchFamily="2" charset="0"/>
                        </a:rPr>
                        <a:t>ớc</a:t>
                      </a:r>
                      <a:endParaRPr lang="vi-VN" sz="2800">
                        <a:latin typeface="Arial-SGK-TV" pitchFamily="2" charset="0"/>
                        <a:cs typeface="Arial-SGK-TV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69813968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r>
                        <a:rPr lang="en-US" sz="2800">
                          <a:latin typeface="UTM Avo" pitchFamily="18" charset="0"/>
                          <a:cs typeface="Arial-SGK-TV" pitchFamily="2" charset="0"/>
                        </a:rPr>
                        <a:t>3. Ảo thuật</a:t>
                      </a:r>
                      <a:endParaRPr lang="vi-VN" sz="2800">
                        <a:latin typeface="Arial-SGK-TV" pitchFamily="2" charset="0"/>
                        <a:cs typeface="Arial-SGK-TV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72869203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r>
                        <a:rPr lang="en-US" sz="2800">
                          <a:latin typeface="UTM Avo" pitchFamily="18" charset="0"/>
                          <a:cs typeface="Arial-SGK-TV" pitchFamily="2" charset="0"/>
                        </a:rPr>
                        <a:t>4. Phim hoạt hình 5D</a:t>
                      </a:r>
                      <a:endParaRPr lang="vi-VN" sz="2800">
                        <a:latin typeface="Arial-SGK-TV" pitchFamily="2" charset="0"/>
                        <a:cs typeface="Arial-SGK-TV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27159235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r>
                        <a:rPr lang="en-US" sz="2800">
                          <a:latin typeface="UTM Avo" pitchFamily="18" charset="0"/>
                          <a:cs typeface="Arial-SGK-TV" pitchFamily="2" charset="0"/>
                        </a:rPr>
                        <a:t>5. Xiếc cá heo</a:t>
                      </a:r>
                      <a:endParaRPr lang="vi-VN" sz="2800">
                        <a:latin typeface="Arial-SGK-TV" pitchFamily="2" charset="0"/>
                        <a:cs typeface="Arial-SGK-TV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77950183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60B843D-A6D7-4D9B-9DDE-D1A2AF6A27C7}"/>
              </a:ext>
            </a:extLst>
          </p:cNvPr>
          <p:cNvSpPr txBox="1"/>
          <p:nvPr/>
        </p:nvSpPr>
        <p:spPr>
          <a:xfrm>
            <a:off x="205210" y="4929104"/>
            <a:ext cx="87335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>
                <a:solidFill>
                  <a:srgbClr val="002060"/>
                </a:solidFill>
                <a:latin typeface="UTM Avo" pitchFamily="18" charset="0"/>
                <a:cs typeface="Arial-SGK-TV" pitchFamily="2" charset="0"/>
              </a:rPr>
              <a:t>b) Nếu Mi đến công viên vào lúc 2 giờ chiếu thì Mi có thể xem đ</a:t>
            </a:r>
            <a:r>
              <a:rPr lang="vi-VN" sz="2400" b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ư</a:t>
            </a:r>
            <a:r>
              <a:rPr lang="en-US" sz="2400" b="1">
                <a:solidFill>
                  <a:srgbClr val="002060"/>
                </a:solidFill>
                <a:latin typeface="UTM Avo" pitchFamily="18" charset="0"/>
                <a:cs typeface="Arial-SGK-TV" pitchFamily="2" charset="0"/>
              </a:rPr>
              <a:t>ợc những tiết mục nào? </a:t>
            </a:r>
            <a:endParaRPr lang="en-US" sz="2400" b="1" dirty="0">
              <a:solidFill>
                <a:srgbClr val="002060"/>
              </a:solidFill>
              <a:latin typeface="UTM Avo" pitchFamily="18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30041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869F965C-DBF9-4AD1-BC9C-BC80FC6C3E91}"/>
              </a:ext>
            </a:extLst>
          </p:cNvPr>
          <p:cNvSpPr txBox="1"/>
          <p:nvPr/>
        </p:nvSpPr>
        <p:spPr>
          <a:xfrm>
            <a:off x="238142" y="207491"/>
            <a:ext cx="7822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2060"/>
                </a:solidFill>
                <a:latin typeface="UTM Avo" pitchFamily="18" charset="0"/>
                <a:cs typeface="Arial-SGK-TV" pitchFamily="2" charset="0"/>
              </a:rPr>
              <a:t>a)</a:t>
            </a:r>
            <a:endParaRPr lang="en-US" sz="2400" b="1" dirty="0">
              <a:solidFill>
                <a:srgbClr val="002060"/>
              </a:solidFill>
              <a:latin typeface="UTM Avo" pitchFamily="18" charset="0"/>
              <a:cs typeface="Arial-SGK-TV" pitchFamily="2" charset="0"/>
            </a:endParaRP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xmlns="" id="{A36F7973-956E-4A1E-BA82-5DB8993A495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7814355"/>
              </p:ext>
            </p:extLst>
          </p:nvPr>
        </p:nvGraphicFramePr>
        <p:xfrm>
          <a:off x="1746573" y="372903"/>
          <a:ext cx="5650853" cy="4184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02784">
                  <a:extLst>
                    <a:ext uri="{9D8B030D-6E8A-4147-A177-3AD203B41FA5}">
                      <a16:colId xmlns:a16="http://schemas.microsoft.com/office/drawing/2014/main" xmlns="" val="4276216197"/>
                    </a:ext>
                  </a:extLst>
                </a:gridCol>
                <a:gridCol w="1948069">
                  <a:extLst>
                    <a:ext uri="{9D8B030D-6E8A-4147-A177-3AD203B41FA5}">
                      <a16:colId xmlns:a16="http://schemas.microsoft.com/office/drawing/2014/main" xmlns="" val="2069112827"/>
                    </a:ext>
                  </a:extLst>
                </a:gridCol>
              </a:tblGrid>
              <a:tr h="648000"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rgbClr val="FF0000"/>
                          </a:solidFill>
                          <a:latin typeface="UTM Avo" pitchFamily="18" charset="0"/>
                          <a:cs typeface="Arial-SGK-TV" pitchFamily="2" charset="0"/>
                        </a:rPr>
                        <a:t>Các tiết mục</a:t>
                      </a:r>
                      <a:endParaRPr lang="vi-VN" sz="2800">
                        <a:solidFill>
                          <a:srgbClr val="FF0000"/>
                        </a:solidFill>
                        <a:latin typeface="Arial-SGK-TV" pitchFamily="2" charset="0"/>
                        <a:cs typeface="Arial-SGK-TV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rgbClr val="FF0000"/>
                          </a:solidFill>
                          <a:latin typeface="UTM Avo" pitchFamily="18" charset="0"/>
                          <a:cs typeface="Arial-SGK-TV" pitchFamily="2" charset="0"/>
                        </a:rPr>
                        <a:t>Thời gian</a:t>
                      </a:r>
                      <a:endParaRPr lang="vi-VN" sz="2800">
                        <a:solidFill>
                          <a:srgbClr val="FF0000"/>
                        </a:solidFill>
                        <a:latin typeface="Arial-SGK-TV" pitchFamily="2" charset="0"/>
                        <a:cs typeface="Arial-SGK-TV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58126433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r>
                        <a:rPr lang="en-US" sz="2800">
                          <a:latin typeface="UTM Avo" pitchFamily="18" charset="0"/>
                          <a:cs typeface="Arial-SGK-TV" pitchFamily="2" charset="0"/>
                        </a:rPr>
                        <a:t>1. Lễ hội hóa trang</a:t>
                      </a:r>
                      <a:endParaRPr lang="vi-VN" sz="2800">
                        <a:latin typeface="Arial-SGK-TV" pitchFamily="2" charset="0"/>
                        <a:cs typeface="Arial-SGK-TV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800" b="1">
                        <a:solidFill>
                          <a:srgbClr val="0000FF"/>
                        </a:solidFill>
                        <a:latin typeface="Arial-SGK-TV" pitchFamily="2" charset="0"/>
                        <a:cs typeface="Arial-SGK-TV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84845895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r>
                        <a:rPr lang="en-US" sz="2800">
                          <a:latin typeface="UTM Avo" pitchFamily="18" charset="0"/>
                          <a:cs typeface="Arial-SGK-TV" pitchFamily="2" charset="0"/>
                        </a:rPr>
                        <a:t>2. Nhạc n</a:t>
                      </a:r>
                      <a:r>
                        <a:rPr lang="vi-VN" sz="2800">
                          <a:latin typeface="Arial-SGK-TV" pitchFamily="2" charset="0"/>
                          <a:cs typeface="Arial-SGK-TV" pitchFamily="2" charset="0"/>
                        </a:rPr>
                        <a:t>ư</a:t>
                      </a:r>
                      <a:r>
                        <a:rPr lang="en-US" sz="2800">
                          <a:latin typeface="UTM Avo" pitchFamily="18" charset="0"/>
                          <a:cs typeface="Arial-SGK-TV" pitchFamily="2" charset="0"/>
                        </a:rPr>
                        <a:t>ớc</a:t>
                      </a:r>
                      <a:endParaRPr lang="vi-VN" sz="2800">
                        <a:latin typeface="Arial-SGK-TV" pitchFamily="2" charset="0"/>
                        <a:cs typeface="Arial-SGK-TV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800" b="1">
                        <a:solidFill>
                          <a:srgbClr val="0000FF"/>
                        </a:solidFill>
                        <a:latin typeface="Arial-SGK-TV" pitchFamily="2" charset="0"/>
                        <a:cs typeface="Arial-SGK-TV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69813968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r>
                        <a:rPr lang="en-US" sz="2800">
                          <a:latin typeface="UTM Avo" pitchFamily="18" charset="0"/>
                          <a:cs typeface="Arial-SGK-TV" pitchFamily="2" charset="0"/>
                        </a:rPr>
                        <a:t>3. Ảo thuật</a:t>
                      </a:r>
                      <a:endParaRPr lang="vi-VN" sz="2800">
                        <a:latin typeface="Arial-SGK-TV" pitchFamily="2" charset="0"/>
                        <a:cs typeface="Arial-SGK-TV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800" b="1">
                        <a:solidFill>
                          <a:srgbClr val="0000FF"/>
                        </a:solidFill>
                        <a:latin typeface="Arial-SGK-TV" pitchFamily="2" charset="0"/>
                        <a:cs typeface="Arial-SGK-TV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72869203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r>
                        <a:rPr lang="en-US" sz="2800">
                          <a:latin typeface="UTM Avo" pitchFamily="18" charset="0"/>
                          <a:cs typeface="Arial-SGK-TV" pitchFamily="2" charset="0"/>
                        </a:rPr>
                        <a:t>4. Phim hoạt hình 5D</a:t>
                      </a:r>
                      <a:endParaRPr lang="vi-VN" sz="2800">
                        <a:latin typeface="Arial-SGK-TV" pitchFamily="2" charset="0"/>
                        <a:cs typeface="Arial-SGK-TV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800" b="1">
                        <a:solidFill>
                          <a:srgbClr val="0000FF"/>
                        </a:solidFill>
                        <a:latin typeface="Arial-SGK-TV" pitchFamily="2" charset="0"/>
                        <a:cs typeface="Arial-SGK-TV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27159235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r>
                        <a:rPr lang="en-US" sz="2800">
                          <a:latin typeface="UTM Avo" pitchFamily="18" charset="0"/>
                          <a:cs typeface="Arial-SGK-TV" pitchFamily="2" charset="0"/>
                        </a:rPr>
                        <a:t>5. Xiếc cá heo</a:t>
                      </a:r>
                      <a:endParaRPr lang="vi-VN" sz="2800">
                        <a:latin typeface="Arial-SGK-TV" pitchFamily="2" charset="0"/>
                        <a:cs typeface="Arial-SGK-TV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800" b="1">
                        <a:solidFill>
                          <a:srgbClr val="0000FF"/>
                        </a:solidFill>
                        <a:latin typeface="Arial-SGK-TV" pitchFamily="2" charset="0"/>
                        <a:cs typeface="Arial-SGK-TV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77950183"/>
                  </a:ext>
                </a:extLst>
              </a:tr>
            </a:tbl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F98A8474-EAC1-44EA-866D-C00FCFAECA96}"/>
              </a:ext>
            </a:extLst>
          </p:cNvPr>
          <p:cNvSpPr/>
          <p:nvPr/>
        </p:nvSpPr>
        <p:spPr>
          <a:xfrm>
            <a:off x="5901936" y="1097482"/>
            <a:ext cx="9781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giờ</a:t>
            </a:r>
            <a:endParaRPr lang="vi-VN" sz="24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A028053F-E7CA-4FD1-9623-34165866E64C}"/>
              </a:ext>
            </a:extLst>
          </p:cNvPr>
          <p:cNvSpPr/>
          <p:nvPr/>
        </p:nvSpPr>
        <p:spPr>
          <a:xfrm>
            <a:off x="5910431" y="1793683"/>
            <a:ext cx="96116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 giờ</a:t>
            </a:r>
            <a:endParaRPr lang="vi-VN" sz="24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7403EACE-4AC0-4635-A9CD-E40C4279DAB7}"/>
              </a:ext>
            </a:extLst>
          </p:cNvPr>
          <p:cNvSpPr/>
          <p:nvPr/>
        </p:nvSpPr>
        <p:spPr>
          <a:xfrm>
            <a:off x="5978878" y="2430834"/>
            <a:ext cx="82426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giờ</a:t>
            </a:r>
            <a:endParaRPr lang="vi-VN" sz="24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2E1BA9A3-0FC7-4F72-9FE8-D257C77FCE31}"/>
              </a:ext>
            </a:extLst>
          </p:cNvPr>
          <p:cNvSpPr/>
          <p:nvPr/>
        </p:nvSpPr>
        <p:spPr>
          <a:xfrm>
            <a:off x="5993000" y="3027293"/>
            <a:ext cx="82426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giờ</a:t>
            </a:r>
            <a:endParaRPr lang="vi-VN" sz="24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2C4A81CD-2978-44DA-A7BA-8DFA0F9F0A5F}"/>
              </a:ext>
            </a:extLst>
          </p:cNvPr>
          <p:cNvSpPr/>
          <p:nvPr/>
        </p:nvSpPr>
        <p:spPr>
          <a:xfrm>
            <a:off x="5992999" y="3664444"/>
            <a:ext cx="82426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giờ</a:t>
            </a:r>
            <a:endParaRPr lang="vi-VN" sz="24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8053DBF-4BF3-42F8-B638-FE450A4CA424}"/>
              </a:ext>
            </a:extLst>
          </p:cNvPr>
          <p:cNvSpPr txBox="1"/>
          <p:nvPr/>
        </p:nvSpPr>
        <p:spPr>
          <a:xfrm>
            <a:off x="19681" y="4508428"/>
            <a:ext cx="87335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>
                <a:solidFill>
                  <a:srgbClr val="002060"/>
                </a:solidFill>
                <a:latin typeface="UTM Avo" pitchFamily="18" charset="0"/>
                <a:cs typeface="Arial-SGK-TV" pitchFamily="2" charset="0"/>
              </a:rPr>
              <a:t>b)</a:t>
            </a:r>
            <a:r>
              <a:rPr lang="en-US" sz="2400" b="1">
                <a:solidFill>
                  <a:srgbClr val="0000FF"/>
                </a:solidFill>
                <a:latin typeface="UTM Avo" pitchFamily="18" charset="0"/>
                <a:cs typeface="Arial-SGK-TV" pitchFamily="2" charset="0"/>
              </a:rPr>
              <a:t> Nếu Mi đến công viên vào lúc 2 giờ chiếu thì Mi có thể xem đ</a:t>
            </a:r>
            <a:r>
              <a:rPr lang="vi-VN" sz="2400" b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ư</a:t>
            </a:r>
            <a:r>
              <a:rPr lang="en-US" sz="2400" b="1">
                <a:solidFill>
                  <a:srgbClr val="0000FF"/>
                </a:solidFill>
                <a:latin typeface="UTM Avo" pitchFamily="18" charset="0"/>
                <a:cs typeface="Arial-SGK-TV" pitchFamily="2" charset="0"/>
              </a:rPr>
              <a:t>ợc những tiết mục: </a:t>
            </a:r>
            <a:endParaRPr lang="en-US" sz="2400" b="1" dirty="0">
              <a:solidFill>
                <a:srgbClr val="0000FF"/>
              </a:solidFill>
              <a:latin typeface="UTM Avo" pitchFamily="18" charset="0"/>
              <a:cs typeface="Arial-SGK-TV" pitchFamily="2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3F41B852-A9E0-48EF-94F1-0D74D083CA82}"/>
              </a:ext>
            </a:extLst>
          </p:cNvPr>
          <p:cNvSpPr/>
          <p:nvPr/>
        </p:nvSpPr>
        <p:spPr>
          <a:xfrm>
            <a:off x="5733427" y="4939315"/>
            <a:ext cx="161775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latin typeface="UTM Avo" pitchFamily="18" charset="0"/>
                <a:cs typeface="Arial-SGK-TV" pitchFamily="2" charset="0"/>
              </a:rPr>
              <a:t>ảo thuật,</a:t>
            </a:r>
            <a:endParaRPr lang="vi-VN" sz="240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A4CB3A6C-D270-4030-A6C3-81F1DCE41FD0}"/>
              </a:ext>
            </a:extLst>
          </p:cNvPr>
          <p:cNvSpPr/>
          <p:nvPr/>
        </p:nvSpPr>
        <p:spPr>
          <a:xfrm>
            <a:off x="7302162" y="4939315"/>
            <a:ext cx="219964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latin typeface="UTM Avo" pitchFamily="18" charset="0"/>
                <a:cs typeface="Arial-SGK-TV" pitchFamily="2" charset="0"/>
              </a:rPr>
              <a:t>phim hoạt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0827F7F8-82B9-474D-A0E1-94E18E95F1F0}"/>
              </a:ext>
            </a:extLst>
          </p:cNvPr>
          <p:cNvSpPr/>
          <p:nvPr/>
        </p:nvSpPr>
        <p:spPr>
          <a:xfrm>
            <a:off x="1476034" y="5448450"/>
            <a:ext cx="310921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latin typeface="UTM Avo" pitchFamily="18" charset="0"/>
                <a:cs typeface="Arial-SGK-TV" pitchFamily="2" charset="0"/>
              </a:rPr>
              <a:t>xiếc cá heo.</a:t>
            </a:r>
            <a:endParaRPr lang="vi-VN" sz="240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DBF53537-81B3-4A0F-9898-A752562C4246}"/>
              </a:ext>
            </a:extLst>
          </p:cNvPr>
          <p:cNvSpPr/>
          <p:nvPr/>
        </p:nvSpPr>
        <p:spPr>
          <a:xfrm>
            <a:off x="19681" y="5458789"/>
            <a:ext cx="172184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latin typeface="UTM Avo" pitchFamily="18" charset="0"/>
                <a:cs typeface="Arial-SGK-TV" pitchFamily="2" charset="0"/>
              </a:rPr>
              <a:t>hình 5D,</a:t>
            </a:r>
            <a:endParaRPr lang="vi-VN" sz="240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230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03272" y="2861241"/>
            <a:ext cx="8531296" cy="2079249"/>
          </a:xfrm>
          <a:prstGeom prst="rect">
            <a:avLst/>
          </a:prstGeom>
          <a:noFill/>
        </p:spPr>
        <p:txBody>
          <a:bodyPr spcFirstLastPara="1" wrap="none" lIns="91440" tIns="45720" rIns="91440" bIns="45720" numCol="1">
            <a:prstTxWarp prst="textArchUp">
              <a:avLst>
                <a:gd name="adj" fmla="val 11038558"/>
              </a:avLst>
            </a:prstTxWarp>
            <a:spAutoFit/>
          </a:bodyPr>
          <a:lstStyle/>
          <a:p>
            <a:pPr algn="ctr"/>
            <a:r>
              <a:rPr lang="en-US" sz="4800" b="1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UTM Avo" pitchFamily="18" charset="0"/>
                <a:cs typeface="Arial-SGK-TV" pitchFamily="2" charset="0"/>
              </a:rPr>
              <a:t>KÍNH CHÚC THẦY </a:t>
            </a:r>
            <a:r>
              <a:rPr lang="en-US" sz="4800" b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UTM Avo" pitchFamily="18" charset="0"/>
                <a:cs typeface="Arial-SGK-TV" pitchFamily="2" charset="0"/>
              </a:rPr>
              <a:t>CÔ </a:t>
            </a:r>
          </a:p>
          <a:p>
            <a:pPr algn="ctr"/>
            <a:r>
              <a:rPr lang="en-US" sz="4800" b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UTM Avo" pitchFamily="18" charset="0"/>
                <a:cs typeface="Arial-SGK-TV" pitchFamily="2" charset="0"/>
              </a:rPr>
              <a:t>SỨC KHỎE - HẠNH </a:t>
            </a:r>
            <a:r>
              <a:rPr lang="en-US" sz="4800" b="1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UTM Avo" pitchFamily="18" charset="0"/>
                <a:cs typeface="Arial-SGK-TV" pitchFamily="2" charset="0"/>
              </a:rPr>
              <a:t>PHÚC</a:t>
            </a:r>
          </a:p>
        </p:txBody>
      </p:sp>
    </p:spTree>
    <p:extLst>
      <p:ext uri="{BB962C8B-B14F-4D97-AF65-F5344CB8AC3E}">
        <p14:creationId xmlns:p14="http://schemas.microsoft.com/office/powerpoint/2010/main" val="33600301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437</TotalTime>
  <Words>307</Words>
  <Application>Microsoft Office PowerPoint</Application>
  <PresentationFormat>On-screen Show (4:3)</PresentationFormat>
  <Paragraphs>49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1" baseType="lpstr"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NguyenSim</dc:creator>
  <cp:lastModifiedBy>HH</cp:lastModifiedBy>
  <cp:revision>57</cp:revision>
  <dcterms:created xsi:type="dcterms:W3CDTF">2020-08-13T02:00:35Z</dcterms:created>
  <dcterms:modified xsi:type="dcterms:W3CDTF">2021-04-11T16:02:23Z</dcterms:modified>
</cp:coreProperties>
</file>