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30"/>
  </p:notesMasterIdLst>
  <p:sldIdLst>
    <p:sldId id="256" r:id="rId11"/>
    <p:sldId id="282" r:id="rId12"/>
    <p:sldId id="283" r:id="rId13"/>
    <p:sldId id="284" r:id="rId14"/>
    <p:sldId id="285" r:id="rId15"/>
    <p:sldId id="277" r:id="rId16"/>
    <p:sldId id="280" r:id="rId17"/>
    <p:sldId id="258" r:id="rId18"/>
    <p:sldId id="291" r:id="rId19"/>
    <p:sldId id="278" r:id="rId20"/>
    <p:sldId id="262" r:id="rId21"/>
    <p:sldId id="281" r:id="rId22"/>
    <p:sldId id="292" r:id="rId23"/>
    <p:sldId id="279" r:id="rId24"/>
    <p:sldId id="287" r:id="rId25"/>
    <p:sldId id="288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9.xml"/><Relationship Id="rId11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4500 : 3 = 1500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4500 + 1500 = 6000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a) 1500 con; b) 6000 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634</Words>
  <Application>Microsoft Office PowerPoint</Application>
  <PresentationFormat>Widescreen</PresentationFormat>
  <Paragraphs>131</Paragraphs>
  <Slides>19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#9Slide05 SVNEgregio Script</vt:lpstr>
      <vt:lpstr>#9Slide06 SVNAdeline</vt:lpstr>
      <vt:lpstr>#9Slide07 HoneyCream</vt:lpstr>
      <vt:lpstr>Aldrich</vt:lpstr>
      <vt:lpstr>Comfortaa</vt:lpstr>
      <vt:lpstr>Holtwood One SC</vt:lpstr>
      <vt:lpstr>字魂131号-酷乐潮玩体</vt:lpstr>
      <vt:lpstr>Abril Fatface</vt:lpstr>
      <vt:lpstr>Arial</vt:lpstr>
      <vt:lpstr>Calibri</vt:lpstr>
      <vt:lpstr>Calibri Light</vt:lpstr>
      <vt:lpstr>Cambria</vt:lpstr>
      <vt:lpstr>Fredoka One</vt:lpstr>
      <vt:lpstr>Tahoma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4_Math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Thao Tran</cp:lastModifiedBy>
  <cp:revision>72</cp:revision>
  <dcterms:created xsi:type="dcterms:W3CDTF">2022-10-27T08:36:44Z</dcterms:created>
  <dcterms:modified xsi:type="dcterms:W3CDTF">2022-11-23T02:58:12Z</dcterms:modified>
</cp:coreProperties>
</file>