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4.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1"/>
  </p:notesMasterIdLst>
  <p:sldIdLst>
    <p:sldId id="2645" r:id="rId4"/>
    <p:sldId id="2662" r:id="rId5"/>
    <p:sldId id="277" r:id="rId6"/>
    <p:sldId id="282" r:id="rId7"/>
    <p:sldId id="299" r:id="rId8"/>
    <p:sldId id="300" r:id="rId9"/>
    <p:sldId id="2658" r:id="rId10"/>
    <p:sldId id="2660" r:id="rId11"/>
    <p:sldId id="2663" r:id="rId12"/>
    <p:sldId id="2661" r:id="rId13"/>
    <p:sldId id="2664" r:id="rId14"/>
    <p:sldId id="2665" r:id="rId15"/>
    <p:sldId id="2666" r:id="rId16"/>
    <p:sldId id="2667" r:id="rId17"/>
    <p:sldId id="2668" r:id="rId18"/>
    <p:sldId id="339" r:id="rId19"/>
    <p:sldId id="76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9DC02-A6F2-4465-A42C-8FF5219D547B}"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3F5CA-C46D-4766-8BEC-F1E5CEBD8080}" type="slidenum">
              <a:rPr lang="en-US" smtClean="0"/>
              <a:t>‹#›</a:t>
            </a:fld>
            <a:endParaRPr lang="en-US"/>
          </a:p>
        </p:txBody>
      </p:sp>
    </p:spTree>
    <p:extLst>
      <p:ext uri="{BB962C8B-B14F-4D97-AF65-F5344CB8AC3E}">
        <p14:creationId xmlns:p14="http://schemas.microsoft.com/office/powerpoint/2010/main" val="3608619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935398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3.xml"/><Relationship Id="rId5" Type="http://schemas.openxmlformats.org/officeDocument/2006/relationships/tags" Target="../tags/tag11.xml"/><Relationship Id="rId4" Type="http://schemas.openxmlformats.org/officeDocument/2006/relationships/tags" Target="../tags/tag10.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3.xml"/><Relationship Id="rId5" Type="http://schemas.openxmlformats.org/officeDocument/2006/relationships/tags" Target="../tags/tag16.xml"/><Relationship Id="rId4" Type="http://schemas.openxmlformats.org/officeDocument/2006/relationships/tags" Target="../tags/tag15.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3.xml"/><Relationship Id="rId5" Type="http://schemas.openxmlformats.org/officeDocument/2006/relationships/tags" Target="../tags/tag21.xml"/><Relationship Id="rId4" Type="http://schemas.openxmlformats.org/officeDocument/2006/relationships/tags" Target="../tags/tag20.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3.xml"/><Relationship Id="rId4" Type="http://schemas.openxmlformats.org/officeDocument/2006/relationships/tags" Target="../tags/tag3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3.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3.xml"/><Relationship Id="rId5" Type="http://schemas.openxmlformats.org/officeDocument/2006/relationships/tags" Target="../tags/tag53.xml"/><Relationship Id="rId4" Type="http://schemas.openxmlformats.org/officeDocument/2006/relationships/tags" Target="../tags/tag52.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3.xml"/><Relationship Id="rId4" Type="http://schemas.openxmlformats.org/officeDocument/2006/relationships/tags" Target="../tags/tag57.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3.xml"/><Relationship Id="rId5" Type="http://schemas.openxmlformats.org/officeDocument/2006/relationships/tags" Target="../tags/tag62.xml"/><Relationship Id="rId4" Type="http://schemas.openxmlformats.org/officeDocument/2006/relationships/tags" Target="../tags/tag6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4911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9791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8558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686469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pic>
        <p:nvPicPr>
          <p:cNvPr id="7" name="图片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8" name="Rectangle 7"/>
          <p:cNvSpPr/>
          <p:nvPr userDrawn="1"/>
        </p:nvSpPr>
        <p:spPr>
          <a:xfrm>
            <a:off x="0" y="9076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9" name="Rectangle 8"/>
          <p:cNvSpPr/>
          <p:nvPr userDrawn="1"/>
        </p:nvSpPr>
        <p:spPr>
          <a:xfrm>
            <a:off x="0" y="642040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extLst>
      <p:ext uri="{BB962C8B-B14F-4D97-AF65-F5344CB8AC3E}">
        <p14:creationId xmlns:p14="http://schemas.microsoft.com/office/powerpoint/2010/main" val="159639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322703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307579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3599415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DB57E">
            <a:alpha val="13000"/>
          </a:srgbClr>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
        <p:nvSpPr>
          <p:cNvPr id="6" name="任意多边形: 形状 4"/>
          <p:cNvSpPr/>
          <p:nvPr userDrawn="1"/>
        </p:nvSpPr>
        <p:spPr>
          <a:xfrm flipV="1">
            <a:off x="0" y="4012247"/>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63" y="5748019"/>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10240" y="5502274"/>
            <a:ext cx="1427480" cy="1859280"/>
          </a:xfrm>
          <a:prstGeom prst="rect">
            <a:avLst/>
          </a:prstGeom>
        </p:spPr>
      </p:pic>
      <p:pic>
        <p:nvPicPr>
          <p:cNvPr id="12"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77655" r="44843"/>
          <a:stretch>
            <a:fillRect/>
          </a:stretch>
        </p:blipFill>
        <p:spPr>
          <a:xfrm>
            <a:off x="8610600" y="5992483"/>
            <a:ext cx="3224212" cy="1092857"/>
          </a:xfrm>
          <a:prstGeom prst="rect">
            <a:avLst/>
          </a:prstGeom>
        </p:spPr>
      </p:pic>
    </p:spTree>
    <p:extLst>
      <p:ext uri="{BB962C8B-B14F-4D97-AF65-F5344CB8AC3E}">
        <p14:creationId xmlns:p14="http://schemas.microsoft.com/office/powerpoint/2010/main" val="331510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accent2">
            <a:lumMod val="20000"/>
            <a:lumOff val="80000"/>
            <a:alpha val="8000"/>
          </a:schemeClr>
        </a:solidFill>
        <a:effectLst/>
      </p:bgPr>
    </p:bg>
    <p:spTree>
      <p:nvGrpSpPr>
        <p:cNvPr id="1" name=""/>
        <p:cNvGrpSpPr/>
        <p:nvPr/>
      </p:nvGrpSpPr>
      <p:grpSpPr>
        <a:xfrm>
          <a:off x="0" y="0"/>
          <a:ext cx="0" cy="0"/>
          <a:chOff x="0" y="0"/>
          <a:chExt cx="0" cy="0"/>
        </a:xfrm>
      </p:grpSpPr>
      <p:sp>
        <p:nvSpPr>
          <p:cNvPr id="13" name="任意多边形: 形状 4"/>
          <p:cNvSpPr/>
          <p:nvPr userDrawn="1"/>
        </p:nvSpPr>
        <p:spPr>
          <a:xfrm flipV="1">
            <a:off x="56515" y="5367972"/>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日期占位符 1"/>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
        <p:nvSpPr>
          <p:cNvPr id="5" name="椭圆 27"/>
          <p:cNvSpPr/>
          <p:nvPr userDrawn="1"/>
        </p:nvSpPr>
        <p:spPr>
          <a:xfrm flipV="1">
            <a:off x="9982200" y="-1908810"/>
            <a:ext cx="3817620" cy="3817620"/>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椭圆 5"/>
          <p:cNvSpPr/>
          <p:nvPr userDrawn="1"/>
        </p:nvSpPr>
        <p:spPr>
          <a:xfrm>
            <a:off x="-2129770" y="-2786199"/>
            <a:ext cx="4981575" cy="4981575"/>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21035" y="4710430"/>
            <a:ext cx="1427480" cy="1859280"/>
          </a:xfrm>
          <a:prstGeom prst="rect">
            <a:avLst/>
          </a:prstGeom>
        </p:spPr>
      </p:pic>
      <p:sp>
        <p:nvSpPr>
          <p:cNvPr id="14" name="Rectangle 13"/>
          <p:cNvSpPr/>
          <p:nvPr userDrawn="1"/>
        </p:nvSpPr>
        <p:spPr>
          <a:xfrm>
            <a:off x="3893" y="0"/>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extLst>
      <p:ext uri="{BB962C8B-B14F-4D97-AF65-F5344CB8AC3E}">
        <p14:creationId xmlns:p14="http://schemas.microsoft.com/office/powerpoint/2010/main" val="150077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5"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6" grpId="0" animBg="1"/>
      <p:bldP spid="6"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2626228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a:xfrm>
            <a:off x="838201"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6331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accent2">
            <a:lumMod val="20000"/>
            <a:lumOff val="80000"/>
            <a:alpha val="45000"/>
          </a:schemeClr>
        </a:solidFill>
        <a:effectLst/>
      </p:bgPr>
    </p:bg>
    <p:spTree>
      <p:nvGrpSpPr>
        <p:cNvPr id="1" name=""/>
        <p:cNvGrpSpPr/>
        <p:nvPr/>
      </p:nvGrpSpPr>
      <p:grpSpPr>
        <a:xfrm>
          <a:off x="0" y="0"/>
          <a:ext cx="0" cy="0"/>
          <a:chOff x="0" y="0"/>
          <a:chExt cx="0" cy="0"/>
        </a:xfrm>
      </p:grpSpPr>
      <p:sp>
        <p:nvSpPr>
          <p:cNvPr id="9" name="平行四边形 1"/>
          <p:cNvSpPr/>
          <p:nvPr userDrawn="1"/>
        </p:nvSpPr>
        <p:spPr>
          <a:xfrm rot="15898521">
            <a:off x="3758686" y="-6556744"/>
            <a:ext cx="5230176" cy="13716197"/>
          </a:xfrm>
          <a:prstGeom prst="parallelogram">
            <a:avLst>
              <a:gd name="adj" fmla="val 17813"/>
            </a:avLst>
          </a:prstGeom>
          <a:gradFill>
            <a:gsLst>
              <a:gs pos="0">
                <a:srgbClr val="FDB57E">
                  <a:alpha val="0"/>
                </a:srgbClr>
              </a:gs>
              <a:gs pos="100000">
                <a:srgbClr val="E68B54">
                  <a:alpha val="33000"/>
                </a:srgbClr>
              </a:gs>
            </a:gsLst>
            <a:lin ang="16200000" scaled="0"/>
          </a:gradFill>
          <a:ln>
            <a:gradFill>
              <a:gsLst>
                <a:gs pos="66000">
                  <a:schemeClr val="bg1">
                    <a:alpha val="0"/>
                  </a:schemeClr>
                </a:gs>
                <a:gs pos="100000">
                  <a:schemeClr val="bg1">
                    <a:alpha val="0"/>
                  </a:schemeClr>
                </a:gs>
                <a:gs pos="0">
                  <a:srgbClr val="BE3A1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2"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3"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68538" t="-472" r="-205" b="51205"/>
          <a:stretch>
            <a:fillRect/>
          </a:stretch>
        </p:blipFill>
        <p:spPr>
          <a:xfrm>
            <a:off x="10570210" y="5166641"/>
            <a:ext cx="1427480" cy="1859280"/>
          </a:xfrm>
          <a:prstGeom prst="rect">
            <a:avLst/>
          </a:prstGeom>
        </p:spPr>
      </p:pic>
      <p:pic>
        <p:nvPicPr>
          <p:cNvPr id="15" name="图片 8"/>
          <p:cNvPicPr>
            <a:picLocks noChangeAspect="1"/>
          </p:cNvPicPr>
          <p:nvPr userDrawn="1"/>
        </p:nvPicPr>
        <p:blipFill rotWithShape="1">
          <a:blip r:embed="rId4">
            <a:extLst>
              <a:ext uri="{28A0092B-C50C-407E-A947-70E740481C1C}">
                <a14:useLocalDpi xmlns:a14="http://schemas.microsoft.com/office/drawing/2010/main" val="0"/>
              </a:ext>
            </a:extLst>
          </a:blip>
          <a:srcRect t="77655" r="44843"/>
          <a:stretch>
            <a:fillRect/>
          </a:stretch>
        </p:blipFill>
        <p:spPr>
          <a:xfrm>
            <a:off x="7625399" y="5322349"/>
            <a:ext cx="4566601" cy="1547864"/>
          </a:xfrm>
          <a:prstGeom prst="rect">
            <a:avLst/>
          </a:prstGeom>
        </p:spPr>
      </p:pic>
    </p:spTree>
    <p:extLst>
      <p:ext uri="{BB962C8B-B14F-4D97-AF65-F5344CB8AC3E}">
        <p14:creationId xmlns:p14="http://schemas.microsoft.com/office/powerpoint/2010/main" val="419202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1201252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3804032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592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2023/2/6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45563014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914013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3812050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2023/2/6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2870387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2023/2/6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4203111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744695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3440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2023/2/6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9239456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2023/2/6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422931749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75274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20036803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05993557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495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1546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093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2032023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4553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2023/2/6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9199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tags" Target="../tags/tag5.xml"/><Relationship Id="rId2" Type="http://schemas.openxmlformats.org/officeDocument/2006/relationships/slideLayout" Target="../slideLayouts/slideLayout25.xml"/><Relationship Id="rId16" Type="http://schemas.openxmlformats.org/officeDocument/2006/relationships/tags" Target="../tags/tag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ags" Target="../tags/tag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descr="A picture containing shape&#10;&#10;Description automatically generated">
            <a:extLst>
              <a:ext uri="{FF2B5EF4-FFF2-40B4-BE49-F238E27FC236}">
                <a16:creationId xmlns:a16="http://schemas.microsoft.com/office/drawing/2014/main" id="{B663A26B-6414-F1F3-76EC-8C9F9E4866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0" y="276225"/>
            <a:ext cx="1085850" cy="1085850"/>
          </a:xfrm>
          <a:prstGeom prst="rect">
            <a:avLst/>
          </a:prstGeom>
        </p:spPr>
      </p:pic>
    </p:spTree>
    <p:extLst>
      <p:ext uri="{BB962C8B-B14F-4D97-AF65-F5344CB8AC3E}">
        <p14:creationId xmlns:p14="http://schemas.microsoft.com/office/powerpoint/2010/main" val="32689197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1546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2023/2/6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375007290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68.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69.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70.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71.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4.xml"/><Relationship Id="rId1" Type="http://schemas.openxmlformats.org/officeDocument/2006/relationships/tags" Target="../tags/tag72.xml"/><Relationship Id="rId5" Type="http://schemas.openxmlformats.org/officeDocument/2006/relationships/hyperlink" Target="https://www.facebook.com/huongthaoGADT" TargetMode="Externa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tags" Target="../tags/tag65.xml"/><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3.wdp"/><Relationship Id="rId2" Type="http://schemas.openxmlformats.org/officeDocument/2006/relationships/tags" Target="../tags/tag64.xml"/><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tags" Target="../tags/tag63.xml"/><Relationship Id="rId6" Type="http://schemas.openxmlformats.org/officeDocument/2006/relationships/notesSlide" Target="../notesSlides/notesSlide1.xml"/><Relationship Id="rId11" Type="http://schemas.openxmlformats.org/officeDocument/2006/relationships/image" Target="../media/image26.png"/><Relationship Id="rId5" Type="http://schemas.openxmlformats.org/officeDocument/2006/relationships/slideLayout" Target="../slideLayouts/slideLayout23.xml"/><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4.wdp"/><Relationship Id="rId4" Type="http://schemas.openxmlformats.org/officeDocument/2006/relationships/tags" Target="../tags/tag66.xml"/><Relationship Id="rId9" Type="http://schemas.openxmlformats.org/officeDocument/2006/relationships/image" Target="../media/image24.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1.png"/><Relationship Id="rId11" Type="http://schemas.openxmlformats.org/officeDocument/2006/relationships/image" Target="../media/image36.png"/><Relationship Id="rId5" Type="http://schemas.microsoft.com/office/2007/relationships/hdphoto" Target="../media/hdphoto5.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1.png"/><Relationship Id="rId11" Type="http://schemas.openxmlformats.org/officeDocument/2006/relationships/image" Target="../media/image36.png"/><Relationship Id="rId5" Type="http://schemas.microsoft.com/office/2007/relationships/hdphoto" Target="../media/hdphoto5.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1.png"/><Relationship Id="rId11" Type="http://schemas.openxmlformats.org/officeDocument/2006/relationships/image" Target="../media/image36.png"/><Relationship Id="rId5" Type="http://schemas.microsoft.com/office/2007/relationships/hdphoto" Target="../media/hdphoto5.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2" name="Group 1">
            <a:extLst>
              <a:ext uri="{FF2B5EF4-FFF2-40B4-BE49-F238E27FC236}">
                <a16:creationId xmlns:a16="http://schemas.microsoft.com/office/drawing/2014/main" id="{303DC9D6-4704-2350-37D1-7E47C9D5EE05}"/>
              </a:ext>
            </a:extLst>
          </p:cNvPr>
          <p:cNvGrpSpPr/>
          <p:nvPr/>
        </p:nvGrpSpPr>
        <p:grpSpPr>
          <a:xfrm>
            <a:off x="2918739" y="0"/>
            <a:ext cx="6099858" cy="2008388"/>
            <a:chOff x="4337964" y="2716029"/>
            <a:chExt cx="6099858" cy="2008388"/>
          </a:xfrm>
        </p:grpSpPr>
        <p:pic>
          <p:nvPicPr>
            <p:cNvPr id="3" name="图片 38">
              <a:extLst>
                <a:ext uri="{FF2B5EF4-FFF2-40B4-BE49-F238E27FC236}">
                  <a16:creationId xmlns:a16="http://schemas.microsoft.com/office/drawing/2014/main" id="{266A25EE-E7D1-C920-853F-73370F01E72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843936" y="2716029"/>
              <a:ext cx="5087915" cy="2008388"/>
            </a:xfrm>
            <a:prstGeom prst="rect">
              <a:avLst/>
            </a:prstGeom>
          </p:spPr>
        </p:pic>
        <p:sp>
          <p:nvSpPr>
            <p:cNvPr id="4" name="TextBox 3">
              <a:extLst>
                <a:ext uri="{FF2B5EF4-FFF2-40B4-BE49-F238E27FC236}">
                  <a16:creationId xmlns:a16="http://schemas.microsoft.com/office/drawing/2014/main" id="{C1CF00AC-B7AE-4941-C9D6-B42B96A31CF8}"/>
                </a:ext>
              </a:extLst>
            </p:cNvPr>
            <p:cNvSpPr txBox="1"/>
            <p:nvPr/>
          </p:nvSpPr>
          <p:spPr>
            <a:xfrm>
              <a:off x="4337964" y="3109374"/>
              <a:ext cx="60998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TOÁN</a:t>
              </a:r>
            </a:p>
          </p:txBody>
        </p:sp>
      </p:grpSp>
      <p:pic>
        <p:nvPicPr>
          <p:cNvPr id="6" name="Picture 5">
            <a:extLst>
              <a:ext uri="{FF2B5EF4-FFF2-40B4-BE49-F238E27FC236}">
                <a16:creationId xmlns:a16="http://schemas.microsoft.com/office/drawing/2014/main" id="{BCDE1076-C468-2201-61AE-F658A10C9F3A}"/>
              </a:ext>
            </a:extLst>
          </p:cNvPr>
          <p:cNvPicPr>
            <a:picLocks noChangeAspect="1"/>
          </p:cNvPicPr>
          <p:nvPr/>
        </p:nvPicPr>
        <p:blipFill>
          <a:blip r:embed="rId10"/>
          <a:stretch>
            <a:fillRect/>
          </a:stretch>
        </p:blipFill>
        <p:spPr>
          <a:xfrm>
            <a:off x="1961380" y="2115224"/>
            <a:ext cx="8974090" cy="2017951"/>
          </a:xfrm>
          <a:prstGeom prst="rect">
            <a:avLst/>
          </a:prstGeom>
        </p:spPr>
      </p:pic>
      <p:sp>
        <p:nvSpPr>
          <p:cNvPr id="8" name="TextBox 7">
            <a:extLst>
              <a:ext uri="{FF2B5EF4-FFF2-40B4-BE49-F238E27FC236}">
                <a16:creationId xmlns:a16="http://schemas.microsoft.com/office/drawing/2014/main" id="{961F9246-2461-7DFD-97E4-87DD0F912657}"/>
              </a:ext>
            </a:extLst>
          </p:cNvPr>
          <p:cNvSpPr txBox="1"/>
          <p:nvPr/>
        </p:nvSpPr>
        <p:spPr>
          <a:xfrm>
            <a:off x="5286375" y="3743325"/>
            <a:ext cx="2095500"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3" name="Picture 2">
            <a:extLst>
              <a:ext uri="{FF2B5EF4-FFF2-40B4-BE49-F238E27FC236}">
                <a16:creationId xmlns:a16="http://schemas.microsoft.com/office/drawing/2014/main" id="{444AE759-92B0-B50B-B26D-732ACEE671F6}"/>
              </a:ext>
            </a:extLst>
          </p:cNvPr>
          <p:cNvPicPr>
            <a:picLocks noChangeAspect="1"/>
          </p:cNvPicPr>
          <p:nvPr/>
        </p:nvPicPr>
        <p:blipFill>
          <a:blip r:embed="rId2"/>
          <a:stretch>
            <a:fillRect/>
          </a:stretch>
        </p:blipFill>
        <p:spPr>
          <a:xfrm>
            <a:off x="1447799" y="655052"/>
            <a:ext cx="9382125" cy="822040"/>
          </a:xfrm>
          <a:prstGeom prst="rect">
            <a:avLst/>
          </a:prstGeom>
        </p:spPr>
      </p:pic>
      <p:sp>
        <p:nvSpPr>
          <p:cNvPr id="4" name="TextBox 3">
            <a:extLst>
              <a:ext uri="{FF2B5EF4-FFF2-40B4-BE49-F238E27FC236}">
                <a16:creationId xmlns:a16="http://schemas.microsoft.com/office/drawing/2014/main" id="{B889388C-9457-02EE-3CEF-B4627A5CEF9D}"/>
              </a:ext>
            </a:extLst>
          </p:cNvPr>
          <p:cNvSpPr txBox="1"/>
          <p:nvPr/>
        </p:nvSpPr>
        <p:spPr>
          <a:xfrm>
            <a:off x="981075" y="1790700"/>
            <a:ext cx="10039350" cy="1077218"/>
          </a:xfrm>
          <a:prstGeom prst="rect">
            <a:avLst/>
          </a:prstGeom>
          <a:noFill/>
        </p:spPr>
        <p:txBody>
          <a:bodyPr wrap="square" rtlCol="0">
            <a:spAutoFit/>
          </a:bodyPr>
          <a:lstStyle/>
          <a:p>
            <a:pPr marL="514350" indent="-514350" algn="just">
              <a:buAutoNum type="alphaLcParenR"/>
            </a:pPr>
            <a:r>
              <a:rPr lang="vi-VN" sz="3200" b="1" dirty="0">
                <a:solidFill>
                  <a:srgbClr val="002060"/>
                </a:solidFill>
                <a:latin typeface="Calibri" panose="020F0502020204030204" pitchFamily="34" charset="0"/>
                <a:cs typeface="Calibri" panose="020F0502020204030204" pitchFamily="34" charset="0"/>
              </a:rPr>
              <a:t>b) Sắp xếp các công ty trên theo thứ tự số khẩu trang may được trong một ngày từ nhiều nhất đến ít nhất.</a:t>
            </a:r>
          </a:p>
        </p:txBody>
      </p:sp>
      <p:sp>
        <p:nvSpPr>
          <p:cNvPr id="68" name="TextBox 67">
            <a:extLst>
              <a:ext uri="{FF2B5EF4-FFF2-40B4-BE49-F238E27FC236}">
                <a16:creationId xmlns:a16="http://schemas.microsoft.com/office/drawing/2014/main" id="{13B05F10-9A42-5CF1-AA3C-B7A4A014FCC3}"/>
              </a:ext>
            </a:extLst>
          </p:cNvPr>
          <p:cNvSpPr txBox="1"/>
          <p:nvPr/>
        </p:nvSpPr>
        <p:spPr>
          <a:xfrm>
            <a:off x="795129" y="3105835"/>
            <a:ext cx="10823713" cy="1200329"/>
          </a:xfrm>
          <a:prstGeom prst="rect">
            <a:avLst/>
          </a:prstGeom>
          <a:noFill/>
        </p:spPr>
        <p:txBody>
          <a:bodyPr wrap="square">
            <a:spAutoFit/>
          </a:bodyPr>
          <a:lstStyle/>
          <a:p>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Thăng</a:t>
            </a:r>
            <a:r>
              <a:rPr lang="en-US" sz="3600" b="1" i="0" dirty="0">
                <a:solidFill>
                  <a:srgbClr val="FF0000"/>
                </a:solidFill>
                <a:effectLst/>
                <a:latin typeface="Calibri" panose="020F0502020204030204" pitchFamily="34" charset="0"/>
                <a:cs typeface="Calibri" panose="020F0502020204030204" pitchFamily="34" charset="0"/>
              </a:rPr>
              <a:t> Long &gt; </a:t>
            </a:r>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Hồng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Hà</a:t>
            </a:r>
            <a:r>
              <a:rPr lang="en-US" sz="3600" b="1" i="0" dirty="0">
                <a:solidFill>
                  <a:srgbClr val="FF0000"/>
                </a:solidFill>
                <a:effectLst/>
                <a:latin typeface="Calibri" panose="020F0502020204030204" pitchFamily="34" charset="0"/>
                <a:cs typeface="Calibri" panose="020F0502020204030204" pitchFamily="34" charset="0"/>
              </a:rPr>
              <a:t> &gt; </a:t>
            </a:r>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Hòa</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Bình</a:t>
            </a:r>
            <a:r>
              <a:rPr lang="en-US" sz="3600" b="1" i="0" dirty="0">
                <a:solidFill>
                  <a:srgbClr val="FF0000"/>
                </a:solidFill>
                <a:effectLst/>
                <a:latin typeface="Calibri" panose="020F0502020204030204" pitchFamily="34" charset="0"/>
                <a:cs typeface="Calibri" panose="020F0502020204030204" pitchFamily="34" charset="0"/>
              </a:rPr>
              <a:t> &gt; </a:t>
            </a:r>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Cửu</a:t>
            </a:r>
            <a:r>
              <a:rPr lang="en-US" sz="3600" b="1" i="0" dirty="0">
                <a:solidFill>
                  <a:srgbClr val="FF0000"/>
                </a:solidFill>
                <a:effectLst/>
                <a:latin typeface="Calibri" panose="020F0502020204030204" pitchFamily="34" charset="0"/>
                <a:cs typeface="Calibri" panose="020F0502020204030204" pitchFamily="34" charset="0"/>
              </a:rPr>
              <a:t> Long.</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5481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wipe(down)">
                                      <p:cBhvr>
                                        <p:cTn id="12"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833485"/>
            <a:ext cx="11353800" cy="519853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9801226" cy="1248103"/>
            <a:chOff x="457200" y="275897"/>
            <a:chExt cx="9801226"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2047876" y="363732"/>
              <a:ext cx="8210550"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Viết mỗi số 8 327; 9 015; 25</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468; 62 340 thành tổng (theo mẫu):</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grpSp>
      </p:grpSp>
      <p:pic>
        <p:nvPicPr>
          <p:cNvPr id="6" name="Picture 5">
            <a:extLst>
              <a:ext uri="{FF2B5EF4-FFF2-40B4-BE49-F238E27FC236}">
                <a16:creationId xmlns:a16="http://schemas.microsoft.com/office/drawing/2014/main" id="{0349EDD4-4FB5-E6A7-9767-05D077DDDD6A}"/>
              </a:ext>
            </a:extLst>
          </p:cNvPr>
          <p:cNvPicPr>
            <a:picLocks noChangeAspect="1"/>
          </p:cNvPicPr>
          <p:nvPr/>
        </p:nvPicPr>
        <p:blipFill>
          <a:blip r:embed="rId4"/>
          <a:stretch>
            <a:fillRect/>
          </a:stretch>
        </p:blipFill>
        <p:spPr>
          <a:xfrm>
            <a:off x="2662237" y="2147887"/>
            <a:ext cx="6646911" cy="957263"/>
          </a:xfrm>
          <a:prstGeom prst="rect">
            <a:avLst/>
          </a:prstGeom>
        </p:spPr>
      </p:pic>
      <p:sp>
        <p:nvSpPr>
          <p:cNvPr id="11" name="TextBox 10">
            <a:extLst>
              <a:ext uri="{FF2B5EF4-FFF2-40B4-BE49-F238E27FC236}">
                <a16:creationId xmlns:a16="http://schemas.microsoft.com/office/drawing/2014/main" id="{DE9A9170-5FB2-DFAA-57A6-5D84A5CAAD34}"/>
              </a:ext>
            </a:extLst>
          </p:cNvPr>
          <p:cNvSpPr txBox="1"/>
          <p:nvPr/>
        </p:nvSpPr>
        <p:spPr>
          <a:xfrm>
            <a:off x="1085850" y="3467100"/>
            <a:ext cx="24860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8 327</a:t>
            </a:r>
          </a:p>
        </p:txBody>
      </p:sp>
      <p:sp>
        <p:nvSpPr>
          <p:cNvPr id="15" name="TextBox 14">
            <a:extLst>
              <a:ext uri="{FF2B5EF4-FFF2-40B4-BE49-F238E27FC236}">
                <a16:creationId xmlns:a16="http://schemas.microsoft.com/office/drawing/2014/main" id="{82424F39-EF4D-B56D-064E-5178A69A4C0E}"/>
              </a:ext>
            </a:extLst>
          </p:cNvPr>
          <p:cNvSpPr txBox="1"/>
          <p:nvPr/>
        </p:nvSpPr>
        <p:spPr>
          <a:xfrm>
            <a:off x="1047750" y="4229100"/>
            <a:ext cx="24860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9 015</a:t>
            </a:r>
          </a:p>
        </p:txBody>
      </p:sp>
      <p:sp>
        <p:nvSpPr>
          <p:cNvPr id="17" name="TextBox 16">
            <a:extLst>
              <a:ext uri="{FF2B5EF4-FFF2-40B4-BE49-F238E27FC236}">
                <a16:creationId xmlns:a16="http://schemas.microsoft.com/office/drawing/2014/main" id="{5DC05C2A-D9EC-FE36-BDF2-99FADED33FF1}"/>
              </a:ext>
            </a:extLst>
          </p:cNvPr>
          <p:cNvSpPr txBox="1"/>
          <p:nvPr/>
        </p:nvSpPr>
        <p:spPr>
          <a:xfrm>
            <a:off x="1038225" y="4981575"/>
            <a:ext cx="24860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25 468</a:t>
            </a:r>
          </a:p>
        </p:txBody>
      </p:sp>
      <p:sp>
        <p:nvSpPr>
          <p:cNvPr id="18" name="TextBox 17">
            <a:extLst>
              <a:ext uri="{FF2B5EF4-FFF2-40B4-BE49-F238E27FC236}">
                <a16:creationId xmlns:a16="http://schemas.microsoft.com/office/drawing/2014/main" id="{D2832637-8B89-C72A-4930-9AA804784FA2}"/>
              </a:ext>
            </a:extLst>
          </p:cNvPr>
          <p:cNvSpPr txBox="1"/>
          <p:nvPr/>
        </p:nvSpPr>
        <p:spPr>
          <a:xfrm>
            <a:off x="1009650" y="5838825"/>
            <a:ext cx="24860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62 340</a:t>
            </a:r>
          </a:p>
        </p:txBody>
      </p:sp>
      <p:sp>
        <p:nvSpPr>
          <p:cNvPr id="19" name="TextBox 18">
            <a:extLst>
              <a:ext uri="{FF2B5EF4-FFF2-40B4-BE49-F238E27FC236}">
                <a16:creationId xmlns:a16="http://schemas.microsoft.com/office/drawing/2014/main" id="{7C1E85A7-0876-E395-292E-08AC94BC77BD}"/>
              </a:ext>
            </a:extLst>
          </p:cNvPr>
          <p:cNvSpPr txBox="1"/>
          <p:nvPr/>
        </p:nvSpPr>
        <p:spPr>
          <a:xfrm>
            <a:off x="2419350" y="3476625"/>
            <a:ext cx="53054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8 000 + 300 + 20 + 7</a:t>
            </a:r>
          </a:p>
        </p:txBody>
      </p:sp>
      <p:sp>
        <p:nvSpPr>
          <p:cNvPr id="20" name="TextBox 19">
            <a:extLst>
              <a:ext uri="{FF2B5EF4-FFF2-40B4-BE49-F238E27FC236}">
                <a16:creationId xmlns:a16="http://schemas.microsoft.com/office/drawing/2014/main" id="{A1ABF534-A0F8-F963-7D00-1D630CF26E5E}"/>
              </a:ext>
            </a:extLst>
          </p:cNvPr>
          <p:cNvSpPr txBox="1"/>
          <p:nvPr/>
        </p:nvSpPr>
        <p:spPr>
          <a:xfrm>
            <a:off x="2419350" y="4143375"/>
            <a:ext cx="53054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9 000 + 10 + 5</a:t>
            </a:r>
          </a:p>
        </p:txBody>
      </p:sp>
      <p:sp>
        <p:nvSpPr>
          <p:cNvPr id="21" name="TextBox 20">
            <a:extLst>
              <a:ext uri="{FF2B5EF4-FFF2-40B4-BE49-F238E27FC236}">
                <a16:creationId xmlns:a16="http://schemas.microsoft.com/office/drawing/2014/main" id="{19829366-387D-F80A-6A8A-6828638699E8}"/>
              </a:ext>
            </a:extLst>
          </p:cNvPr>
          <p:cNvSpPr txBox="1"/>
          <p:nvPr/>
        </p:nvSpPr>
        <p:spPr>
          <a:xfrm>
            <a:off x="2495550" y="4972050"/>
            <a:ext cx="780097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20 000 + 5 000 + 400 + 60 + 8</a:t>
            </a:r>
          </a:p>
        </p:txBody>
      </p:sp>
      <p:sp>
        <p:nvSpPr>
          <p:cNvPr id="22" name="TextBox 21">
            <a:extLst>
              <a:ext uri="{FF2B5EF4-FFF2-40B4-BE49-F238E27FC236}">
                <a16:creationId xmlns:a16="http://schemas.microsoft.com/office/drawing/2014/main" id="{B74C5024-F408-ADFE-DE97-78C851C2AFCE}"/>
              </a:ext>
            </a:extLst>
          </p:cNvPr>
          <p:cNvSpPr txBox="1"/>
          <p:nvPr/>
        </p:nvSpPr>
        <p:spPr>
          <a:xfrm>
            <a:off x="2524125" y="5781675"/>
            <a:ext cx="780097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60 000 + 2 000 + 300 + 40</a:t>
            </a:r>
          </a:p>
        </p:txBody>
      </p:sp>
    </p:spTree>
    <p:extLst>
      <p:ext uri="{BB962C8B-B14F-4D97-AF65-F5344CB8AC3E}">
        <p14:creationId xmlns:p14="http://schemas.microsoft.com/office/powerpoint/2010/main" val="2276619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p:bldP spid="18" grpId="0"/>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362075"/>
            <a:ext cx="11353800" cy="566994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9582151" cy="1248103"/>
            <a:chOff x="457200" y="275897"/>
            <a:chExt cx="9582151"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1828801" y="659007"/>
              <a:ext cx="8210550" cy="55399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Chọn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là</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giá</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trị</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biểu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thức</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grpSp>
      <p:pic>
        <p:nvPicPr>
          <p:cNvPr id="3" name="Picture 2">
            <a:extLst>
              <a:ext uri="{FF2B5EF4-FFF2-40B4-BE49-F238E27FC236}">
                <a16:creationId xmlns:a16="http://schemas.microsoft.com/office/drawing/2014/main" id="{95830A7C-031E-FB3F-9FE4-48BA11B9E76A}"/>
              </a:ext>
            </a:extLst>
          </p:cNvPr>
          <p:cNvPicPr>
            <a:picLocks noChangeAspect="1"/>
          </p:cNvPicPr>
          <p:nvPr/>
        </p:nvPicPr>
        <p:blipFill>
          <a:blip r:embed="rId4"/>
          <a:stretch>
            <a:fillRect/>
          </a:stretch>
        </p:blipFill>
        <p:spPr>
          <a:xfrm>
            <a:off x="1485900" y="1895474"/>
            <a:ext cx="9555152" cy="4644671"/>
          </a:xfrm>
          <a:prstGeom prst="rect">
            <a:avLst/>
          </a:prstGeom>
        </p:spPr>
      </p:pic>
      <p:sp>
        <p:nvSpPr>
          <p:cNvPr id="4" name="Rectangle: Rounded Corners 3">
            <a:extLst>
              <a:ext uri="{FF2B5EF4-FFF2-40B4-BE49-F238E27FC236}">
                <a16:creationId xmlns:a16="http://schemas.microsoft.com/office/drawing/2014/main" id="{9AF4F690-B767-FBD8-EAB5-D653571D7C65}"/>
              </a:ext>
            </a:extLst>
          </p:cNvPr>
          <p:cNvSpPr/>
          <p:nvPr/>
        </p:nvSpPr>
        <p:spPr>
          <a:xfrm>
            <a:off x="2838450" y="2524126"/>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34 500</a:t>
            </a:r>
          </a:p>
        </p:txBody>
      </p:sp>
      <p:cxnSp>
        <p:nvCxnSpPr>
          <p:cNvPr id="25" name="Straight Connector 24">
            <a:extLst>
              <a:ext uri="{FF2B5EF4-FFF2-40B4-BE49-F238E27FC236}">
                <a16:creationId xmlns:a16="http://schemas.microsoft.com/office/drawing/2014/main" id="{0F55DD83-D36A-3D3A-CA5D-B3E3272DFE9C}"/>
              </a:ext>
            </a:extLst>
          </p:cNvPr>
          <p:cNvCxnSpPr/>
          <p:nvPr/>
        </p:nvCxnSpPr>
        <p:spPr>
          <a:xfrm flipV="1">
            <a:off x="5705475" y="2505075"/>
            <a:ext cx="238125" cy="1809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F1549289-8194-D29C-AA3B-F6E111922AB5}"/>
              </a:ext>
            </a:extLst>
          </p:cNvPr>
          <p:cNvSpPr/>
          <p:nvPr/>
        </p:nvSpPr>
        <p:spPr>
          <a:xfrm>
            <a:off x="2562225" y="5419726"/>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88 819</a:t>
            </a:r>
          </a:p>
        </p:txBody>
      </p:sp>
      <p:cxnSp>
        <p:nvCxnSpPr>
          <p:cNvPr id="27" name="Straight Connector 26">
            <a:extLst>
              <a:ext uri="{FF2B5EF4-FFF2-40B4-BE49-F238E27FC236}">
                <a16:creationId xmlns:a16="http://schemas.microsoft.com/office/drawing/2014/main" id="{3244BF6D-900D-5405-CBAB-069BA46CFF87}"/>
              </a:ext>
            </a:extLst>
          </p:cNvPr>
          <p:cNvCxnSpPr>
            <a:cxnSpLocks/>
          </p:cNvCxnSpPr>
          <p:nvPr/>
        </p:nvCxnSpPr>
        <p:spPr>
          <a:xfrm flipV="1">
            <a:off x="5000625" y="4143375"/>
            <a:ext cx="561975" cy="1714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04B229B2-DEF9-A3FC-77F0-AFB68E93A5F6}"/>
              </a:ext>
            </a:extLst>
          </p:cNvPr>
          <p:cNvSpPr/>
          <p:nvPr/>
        </p:nvSpPr>
        <p:spPr>
          <a:xfrm>
            <a:off x="8267700" y="2514601"/>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7 623</a:t>
            </a:r>
          </a:p>
        </p:txBody>
      </p:sp>
      <p:cxnSp>
        <p:nvCxnSpPr>
          <p:cNvPr id="30" name="Straight Connector 29">
            <a:extLst>
              <a:ext uri="{FF2B5EF4-FFF2-40B4-BE49-F238E27FC236}">
                <a16:creationId xmlns:a16="http://schemas.microsoft.com/office/drawing/2014/main" id="{B127BA17-A7F8-7276-E565-6E399F5E95AD}"/>
              </a:ext>
            </a:extLst>
          </p:cNvPr>
          <p:cNvCxnSpPr>
            <a:cxnSpLocks/>
          </p:cNvCxnSpPr>
          <p:nvPr/>
        </p:nvCxnSpPr>
        <p:spPr>
          <a:xfrm flipV="1">
            <a:off x="7086600" y="2819400"/>
            <a:ext cx="104775" cy="16954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ED312D47-A208-3259-FDB4-D138935D52F4}"/>
              </a:ext>
            </a:extLst>
          </p:cNvPr>
          <p:cNvSpPr/>
          <p:nvPr/>
        </p:nvSpPr>
        <p:spPr>
          <a:xfrm>
            <a:off x="8534400" y="4667251"/>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90 502</a:t>
            </a:r>
          </a:p>
        </p:txBody>
      </p:sp>
      <p:cxnSp>
        <p:nvCxnSpPr>
          <p:cNvPr id="34" name="Straight Connector 33">
            <a:extLst>
              <a:ext uri="{FF2B5EF4-FFF2-40B4-BE49-F238E27FC236}">
                <a16:creationId xmlns:a16="http://schemas.microsoft.com/office/drawing/2014/main" id="{F87F7BA4-54BC-B991-ABF5-7CF7CA4A60A9}"/>
              </a:ext>
            </a:extLst>
          </p:cNvPr>
          <p:cNvCxnSpPr>
            <a:cxnSpLocks/>
          </p:cNvCxnSpPr>
          <p:nvPr/>
        </p:nvCxnSpPr>
        <p:spPr>
          <a:xfrm flipH="1" flipV="1">
            <a:off x="6362700" y="5705475"/>
            <a:ext cx="1200150" cy="952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380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9"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362075"/>
            <a:ext cx="11353800" cy="566994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9582151" cy="1248103"/>
            <a:chOff x="457200" y="275897"/>
            <a:chExt cx="9582151"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1828801" y="659007"/>
              <a:ext cx="8210550" cy="55399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grpSp>
      <p:grpSp>
        <p:nvGrpSpPr>
          <p:cNvPr id="11" name="Group 10">
            <a:extLst>
              <a:ext uri="{FF2B5EF4-FFF2-40B4-BE49-F238E27FC236}">
                <a16:creationId xmlns:a16="http://schemas.microsoft.com/office/drawing/2014/main" id="{C76BA561-CDA7-507C-2D6F-3D228F8E6C2E}"/>
              </a:ext>
            </a:extLst>
          </p:cNvPr>
          <p:cNvGrpSpPr/>
          <p:nvPr/>
        </p:nvGrpSpPr>
        <p:grpSpPr>
          <a:xfrm>
            <a:off x="1076325" y="2085975"/>
            <a:ext cx="9429750" cy="769441"/>
            <a:chOff x="914400" y="1743075"/>
            <a:chExt cx="9429750" cy="769441"/>
          </a:xfrm>
        </p:grpSpPr>
        <p:sp>
          <p:nvSpPr>
            <p:cNvPr id="2" name="TextBox 1">
              <a:extLst>
                <a:ext uri="{FF2B5EF4-FFF2-40B4-BE49-F238E27FC236}">
                  <a16:creationId xmlns:a16="http://schemas.microsoft.com/office/drawing/2014/main" id="{77FE73C9-747F-71A1-93DF-5FC2461969E1}"/>
                </a:ext>
              </a:extLst>
            </p:cNvPr>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a) 5 000 + 300 +       = 5 306 </a:t>
              </a:r>
            </a:p>
          </p:txBody>
        </p:sp>
        <p:sp>
          <p:nvSpPr>
            <p:cNvPr id="6" name="Rectangle: Rounded Corners 5">
              <a:extLst>
                <a:ext uri="{FF2B5EF4-FFF2-40B4-BE49-F238E27FC236}">
                  <a16:creationId xmlns:a16="http://schemas.microsoft.com/office/drawing/2014/main" id="{E223BD3A-817F-AE9F-9F7D-DF1447233AB3}"/>
                </a:ext>
              </a:extLst>
            </p:cNvPr>
            <p:cNvSpPr/>
            <p:nvPr/>
          </p:nvSpPr>
          <p:spPr>
            <a:xfrm>
              <a:off x="4705350" y="1857375"/>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grpSp>
        <p:nvGrpSpPr>
          <p:cNvPr id="15" name="Group 14">
            <a:extLst>
              <a:ext uri="{FF2B5EF4-FFF2-40B4-BE49-F238E27FC236}">
                <a16:creationId xmlns:a16="http://schemas.microsoft.com/office/drawing/2014/main" id="{9069EFD5-15C0-558D-A800-D8D3185B3157}"/>
              </a:ext>
            </a:extLst>
          </p:cNvPr>
          <p:cNvGrpSpPr/>
          <p:nvPr/>
        </p:nvGrpSpPr>
        <p:grpSpPr>
          <a:xfrm>
            <a:off x="1085850" y="3009900"/>
            <a:ext cx="9429750" cy="769441"/>
            <a:chOff x="914400" y="1743075"/>
            <a:chExt cx="9429750" cy="769441"/>
          </a:xfrm>
        </p:grpSpPr>
        <p:sp>
          <p:nvSpPr>
            <p:cNvPr id="17" name="TextBox 16">
              <a:extLst>
                <a:ext uri="{FF2B5EF4-FFF2-40B4-BE49-F238E27FC236}">
                  <a16:creationId xmlns:a16="http://schemas.microsoft.com/office/drawing/2014/main" id="{98EBB0CB-F37C-3ECA-03A0-E5542CFCC7F1}"/>
                </a:ext>
              </a:extLst>
            </p:cNvPr>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    2000 + 700 +       = 2 780</a:t>
              </a:r>
            </a:p>
          </p:txBody>
        </p:sp>
        <p:sp>
          <p:nvSpPr>
            <p:cNvPr id="18" name="Rectangle: Rounded Corners 17">
              <a:extLst>
                <a:ext uri="{FF2B5EF4-FFF2-40B4-BE49-F238E27FC236}">
                  <a16:creationId xmlns:a16="http://schemas.microsoft.com/office/drawing/2014/main" id="{19FC7FEA-A11D-EB27-6ADF-BF50421AD623}"/>
                </a:ext>
              </a:extLst>
            </p:cNvPr>
            <p:cNvSpPr/>
            <p:nvPr/>
          </p:nvSpPr>
          <p:spPr>
            <a:xfrm>
              <a:off x="4562475" y="1866900"/>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grpSp>
        <p:nvGrpSpPr>
          <p:cNvPr id="22" name="Group 21">
            <a:extLst>
              <a:ext uri="{FF2B5EF4-FFF2-40B4-BE49-F238E27FC236}">
                <a16:creationId xmlns:a16="http://schemas.microsoft.com/office/drawing/2014/main" id="{1CCD25EF-CC42-0470-4164-FB60F4A626CD}"/>
              </a:ext>
            </a:extLst>
          </p:cNvPr>
          <p:cNvGrpSpPr/>
          <p:nvPr/>
        </p:nvGrpSpPr>
        <p:grpSpPr>
          <a:xfrm>
            <a:off x="1066800" y="3895725"/>
            <a:ext cx="9429750" cy="769441"/>
            <a:chOff x="914400" y="1743075"/>
            <a:chExt cx="9429750" cy="769441"/>
          </a:xfrm>
        </p:grpSpPr>
        <p:sp>
          <p:nvSpPr>
            <p:cNvPr id="23" name="TextBox 22">
              <a:extLst>
                <a:ext uri="{FF2B5EF4-FFF2-40B4-BE49-F238E27FC236}">
                  <a16:creationId xmlns:a16="http://schemas.microsoft.com/office/drawing/2014/main" id="{74C8677F-216D-4BC3-F00D-B3F70EF003DA}"/>
                </a:ext>
              </a:extLst>
            </p:cNvPr>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a) 40 000 + 8 000 + 600 +       = 48 620</a:t>
              </a:r>
            </a:p>
          </p:txBody>
        </p:sp>
        <p:sp>
          <p:nvSpPr>
            <p:cNvPr id="24" name="Rectangle: Rounded Corners 23">
              <a:extLst>
                <a:ext uri="{FF2B5EF4-FFF2-40B4-BE49-F238E27FC236}">
                  <a16:creationId xmlns:a16="http://schemas.microsoft.com/office/drawing/2014/main" id="{604739FF-5FB1-BC7D-FA93-2B132BAD65F3}"/>
                </a:ext>
              </a:extLst>
            </p:cNvPr>
            <p:cNvSpPr/>
            <p:nvPr/>
          </p:nvSpPr>
          <p:spPr>
            <a:xfrm>
              <a:off x="6800850" y="1885950"/>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CCA11A50-9B8D-9460-8AA1-501BEDE19623}"/>
              </a:ext>
            </a:extLst>
          </p:cNvPr>
          <p:cNvGrpSpPr/>
          <p:nvPr/>
        </p:nvGrpSpPr>
        <p:grpSpPr>
          <a:xfrm>
            <a:off x="1038225" y="4933950"/>
            <a:ext cx="9429750" cy="769441"/>
            <a:chOff x="914400" y="1743075"/>
            <a:chExt cx="9429750" cy="769441"/>
          </a:xfrm>
        </p:grpSpPr>
        <p:sp>
          <p:nvSpPr>
            <p:cNvPr id="31" name="TextBox 30">
              <a:extLst>
                <a:ext uri="{FF2B5EF4-FFF2-40B4-BE49-F238E27FC236}">
                  <a16:creationId xmlns:a16="http://schemas.microsoft.com/office/drawing/2014/main" id="{3A7267FC-9CA7-609F-FB6D-878AA3F7B8C1}"/>
                </a:ext>
              </a:extLst>
            </p:cNvPr>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90 000 + 2 000 +       = 92 007</a:t>
              </a:r>
            </a:p>
          </p:txBody>
        </p:sp>
        <p:sp>
          <p:nvSpPr>
            <p:cNvPr id="32" name="Rectangle: Rounded Corners 31">
              <a:extLst>
                <a:ext uri="{FF2B5EF4-FFF2-40B4-BE49-F238E27FC236}">
                  <a16:creationId xmlns:a16="http://schemas.microsoft.com/office/drawing/2014/main" id="{1D946E63-512D-96CA-5113-0EDAC75DE0A0}"/>
                </a:ext>
              </a:extLst>
            </p:cNvPr>
            <p:cNvSpPr/>
            <p:nvPr/>
          </p:nvSpPr>
          <p:spPr>
            <a:xfrm>
              <a:off x="4867275" y="1876425"/>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sp>
        <p:nvSpPr>
          <p:cNvPr id="35" name="Rectangle: Rounded Corners 34">
            <a:extLst>
              <a:ext uri="{FF2B5EF4-FFF2-40B4-BE49-F238E27FC236}">
                <a16:creationId xmlns:a16="http://schemas.microsoft.com/office/drawing/2014/main" id="{6148E884-4A51-9597-B110-C653AAD7799A}"/>
              </a:ext>
            </a:extLst>
          </p:cNvPr>
          <p:cNvSpPr/>
          <p:nvPr/>
        </p:nvSpPr>
        <p:spPr>
          <a:xfrm>
            <a:off x="4867275" y="2190750"/>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6</a:t>
            </a:r>
          </a:p>
        </p:txBody>
      </p:sp>
      <p:sp>
        <p:nvSpPr>
          <p:cNvPr id="36" name="Rectangle: Rounded Corners 35">
            <a:extLst>
              <a:ext uri="{FF2B5EF4-FFF2-40B4-BE49-F238E27FC236}">
                <a16:creationId xmlns:a16="http://schemas.microsoft.com/office/drawing/2014/main" id="{BB176947-FD8E-2655-481C-58AF953C7819}"/>
              </a:ext>
            </a:extLst>
          </p:cNvPr>
          <p:cNvSpPr/>
          <p:nvPr/>
        </p:nvSpPr>
        <p:spPr>
          <a:xfrm>
            <a:off x="4619625" y="3124200"/>
            <a:ext cx="847725" cy="5334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80</a:t>
            </a:r>
          </a:p>
        </p:txBody>
      </p:sp>
      <p:sp>
        <p:nvSpPr>
          <p:cNvPr id="37" name="Rectangle: Rounded Corners 36">
            <a:extLst>
              <a:ext uri="{FF2B5EF4-FFF2-40B4-BE49-F238E27FC236}">
                <a16:creationId xmlns:a16="http://schemas.microsoft.com/office/drawing/2014/main" id="{78E444B4-6DD7-7E93-7FA3-77BB69DA18BA}"/>
              </a:ext>
            </a:extLst>
          </p:cNvPr>
          <p:cNvSpPr/>
          <p:nvPr/>
        </p:nvSpPr>
        <p:spPr>
          <a:xfrm>
            <a:off x="6819900" y="4010025"/>
            <a:ext cx="847725" cy="5334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20</a:t>
            </a:r>
          </a:p>
        </p:txBody>
      </p:sp>
      <p:sp>
        <p:nvSpPr>
          <p:cNvPr id="38" name="Rectangle: Rounded Corners 37">
            <a:extLst>
              <a:ext uri="{FF2B5EF4-FFF2-40B4-BE49-F238E27FC236}">
                <a16:creationId xmlns:a16="http://schemas.microsoft.com/office/drawing/2014/main" id="{C416919A-4634-B972-E244-C765A6D90A81}"/>
              </a:ext>
            </a:extLst>
          </p:cNvPr>
          <p:cNvSpPr/>
          <p:nvPr/>
        </p:nvSpPr>
        <p:spPr>
          <a:xfrm>
            <a:off x="4886325" y="5038725"/>
            <a:ext cx="847725" cy="5334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7</a:t>
            </a:r>
          </a:p>
        </p:txBody>
      </p:sp>
    </p:spTree>
    <p:extLst>
      <p:ext uri="{BB962C8B-B14F-4D97-AF65-F5344CB8AC3E}">
        <p14:creationId xmlns:p14="http://schemas.microsoft.com/office/powerpoint/2010/main" val="1967153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362075"/>
            <a:ext cx="11353800" cy="566994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10429874" cy="1248103"/>
            <a:chOff x="457200" y="275897"/>
            <a:chExt cx="10429874"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1800225" y="373257"/>
              <a:ext cx="9086849"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Em hãy cùng Nam tìm xem trường của Nam có bao nhiêu học sinh.</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a:t>
                </a:r>
              </a:p>
            </p:txBody>
          </p:sp>
        </p:grpSp>
      </p:grpSp>
      <p:pic>
        <p:nvPicPr>
          <p:cNvPr id="20" name="Picture 19">
            <a:extLst>
              <a:ext uri="{FF2B5EF4-FFF2-40B4-BE49-F238E27FC236}">
                <a16:creationId xmlns:a16="http://schemas.microsoft.com/office/drawing/2014/main" id="{7A44151F-992E-702A-27E8-4A79020C9378}"/>
              </a:ext>
            </a:extLst>
          </p:cNvPr>
          <p:cNvPicPr>
            <a:picLocks noChangeAspect="1"/>
          </p:cNvPicPr>
          <p:nvPr/>
        </p:nvPicPr>
        <p:blipFill>
          <a:blip r:embed="rId4"/>
          <a:stretch>
            <a:fillRect/>
          </a:stretch>
        </p:blipFill>
        <p:spPr>
          <a:xfrm>
            <a:off x="1828800" y="1595437"/>
            <a:ext cx="8362950" cy="3667125"/>
          </a:xfrm>
          <a:prstGeom prst="rect">
            <a:avLst/>
          </a:prstGeom>
        </p:spPr>
      </p:pic>
      <p:sp>
        <p:nvSpPr>
          <p:cNvPr id="21" name="TextBox 20">
            <a:extLst>
              <a:ext uri="{FF2B5EF4-FFF2-40B4-BE49-F238E27FC236}">
                <a16:creationId xmlns:a16="http://schemas.microsoft.com/office/drawing/2014/main" id="{7F218D74-CE17-1FB5-6551-9408012DEEB5}"/>
              </a:ext>
            </a:extLst>
          </p:cNvPr>
          <p:cNvSpPr txBox="1"/>
          <p:nvPr/>
        </p:nvSpPr>
        <p:spPr>
          <a:xfrm>
            <a:off x="962024" y="5505450"/>
            <a:ext cx="10410825" cy="1200329"/>
          </a:xfrm>
          <a:prstGeom prst="rect">
            <a:avLst/>
          </a:prstGeom>
          <a:noFill/>
        </p:spPr>
        <p:txBody>
          <a:bodyPr wrap="square" rtlCol="0">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Số tròn chục bé nhất có 4 chữ số khác nhau là 1230. </a:t>
            </a:r>
          </a:p>
          <a:p>
            <a:pPr algn="just"/>
            <a:r>
              <a:rPr lang="vi-VN" sz="3600" b="1" i="0" dirty="0">
                <a:solidFill>
                  <a:srgbClr val="FF0000"/>
                </a:solidFill>
                <a:effectLst/>
                <a:latin typeface="Calibri" panose="020F0502020204030204" pitchFamily="34" charset="0"/>
                <a:cs typeface="Calibri" panose="020F0502020204030204" pitchFamily="34" charset="0"/>
              </a:rPr>
              <a:t>Vậy trường của Nam có tất cả 1230 học sinh.</a:t>
            </a:r>
          </a:p>
        </p:txBody>
      </p:sp>
    </p:spTree>
    <p:extLst>
      <p:ext uri="{BB962C8B-B14F-4D97-AF65-F5344CB8AC3E}">
        <p14:creationId xmlns:p14="http://schemas.microsoft.com/office/powerpoint/2010/main" val="973495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down)">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wipe(down)">
                                      <p:cBhvr>
                                        <p:cTn id="17"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F891EC-D096-2C2E-F411-5537F204D3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3" name="Picture 2">
            <a:extLst>
              <a:ext uri="{FF2B5EF4-FFF2-40B4-BE49-F238E27FC236}">
                <a16:creationId xmlns:a16="http://schemas.microsoft.com/office/drawing/2014/main" id="{35DB8228-0C77-7040-EFFF-F537E2844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a:extLst>
              <a:ext uri="{FF2B5EF4-FFF2-40B4-BE49-F238E27FC236}">
                <a16:creationId xmlns:a16="http://schemas.microsoft.com/office/drawing/2014/main" id="{DEF21F9A-AE82-798D-4463-70FA96D8E001}"/>
              </a:ext>
            </a:extLst>
          </p:cNvPr>
          <p:cNvPicPr>
            <a:picLocks noChangeAspect="1"/>
          </p:cNvPicPr>
          <p:nvPr/>
        </p:nvPicPr>
        <p:blipFill>
          <a:blip r:embed="rId5"/>
          <a:stretch>
            <a:fillRect/>
          </a:stretch>
        </p:blipFill>
        <p:spPr>
          <a:xfrm>
            <a:off x="1168763" y="472440"/>
            <a:ext cx="9854473" cy="6294120"/>
          </a:xfrm>
          <a:prstGeom prst="rect">
            <a:avLst/>
          </a:prstGeom>
        </p:spPr>
      </p:pic>
      <p:grpSp>
        <p:nvGrpSpPr>
          <p:cNvPr id="5" name="Group 4">
            <a:extLst>
              <a:ext uri="{FF2B5EF4-FFF2-40B4-BE49-F238E27FC236}">
                <a16:creationId xmlns:a16="http://schemas.microsoft.com/office/drawing/2014/main" id="{587F44BC-F149-9A4D-D274-AA3DF90B0BBA}"/>
              </a:ext>
            </a:extLst>
          </p:cNvPr>
          <p:cNvGrpSpPr/>
          <p:nvPr/>
        </p:nvGrpSpPr>
        <p:grpSpPr>
          <a:xfrm>
            <a:off x="5322136" y="979619"/>
            <a:ext cx="2407171" cy="840522"/>
            <a:chOff x="3813507" y="359084"/>
            <a:chExt cx="1979623" cy="840522"/>
          </a:xfrm>
        </p:grpSpPr>
        <p:sp>
          <p:nvSpPr>
            <p:cNvPr id="6" name="TextBox 5">
              <a:extLst>
                <a:ext uri="{FF2B5EF4-FFF2-40B4-BE49-F238E27FC236}">
                  <a16:creationId xmlns:a16="http://schemas.microsoft.com/office/drawing/2014/main" id="{75B77202-1050-D077-C6A6-F5C7A8115243}"/>
                </a:ext>
              </a:extLst>
            </p:cNvPr>
            <p:cNvSpPr txBox="1"/>
            <p:nvPr/>
          </p:nvSpPr>
          <p:spPr>
            <a:xfrm>
              <a:off x="3837008" y="359084"/>
              <a:ext cx="1956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latin typeface="#9Slide07 SVNBeachwood Sans" pitchFamily="2" charset="0"/>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AE58224-C625-C195-F45E-6C36B558064E}"/>
                </a:ext>
              </a:extLst>
            </p:cNvPr>
            <p:cNvSpPr txBox="1"/>
            <p:nvPr/>
          </p:nvSpPr>
          <p:spPr>
            <a:xfrm>
              <a:off x="3813507" y="368609"/>
              <a:ext cx="1956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Dặn</a:t>
              </a:r>
              <a:r>
                <a:rPr kumimoji="0" lang="en-US" sz="4800" b="0" i="0" u="none" strike="noStrike" kern="1200" cap="none" spc="0" normalizeH="0" baseline="0" noProof="0" dirty="0">
                  <a:ln>
                    <a:noFill/>
                  </a:ln>
                  <a:solidFill>
                    <a:prstClr val="white"/>
                  </a:solidFill>
                  <a:effectLst/>
                  <a:uLnTx/>
                  <a:uFillTx/>
                  <a:latin typeface="#9Slide07 SVNBeachwood Sans"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dò</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Rectangle: Rounded Corners 7">
            <a:extLst>
              <a:ext uri="{FF2B5EF4-FFF2-40B4-BE49-F238E27FC236}">
                <a16:creationId xmlns:a16="http://schemas.microsoft.com/office/drawing/2014/main" id="{FE456120-AE1E-E568-924E-9AE18DD2CEDB}"/>
              </a:ext>
            </a:extLst>
          </p:cNvPr>
          <p:cNvSpPr/>
          <p:nvPr/>
        </p:nvSpPr>
        <p:spPr>
          <a:xfrm>
            <a:off x="3512075" y="1830936"/>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E9990C61-AB8A-72EE-621B-F755BE52BEEE}"/>
              </a:ext>
            </a:extLst>
          </p:cNvPr>
          <p:cNvSpPr/>
          <p:nvPr/>
        </p:nvSpPr>
        <p:spPr>
          <a:xfrm>
            <a:off x="3512075" y="3064268"/>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8F82B422-CE87-2056-6D76-FFF9F9DFF926}"/>
              </a:ext>
            </a:extLst>
          </p:cNvPr>
          <p:cNvSpPr/>
          <p:nvPr/>
        </p:nvSpPr>
        <p:spPr>
          <a:xfrm>
            <a:off x="3512075" y="4284404"/>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226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2303730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8" name="图片 54" descr="组 2 拷贝 2"/>
          <p:cNvPicPr>
            <a:picLocks noChangeAspect="1"/>
          </p:cNvPicPr>
          <p:nvPr/>
        </p:nvPicPr>
        <p:blipFill>
          <a:blip r:embed="rId8"/>
          <a:srcRect b="33737"/>
          <a:stretch>
            <a:fillRect/>
          </a:stretch>
        </p:blipFill>
        <p:spPr>
          <a:xfrm>
            <a:off x="-10160" y="3392805"/>
            <a:ext cx="12192000" cy="2814955"/>
          </a:xfrm>
          <a:prstGeom prst="rect">
            <a:avLst/>
          </a:prstGeom>
        </p:spPr>
      </p:pic>
      <p:sp>
        <p:nvSpPr>
          <p:cNvPr id="47" name="椭圆 38"/>
          <p:cNvSpPr/>
          <p:nvPr/>
        </p:nvSpPr>
        <p:spPr>
          <a:xfrm>
            <a:off x="1677946" y="-531502"/>
            <a:ext cx="8294370" cy="8294370"/>
          </a:xfrm>
          <a:prstGeom prst="ellipse">
            <a:avLst/>
          </a:prstGeom>
          <a:solidFill>
            <a:srgbClr val="BC0001">
              <a:alpha val="35000"/>
            </a:srgbClr>
          </a:solidFill>
          <a:ln w="152400">
            <a:solidFill>
              <a:srgbClr val="F8A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9" name="图片 101" descr="组 2"/>
          <p:cNvPicPr>
            <a:picLocks noChangeAspect="1"/>
          </p:cNvPicPr>
          <p:nvPr/>
        </p:nvPicPr>
        <p:blipFill>
          <a:blip r:embed="rId9"/>
          <a:srcRect b="18313"/>
          <a:stretch>
            <a:fillRect/>
          </a:stretch>
        </p:blipFill>
        <p:spPr>
          <a:xfrm>
            <a:off x="0" y="4288790"/>
            <a:ext cx="12282170" cy="2557780"/>
          </a:xfrm>
          <a:prstGeom prst="rect">
            <a:avLst/>
          </a:prstGeom>
        </p:spPr>
      </p:pic>
      <p:pic>
        <p:nvPicPr>
          <p:cNvPr id="50" name="图片 107" descr="D:\资料\新建文件夹\组 4.png组 4"/>
          <p:cNvPicPr>
            <a:picLocks noChangeAspect="1"/>
          </p:cNvPicPr>
          <p:nvPr/>
        </p:nvPicPr>
        <p:blipFill>
          <a:blip r:embed="rId10"/>
          <a:srcRect l="71452" b="61123"/>
          <a:stretch>
            <a:fillRect/>
          </a:stretch>
        </p:blipFill>
        <p:spPr>
          <a:xfrm>
            <a:off x="9655810" y="0"/>
            <a:ext cx="2750185" cy="1781175"/>
          </a:xfrm>
          <a:prstGeom prst="rect">
            <a:avLst/>
          </a:prstGeom>
        </p:spPr>
      </p:pic>
      <p:pic>
        <p:nvPicPr>
          <p:cNvPr id="51" name="图片 108" descr="已插入图像"/>
          <p:cNvPicPr>
            <a:picLocks noChangeAspect="1"/>
          </p:cNvPicPr>
          <p:nvPr/>
        </p:nvPicPr>
        <p:blipFill>
          <a:blip r:embed="rId11"/>
          <a:stretch>
            <a:fillRect/>
          </a:stretch>
        </p:blipFill>
        <p:spPr>
          <a:xfrm rot="16200000" flipH="1">
            <a:off x="-1082040" y="1357630"/>
            <a:ext cx="3609340" cy="1465580"/>
          </a:xfrm>
          <a:prstGeom prst="rect">
            <a:avLst/>
          </a:prstGeom>
        </p:spPr>
      </p:pic>
      <p:pic>
        <p:nvPicPr>
          <p:cNvPr id="52" name="图片 25" descr="901e38bcead6af0b8e0c622c31eae251"/>
          <p:cNvPicPr>
            <a:picLocks noChangeAspect="1"/>
          </p:cNvPicPr>
          <p:nvPr/>
        </p:nvPicPr>
        <p:blipFill>
          <a:blip r:embed="rId12"/>
          <a:stretch>
            <a:fillRect/>
          </a:stretch>
        </p:blipFill>
        <p:spPr>
          <a:xfrm>
            <a:off x="4743814" y="4668051"/>
            <a:ext cx="5490845" cy="2050415"/>
          </a:xfrm>
          <a:prstGeom prst="rect">
            <a:avLst/>
          </a:prstGeom>
        </p:spPr>
      </p:pic>
      <p:pic>
        <p:nvPicPr>
          <p:cNvPr id="53" name="图片 26" descr="D:\资料\包图网_19675505春运防疫测量体温.png包图网_19675505春运防疫测量体温"/>
          <p:cNvPicPr>
            <a:picLocks noChangeAspect="1"/>
          </p:cNvPicPr>
          <p:nvPr/>
        </p:nvPicPr>
        <p:blipFill>
          <a:blip r:embed="rId13"/>
          <a:srcRect/>
          <a:stretch>
            <a:fillRect/>
          </a:stretch>
        </p:blipFill>
        <p:spPr>
          <a:xfrm>
            <a:off x="1019175" y="3697605"/>
            <a:ext cx="2682875" cy="3151505"/>
          </a:xfrm>
          <a:prstGeom prst="rect">
            <a:avLst/>
          </a:prstGeom>
        </p:spPr>
      </p:pic>
      <p:grpSp>
        <p:nvGrpSpPr>
          <p:cNvPr id="54" name="组合 4"/>
          <p:cNvGrpSpPr/>
          <p:nvPr/>
        </p:nvGrpSpPr>
        <p:grpSpPr>
          <a:xfrm>
            <a:off x="0" y="-296545"/>
            <a:ext cx="12520930" cy="3295650"/>
            <a:chOff x="-177" y="-11"/>
            <a:chExt cx="19718" cy="5190"/>
          </a:xfrm>
        </p:grpSpPr>
        <p:pic>
          <p:nvPicPr>
            <p:cNvPr id="56" name="图片 1" descr="素材中国 sccnn.com 2"/>
            <p:cNvPicPr>
              <a:picLocks noChangeAspect="1"/>
            </p:cNvPicPr>
            <p:nvPr>
              <p:custDataLst>
                <p:tags r:id="rId2"/>
              </p:custDataLst>
            </p:nvPr>
          </p:nvPicPr>
          <p:blipFill>
            <a:blip r:embed="rId14"/>
            <a:stretch>
              <a:fillRect/>
            </a:stretch>
          </p:blipFill>
          <p:spPr>
            <a:xfrm>
              <a:off x="-177" y="-11"/>
              <a:ext cx="5507" cy="5190"/>
            </a:xfrm>
            <a:prstGeom prst="rect">
              <a:avLst/>
            </a:prstGeom>
          </p:spPr>
        </p:pic>
        <p:pic>
          <p:nvPicPr>
            <p:cNvPr id="57" name="图片 2" descr="素材中国 sccnn.com 2"/>
            <p:cNvPicPr>
              <a:picLocks noChangeAspect="1"/>
            </p:cNvPicPr>
            <p:nvPr>
              <p:custDataLst>
                <p:tags r:id="rId3"/>
              </p:custDataLst>
            </p:nvPr>
          </p:nvPicPr>
          <p:blipFill>
            <a:blip r:embed="rId14"/>
            <a:stretch>
              <a:fillRect/>
            </a:stretch>
          </p:blipFill>
          <p:spPr>
            <a:xfrm flipH="1">
              <a:off x="14035" y="-11"/>
              <a:ext cx="5507" cy="5190"/>
            </a:xfrm>
            <a:prstGeom prst="rect">
              <a:avLst/>
            </a:prstGeom>
          </p:spPr>
        </p:pic>
        <p:pic>
          <p:nvPicPr>
            <p:cNvPr id="58" name="图片 3"/>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grpSp>
        <p:nvGrpSpPr>
          <p:cNvPr id="17" name="Group 16"/>
          <p:cNvGrpSpPr/>
          <p:nvPr/>
        </p:nvGrpSpPr>
        <p:grpSpPr>
          <a:xfrm>
            <a:off x="8426418" y="3084260"/>
            <a:ext cx="2899994" cy="3745216"/>
            <a:chOff x="8730813" y="1864318"/>
            <a:chExt cx="2899994" cy="3745216"/>
          </a:xfrm>
        </p:grpSpPr>
        <p:pic>
          <p:nvPicPr>
            <p:cNvPr id="18"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8" cstate="print">
              <a:extLst>
                <a:ext uri="{BEBA8EAE-BF5A-486C-A8C5-ECC9F3942E4B}">
                  <a14:imgProps xmlns:a14="http://schemas.microsoft.com/office/drawing/2010/main">
                    <a14:imgLayer r:embed="rId1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 name="Picture 1">
            <a:extLst>
              <a:ext uri="{FF2B5EF4-FFF2-40B4-BE49-F238E27FC236}">
                <a16:creationId xmlns:a16="http://schemas.microsoft.com/office/drawing/2014/main" id="{4711C495-0666-7D70-36BB-E5D4CC26E759}"/>
              </a:ext>
            </a:extLst>
          </p:cNvPr>
          <p:cNvPicPr>
            <a:picLocks noChangeAspect="1"/>
          </p:cNvPicPr>
          <p:nvPr/>
        </p:nvPicPr>
        <p:blipFill>
          <a:blip r:embed="rId20"/>
          <a:stretch>
            <a:fillRect/>
          </a:stretch>
        </p:blipFill>
        <p:spPr>
          <a:xfrm>
            <a:off x="1337279" y="423438"/>
            <a:ext cx="9498391" cy="5401524"/>
          </a:xfrm>
          <a:prstGeom prst="rect">
            <a:avLst/>
          </a:prstGeom>
        </p:spPr>
      </p:pic>
    </p:spTree>
    <p:custDataLst>
      <p:tags r:id="rId1"/>
    </p:custDataLst>
    <p:extLst>
      <p:ext uri="{BB962C8B-B14F-4D97-AF65-F5344CB8AC3E}">
        <p14:creationId xmlns:p14="http://schemas.microsoft.com/office/powerpoint/2010/main" val="74984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900" decel="100000" fill="hold"/>
                                        <p:tgtEl>
                                          <p:spTgt spid="4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3000"/>
                            </p:stCondLst>
                            <p:childTnLst>
                              <p:par>
                                <p:cTn id="29" presetID="37" presetClass="entr" presetSubtype="0"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900" decel="100000" fill="hold"/>
                                        <p:tgtEl>
                                          <p:spTgt spid="5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par>
                          <p:cTn id="35" fill="hold">
                            <p:stCondLst>
                              <p:cond delay="4000"/>
                            </p:stCondLst>
                            <p:childTnLst>
                              <p:par>
                                <p:cTn id="36" presetID="47" presetClass="entr" presetSubtype="0" fill="hold" nodeType="after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1000"/>
                                        <p:tgtEl>
                                          <p:spTgt spid="54"/>
                                        </p:tgtEl>
                                      </p:cBhvr>
                                    </p:animEffect>
                                    <p:anim calcmode="lin" valueType="num">
                                      <p:cBhvr>
                                        <p:cTn id="39" dur="1000" fill="hold"/>
                                        <p:tgtEl>
                                          <p:spTgt spid="54"/>
                                        </p:tgtEl>
                                        <p:attrNameLst>
                                          <p:attrName>ppt_x</p:attrName>
                                        </p:attrNameLst>
                                      </p:cBhvr>
                                      <p:tavLst>
                                        <p:tav tm="0">
                                          <p:val>
                                            <p:strVal val="#ppt_x"/>
                                          </p:val>
                                        </p:tav>
                                        <p:tav tm="100000">
                                          <p:val>
                                            <p:strVal val="#ppt_x"/>
                                          </p:val>
                                        </p:tav>
                                      </p:tavLst>
                                    </p:anim>
                                    <p:anim calcmode="lin" valueType="num">
                                      <p:cBhvr>
                                        <p:cTn id="40" dur="1000" fill="hold"/>
                                        <p:tgtEl>
                                          <p:spTgt spid="54"/>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2" presetClass="entr" presetSubtype="2"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1+#ppt_w/2"/>
                                          </p:val>
                                        </p:tav>
                                        <p:tav tm="100000">
                                          <p:val>
                                            <p:strVal val="#ppt_x"/>
                                          </p:val>
                                        </p:tav>
                                      </p:tavLst>
                                    </p:anim>
                                    <p:anim calcmode="lin" valueType="num">
                                      <p:cBhvr additive="base">
                                        <p:cTn id="4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779433" y="371625"/>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1198178" y="228297"/>
            <a:ext cx="131471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So </a:t>
            </a:r>
            <a:r>
              <a:rPr kumimoji="0" lang="en-US" altLang="en-US" sz="72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sánh</a:t>
            </a: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5 735….5 645</a:t>
            </a:r>
            <a:r>
              <a:rPr kumimoji="0" lang="en-US" altLang="en-US" sz="72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a:t>
            </a:r>
            <a:endPar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grpSp>
        <p:nvGrpSpPr>
          <p:cNvPr id="13" name="Group 12"/>
          <p:cNvGrpSpPr/>
          <p:nvPr/>
        </p:nvGrpSpPr>
        <p:grpSpPr>
          <a:xfrm>
            <a:off x="5449824" y="5302493"/>
            <a:ext cx="5571767" cy="1200329"/>
            <a:chOff x="5771210" y="4973173"/>
            <a:chExt cx="5571767" cy="1200329"/>
          </a:xfrm>
        </p:grpSpPr>
        <p:sp>
          <p:nvSpPr>
            <p:cNvPr id="16" name="Text Box 10"/>
            <p:cNvSpPr txBox="1">
              <a:spLocks noChangeArrowheads="1"/>
            </p:cNvSpPr>
            <p:nvPr/>
          </p:nvSpPr>
          <p:spPr bwMode="auto">
            <a:xfrm>
              <a:off x="6124751" y="497317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&gt;</a:t>
              </a: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17" name="Group 16"/>
          <p:cNvGrpSpPr/>
          <p:nvPr/>
        </p:nvGrpSpPr>
        <p:grpSpPr>
          <a:xfrm>
            <a:off x="5568453" y="4001275"/>
            <a:ext cx="5453138" cy="1218443"/>
            <a:chOff x="5889839" y="3415923"/>
            <a:chExt cx="5453138" cy="1218443"/>
          </a:xfrm>
        </p:grpSpPr>
        <p:sp>
          <p:nvSpPr>
            <p:cNvPr id="15"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&lt;</a:t>
              </a: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18" name="Group 17"/>
          <p:cNvGrpSpPr/>
          <p:nvPr/>
        </p:nvGrpSpPr>
        <p:grpSpPr>
          <a:xfrm>
            <a:off x="5226858" y="2634798"/>
            <a:ext cx="5794733" cy="1200329"/>
            <a:chOff x="5548244" y="1891276"/>
            <a:chExt cx="5794733" cy="1200329"/>
          </a:xfrm>
        </p:grpSpPr>
        <p:sp>
          <p:nvSpPr>
            <p:cNvPr id="4"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5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randombar(horizontal)">
                                      <p:cBhvr>
                                        <p:cTn id="10" dur="500"/>
                                        <p:tgtEl>
                                          <p:spTgt spid="6146"/>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7"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6"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45">
                                          <p:stCondLst>
                                            <p:cond delay="0"/>
                                          </p:stCondLst>
                                        </p:cTn>
                                        <p:tgtEl>
                                          <p:spTgt spid="18"/>
                                        </p:tgtEl>
                                      </p:cBhvr>
                                    </p:animEffect>
                                    <p:anim calcmode="lin" valueType="num">
                                      <p:cBhvr>
                                        <p:cTn id="24"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9" dur="7">
                                          <p:stCondLst>
                                            <p:cond delay="162"/>
                                          </p:stCondLst>
                                        </p:cTn>
                                        <p:tgtEl>
                                          <p:spTgt spid="18"/>
                                        </p:tgtEl>
                                      </p:cBhvr>
                                      <p:to x="100000" y="60000"/>
                                    </p:animScale>
                                    <p:animScale>
                                      <p:cBhvr>
                                        <p:cTn id="30" dur="41" decel="50000">
                                          <p:stCondLst>
                                            <p:cond delay="169"/>
                                          </p:stCondLst>
                                        </p:cTn>
                                        <p:tgtEl>
                                          <p:spTgt spid="18"/>
                                        </p:tgtEl>
                                      </p:cBhvr>
                                      <p:to x="100000" y="100000"/>
                                    </p:animScale>
                                    <p:animScale>
                                      <p:cBhvr>
                                        <p:cTn id="31" dur="7">
                                          <p:stCondLst>
                                            <p:cond delay="328"/>
                                          </p:stCondLst>
                                        </p:cTn>
                                        <p:tgtEl>
                                          <p:spTgt spid="18"/>
                                        </p:tgtEl>
                                      </p:cBhvr>
                                      <p:to x="100000" y="80000"/>
                                    </p:animScale>
                                    <p:animScale>
                                      <p:cBhvr>
                                        <p:cTn id="32" dur="41" decel="50000">
                                          <p:stCondLst>
                                            <p:cond delay="335"/>
                                          </p:stCondLst>
                                        </p:cTn>
                                        <p:tgtEl>
                                          <p:spTgt spid="18"/>
                                        </p:tgtEl>
                                      </p:cBhvr>
                                      <p:to x="100000" y="100000"/>
                                    </p:animScale>
                                    <p:animScale>
                                      <p:cBhvr>
                                        <p:cTn id="33" dur="7">
                                          <p:stCondLst>
                                            <p:cond delay="410"/>
                                          </p:stCondLst>
                                        </p:cTn>
                                        <p:tgtEl>
                                          <p:spTgt spid="18"/>
                                        </p:tgtEl>
                                      </p:cBhvr>
                                      <p:to x="100000" y="90000"/>
                                    </p:animScale>
                                    <p:animScale>
                                      <p:cBhvr>
                                        <p:cTn id="34" dur="41" decel="50000">
                                          <p:stCondLst>
                                            <p:cond delay="417"/>
                                          </p:stCondLst>
                                        </p:cTn>
                                        <p:tgtEl>
                                          <p:spTgt spid="18"/>
                                        </p:tgtEl>
                                      </p:cBhvr>
                                      <p:to x="100000" y="100000"/>
                                    </p:animScale>
                                    <p:animScale>
                                      <p:cBhvr>
                                        <p:cTn id="35" dur="7">
                                          <p:stCondLst>
                                            <p:cond delay="452"/>
                                          </p:stCondLst>
                                        </p:cTn>
                                        <p:tgtEl>
                                          <p:spTgt spid="18"/>
                                        </p:tgtEl>
                                      </p:cBhvr>
                                      <p:to x="100000" y="95000"/>
                                    </p:animScale>
                                    <p:animScale>
                                      <p:cBhvr>
                                        <p:cTn id="36" dur="41" decel="50000">
                                          <p:stCondLst>
                                            <p:cond delay="459"/>
                                          </p:stCondLst>
                                        </p:cTn>
                                        <p:tgtEl>
                                          <p:spTgt spid="18"/>
                                        </p:tgtEl>
                                      </p:cBhvr>
                                      <p:to x="100000" y="100000"/>
                                    </p:animScale>
                                  </p:childTnLst>
                                </p:cTn>
                              </p:par>
                            </p:childTnLst>
                          </p:cTn>
                        </p:par>
                        <p:par>
                          <p:cTn id="37" fill="hold">
                            <p:stCondLst>
                              <p:cond delay="1500"/>
                            </p:stCondLst>
                            <p:childTnLst>
                              <p:par>
                                <p:cTn id="38" presetID="26"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145">
                                          <p:stCondLst>
                                            <p:cond delay="0"/>
                                          </p:stCondLst>
                                        </p:cTn>
                                        <p:tgtEl>
                                          <p:spTgt spid="17"/>
                                        </p:tgtEl>
                                      </p:cBhvr>
                                    </p:animEffect>
                                    <p:anim calcmode="lin" valueType="num">
                                      <p:cBhvr>
                                        <p:cTn id="41"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2"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3"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44"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45"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46" dur="7">
                                          <p:stCondLst>
                                            <p:cond delay="162"/>
                                          </p:stCondLst>
                                        </p:cTn>
                                        <p:tgtEl>
                                          <p:spTgt spid="17"/>
                                        </p:tgtEl>
                                      </p:cBhvr>
                                      <p:to x="100000" y="60000"/>
                                    </p:animScale>
                                    <p:animScale>
                                      <p:cBhvr>
                                        <p:cTn id="47" dur="41" decel="50000">
                                          <p:stCondLst>
                                            <p:cond delay="169"/>
                                          </p:stCondLst>
                                        </p:cTn>
                                        <p:tgtEl>
                                          <p:spTgt spid="17"/>
                                        </p:tgtEl>
                                      </p:cBhvr>
                                      <p:to x="100000" y="100000"/>
                                    </p:animScale>
                                    <p:animScale>
                                      <p:cBhvr>
                                        <p:cTn id="48" dur="7">
                                          <p:stCondLst>
                                            <p:cond delay="328"/>
                                          </p:stCondLst>
                                        </p:cTn>
                                        <p:tgtEl>
                                          <p:spTgt spid="17"/>
                                        </p:tgtEl>
                                      </p:cBhvr>
                                      <p:to x="100000" y="80000"/>
                                    </p:animScale>
                                    <p:animScale>
                                      <p:cBhvr>
                                        <p:cTn id="49" dur="41" decel="50000">
                                          <p:stCondLst>
                                            <p:cond delay="335"/>
                                          </p:stCondLst>
                                        </p:cTn>
                                        <p:tgtEl>
                                          <p:spTgt spid="17"/>
                                        </p:tgtEl>
                                      </p:cBhvr>
                                      <p:to x="100000" y="100000"/>
                                    </p:animScale>
                                    <p:animScale>
                                      <p:cBhvr>
                                        <p:cTn id="50" dur="7">
                                          <p:stCondLst>
                                            <p:cond delay="410"/>
                                          </p:stCondLst>
                                        </p:cTn>
                                        <p:tgtEl>
                                          <p:spTgt spid="17"/>
                                        </p:tgtEl>
                                      </p:cBhvr>
                                      <p:to x="100000" y="90000"/>
                                    </p:animScale>
                                    <p:animScale>
                                      <p:cBhvr>
                                        <p:cTn id="51" dur="41" decel="50000">
                                          <p:stCondLst>
                                            <p:cond delay="417"/>
                                          </p:stCondLst>
                                        </p:cTn>
                                        <p:tgtEl>
                                          <p:spTgt spid="17"/>
                                        </p:tgtEl>
                                      </p:cBhvr>
                                      <p:to x="100000" y="100000"/>
                                    </p:animScale>
                                    <p:animScale>
                                      <p:cBhvr>
                                        <p:cTn id="52" dur="7">
                                          <p:stCondLst>
                                            <p:cond delay="452"/>
                                          </p:stCondLst>
                                        </p:cTn>
                                        <p:tgtEl>
                                          <p:spTgt spid="17"/>
                                        </p:tgtEl>
                                      </p:cBhvr>
                                      <p:to x="100000" y="95000"/>
                                    </p:animScale>
                                    <p:animScale>
                                      <p:cBhvr>
                                        <p:cTn id="53" dur="41" decel="50000">
                                          <p:stCondLst>
                                            <p:cond delay="459"/>
                                          </p:stCondLst>
                                        </p:cTn>
                                        <p:tgtEl>
                                          <p:spTgt spid="17"/>
                                        </p:tgtEl>
                                      </p:cBhvr>
                                      <p:to x="100000" y="100000"/>
                                    </p:animScale>
                                  </p:childTnLst>
                                </p:cTn>
                              </p:par>
                            </p:childTnLst>
                          </p:cTn>
                        </p:par>
                        <p:par>
                          <p:cTn id="54" fill="hold">
                            <p:stCondLst>
                              <p:cond delay="2000"/>
                            </p:stCondLst>
                            <p:childTnLst>
                              <p:par>
                                <p:cTn id="55" presetID="26" presetClass="entr" presetSubtype="0"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145">
                                          <p:stCondLst>
                                            <p:cond delay="0"/>
                                          </p:stCondLst>
                                        </p:cTn>
                                        <p:tgtEl>
                                          <p:spTgt spid="13"/>
                                        </p:tgtEl>
                                      </p:cBhvr>
                                    </p:animEffect>
                                    <p:anim calcmode="lin" valueType="num">
                                      <p:cBhvr>
                                        <p:cTn id="58"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9"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0"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61"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62"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63" dur="7">
                                          <p:stCondLst>
                                            <p:cond delay="162"/>
                                          </p:stCondLst>
                                        </p:cTn>
                                        <p:tgtEl>
                                          <p:spTgt spid="13"/>
                                        </p:tgtEl>
                                      </p:cBhvr>
                                      <p:to x="100000" y="60000"/>
                                    </p:animScale>
                                    <p:animScale>
                                      <p:cBhvr>
                                        <p:cTn id="64" dur="41" decel="50000">
                                          <p:stCondLst>
                                            <p:cond delay="169"/>
                                          </p:stCondLst>
                                        </p:cTn>
                                        <p:tgtEl>
                                          <p:spTgt spid="13"/>
                                        </p:tgtEl>
                                      </p:cBhvr>
                                      <p:to x="100000" y="100000"/>
                                    </p:animScale>
                                    <p:animScale>
                                      <p:cBhvr>
                                        <p:cTn id="65" dur="7">
                                          <p:stCondLst>
                                            <p:cond delay="328"/>
                                          </p:stCondLst>
                                        </p:cTn>
                                        <p:tgtEl>
                                          <p:spTgt spid="13"/>
                                        </p:tgtEl>
                                      </p:cBhvr>
                                      <p:to x="100000" y="80000"/>
                                    </p:animScale>
                                    <p:animScale>
                                      <p:cBhvr>
                                        <p:cTn id="66" dur="41" decel="50000">
                                          <p:stCondLst>
                                            <p:cond delay="335"/>
                                          </p:stCondLst>
                                        </p:cTn>
                                        <p:tgtEl>
                                          <p:spTgt spid="13"/>
                                        </p:tgtEl>
                                      </p:cBhvr>
                                      <p:to x="100000" y="100000"/>
                                    </p:animScale>
                                    <p:animScale>
                                      <p:cBhvr>
                                        <p:cTn id="67" dur="7">
                                          <p:stCondLst>
                                            <p:cond delay="410"/>
                                          </p:stCondLst>
                                        </p:cTn>
                                        <p:tgtEl>
                                          <p:spTgt spid="13"/>
                                        </p:tgtEl>
                                      </p:cBhvr>
                                      <p:to x="100000" y="90000"/>
                                    </p:animScale>
                                    <p:animScale>
                                      <p:cBhvr>
                                        <p:cTn id="68" dur="41" decel="50000">
                                          <p:stCondLst>
                                            <p:cond delay="417"/>
                                          </p:stCondLst>
                                        </p:cTn>
                                        <p:tgtEl>
                                          <p:spTgt spid="13"/>
                                        </p:tgtEl>
                                      </p:cBhvr>
                                      <p:to x="100000" y="100000"/>
                                    </p:animScale>
                                    <p:animScale>
                                      <p:cBhvr>
                                        <p:cTn id="69" dur="7">
                                          <p:stCondLst>
                                            <p:cond delay="452"/>
                                          </p:stCondLst>
                                        </p:cTn>
                                        <p:tgtEl>
                                          <p:spTgt spid="13"/>
                                        </p:tgtEl>
                                      </p:cBhvr>
                                      <p:to x="100000" y="95000"/>
                                    </p:animScale>
                                    <p:animScale>
                                      <p:cBhvr>
                                        <p:cTn id="70" dur="41" decel="50000">
                                          <p:stCondLst>
                                            <p:cond delay="459"/>
                                          </p:stCondLst>
                                        </p:cTn>
                                        <p:tgtEl>
                                          <p:spTgt spid="13"/>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18"/>
                                        </p:tgtEl>
                                        <p:attrNameLst>
                                          <p:attrName>ppt_w</p:attrName>
                                        </p:attrNameLst>
                                      </p:cBhvr>
                                      <p:tavLst>
                                        <p:tav tm="0">
                                          <p:val>
                                            <p:strVal val="ppt_w"/>
                                          </p:val>
                                        </p:tav>
                                        <p:tav tm="100000">
                                          <p:val>
                                            <p:fltVal val="0"/>
                                          </p:val>
                                        </p:tav>
                                      </p:tavLst>
                                    </p:anim>
                                    <p:anim calcmode="lin" valueType="num">
                                      <p:cBhvr>
                                        <p:cTn id="75" dur="500"/>
                                        <p:tgtEl>
                                          <p:spTgt spid="18"/>
                                        </p:tgtEl>
                                        <p:attrNameLst>
                                          <p:attrName>ppt_h</p:attrName>
                                        </p:attrNameLst>
                                      </p:cBhvr>
                                      <p:tavLst>
                                        <p:tav tm="0">
                                          <p:val>
                                            <p:strVal val="ppt_h"/>
                                          </p:val>
                                        </p:tav>
                                        <p:tav tm="100000">
                                          <p:val>
                                            <p:fltVal val="0"/>
                                          </p:val>
                                        </p:tav>
                                      </p:tavLst>
                                    </p:anim>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par>
                                <p:cTn id="78" presetID="53" presetClass="exit" presetSubtype="32" fill="hold" nodeType="with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par>
                                <p:cTn id="83" presetID="32" presetClass="emph" presetSubtype="0" fill="hold" nodeType="withEffect">
                                  <p:stCondLst>
                                    <p:cond delay="0"/>
                                  </p:stCondLst>
                                  <p:childTnLst>
                                    <p:animRot by="120000">
                                      <p:cBhvr>
                                        <p:cTn id="84" dur="100" fill="hold">
                                          <p:stCondLst>
                                            <p:cond delay="0"/>
                                          </p:stCondLst>
                                        </p:cTn>
                                        <p:tgtEl>
                                          <p:spTgt spid="13"/>
                                        </p:tgtEl>
                                        <p:attrNameLst>
                                          <p:attrName>r</p:attrName>
                                        </p:attrNameLst>
                                      </p:cBhvr>
                                    </p:animRot>
                                    <p:animRot by="-240000">
                                      <p:cBhvr>
                                        <p:cTn id="85" dur="200" fill="hold">
                                          <p:stCondLst>
                                            <p:cond delay="200"/>
                                          </p:stCondLst>
                                        </p:cTn>
                                        <p:tgtEl>
                                          <p:spTgt spid="13"/>
                                        </p:tgtEl>
                                        <p:attrNameLst>
                                          <p:attrName>r</p:attrName>
                                        </p:attrNameLst>
                                      </p:cBhvr>
                                    </p:animRot>
                                    <p:animRot by="240000">
                                      <p:cBhvr>
                                        <p:cTn id="86" dur="200" fill="hold">
                                          <p:stCondLst>
                                            <p:cond delay="400"/>
                                          </p:stCondLst>
                                        </p:cTn>
                                        <p:tgtEl>
                                          <p:spTgt spid="13"/>
                                        </p:tgtEl>
                                        <p:attrNameLst>
                                          <p:attrName>r</p:attrName>
                                        </p:attrNameLst>
                                      </p:cBhvr>
                                    </p:animRot>
                                    <p:animRot by="-240000">
                                      <p:cBhvr>
                                        <p:cTn id="87" dur="200" fill="hold">
                                          <p:stCondLst>
                                            <p:cond delay="600"/>
                                          </p:stCondLst>
                                        </p:cTn>
                                        <p:tgtEl>
                                          <p:spTgt spid="13"/>
                                        </p:tgtEl>
                                        <p:attrNameLst>
                                          <p:attrName>r</p:attrName>
                                        </p:attrNameLst>
                                      </p:cBhvr>
                                    </p:animRot>
                                    <p:animRot by="120000">
                                      <p:cBhvr>
                                        <p:cTn id="88" dur="200" fill="hold">
                                          <p:stCondLst>
                                            <p:cond delay="800"/>
                                          </p:stCondLst>
                                        </p:cTn>
                                        <p:tgtEl>
                                          <p:spTgt spid="13"/>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2" name="applause.wav"/>
                                        </p:tgtEl>
                                      </p:cMediaNode>
                                    </p:audio>
                                  </p:sub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2.70833E-6 -1.48148E-6 L -0.58985 0.39213 " pathEditMode="relative" rAng="0" ptsTypes="AA">
                                      <p:cBhvr>
                                        <p:cTn id="92" dur="1000" fill="hold"/>
                                        <p:tgtEl>
                                          <p:spTgt spid="6146"/>
                                        </p:tgtEl>
                                        <p:attrNameLst>
                                          <p:attrName>ppt_x</p:attrName>
                                          <p:attrName>ppt_y</p:attrName>
                                        </p:attrNameLst>
                                      </p:cBhvr>
                                      <p:rCtr x="-29492" y="19606"/>
                                    </p:animMotion>
                                  </p:childTnLst>
                                  <p:subTnLst>
                                    <p:audio>
                                      <p:cMediaNode>
                                        <p:cTn display="0" masterRel="sameClick">
                                          <p:stCondLst>
                                            <p:cond evt="begin" delay="0">
                                              <p:tn val="91"/>
                                            </p:cond>
                                          </p:stCondLst>
                                          <p:endCondLst>
                                            <p:cond evt="onStopAudio" delay="0">
                                              <p:tgtEl>
                                                <p:sldTgt/>
                                              </p:tgtEl>
                                            </p:cond>
                                          </p:endCondLst>
                                        </p:cTn>
                                        <p:tgtEl>
                                          <p:sndTgt r:embed="rId3" name="Yeah.wav"/>
                                        </p:tgtEl>
                                      </p:cMediaNode>
                                    </p:audio>
                                  </p:subTnLst>
                                </p:cTn>
                              </p:par>
                            </p:childTnLst>
                          </p:cTn>
                        </p:par>
                        <p:par>
                          <p:cTn id="93" fill="hold">
                            <p:stCondLst>
                              <p:cond delay="1000"/>
                            </p:stCondLst>
                            <p:childTnLst>
                              <p:par>
                                <p:cTn id="94" presetID="53" presetClass="exit" presetSubtype="32" fill="hold" nodeType="afterEffect">
                                  <p:stCondLst>
                                    <p:cond delay="0"/>
                                  </p:stCondLst>
                                  <p:childTnLst>
                                    <p:anim calcmode="lin" valueType="num">
                                      <p:cBhvr>
                                        <p:cTn id="95" dur="500"/>
                                        <p:tgtEl>
                                          <p:spTgt spid="6146"/>
                                        </p:tgtEl>
                                        <p:attrNameLst>
                                          <p:attrName>ppt_w</p:attrName>
                                        </p:attrNameLst>
                                      </p:cBhvr>
                                      <p:tavLst>
                                        <p:tav tm="0">
                                          <p:val>
                                            <p:strVal val="ppt_w"/>
                                          </p:val>
                                        </p:tav>
                                        <p:tav tm="100000">
                                          <p:val>
                                            <p:fltVal val="0"/>
                                          </p:val>
                                        </p:tav>
                                      </p:tavLst>
                                    </p:anim>
                                    <p:anim calcmode="lin" valueType="num">
                                      <p:cBhvr>
                                        <p:cTn id="96" dur="500"/>
                                        <p:tgtEl>
                                          <p:spTgt spid="6146"/>
                                        </p:tgtEl>
                                        <p:attrNameLst>
                                          <p:attrName>ppt_h</p:attrName>
                                        </p:attrNameLst>
                                      </p:cBhvr>
                                      <p:tavLst>
                                        <p:tav tm="0">
                                          <p:val>
                                            <p:strVal val="ppt_h"/>
                                          </p:val>
                                        </p:tav>
                                        <p:tav tm="100000">
                                          <p:val>
                                            <p:fltVal val="0"/>
                                          </p:val>
                                        </p:tav>
                                      </p:tavLst>
                                    </p:anim>
                                    <p:animEffect transition="out" filter="fade">
                                      <p:cBhvr>
                                        <p:cTn id="97" dur="500"/>
                                        <p:tgtEl>
                                          <p:spTgt spid="6146"/>
                                        </p:tgtEl>
                                      </p:cBhvr>
                                    </p:animEffect>
                                    <p:set>
                                      <p:cBhvr>
                                        <p:cTn id="98" dur="1" fill="hold">
                                          <p:stCondLst>
                                            <p:cond delay="499"/>
                                          </p:stCondLst>
                                        </p:cTn>
                                        <p:tgtEl>
                                          <p:spTgt spid="6146"/>
                                        </p:tgtEl>
                                        <p:attrNameLst>
                                          <p:attrName>style.visibility</p:attrName>
                                        </p:attrNameLst>
                                      </p:cBhvr>
                                      <p:to>
                                        <p:strVal val="hidden"/>
                                      </p:to>
                                    </p:set>
                                  </p:childTnLst>
                                </p:cTn>
                              </p:par>
                              <p:par>
                                <p:cTn id="99" presetID="53" presetClass="entr" presetSubtype="16"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ppt_w</p:attrName>
                                        </p:attrNameLst>
                                      </p:cBhvr>
                                      <p:tavLst>
                                        <p:tav tm="0">
                                          <p:val>
                                            <p:fltVal val="0"/>
                                          </p:val>
                                        </p:tav>
                                        <p:tav tm="100000">
                                          <p:val>
                                            <p:strVal val="#ppt_w"/>
                                          </p:val>
                                        </p:tav>
                                      </p:tavLst>
                                    </p:anim>
                                    <p:anim calcmode="lin" valueType="num">
                                      <p:cBhvr>
                                        <p:cTn id="102" dur="500" fill="hold"/>
                                        <p:tgtEl>
                                          <p:spTgt spid="21"/>
                                        </p:tgtEl>
                                        <p:attrNameLst>
                                          <p:attrName>ppt_h</p:attrName>
                                        </p:attrNameLst>
                                      </p:cBhvr>
                                      <p:tavLst>
                                        <p:tav tm="0">
                                          <p:val>
                                            <p:fltVal val="0"/>
                                          </p:val>
                                        </p:tav>
                                        <p:tav tm="100000">
                                          <p:val>
                                            <p:strVal val="#ppt_h"/>
                                          </p:val>
                                        </p:tav>
                                      </p:tavLst>
                                    </p:anim>
                                    <p:animEffect transition="in" filter="fade">
                                      <p:cBhvr>
                                        <p:cTn id="10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878824" y="729434"/>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89452" y="387323"/>
            <a:ext cx="1450437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So </a:t>
            </a:r>
            <a:r>
              <a:rPr kumimoji="0" lang="en-US" altLang="en-US" sz="50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sánh</a:t>
            </a:r>
            <a:r>
              <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r>
              <a:rPr kumimoji="0" lang="en-US" altLang="en-US" sz="50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10 100 … 10 000 + 1000</a:t>
            </a:r>
            <a:endPar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5449824" y="5328539"/>
            <a:ext cx="5860019" cy="1200329"/>
            <a:chOff x="5771210" y="4999219"/>
            <a:chExt cx="5860019" cy="1200329"/>
          </a:xfrm>
        </p:grpSpPr>
        <p:sp>
          <p:nvSpPr>
            <p:cNvPr id="23" name="Text Box 10"/>
            <p:cNvSpPr txBox="1">
              <a:spLocks noChangeArrowheads="1"/>
            </p:cNvSpPr>
            <p:nvPr/>
          </p:nvSpPr>
          <p:spPr bwMode="auto">
            <a:xfrm>
              <a:off x="6413003" y="4999219"/>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&gt;</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25" name="Group 24"/>
          <p:cNvGrpSpPr/>
          <p:nvPr/>
        </p:nvGrpSpPr>
        <p:grpSpPr>
          <a:xfrm>
            <a:off x="5856705" y="3987297"/>
            <a:ext cx="5453138" cy="1218443"/>
            <a:chOff x="5889839" y="3415923"/>
            <a:chExt cx="5453138" cy="1218443"/>
          </a:xfrm>
        </p:grpSpPr>
        <p:sp>
          <p:nvSpPr>
            <p:cNvPr id="26"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&lt;</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5515110" y="2646055"/>
            <a:ext cx="5794733" cy="1200329"/>
            <a:chOff x="5548244" y="1891276"/>
            <a:chExt cx="5794733" cy="1200329"/>
          </a:xfrm>
        </p:grpSpPr>
        <p:sp>
          <p:nvSpPr>
            <p:cNvPr id="29"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91445" y="442262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78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1500"/>
                            </p:stCondLst>
                            <p:childTnLst>
                              <p:par>
                                <p:cTn id="18" presetID="26"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145">
                                          <p:stCondLst>
                                            <p:cond delay="0"/>
                                          </p:stCondLst>
                                        </p:cTn>
                                        <p:tgtEl>
                                          <p:spTgt spid="28"/>
                                        </p:tgtEl>
                                      </p:cBhvr>
                                    </p:animEffect>
                                    <p:anim calcmode="lin" valueType="num">
                                      <p:cBhvr>
                                        <p:cTn id="21"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6" dur="7">
                                          <p:stCondLst>
                                            <p:cond delay="162"/>
                                          </p:stCondLst>
                                        </p:cTn>
                                        <p:tgtEl>
                                          <p:spTgt spid="28"/>
                                        </p:tgtEl>
                                      </p:cBhvr>
                                      <p:to x="100000" y="60000"/>
                                    </p:animScale>
                                    <p:animScale>
                                      <p:cBhvr>
                                        <p:cTn id="27" dur="41" decel="50000">
                                          <p:stCondLst>
                                            <p:cond delay="169"/>
                                          </p:stCondLst>
                                        </p:cTn>
                                        <p:tgtEl>
                                          <p:spTgt spid="28"/>
                                        </p:tgtEl>
                                      </p:cBhvr>
                                      <p:to x="100000" y="100000"/>
                                    </p:animScale>
                                    <p:animScale>
                                      <p:cBhvr>
                                        <p:cTn id="28" dur="7">
                                          <p:stCondLst>
                                            <p:cond delay="328"/>
                                          </p:stCondLst>
                                        </p:cTn>
                                        <p:tgtEl>
                                          <p:spTgt spid="28"/>
                                        </p:tgtEl>
                                      </p:cBhvr>
                                      <p:to x="100000" y="80000"/>
                                    </p:animScale>
                                    <p:animScale>
                                      <p:cBhvr>
                                        <p:cTn id="29" dur="41" decel="50000">
                                          <p:stCondLst>
                                            <p:cond delay="335"/>
                                          </p:stCondLst>
                                        </p:cTn>
                                        <p:tgtEl>
                                          <p:spTgt spid="28"/>
                                        </p:tgtEl>
                                      </p:cBhvr>
                                      <p:to x="100000" y="100000"/>
                                    </p:animScale>
                                    <p:animScale>
                                      <p:cBhvr>
                                        <p:cTn id="30" dur="7">
                                          <p:stCondLst>
                                            <p:cond delay="410"/>
                                          </p:stCondLst>
                                        </p:cTn>
                                        <p:tgtEl>
                                          <p:spTgt spid="28"/>
                                        </p:tgtEl>
                                      </p:cBhvr>
                                      <p:to x="100000" y="90000"/>
                                    </p:animScale>
                                    <p:animScale>
                                      <p:cBhvr>
                                        <p:cTn id="31" dur="41" decel="50000">
                                          <p:stCondLst>
                                            <p:cond delay="417"/>
                                          </p:stCondLst>
                                        </p:cTn>
                                        <p:tgtEl>
                                          <p:spTgt spid="28"/>
                                        </p:tgtEl>
                                      </p:cBhvr>
                                      <p:to x="100000" y="100000"/>
                                    </p:animScale>
                                    <p:animScale>
                                      <p:cBhvr>
                                        <p:cTn id="32" dur="7">
                                          <p:stCondLst>
                                            <p:cond delay="452"/>
                                          </p:stCondLst>
                                        </p:cTn>
                                        <p:tgtEl>
                                          <p:spTgt spid="28"/>
                                        </p:tgtEl>
                                      </p:cBhvr>
                                      <p:to x="100000" y="95000"/>
                                    </p:animScale>
                                    <p:animScale>
                                      <p:cBhvr>
                                        <p:cTn id="33" dur="41" decel="50000">
                                          <p:stCondLst>
                                            <p:cond delay="459"/>
                                          </p:stCondLst>
                                        </p:cTn>
                                        <p:tgtEl>
                                          <p:spTgt spid="28"/>
                                        </p:tgtEl>
                                      </p:cBhvr>
                                      <p:to x="100000" y="100000"/>
                                    </p:animScale>
                                  </p:childTnLst>
                                </p:cTn>
                              </p:par>
                            </p:childTnLst>
                          </p:cTn>
                        </p:par>
                        <p:par>
                          <p:cTn id="34" fill="hold">
                            <p:stCondLst>
                              <p:cond delay="2000"/>
                            </p:stCondLst>
                            <p:childTnLst>
                              <p:par>
                                <p:cTn id="35" presetID="26"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145">
                                          <p:stCondLst>
                                            <p:cond delay="0"/>
                                          </p:stCondLst>
                                        </p:cTn>
                                        <p:tgtEl>
                                          <p:spTgt spid="25"/>
                                        </p:tgtEl>
                                      </p:cBhvr>
                                    </p:animEffect>
                                    <p:anim calcmode="lin" valueType="num">
                                      <p:cBhvr>
                                        <p:cTn id="38"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9"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0"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1"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2"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3" dur="7">
                                          <p:stCondLst>
                                            <p:cond delay="162"/>
                                          </p:stCondLst>
                                        </p:cTn>
                                        <p:tgtEl>
                                          <p:spTgt spid="25"/>
                                        </p:tgtEl>
                                      </p:cBhvr>
                                      <p:to x="100000" y="60000"/>
                                    </p:animScale>
                                    <p:animScale>
                                      <p:cBhvr>
                                        <p:cTn id="44" dur="41" decel="50000">
                                          <p:stCondLst>
                                            <p:cond delay="169"/>
                                          </p:stCondLst>
                                        </p:cTn>
                                        <p:tgtEl>
                                          <p:spTgt spid="25"/>
                                        </p:tgtEl>
                                      </p:cBhvr>
                                      <p:to x="100000" y="100000"/>
                                    </p:animScale>
                                    <p:animScale>
                                      <p:cBhvr>
                                        <p:cTn id="45" dur="7">
                                          <p:stCondLst>
                                            <p:cond delay="328"/>
                                          </p:stCondLst>
                                        </p:cTn>
                                        <p:tgtEl>
                                          <p:spTgt spid="25"/>
                                        </p:tgtEl>
                                      </p:cBhvr>
                                      <p:to x="100000" y="80000"/>
                                    </p:animScale>
                                    <p:animScale>
                                      <p:cBhvr>
                                        <p:cTn id="46" dur="41" decel="50000">
                                          <p:stCondLst>
                                            <p:cond delay="335"/>
                                          </p:stCondLst>
                                        </p:cTn>
                                        <p:tgtEl>
                                          <p:spTgt spid="25"/>
                                        </p:tgtEl>
                                      </p:cBhvr>
                                      <p:to x="100000" y="100000"/>
                                    </p:animScale>
                                    <p:animScale>
                                      <p:cBhvr>
                                        <p:cTn id="47" dur="7">
                                          <p:stCondLst>
                                            <p:cond delay="410"/>
                                          </p:stCondLst>
                                        </p:cTn>
                                        <p:tgtEl>
                                          <p:spTgt spid="25"/>
                                        </p:tgtEl>
                                      </p:cBhvr>
                                      <p:to x="100000" y="90000"/>
                                    </p:animScale>
                                    <p:animScale>
                                      <p:cBhvr>
                                        <p:cTn id="48" dur="41" decel="50000">
                                          <p:stCondLst>
                                            <p:cond delay="417"/>
                                          </p:stCondLst>
                                        </p:cTn>
                                        <p:tgtEl>
                                          <p:spTgt spid="25"/>
                                        </p:tgtEl>
                                      </p:cBhvr>
                                      <p:to x="100000" y="100000"/>
                                    </p:animScale>
                                    <p:animScale>
                                      <p:cBhvr>
                                        <p:cTn id="49" dur="7">
                                          <p:stCondLst>
                                            <p:cond delay="452"/>
                                          </p:stCondLst>
                                        </p:cTn>
                                        <p:tgtEl>
                                          <p:spTgt spid="25"/>
                                        </p:tgtEl>
                                      </p:cBhvr>
                                      <p:to x="100000" y="95000"/>
                                    </p:animScale>
                                    <p:animScale>
                                      <p:cBhvr>
                                        <p:cTn id="50" dur="41" decel="50000">
                                          <p:stCondLst>
                                            <p:cond delay="459"/>
                                          </p:stCondLst>
                                        </p:cTn>
                                        <p:tgtEl>
                                          <p:spTgt spid="25"/>
                                        </p:tgtEl>
                                      </p:cBhvr>
                                      <p:to x="100000" y="100000"/>
                                    </p:animScale>
                                  </p:childTnLst>
                                </p:cTn>
                              </p:par>
                            </p:childTnLst>
                          </p:cTn>
                        </p:par>
                        <p:par>
                          <p:cTn id="51" fill="hold">
                            <p:stCondLst>
                              <p:cond delay="2500"/>
                            </p:stCondLst>
                            <p:childTnLst>
                              <p:par>
                                <p:cTn id="52" presetID="26"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45">
                                          <p:stCondLst>
                                            <p:cond delay="0"/>
                                          </p:stCondLst>
                                        </p:cTn>
                                        <p:tgtEl>
                                          <p:spTgt spid="22"/>
                                        </p:tgtEl>
                                      </p:cBhvr>
                                    </p:animEffect>
                                    <p:anim calcmode="lin" valueType="num">
                                      <p:cBhvr>
                                        <p:cTn id="55"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6"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7"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8"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59"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0" dur="7">
                                          <p:stCondLst>
                                            <p:cond delay="162"/>
                                          </p:stCondLst>
                                        </p:cTn>
                                        <p:tgtEl>
                                          <p:spTgt spid="22"/>
                                        </p:tgtEl>
                                      </p:cBhvr>
                                      <p:to x="100000" y="60000"/>
                                    </p:animScale>
                                    <p:animScale>
                                      <p:cBhvr>
                                        <p:cTn id="61" dur="41" decel="50000">
                                          <p:stCondLst>
                                            <p:cond delay="169"/>
                                          </p:stCondLst>
                                        </p:cTn>
                                        <p:tgtEl>
                                          <p:spTgt spid="22"/>
                                        </p:tgtEl>
                                      </p:cBhvr>
                                      <p:to x="100000" y="100000"/>
                                    </p:animScale>
                                    <p:animScale>
                                      <p:cBhvr>
                                        <p:cTn id="62" dur="7">
                                          <p:stCondLst>
                                            <p:cond delay="328"/>
                                          </p:stCondLst>
                                        </p:cTn>
                                        <p:tgtEl>
                                          <p:spTgt spid="22"/>
                                        </p:tgtEl>
                                      </p:cBhvr>
                                      <p:to x="100000" y="80000"/>
                                    </p:animScale>
                                    <p:animScale>
                                      <p:cBhvr>
                                        <p:cTn id="63" dur="41" decel="50000">
                                          <p:stCondLst>
                                            <p:cond delay="335"/>
                                          </p:stCondLst>
                                        </p:cTn>
                                        <p:tgtEl>
                                          <p:spTgt spid="22"/>
                                        </p:tgtEl>
                                      </p:cBhvr>
                                      <p:to x="100000" y="100000"/>
                                    </p:animScale>
                                    <p:animScale>
                                      <p:cBhvr>
                                        <p:cTn id="64" dur="7">
                                          <p:stCondLst>
                                            <p:cond delay="410"/>
                                          </p:stCondLst>
                                        </p:cTn>
                                        <p:tgtEl>
                                          <p:spTgt spid="22"/>
                                        </p:tgtEl>
                                      </p:cBhvr>
                                      <p:to x="100000" y="90000"/>
                                    </p:animScale>
                                    <p:animScale>
                                      <p:cBhvr>
                                        <p:cTn id="65" dur="41" decel="50000">
                                          <p:stCondLst>
                                            <p:cond delay="417"/>
                                          </p:stCondLst>
                                        </p:cTn>
                                        <p:tgtEl>
                                          <p:spTgt spid="22"/>
                                        </p:tgtEl>
                                      </p:cBhvr>
                                      <p:to x="100000" y="100000"/>
                                    </p:animScale>
                                    <p:animScale>
                                      <p:cBhvr>
                                        <p:cTn id="66" dur="7">
                                          <p:stCondLst>
                                            <p:cond delay="452"/>
                                          </p:stCondLst>
                                        </p:cTn>
                                        <p:tgtEl>
                                          <p:spTgt spid="22"/>
                                        </p:tgtEl>
                                      </p:cBhvr>
                                      <p:to x="100000" y="95000"/>
                                    </p:animScale>
                                    <p:animScale>
                                      <p:cBhvr>
                                        <p:cTn id="67" dur="41" decel="50000">
                                          <p:stCondLst>
                                            <p:cond delay="459"/>
                                          </p:stCondLst>
                                        </p:cTn>
                                        <p:tgtEl>
                                          <p:spTgt spid="22"/>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25"/>
                                        </p:tgtEl>
                                        <p:attrNameLst>
                                          <p:attrName>ppt_w</p:attrName>
                                        </p:attrNameLst>
                                      </p:cBhvr>
                                      <p:tavLst>
                                        <p:tav tm="0">
                                          <p:val>
                                            <p:strVal val="ppt_w"/>
                                          </p:val>
                                        </p:tav>
                                        <p:tav tm="100000">
                                          <p:val>
                                            <p:fltVal val="0"/>
                                          </p:val>
                                        </p:tav>
                                      </p:tavLst>
                                    </p:anim>
                                    <p:anim calcmode="lin" valueType="num">
                                      <p:cBhvr>
                                        <p:cTn id="72" dur="500"/>
                                        <p:tgtEl>
                                          <p:spTgt spid="25"/>
                                        </p:tgtEl>
                                        <p:attrNameLst>
                                          <p:attrName>ppt_h</p:attrName>
                                        </p:attrNameLst>
                                      </p:cBhvr>
                                      <p:tavLst>
                                        <p:tav tm="0">
                                          <p:val>
                                            <p:strVal val="ppt_h"/>
                                          </p:val>
                                        </p:tav>
                                        <p:tav tm="100000">
                                          <p:val>
                                            <p:fltVal val="0"/>
                                          </p:val>
                                        </p:tav>
                                      </p:tavLst>
                                    </p:anim>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par>
                                <p:cTn id="75" presetID="53" presetClass="exit" presetSubtype="32" fill="hold" nodeType="withEffect">
                                  <p:stCondLst>
                                    <p:cond delay="0"/>
                                  </p:stCondLst>
                                  <p:childTnLst>
                                    <p:anim calcmode="lin" valueType="num">
                                      <p:cBhvr>
                                        <p:cTn id="76" dur="500"/>
                                        <p:tgtEl>
                                          <p:spTgt spid="22"/>
                                        </p:tgtEl>
                                        <p:attrNameLst>
                                          <p:attrName>ppt_w</p:attrName>
                                        </p:attrNameLst>
                                      </p:cBhvr>
                                      <p:tavLst>
                                        <p:tav tm="0">
                                          <p:val>
                                            <p:strVal val="ppt_w"/>
                                          </p:val>
                                        </p:tav>
                                        <p:tav tm="100000">
                                          <p:val>
                                            <p:fltVal val="0"/>
                                          </p:val>
                                        </p:tav>
                                      </p:tavLst>
                                    </p:anim>
                                    <p:anim calcmode="lin" valueType="num">
                                      <p:cBhvr>
                                        <p:cTn id="77" dur="500"/>
                                        <p:tgtEl>
                                          <p:spTgt spid="22"/>
                                        </p:tgtEl>
                                        <p:attrNameLst>
                                          <p:attrName>ppt_h</p:attrName>
                                        </p:attrNameLst>
                                      </p:cBhvr>
                                      <p:tavLst>
                                        <p:tav tm="0">
                                          <p:val>
                                            <p:strVal val="ppt_h"/>
                                          </p:val>
                                        </p:tav>
                                        <p:tav tm="100000">
                                          <p:val>
                                            <p:fltVal val="0"/>
                                          </p:val>
                                        </p:tav>
                                      </p:tavLst>
                                    </p:anim>
                                    <p:animEffect transition="out" filter="fade">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4.16667E-7 -4.81481E-6 L -0.59323 0.27477 " pathEditMode="relative" rAng="0" ptsTypes="AA">
                                      <p:cBhvr>
                                        <p:cTn id="83" dur="1000" fill="hold"/>
                                        <p:tgtEl>
                                          <p:spTgt spid="6146"/>
                                        </p:tgtEl>
                                        <p:attrNameLst>
                                          <p:attrName>ppt_x</p:attrName>
                                          <p:attrName>ppt_y</p:attrName>
                                        </p:attrNameLst>
                                      </p:cBhvr>
                                      <p:rCtr x="-29661" y="13727"/>
                                    </p:animMotion>
                                  </p:childTnLst>
                                  <p:subTnLst>
                                    <p:audio>
                                      <p:cMediaNode>
                                        <p:cTn display="0" masterRel="sameClick">
                                          <p:stCondLst>
                                            <p:cond evt="begin" delay="0">
                                              <p:tn val="82"/>
                                            </p:cond>
                                          </p:stCondLst>
                                          <p:endCondLst>
                                            <p:cond evt="onStopAudio" delay="0">
                                              <p:tgtEl>
                                                <p:sldTgt/>
                                              </p:tgtEl>
                                            </p:cond>
                                          </p:endCondLst>
                                        </p:cTn>
                                        <p:tgtEl>
                                          <p:sndTgt r:embed="rId3" name="Yeah.wav"/>
                                        </p:tgtEl>
                                      </p:cMediaNode>
                                    </p:audio>
                                  </p:subTnLst>
                                </p:cTn>
                              </p:par>
                            </p:childTnLst>
                          </p:cTn>
                        </p:par>
                        <p:par>
                          <p:cTn id="84" fill="hold">
                            <p:stCondLst>
                              <p:cond delay="1000"/>
                            </p:stCondLst>
                            <p:childTnLst>
                              <p:par>
                                <p:cTn id="85" presetID="53" presetClass="exit" presetSubtype="32" fill="hold" nodeType="afterEffect">
                                  <p:stCondLst>
                                    <p:cond delay="0"/>
                                  </p:stCondLst>
                                  <p:childTnLst>
                                    <p:anim calcmode="lin" valueType="num">
                                      <p:cBhvr>
                                        <p:cTn id="86" dur="500"/>
                                        <p:tgtEl>
                                          <p:spTgt spid="6146"/>
                                        </p:tgtEl>
                                        <p:attrNameLst>
                                          <p:attrName>ppt_w</p:attrName>
                                        </p:attrNameLst>
                                      </p:cBhvr>
                                      <p:tavLst>
                                        <p:tav tm="0">
                                          <p:val>
                                            <p:strVal val="ppt_w"/>
                                          </p:val>
                                        </p:tav>
                                        <p:tav tm="100000">
                                          <p:val>
                                            <p:fltVal val="0"/>
                                          </p:val>
                                        </p:tav>
                                      </p:tavLst>
                                    </p:anim>
                                    <p:anim calcmode="lin" valueType="num">
                                      <p:cBhvr>
                                        <p:cTn id="87" dur="500"/>
                                        <p:tgtEl>
                                          <p:spTgt spid="6146"/>
                                        </p:tgtEl>
                                        <p:attrNameLst>
                                          <p:attrName>ppt_h</p:attrName>
                                        </p:attrNameLst>
                                      </p:cBhvr>
                                      <p:tavLst>
                                        <p:tav tm="0">
                                          <p:val>
                                            <p:strVal val="ppt_h"/>
                                          </p:val>
                                        </p:tav>
                                        <p:tav tm="100000">
                                          <p:val>
                                            <p:fltVal val="0"/>
                                          </p:val>
                                        </p:tav>
                                      </p:tavLst>
                                    </p:anim>
                                    <p:animEffect transition="out" filter="fade">
                                      <p:cBhvr>
                                        <p:cTn id="88" dur="500"/>
                                        <p:tgtEl>
                                          <p:spTgt spid="6146"/>
                                        </p:tgtEl>
                                      </p:cBhvr>
                                    </p:animEffect>
                                    <p:set>
                                      <p:cBhvr>
                                        <p:cTn id="89" dur="1" fill="hold">
                                          <p:stCondLst>
                                            <p:cond delay="499"/>
                                          </p:stCondLst>
                                        </p:cTn>
                                        <p:tgtEl>
                                          <p:spTgt spid="6146"/>
                                        </p:tgtEl>
                                        <p:attrNameLst>
                                          <p:attrName>style.visibility</p:attrName>
                                        </p:attrNameLst>
                                      </p:cBhvr>
                                      <p:to>
                                        <p:strVal val="hidden"/>
                                      </p:to>
                                    </p:set>
                                  </p:childTnLst>
                                </p:cTn>
                              </p:par>
                              <p:par>
                                <p:cTn id="90" presetID="53" presetClass="entr" presetSubtype="16"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Effect transition="in" filter="fade">
                                      <p:cBhvr>
                                        <p:cTn id="9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5449824" y="-264479"/>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838966" y="3328788"/>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1041293" y="832066"/>
            <a:ext cx="131471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So </a:t>
            </a:r>
            <a:r>
              <a:rPr kumimoji="0" lang="en-US" altLang="en-US" sz="72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sánh</a:t>
            </a: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r>
              <a:rPr kumimoji="0" lang="en-US" altLang="en-US" sz="72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74 678… 75 687</a:t>
            </a:r>
            <a:endPar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4357749" y="5328539"/>
            <a:ext cx="6422546" cy="1200329"/>
            <a:chOff x="5705829" y="4999219"/>
            <a:chExt cx="6422546" cy="1200329"/>
          </a:xfrm>
        </p:grpSpPr>
        <p:sp>
          <p:nvSpPr>
            <p:cNvPr id="23" name="Text Box 10"/>
            <p:cNvSpPr txBox="1">
              <a:spLocks noChangeArrowheads="1"/>
            </p:cNvSpPr>
            <p:nvPr/>
          </p:nvSpPr>
          <p:spPr bwMode="auto">
            <a:xfrm>
              <a:off x="6466346" y="4999219"/>
              <a:ext cx="5662029"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5829" y="4999219"/>
              <a:ext cx="1147284" cy="1147284"/>
            </a:xfrm>
            <a:prstGeom prst="rect">
              <a:avLst/>
            </a:prstGeom>
          </p:spPr>
        </p:pic>
      </p:grpSp>
      <p:grpSp>
        <p:nvGrpSpPr>
          <p:cNvPr id="25" name="Group 24"/>
          <p:cNvGrpSpPr/>
          <p:nvPr/>
        </p:nvGrpSpPr>
        <p:grpSpPr>
          <a:xfrm>
            <a:off x="4541759" y="4033878"/>
            <a:ext cx="6003281" cy="1200329"/>
            <a:chOff x="5889839" y="3448526"/>
            <a:chExt cx="6003281" cy="1200329"/>
          </a:xfrm>
        </p:grpSpPr>
        <p:sp>
          <p:nvSpPr>
            <p:cNvPr id="26" name="Text Box 10"/>
            <p:cNvSpPr txBox="1">
              <a:spLocks noChangeArrowheads="1"/>
            </p:cNvSpPr>
            <p:nvPr/>
          </p:nvSpPr>
          <p:spPr bwMode="auto">
            <a:xfrm>
              <a:off x="6674894" y="344852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&lt;</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4541759" y="2616384"/>
            <a:ext cx="6003281" cy="1200329"/>
            <a:chOff x="5548244" y="1872862"/>
            <a:chExt cx="6003281" cy="1200329"/>
          </a:xfrm>
        </p:grpSpPr>
        <p:sp>
          <p:nvSpPr>
            <p:cNvPr id="29" name="Text Box 10"/>
            <p:cNvSpPr txBox="1">
              <a:spLocks noChangeArrowheads="1"/>
            </p:cNvSpPr>
            <p:nvPr/>
          </p:nvSpPr>
          <p:spPr bwMode="auto">
            <a:xfrm>
              <a:off x="6333299" y="1872862"/>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&gt;</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07748" y="4249882"/>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2"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628724" y="523565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02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par>
                          <p:cTn id="18" fill="hold">
                            <p:stCondLst>
                              <p:cond delay="500"/>
                            </p:stCondLst>
                            <p:childTnLst>
                              <p:par>
                                <p:cTn id="19" presetID="26"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145">
                                          <p:stCondLst>
                                            <p:cond delay="0"/>
                                          </p:stCondLst>
                                        </p:cTn>
                                        <p:tgtEl>
                                          <p:spTgt spid="28"/>
                                        </p:tgtEl>
                                      </p:cBhvr>
                                    </p:animEffect>
                                    <p:anim calcmode="lin" valueType="num">
                                      <p:cBhvr>
                                        <p:cTn id="22"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3"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4"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5"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6"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7" dur="7">
                                          <p:stCondLst>
                                            <p:cond delay="162"/>
                                          </p:stCondLst>
                                        </p:cTn>
                                        <p:tgtEl>
                                          <p:spTgt spid="28"/>
                                        </p:tgtEl>
                                      </p:cBhvr>
                                      <p:to x="100000" y="60000"/>
                                    </p:animScale>
                                    <p:animScale>
                                      <p:cBhvr>
                                        <p:cTn id="28" dur="41" decel="50000">
                                          <p:stCondLst>
                                            <p:cond delay="169"/>
                                          </p:stCondLst>
                                        </p:cTn>
                                        <p:tgtEl>
                                          <p:spTgt spid="28"/>
                                        </p:tgtEl>
                                      </p:cBhvr>
                                      <p:to x="100000" y="100000"/>
                                    </p:animScale>
                                    <p:animScale>
                                      <p:cBhvr>
                                        <p:cTn id="29" dur="7">
                                          <p:stCondLst>
                                            <p:cond delay="328"/>
                                          </p:stCondLst>
                                        </p:cTn>
                                        <p:tgtEl>
                                          <p:spTgt spid="28"/>
                                        </p:tgtEl>
                                      </p:cBhvr>
                                      <p:to x="100000" y="80000"/>
                                    </p:animScale>
                                    <p:animScale>
                                      <p:cBhvr>
                                        <p:cTn id="30" dur="41" decel="50000">
                                          <p:stCondLst>
                                            <p:cond delay="335"/>
                                          </p:stCondLst>
                                        </p:cTn>
                                        <p:tgtEl>
                                          <p:spTgt spid="28"/>
                                        </p:tgtEl>
                                      </p:cBhvr>
                                      <p:to x="100000" y="100000"/>
                                    </p:animScale>
                                    <p:animScale>
                                      <p:cBhvr>
                                        <p:cTn id="31" dur="7">
                                          <p:stCondLst>
                                            <p:cond delay="410"/>
                                          </p:stCondLst>
                                        </p:cTn>
                                        <p:tgtEl>
                                          <p:spTgt spid="28"/>
                                        </p:tgtEl>
                                      </p:cBhvr>
                                      <p:to x="100000" y="90000"/>
                                    </p:animScale>
                                    <p:animScale>
                                      <p:cBhvr>
                                        <p:cTn id="32" dur="41" decel="50000">
                                          <p:stCondLst>
                                            <p:cond delay="417"/>
                                          </p:stCondLst>
                                        </p:cTn>
                                        <p:tgtEl>
                                          <p:spTgt spid="28"/>
                                        </p:tgtEl>
                                      </p:cBhvr>
                                      <p:to x="100000" y="100000"/>
                                    </p:animScale>
                                    <p:animScale>
                                      <p:cBhvr>
                                        <p:cTn id="33" dur="7">
                                          <p:stCondLst>
                                            <p:cond delay="452"/>
                                          </p:stCondLst>
                                        </p:cTn>
                                        <p:tgtEl>
                                          <p:spTgt spid="28"/>
                                        </p:tgtEl>
                                      </p:cBhvr>
                                      <p:to x="100000" y="95000"/>
                                    </p:animScale>
                                    <p:animScale>
                                      <p:cBhvr>
                                        <p:cTn id="34" dur="41" decel="50000">
                                          <p:stCondLst>
                                            <p:cond delay="459"/>
                                          </p:stCondLst>
                                        </p:cTn>
                                        <p:tgtEl>
                                          <p:spTgt spid="28"/>
                                        </p:tgtEl>
                                      </p:cBhvr>
                                      <p:to x="100000" y="100000"/>
                                    </p:animScale>
                                  </p:childTnLst>
                                </p:cTn>
                              </p:par>
                            </p:childTnLst>
                          </p:cTn>
                        </p:par>
                        <p:par>
                          <p:cTn id="35" fill="hold">
                            <p:stCondLst>
                              <p:cond delay="1000"/>
                            </p:stCondLst>
                            <p:childTnLst>
                              <p:par>
                                <p:cTn id="36" presetID="26" presetClass="entr" presetSubtype="0"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145">
                                          <p:stCondLst>
                                            <p:cond delay="0"/>
                                          </p:stCondLst>
                                        </p:cTn>
                                        <p:tgtEl>
                                          <p:spTgt spid="25"/>
                                        </p:tgtEl>
                                      </p:cBhvr>
                                    </p:animEffect>
                                    <p:anim calcmode="lin" valueType="num">
                                      <p:cBhvr>
                                        <p:cTn id="39"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0"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1"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2"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3"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4" dur="7">
                                          <p:stCondLst>
                                            <p:cond delay="162"/>
                                          </p:stCondLst>
                                        </p:cTn>
                                        <p:tgtEl>
                                          <p:spTgt spid="25"/>
                                        </p:tgtEl>
                                      </p:cBhvr>
                                      <p:to x="100000" y="60000"/>
                                    </p:animScale>
                                    <p:animScale>
                                      <p:cBhvr>
                                        <p:cTn id="45" dur="41" decel="50000">
                                          <p:stCondLst>
                                            <p:cond delay="169"/>
                                          </p:stCondLst>
                                        </p:cTn>
                                        <p:tgtEl>
                                          <p:spTgt spid="25"/>
                                        </p:tgtEl>
                                      </p:cBhvr>
                                      <p:to x="100000" y="100000"/>
                                    </p:animScale>
                                    <p:animScale>
                                      <p:cBhvr>
                                        <p:cTn id="46" dur="7">
                                          <p:stCondLst>
                                            <p:cond delay="328"/>
                                          </p:stCondLst>
                                        </p:cTn>
                                        <p:tgtEl>
                                          <p:spTgt spid="25"/>
                                        </p:tgtEl>
                                      </p:cBhvr>
                                      <p:to x="100000" y="80000"/>
                                    </p:animScale>
                                    <p:animScale>
                                      <p:cBhvr>
                                        <p:cTn id="47" dur="41" decel="50000">
                                          <p:stCondLst>
                                            <p:cond delay="335"/>
                                          </p:stCondLst>
                                        </p:cTn>
                                        <p:tgtEl>
                                          <p:spTgt spid="25"/>
                                        </p:tgtEl>
                                      </p:cBhvr>
                                      <p:to x="100000" y="100000"/>
                                    </p:animScale>
                                    <p:animScale>
                                      <p:cBhvr>
                                        <p:cTn id="48" dur="7">
                                          <p:stCondLst>
                                            <p:cond delay="410"/>
                                          </p:stCondLst>
                                        </p:cTn>
                                        <p:tgtEl>
                                          <p:spTgt spid="25"/>
                                        </p:tgtEl>
                                      </p:cBhvr>
                                      <p:to x="100000" y="90000"/>
                                    </p:animScale>
                                    <p:animScale>
                                      <p:cBhvr>
                                        <p:cTn id="49" dur="41" decel="50000">
                                          <p:stCondLst>
                                            <p:cond delay="417"/>
                                          </p:stCondLst>
                                        </p:cTn>
                                        <p:tgtEl>
                                          <p:spTgt spid="25"/>
                                        </p:tgtEl>
                                      </p:cBhvr>
                                      <p:to x="100000" y="100000"/>
                                    </p:animScale>
                                    <p:animScale>
                                      <p:cBhvr>
                                        <p:cTn id="50" dur="7">
                                          <p:stCondLst>
                                            <p:cond delay="452"/>
                                          </p:stCondLst>
                                        </p:cTn>
                                        <p:tgtEl>
                                          <p:spTgt spid="25"/>
                                        </p:tgtEl>
                                      </p:cBhvr>
                                      <p:to x="100000" y="95000"/>
                                    </p:animScale>
                                    <p:animScale>
                                      <p:cBhvr>
                                        <p:cTn id="51" dur="41" decel="50000">
                                          <p:stCondLst>
                                            <p:cond delay="459"/>
                                          </p:stCondLst>
                                        </p:cTn>
                                        <p:tgtEl>
                                          <p:spTgt spid="25"/>
                                        </p:tgtEl>
                                      </p:cBhvr>
                                      <p:to x="100000" y="100000"/>
                                    </p:animScale>
                                  </p:childTnLst>
                                </p:cTn>
                              </p:par>
                            </p:childTnLst>
                          </p:cTn>
                        </p:par>
                        <p:par>
                          <p:cTn id="52" fill="hold">
                            <p:stCondLst>
                              <p:cond delay="1500"/>
                            </p:stCondLst>
                            <p:childTnLst>
                              <p:par>
                                <p:cTn id="53" presetID="26"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145">
                                          <p:stCondLst>
                                            <p:cond delay="0"/>
                                          </p:stCondLst>
                                        </p:cTn>
                                        <p:tgtEl>
                                          <p:spTgt spid="22"/>
                                        </p:tgtEl>
                                      </p:cBhvr>
                                    </p:animEffect>
                                    <p:anim calcmode="lin" valueType="num">
                                      <p:cBhvr>
                                        <p:cTn id="56"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1" dur="7">
                                          <p:stCondLst>
                                            <p:cond delay="162"/>
                                          </p:stCondLst>
                                        </p:cTn>
                                        <p:tgtEl>
                                          <p:spTgt spid="22"/>
                                        </p:tgtEl>
                                      </p:cBhvr>
                                      <p:to x="100000" y="60000"/>
                                    </p:animScale>
                                    <p:animScale>
                                      <p:cBhvr>
                                        <p:cTn id="62" dur="41" decel="50000">
                                          <p:stCondLst>
                                            <p:cond delay="169"/>
                                          </p:stCondLst>
                                        </p:cTn>
                                        <p:tgtEl>
                                          <p:spTgt spid="22"/>
                                        </p:tgtEl>
                                      </p:cBhvr>
                                      <p:to x="100000" y="100000"/>
                                    </p:animScale>
                                    <p:animScale>
                                      <p:cBhvr>
                                        <p:cTn id="63" dur="7">
                                          <p:stCondLst>
                                            <p:cond delay="328"/>
                                          </p:stCondLst>
                                        </p:cTn>
                                        <p:tgtEl>
                                          <p:spTgt spid="22"/>
                                        </p:tgtEl>
                                      </p:cBhvr>
                                      <p:to x="100000" y="80000"/>
                                    </p:animScale>
                                    <p:animScale>
                                      <p:cBhvr>
                                        <p:cTn id="64" dur="41" decel="50000">
                                          <p:stCondLst>
                                            <p:cond delay="335"/>
                                          </p:stCondLst>
                                        </p:cTn>
                                        <p:tgtEl>
                                          <p:spTgt spid="22"/>
                                        </p:tgtEl>
                                      </p:cBhvr>
                                      <p:to x="100000" y="100000"/>
                                    </p:animScale>
                                    <p:animScale>
                                      <p:cBhvr>
                                        <p:cTn id="65" dur="7">
                                          <p:stCondLst>
                                            <p:cond delay="410"/>
                                          </p:stCondLst>
                                        </p:cTn>
                                        <p:tgtEl>
                                          <p:spTgt spid="22"/>
                                        </p:tgtEl>
                                      </p:cBhvr>
                                      <p:to x="100000" y="90000"/>
                                    </p:animScale>
                                    <p:animScale>
                                      <p:cBhvr>
                                        <p:cTn id="66" dur="41" decel="50000">
                                          <p:stCondLst>
                                            <p:cond delay="417"/>
                                          </p:stCondLst>
                                        </p:cTn>
                                        <p:tgtEl>
                                          <p:spTgt spid="22"/>
                                        </p:tgtEl>
                                      </p:cBhvr>
                                      <p:to x="100000" y="100000"/>
                                    </p:animScale>
                                    <p:animScale>
                                      <p:cBhvr>
                                        <p:cTn id="67" dur="7">
                                          <p:stCondLst>
                                            <p:cond delay="452"/>
                                          </p:stCondLst>
                                        </p:cTn>
                                        <p:tgtEl>
                                          <p:spTgt spid="22"/>
                                        </p:tgtEl>
                                      </p:cBhvr>
                                      <p:to x="100000" y="95000"/>
                                    </p:animScale>
                                    <p:animScale>
                                      <p:cBhvr>
                                        <p:cTn id="68" dur="41" decel="50000">
                                          <p:stCondLst>
                                            <p:cond delay="459"/>
                                          </p:stCondLst>
                                        </p:cTn>
                                        <p:tgtEl>
                                          <p:spTgt spid="22"/>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28"/>
                                        </p:tgtEl>
                                        <p:attrNameLst>
                                          <p:attrName>ppt_w</p:attrName>
                                        </p:attrNameLst>
                                      </p:cBhvr>
                                      <p:tavLst>
                                        <p:tav tm="0">
                                          <p:val>
                                            <p:strVal val="ppt_w"/>
                                          </p:val>
                                        </p:tav>
                                        <p:tav tm="100000">
                                          <p:val>
                                            <p:fltVal val="0"/>
                                          </p:val>
                                        </p:tav>
                                      </p:tavLst>
                                    </p:anim>
                                    <p:anim calcmode="lin" valueType="num">
                                      <p:cBhvr>
                                        <p:cTn id="73" dur="500"/>
                                        <p:tgtEl>
                                          <p:spTgt spid="28"/>
                                        </p:tgtEl>
                                        <p:attrNameLst>
                                          <p:attrName>ppt_h</p:attrName>
                                        </p:attrNameLst>
                                      </p:cBhvr>
                                      <p:tavLst>
                                        <p:tav tm="0">
                                          <p:val>
                                            <p:strVal val="ppt_h"/>
                                          </p:val>
                                        </p:tav>
                                        <p:tav tm="100000">
                                          <p:val>
                                            <p:fltVal val="0"/>
                                          </p:val>
                                        </p:tav>
                                      </p:tavLst>
                                    </p:anim>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applause.wav"/>
                                        </p:tgtEl>
                                      </p:cMediaNode>
                                    </p:audio>
                                  </p:subTnLst>
                                </p:cTn>
                              </p:par>
                              <p:par>
                                <p:cTn id="76" presetID="53" presetClass="exit" presetSubtype="32" fill="hold" nodeType="withEffect">
                                  <p:stCondLst>
                                    <p:cond delay="0"/>
                                  </p:stCondLst>
                                  <p:childTnLst>
                                    <p:anim calcmode="lin" valueType="num">
                                      <p:cBhvr>
                                        <p:cTn id="77" dur="500"/>
                                        <p:tgtEl>
                                          <p:spTgt spid="22"/>
                                        </p:tgtEl>
                                        <p:attrNameLst>
                                          <p:attrName>ppt_w</p:attrName>
                                        </p:attrNameLst>
                                      </p:cBhvr>
                                      <p:tavLst>
                                        <p:tav tm="0">
                                          <p:val>
                                            <p:strVal val="ppt_w"/>
                                          </p:val>
                                        </p:tav>
                                        <p:tav tm="100000">
                                          <p:val>
                                            <p:fltVal val="0"/>
                                          </p:val>
                                        </p:tav>
                                      </p:tavLst>
                                    </p:anim>
                                    <p:anim calcmode="lin" valueType="num">
                                      <p:cBhvr>
                                        <p:cTn id="78" dur="500"/>
                                        <p:tgtEl>
                                          <p:spTgt spid="22"/>
                                        </p:tgtEl>
                                        <p:attrNameLst>
                                          <p:attrName>ppt_h</p:attrName>
                                        </p:attrNameLst>
                                      </p:cBhvr>
                                      <p:tavLst>
                                        <p:tav tm="0">
                                          <p:val>
                                            <p:strVal val="ppt_h"/>
                                          </p:val>
                                        </p:tav>
                                        <p:tav tm="100000">
                                          <p:val>
                                            <p:fltVal val="0"/>
                                          </p:val>
                                        </p:tav>
                                      </p:tavLst>
                                    </p:anim>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4.16667E-7 2.59259E-6 L -0.3069 0.58565 " pathEditMode="relative" rAng="0" ptsTypes="AA">
                                      <p:cBhvr>
                                        <p:cTn id="84" dur="1000" fill="hold"/>
                                        <p:tgtEl>
                                          <p:spTgt spid="6146"/>
                                        </p:tgtEl>
                                        <p:attrNameLst>
                                          <p:attrName>ppt_x</p:attrName>
                                          <p:attrName>ppt_y</p:attrName>
                                        </p:attrNameLst>
                                      </p:cBhvr>
                                      <p:rCtr x="-15352" y="29282"/>
                                    </p:animMotion>
                                  </p:childTnLst>
                                  <p:subTnLst>
                                    <p:audio>
                                      <p:cMediaNode>
                                        <p:cTn display="0" masterRel="sameClick">
                                          <p:stCondLst>
                                            <p:cond evt="begin" delay="0">
                                              <p:tn val="83"/>
                                            </p:cond>
                                          </p:stCondLst>
                                          <p:endCondLst>
                                            <p:cond evt="onStopAudio" delay="0">
                                              <p:tgtEl>
                                                <p:sldTgt/>
                                              </p:tgtEl>
                                            </p:cond>
                                          </p:endCondLst>
                                        </p:cTn>
                                        <p:tgtEl>
                                          <p:sndTgt r:embed="rId3" name="Yeah.wav"/>
                                        </p:tgtEl>
                                      </p:cMediaNode>
                                    </p:audio>
                                  </p:subTnLst>
                                </p:cTn>
                              </p:par>
                            </p:childTnLst>
                          </p:cTn>
                        </p:par>
                        <p:par>
                          <p:cTn id="85" fill="hold">
                            <p:stCondLst>
                              <p:cond delay="1000"/>
                            </p:stCondLst>
                            <p:childTnLst>
                              <p:par>
                                <p:cTn id="86" presetID="53" presetClass="exit" presetSubtype="32" fill="hold" nodeType="afterEffect">
                                  <p:stCondLst>
                                    <p:cond delay="0"/>
                                  </p:stCondLst>
                                  <p:childTnLst>
                                    <p:anim calcmode="lin" valueType="num">
                                      <p:cBhvr>
                                        <p:cTn id="87" dur="500"/>
                                        <p:tgtEl>
                                          <p:spTgt spid="6146"/>
                                        </p:tgtEl>
                                        <p:attrNameLst>
                                          <p:attrName>ppt_w</p:attrName>
                                        </p:attrNameLst>
                                      </p:cBhvr>
                                      <p:tavLst>
                                        <p:tav tm="0">
                                          <p:val>
                                            <p:strVal val="ppt_w"/>
                                          </p:val>
                                        </p:tav>
                                        <p:tav tm="100000">
                                          <p:val>
                                            <p:fltVal val="0"/>
                                          </p:val>
                                        </p:tav>
                                      </p:tavLst>
                                    </p:anim>
                                    <p:anim calcmode="lin" valueType="num">
                                      <p:cBhvr>
                                        <p:cTn id="88" dur="500"/>
                                        <p:tgtEl>
                                          <p:spTgt spid="6146"/>
                                        </p:tgtEl>
                                        <p:attrNameLst>
                                          <p:attrName>ppt_h</p:attrName>
                                        </p:attrNameLst>
                                      </p:cBhvr>
                                      <p:tavLst>
                                        <p:tav tm="0">
                                          <p:val>
                                            <p:strVal val="ppt_h"/>
                                          </p:val>
                                        </p:tav>
                                        <p:tav tm="100000">
                                          <p:val>
                                            <p:fltVal val="0"/>
                                          </p:val>
                                        </p:tav>
                                      </p:tavLst>
                                    </p:anim>
                                    <p:animEffect transition="out" filter="fade">
                                      <p:cBhvr>
                                        <p:cTn id="89" dur="500"/>
                                        <p:tgtEl>
                                          <p:spTgt spid="6146"/>
                                        </p:tgtEl>
                                      </p:cBhvr>
                                    </p:animEffect>
                                    <p:set>
                                      <p:cBhvr>
                                        <p:cTn id="90" dur="1" fill="hold">
                                          <p:stCondLst>
                                            <p:cond delay="499"/>
                                          </p:stCondLst>
                                        </p:cTn>
                                        <p:tgtEl>
                                          <p:spTgt spid="6146"/>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500" fill="hold"/>
                                        <p:tgtEl>
                                          <p:spTgt spid="32"/>
                                        </p:tgtEl>
                                        <p:attrNameLst>
                                          <p:attrName>ppt_w</p:attrName>
                                        </p:attrNameLst>
                                      </p:cBhvr>
                                      <p:tavLst>
                                        <p:tav tm="0">
                                          <p:val>
                                            <p:fltVal val="0"/>
                                          </p:val>
                                        </p:tav>
                                        <p:tav tm="100000">
                                          <p:val>
                                            <p:strVal val="#ppt_w"/>
                                          </p:val>
                                        </p:tav>
                                      </p:tavLst>
                                    </p:anim>
                                    <p:anim calcmode="lin" valueType="num">
                                      <p:cBhvr>
                                        <p:cTn id="94" dur="500" fill="hold"/>
                                        <p:tgtEl>
                                          <p:spTgt spid="32"/>
                                        </p:tgtEl>
                                        <p:attrNameLst>
                                          <p:attrName>ppt_h</p:attrName>
                                        </p:attrNameLst>
                                      </p:cBhvr>
                                      <p:tavLst>
                                        <p:tav tm="0">
                                          <p:val>
                                            <p:fltVal val="0"/>
                                          </p:val>
                                        </p:tav>
                                        <p:tav tm="100000">
                                          <p:val>
                                            <p:strVal val="#ppt_h"/>
                                          </p:val>
                                        </p:tav>
                                      </p:tavLst>
                                    </p:anim>
                                    <p:animEffect transition="in" filter="fade">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B925DCFA-DA35-437A-98DE-3743E11D26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3136" y="945579"/>
            <a:ext cx="6515550" cy="6062155"/>
          </a:xfrm>
          <a:prstGeom prst="rect">
            <a:avLst/>
          </a:prstGeom>
        </p:spPr>
      </p:pic>
      <p:pic>
        <p:nvPicPr>
          <p:cNvPr id="4" name="图片 20">
            <a:extLst>
              <a:ext uri="{FF2B5EF4-FFF2-40B4-BE49-F238E27FC236}">
                <a16:creationId xmlns:a16="http://schemas.microsoft.com/office/drawing/2014/main" id="{72A7F1D5-B951-4A79-B317-986C1D745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6" name="Picture 5">
            <a:extLst>
              <a:ext uri="{FF2B5EF4-FFF2-40B4-BE49-F238E27FC236}">
                <a16:creationId xmlns:a16="http://schemas.microsoft.com/office/drawing/2014/main" id="{12D61543-A1BE-EB07-D069-BF3A8343D566}"/>
              </a:ext>
            </a:extLst>
          </p:cNvPr>
          <p:cNvPicPr>
            <a:picLocks noChangeAspect="1"/>
          </p:cNvPicPr>
          <p:nvPr/>
        </p:nvPicPr>
        <p:blipFill>
          <a:blip r:embed="rId4"/>
          <a:stretch>
            <a:fillRect/>
          </a:stretch>
        </p:blipFill>
        <p:spPr>
          <a:xfrm>
            <a:off x="708315" y="1699920"/>
            <a:ext cx="7955970" cy="2353260"/>
          </a:xfrm>
          <a:prstGeom prst="rect">
            <a:avLst/>
          </a:prstGeom>
        </p:spPr>
      </p:pic>
    </p:spTree>
    <p:extLst>
      <p:ext uri="{BB962C8B-B14F-4D97-AF65-F5344CB8AC3E}">
        <p14:creationId xmlns:p14="http://schemas.microsoft.com/office/powerpoint/2010/main" val="2919869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833485"/>
            <a:ext cx="11353800" cy="519853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10153650" cy="1248103"/>
            <a:chOff x="457200" y="275897"/>
            <a:chExt cx="10153650"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2047875" y="363732"/>
              <a:ext cx="8562975"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000000"/>
                  </a:solidFill>
                  <a:effectLst/>
                  <a:latin typeface="Calibri" panose="020F0502020204030204" pitchFamily="34" charset="0"/>
                  <a:cs typeface="Calibri" panose="020F0502020204030204" pitchFamily="34" charset="0"/>
                </a:rPr>
                <a:t>Dưới đây là số khẩu trang của bốn công ty may được trong một ngày</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1</a:t>
                </a:r>
              </a:p>
            </p:txBody>
          </p:sp>
        </p:grpSp>
      </p:grpSp>
      <p:sp>
        <p:nvSpPr>
          <p:cNvPr id="3" name="TextBox 2">
            <a:extLst>
              <a:ext uri="{FF2B5EF4-FFF2-40B4-BE49-F238E27FC236}">
                <a16:creationId xmlns:a16="http://schemas.microsoft.com/office/drawing/2014/main" id="{C137561B-F88D-EA52-8AA4-CB2D0EF13CC5}"/>
              </a:ext>
            </a:extLst>
          </p:cNvPr>
          <p:cNvSpPr txBox="1"/>
          <p:nvPr/>
        </p:nvSpPr>
        <p:spPr>
          <a:xfrm>
            <a:off x="1019176" y="2314575"/>
            <a:ext cx="52578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Hồng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a:t>
            </a:r>
            <a:r>
              <a:rPr lang="en-US" sz="2800" dirty="0">
                <a:latin typeface="Calibri" panose="020F0502020204030204" pitchFamily="34" charset="0"/>
                <a:cs typeface="Calibri" panose="020F0502020204030204" pitchFamily="34" charset="0"/>
              </a:rPr>
              <a:t>: 42 000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Cửu</a:t>
            </a:r>
            <a:r>
              <a:rPr lang="en-US" sz="2800" dirty="0">
                <a:latin typeface="Calibri" panose="020F0502020204030204" pitchFamily="34" charset="0"/>
                <a:cs typeface="Calibri" panose="020F0502020204030204" pitchFamily="34" charset="0"/>
              </a:rPr>
              <a:t> Long: 28 000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18074A6-140B-67D4-127C-7BFEFC897639}"/>
              </a:ext>
            </a:extLst>
          </p:cNvPr>
          <p:cNvSpPr txBox="1"/>
          <p:nvPr/>
        </p:nvSpPr>
        <p:spPr>
          <a:xfrm>
            <a:off x="6019801" y="2286000"/>
            <a:ext cx="52578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Hòa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Bình</a:t>
            </a:r>
            <a:r>
              <a:rPr lang="en-US" sz="2800" dirty="0">
                <a:latin typeface="Calibri" panose="020F0502020204030204" pitchFamily="34" charset="0"/>
                <a:cs typeface="Calibri" panose="020F0502020204030204" pitchFamily="34" charset="0"/>
              </a:rPr>
              <a:t>: 37 000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Thăng</a:t>
            </a:r>
            <a:r>
              <a:rPr lang="en-US" sz="2800" dirty="0">
                <a:latin typeface="Calibri" panose="020F0502020204030204" pitchFamily="34" charset="0"/>
                <a:cs typeface="Calibri" panose="020F0502020204030204" pitchFamily="34" charset="0"/>
              </a:rPr>
              <a:t> Long: 50 000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A8482148-451C-82DB-2D6A-F12D216CF7C9}"/>
              </a:ext>
            </a:extLst>
          </p:cNvPr>
          <p:cNvSpPr txBox="1"/>
          <p:nvPr/>
        </p:nvSpPr>
        <p:spPr>
          <a:xfrm>
            <a:off x="847725" y="3590925"/>
            <a:ext cx="10039350" cy="2062103"/>
          </a:xfrm>
          <a:prstGeom prst="rect">
            <a:avLst/>
          </a:prstGeom>
          <a:noFill/>
        </p:spPr>
        <p:txBody>
          <a:bodyPr wrap="square" rtlCol="0">
            <a:spAutoFit/>
          </a:bodyPr>
          <a:lstStyle/>
          <a:p>
            <a:pPr marL="514350" indent="-514350" algn="just">
              <a:buAutoNum type="alphaLcParenR"/>
            </a:pPr>
            <a:r>
              <a:rPr lang="vi-VN" sz="3200" b="1" dirty="0">
                <a:solidFill>
                  <a:srgbClr val="002060"/>
                </a:solidFill>
                <a:latin typeface="Calibri" panose="020F0502020204030204" pitchFamily="34" charset="0"/>
                <a:cs typeface="Calibri" panose="020F0502020204030204" pitchFamily="34" charset="0"/>
              </a:rPr>
              <a:t>Trong một ngày, công ty nào may được nhiều khẩu trang nhất, công ty nào may được ít khẩu trang nhất?</a:t>
            </a:r>
          </a:p>
          <a:p>
            <a:pPr algn="just"/>
            <a:r>
              <a:rPr lang="vi-VN" sz="3200" b="1" dirty="0">
                <a:solidFill>
                  <a:srgbClr val="002060"/>
                </a:solidFill>
                <a:latin typeface="Calibri" panose="020F0502020204030204" pitchFamily="34" charset="0"/>
                <a:cs typeface="Calibri" panose="020F0502020204030204" pitchFamily="34" charset="0"/>
              </a:rPr>
              <a:t>b) Sắp xếp các công ty trên theo thứ tự số khẩu trang may được trong một ngày từ nhiều nhất đến ít nhất.</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2046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3" name="Picture 2">
            <a:extLst>
              <a:ext uri="{FF2B5EF4-FFF2-40B4-BE49-F238E27FC236}">
                <a16:creationId xmlns:a16="http://schemas.microsoft.com/office/drawing/2014/main" id="{444AE759-92B0-B50B-B26D-732ACEE671F6}"/>
              </a:ext>
            </a:extLst>
          </p:cNvPr>
          <p:cNvPicPr>
            <a:picLocks noChangeAspect="1"/>
          </p:cNvPicPr>
          <p:nvPr/>
        </p:nvPicPr>
        <p:blipFill>
          <a:blip r:embed="rId2"/>
          <a:stretch>
            <a:fillRect/>
          </a:stretch>
        </p:blipFill>
        <p:spPr>
          <a:xfrm>
            <a:off x="1447799" y="655052"/>
            <a:ext cx="9382125" cy="822040"/>
          </a:xfrm>
          <a:prstGeom prst="rect">
            <a:avLst/>
          </a:prstGeom>
        </p:spPr>
      </p:pic>
      <p:sp>
        <p:nvSpPr>
          <p:cNvPr id="4" name="TextBox 3">
            <a:extLst>
              <a:ext uri="{FF2B5EF4-FFF2-40B4-BE49-F238E27FC236}">
                <a16:creationId xmlns:a16="http://schemas.microsoft.com/office/drawing/2014/main" id="{B889388C-9457-02EE-3CEF-B4627A5CEF9D}"/>
              </a:ext>
            </a:extLst>
          </p:cNvPr>
          <p:cNvSpPr txBox="1"/>
          <p:nvPr/>
        </p:nvSpPr>
        <p:spPr>
          <a:xfrm>
            <a:off x="981075" y="1790700"/>
            <a:ext cx="10039350" cy="1077218"/>
          </a:xfrm>
          <a:prstGeom prst="rect">
            <a:avLst/>
          </a:prstGeom>
          <a:noFill/>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một ngày, công ty nào may được nhiều khẩu trang nhất, công ty nào may được ít khẩu trang nhất?</a:t>
            </a:r>
          </a:p>
        </p:txBody>
      </p:sp>
      <p:grpSp>
        <p:nvGrpSpPr>
          <p:cNvPr id="37" name="Group 36">
            <a:extLst>
              <a:ext uri="{FF2B5EF4-FFF2-40B4-BE49-F238E27FC236}">
                <a16:creationId xmlns:a16="http://schemas.microsoft.com/office/drawing/2014/main" id="{3FBBBB95-13C3-7DA0-D2D7-576055B921F2}"/>
              </a:ext>
            </a:extLst>
          </p:cNvPr>
          <p:cNvGrpSpPr/>
          <p:nvPr/>
        </p:nvGrpSpPr>
        <p:grpSpPr>
          <a:xfrm>
            <a:off x="1463304" y="3327369"/>
            <a:ext cx="8992659" cy="2248483"/>
            <a:chOff x="3722255" y="1490091"/>
            <a:chExt cx="5046771" cy="2074467"/>
          </a:xfrm>
        </p:grpSpPr>
        <p:grpSp>
          <p:nvGrpSpPr>
            <p:cNvPr id="42" name="Graphic 7">
              <a:extLst>
                <a:ext uri="{FF2B5EF4-FFF2-40B4-BE49-F238E27FC236}">
                  <a16:creationId xmlns:a16="http://schemas.microsoft.com/office/drawing/2014/main" id="{77FCE7DE-C2A0-545C-DDB5-71B55BCC4345}"/>
                </a:ext>
              </a:extLst>
            </p:cNvPr>
            <p:cNvGrpSpPr/>
            <p:nvPr/>
          </p:nvGrpSpPr>
          <p:grpSpPr>
            <a:xfrm>
              <a:off x="3722255" y="1490091"/>
              <a:ext cx="5046771" cy="2074467"/>
              <a:chOff x="609584" y="2133703"/>
              <a:chExt cx="7161963" cy="3608930"/>
            </a:xfrm>
          </p:grpSpPr>
          <p:sp>
            <p:nvSpPr>
              <p:cNvPr id="51" name="Freeform: Shape 50">
                <a:extLst>
                  <a:ext uri="{FF2B5EF4-FFF2-40B4-BE49-F238E27FC236}">
                    <a16:creationId xmlns:a16="http://schemas.microsoft.com/office/drawing/2014/main" id="{34259266-9021-A1C3-F55E-3D337A2F6DD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2" name="Graphic 7">
                <a:extLst>
                  <a:ext uri="{FF2B5EF4-FFF2-40B4-BE49-F238E27FC236}">
                    <a16:creationId xmlns:a16="http://schemas.microsoft.com/office/drawing/2014/main" id="{1BA879EE-5961-9DF0-1227-B9AE8EEE731A}"/>
                  </a:ext>
                </a:extLst>
              </p:cNvPr>
              <p:cNvGrpSpPr/>
              <p:nvPr/>
            </p:nvGrpSpPr>
            <p:grpSpPr>
              <a:xfrm>
                <a:off x="609584" y="2133703"/>
                <a:ext cx="7161963" cy="3608930"/>
                <a:chOff x="609584" y="2133703"/>
                <a:chExt cx="7161963" cy="3608930"/>
              </a:xfrm>
              <a:solidFill>
                <a:srgbClr val="000000"/>
              </a:solidFill>
            </p:grpSpPr>
            <p:grpSp>
              <p:nvGrpSpPr>
                <p:cNvPr id="53" name="Graphic 7">
                  <a:extLst>
                    <a:ext uri="{FF2B5EF4-FFF2-40B4-BE49-F238E27FC236}">
                      <a16:creationId xmlns:a16="http://schemas.microsoft.com/office/drawing/2014/main" id="{3B9203D8-E0E3-021D-3CA4-62DC404594EA}"/>
                    </a:ext>
                  </a:extLst>
                </p:cNvPr>
                <p:cNvGrpSpPr/>
                <p:nvPr/>
              </p:nvGrpSpPr>
              <p:grpSpPr>
                <a:xfrm>
                  <a:off x="776118" y="2133703"/>
                  <a:ext cx="6995430" cy="3608930"/>
                  <a:chOff x="776118" y="2133703"/>
                  <a:chExt cx="6995430" cy="3608930"/>
                </a:xfrm>
                <a:solidFill>
                  <a:srgbClr val="000000"/>
                </a:solidFill>
              </p:grpSpPr>
              <p:sp>
                <p:nvSpPr>
                  <p:cNvPr id="65" name="Freeform: Shape 64">
                    <a:extLst>
                      <a:ext uri="{FF2B5EF4-FFF2-40B4-BE49-F238E27FC236}">
                        <a16:creationId xmlns:a16="http://schemas.microsoft.com/office/drawing/2014/main" id="{F836370A-F92C-2533-A2F0-4F8198F7061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Freeform: Shape 65">
                    <a:extLst>
                      <a:ext uri="{FF2B5EF4-FFF2-40B4-BE49-F238E27FC236}">
                        <a16:creationId xmlns:a16="http://schemas.microsoft.com/office/drawing/2014/main" id="{9E3A7B9F-014C-BB19-E2AE-239542FAB4A5}"/>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7" name="Graphic 7">
                  <a:extLst>
                    <a:ext uri="{FF2B5EF4-FFF2-40B4-BE49-F238E27FC236}">
                      <a16:creationId xmlns:a16="http://schemas.microsoft.com/office/drawing/2014/main" id="{686A2710-8EE3-B7BA-9DF4-5E938021420C}"/>
                    </a:ext>
                  </a:extLst>
                </p:cNvPr>
                <p:cNvGrpSpPr/>
                <p:nvPr/>
              </p:nvGrpSpPr>
              <p:grpSpPr>
                <a:xfrm>
                  <a:off x="1174197" y="2197548"/>
                  <a:ext cx="6469430" cy="3477568"/>
                  <a:chOff x="1174197" y="2197548"/>
                  <a:chExt cx="6469430" cy="3477568"/>
                </a:xfrm>
                <a:solidFill>
                  <a:srgbClr val="000000"/>
                </a:solidFill>
              </p:grpSpPr>
              <p:sp>
                <p:nvSpPr>
                  <p:cNvPr id="63" name="Freeform: Shape 62">
                    <a:extLst>
                      <a:ext uri="{FF2B5EF4-FFF2-40B4-BE49-F238E27FC236}">
                        <a16:creationId xmlns:a16="http://schemas.microsoft.com/office/drawing/2014/main" id="{CD229939-3C57-DB9A-611E-E38D239F8E19}"/>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Freeform: Shape 63">
                    <a:extLst>
                      <a:ext uri="{FF2B5EF4-FFF2-40B4-BE49-F238E27FC236}">
                        <a16:creationId xmlns:a16="http://schemas.microsoft.com/office/drawing/2014/main" id="{7F9F629C-D6C7-14FD-069A-5053AA77B0ED}"/>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8" name="Graphic 7">
                  <a:extLst>
                    <a:ext uri="{FF2B5EF4-FFF2-40B4-BE49-F238E27FC236}">
                      <a16:creationId xmlns:a16="http://schemas.microsoft.com/office/drawing/2014/main" id="{5D44CA6D-24F7-205E-C5E9-4207B57CACB9}"/>
                    </a:ext>
                  </a:extLst>
                </p:cNvPr>
                <p:cNvGrpSpPr/>
                <p:nvPr/>
              </p:nvGrpSpPr>
              <p:grpSpPr>
                <a:xfrm>
                  <a:off x="609584" y="2392211"/>
                  <a:ext cx="440366" cy="1012027"/>
                  <a:chOff x="609584" y="2392211"/>
                  <a:chExt cx="440366" cy="1012027"/>
                </a:xfrm>
                <a:solidFill>
                  <a:srgbClr val="000000"/>
                </a:solidFill>
              </p:grpSpPr>
              <p:sp>
                <p:nvSpPr>
                  <p:cNvPr id="59" name="Freeform: Shape 58">
                    <a:extLst>
                      <a:ext uri="{FF2B5EF4-FFF2-40B4-BE49-F238E27FC236}">
                        <a16:creationId xmlns:a16="http://schemas.microsoft.com/office/drawing/2014/main" id="{0D40194E-D9A6-77F7-2907-4592335E709A}"/>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Freeform: Shape 59">
                    <a:extLst>
                      <a:ext uri="{FF2B5EF4-FFF2-40B4-BE49-F238E27FC236}">
                        <a16:creationId xmlns:a16="http://schemas.microsoft.com/office/drawing/2014/main" id="{80AC1577-D2B2-BEB7-738B-5288A2D4E09E}"/>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Freeform: Shape 60">
                    <a:extLst>
                      <a:ext uri="{FF2B5EF4-FFF2-40B4-BE49-F238E27FC236}">
                        <a16:creationId xmlns:a16="http://schemas.microsoft.com/office/drawing/2014/main" id="{7D798A08-8FBD-EAA8-96B7-1E6C7F2C9915}"/>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Freeform: Shape 61">
                    <a:extLst>
                      <a:ext uri="{FF2B5EF4-FFF2-40B4-BE49-F238E27FC236}">
                        <a16:creationId xmlns:a16="http://schemas.microsoft.com/office/drawing/2014/main" id="{806E3736-F485-45E8-1BB0-9188EFBCC171}"/>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sp>
          <p:nvSpPr>
            <p:cNvPr id="47" name="TextBox 46">
              <a:extLst>
                <a:ext uri="{FF2B5EF4-FFF2-40B4-BE49-F238E27FC236}">
                  <a16:creationId xmlns:a16="http://schemas.microsoft.com/office/drawing/2014/main" id="{B2D0F5D8-85F1-20D1-0986-A1B5669F69CA}"/>
                </a:ext>
              </a:extLst>
            </p:cNvPr>
            <p:cNvSpPr txBox="1"/>
            <p:nvPr/>
          </p:nvSpPr>
          <p:spPr>
            <a:xfrm>
              <a:off x="4446123" y="1801319"/>
              <a:ext cx="4083052" cy="136299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Trong một ngà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y</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công ty Thăng Long may được nhiều khẩu trang nhất, công ty Cửu Long may được ít khẩu trang nhất.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797159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ISLIDE.ICON" val="#407153;#405331;#405331;#407153;#405340;#405331;#405338;"/>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ags/tag67.xml><?xml version="1.0" encoding="utf-8"?>
<p:tagLst xmlns:a="http://schemas.openxmlformats.org/drawingml/2006/main" xmlns:r="http://schemas.openxmlformats.org/officeDocument/2006/relationships" xmlns:p="http://schemas.openxmlformats.org/presentationml/2006/main">
  <p:tag name="FILL" val="a1"/>
</p:tagLst>
</file>

<file path=ppt/tags/tag68.xml><?xml version="1.0" encoding="utf-8"?>
<p:tagLst xmlns:a="http://schemas.openxmlformats.org/drawingml/2006/main" xmlns:r="http://schemas.openxmlformats.org/officeDocument/2006/relationships" xmlns:p="http://schemas.openxmlformats.org/presentationml/2006/main">
  <p:tag name="FILL" val="a1"/>
</p:tagLst>
</file>

<file path=ppt/tags/tag69.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FILL" val="a1"/>
</p:tagLst>
</file>

<file path=ppt/tags/tag71.xml><?xml version="1.0" encoding="utf-8"?>
<p:tagLst xmlns:a="http://schemas.openxmlformats.org/drawingml/2006/main" xmlns:r="http://schemas.openxmlformats.org/officeDocument/2006/relationships" xmlns:p="http://schemas.openxmlformats.org/presentationml/2006/main">
  <p:tag name="FILL" val="a1"/>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595</Words>
  <Application>Microsoft Office PowerPoint</Application>
  <PresentationFormat>Widescreen</PresentationFormat>
  <Paragraphs>74</Paragraphs>
  <Slides>17</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#9Slide07 SVNBeachwood Sans</vt:lpstr>
      <vt:lpstr>等线</vt:lpstr>
      <vt:lpstr>等线 Light</vt:lpstr>
      <vt:lpstr>思源黑体 CN Regular</vt:lpstr>
      <vt:lpstr>杨任东竹石体-Medium</vt:lpstr>
      <vt:lpstr>Arial</vt:lpstr>
      <vt:lpstr>Calibri</vt:lpstr>
      <vt:lpstr>Times New Roman</vt:lpstr>
      <vt:lpstr>UTM Showcard</vt:lpstr>
      <vt:lpstr>Wingdings</vt:lpstr>
      <vt:lpstr>1_Office 主题​​</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17</cp:revision>
  <dcterms:created xsi:type="dcterms:W3CDTF">2023-02-06T13:44:03Z</dcterms:created>
  <dcterms:modified xsi:type="dcterms:W3CDTF">2023-02-06T14:24:07Z</dcterms:modified>
</cp:coreProperties>
</file>