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65" r:id="rId4"/>
    <p:sldId id="256" r:id="rId5"/>
    <p:sldId id="257" r:id="rId6"/>
    <p:sldId id="270" r:id="rId7"/>
    <p:sldId id="271" r:id="rId8"/>
    <p:sldId id="267" r:id="rId9"/>
    <p:sldId id="272" r:id="rId10"/>
    <p:sldId id="273" r:id="rId11"/>
    <p:sldId id="274" r:id="rId12"/>
    <p:sldId id="281" r:id="rId13"/>
    <p:sldId id="283" r:id="rId14"/>
    <p:sldId id="275" r:id="rId15"/>
    <p:sldId id="278" r:id="rId16"/>
    <p:sldId id="282" r:id="rId17"/>
    <p:sldId id="264" r:id="rId18"/>
    <p:sldId id="269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FD692-D86B-41D5-821B-8D8EC54C792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AB036-B31B-4EF5-8CB6-8859A020A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07AFC-B54D-44B6-8DD0-6DEEB6FA6F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5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07AFC-B54D-44B6-8DD0-6DEEB6FA6F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14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07AFC-B54D-44B6-8DD0-6DEEB6FA6F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32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67E86-424A-4B3F-B614-5C88BAA0CF2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3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E61875-1171-4DE7-A883-F1CA5874E4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72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A57941-F02E-417C-8253-3F8565B5A84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66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E0309-923A-44F4-BB28-55615E96D2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65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0C76D3-1CD2-488E-A67A-4B9209E8BB6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619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F62F84-2502-4C1F-8714-3FC9BF6A594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653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66805-5A1F-4CD3-8270-671C99514C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624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DF61-ADF7-4DE0-8555-20F9FD76769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2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2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3B8C2-4EB1-4375-A6E1-E33915E2F59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DA2B98-2D5C-45AC-B0D1-494044FE5C7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9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75959-F2C5-4840-8990-E03E0A1799B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44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E04C6-032A-4318-B45E-8315B7F838B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387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0186-BF52-4F76-A65F-6845EC5140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74A73-17A5-450D-8BB4-AA14742E5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560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0186-BF52-4F76-A65F-6845EC5140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74A73-17A5-450D-8BB4-AA14742E5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571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0186-BF52-4F76-A65F-6845EC5140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74A73-17A5-450D-8BB4-AA14742E5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175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0186-BF52-4F76-A65F-6845EC5140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74A73-17A5-450D-8BB4-AA14742E5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809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0186-BF52-4F76-A65F-6845EC5140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74A73-17A5-450D-8BB4-AA14742E5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076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0186-BF52-4F76-A65F-6845EC5140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74A73-17A5-450D-8BB4-AA14742E5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00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4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0186-BF52-4F76-A65F-6845EC5140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74A73-17A5-450D-8BB4-AA14742E5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013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0186-BF52-4F76-A65F-6845EC5140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74A73-17A5-450D-8BB4-AA14742E5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161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0186-BF52-4F76-A65F-6845EC5140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74A73-17A5-450D-8BB4-AA14742E5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728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0186-BF52-4F76-A65F-6845EC5140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74A73-17A5-450D-8BB4-AA14742E5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467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0186-BF52-4F76-A65F-6845EC5140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74A73-17A5-450D-8BB4-AA14742E5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60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0B00-C46E-4747-8EFA-711AB8D5002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E13D99-4059-4583-B927-BC48A61C05F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20186-BF52-4F76-A65F-6845EC5140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74A73-17A5-450D-8BB4-AA14742E5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3673" y="2022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914400" y="2140529"/>
            <a:ext cx="7464425" cy="2362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364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kern="10" dirty="0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kern="10" dirty="0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3600" b="1" kern="10" dirty="0" smtClean="0">
              <a:ln w="19050">
                <a:solidFill>
                  <a:srgbClr val="BBE0E3"/>
                </a:solidFill>
                <a:round/>
                <a:headEnd/>
                <a:tailEnd/>
              </a:ln>
              <a:solidFill>
                <a:srgbClr val="F66A0A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kern="10" dirty="0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kern="10" dirty="0" smtClean="0">
                <a:ln w="19050">
                  <a:solidFill>
                    <a:srgbClr val="BBE0E3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191492" y="381000"/>
            <a:ext cx="67976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FF"/>
                    </a:gs>
                    <a:gs pos="100000">
                      <a:srgbClr val="6B8DFB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TRƯỜNG TIỂU HỌC GIA QUẤT</a:t>
            </a:r>
          </a:p>
        </p:txBody>
      </p:sp>
    </p:spTree>
    <p:extLst>
      <p:ext uri="{BB962C8B-B14F-4D97-AF65-F5344CB8AC3E}">
        <p14:creationId xmlns:p14="http://schemas.microsoft.com/office/powerpoint/2010/main" val="135604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b="3226"/>
          <a:stretch/>
        </p:blipFill>
        <p:spPr>
          <a:xfrm>
            <a:off x="-13855" y="0"/>
            <a:ext cx="9157855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7091" y="1149935"/>
            <a:ext cx="7550727" cy="3214252"/>
            <a:chOff x="-223982" y="38963"/>
            <a:chExt cx="7696200" cy="28956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-223982" y="38963"/>
              <a:ext cx="7696200" cy="2895600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40642" y="320930"/>
              <a:ext cx="7440558" cy="22948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nguy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hiểm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hay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hó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kiếm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hỗ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trợ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xung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quanh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3" y="23622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b="3226"/>
          <a:stretch/>
        </p:blipFill>
        <p:spPr>
          <a:xfrm>
            <a:off x="-13855" y="0"/>
            <a:ext cx="9157855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2618" y="401776"/>
            <a:ext cx="7121237" cy="4211782"/>
            <a:chOff x="-223982" y="-94387"/>
            <a:chExt cx="7696200" cy="28956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-223982" y="-94387"/>
              <a:ext cx="7696200" cy="2895600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9923" y="-76885"/>
              <a:ext cx="6090013" cy="26026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Thông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điệp</a:t>
              </a:r>
              <a:endPara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  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đáng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tin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cậy</a:t>
              </a:r>
              <a:endPara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aseline="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baseline="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mong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chờ</a:t>
              </a:r>
              <a:endPara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  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Cảm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ơn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hỗ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trợ</a:t>
              </a:r>
              <a:endPara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aseline="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baseline="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úp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vượt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khăn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2369635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6256" y="651161"/>
            <a:ext cx="8839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  <a:p>
            <a:pPr algn="ctr">
              <a:lnSpc>
                <a:spcPct val="115000"/>
              </a:lnSpc>
            </a:pP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3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0" y="0"/>
            <a:ext cx="8451271" cy="458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220" y="4627426"/>
            <a:ext cx="793678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04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9" b="3226"/>
          <a:stretch/>
        </p:blipFill>
        <p:spPr>
          <a:xfrm>
            <a:off x="-13855" y="0"/>
            <a:ext cx="9157855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00546" y="1233065"/>
            <a:ext cx="6400804" cy="3214252"/>
            <a:chOff x="-223982" y="38963"/>
            <a:chExt cx="7696200" cy="28956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-223982" y="38963"/>
              <a:ext cx="7696200" cy="2895600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40642" y="320930"/>
              <a:ext cx="7440558" cy="6689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5" y="2372431"/>
            <a:ext cx="4038600" cy="403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36075" y="1490476"/>
            <a:ext cx="60682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57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81754" y="554327"/>
            <a:ext cx="3990105" cy="155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163" y="1902022"/>
            <a:ext cx="79802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92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965" y="1551855"/>
            <a:ext cx="895003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b="1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50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26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3" y="720067"/>
            <a:ext cx="9296400" cy="24506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  <a:r>
              <a:rPr 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522" y="-55420"/>
            <a:ext cx="3436588" cy="85898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909" y="1454734"/>
            <a:ext cx="8548256" cy="423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êu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vi.</a:t>
            </a: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6609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13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71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6256" y="651161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90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3" y="1095625"/>
            <a:ext cx="4163292" cy="3379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1771"/>
            <a:ext cx="4239491" cy="3628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8289" y="207818"/>
            <a:ext cx="5128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55" y="4632750"/>
            <a:ext cx="8811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79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6"/>
            <a:ext cx="9144000" cy="68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4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0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Khởi độ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ủ đề 3:  Quan tâm, chăm sóc người thân trong gia đình  Bài 9 CHĂM SÓC, GIÚP ĐỠ EM NHỎ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328</Words>
  <Application>Microsoft Office PowerPoint</Application>
  <PresentationFormat>On-screen Show (4:3)</PresentationFormat>
  <Paragraphs>38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Times New Roman</vt:lpstr>
      <vt:lpstr>Office Theme</vt:lpstr>
      <vt:lpstr>Default Design</vt:lpstr>
      <vt:lpstr>1_Office Theme</vt:lpstr>
      <vt:lpstr>PowerPoint Presentation</vt:lpstr>
      <vt:lpstr>KHỞI ĐỘNG</vt:lpstr>
      <vt:lpstr> BÀI 13  Tìm kiếm sự hỗ trợ ở nơi công cộng (tiết 1)</vt:lpstr>
      <vt:lpstr> Mục tiêu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40</cp:revision>
  <dcterms:created xsi:type="dcterms:W3CDTF">2020-08-19T04:12:54Z</dcterms:created>
  <dcterms:modified xsi:type="dcterms:W3CDTF">2021-08-08T14:59:43Z</dcterms:modified>
</cp:coreProperties>
</file>