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18" r:id="rId2"/>
    <p:sldId id="341" r:id="rId3"/>
    <p:sldId id="336" r:id="rId4"/>
    <p:sldId id="316" r:id="rId5"/>
    <p:sldId id="319" r:id="rId6"/>
    <p:sldId id="260" r:id="rId7"/>
    <p:sldId id="295" r:id="rId8"/>
    <p:sldId id="298" r:id="rId9"/>
    <p:sldId id="306" r:id="rId10"/>
    <p:sldId id="349" r:id="rId11"/>
    <p:sldId id="350" r:id="rId12"/>
    <p:sldId id="351" r:id="rId13"/>
    <p:sldId id="352" r:id="rId14"/>
    <p:sldId id="353" r:id="rId15"/>
    <p:sldId id="354" r:id="rId16"/>
    <p:sldId id="355" r:id="rId17"/>
    <p:sldId id="308" r:id="rId18"/>
    <p:sldId id="314" r:id="rId19"/>
    <p:sldId id="347" r:id="rId20"/>
    <p:sldId id="348" r:id="rId21"/>
    <p:sldId id="321" r:id="rId22"/>
    <p:sldId id="283" r:id="rId23"/>
    <p:sldId id="284" r:id="rId24"/>
    <p:sldId id="292" r:id="rId25"/>
    <p:sldId id="293" r:id="rId26"/>
    <p:sldId id="294" r:id="rId27"/>
    <p:sldId id="324" r:id="rId28"/>
    <p:sldId id="313" r:id="rId29"/>
    <p:sldId id="291" r:id="rId30"/>
    <p:sldId id="356"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56" d="100"/>
          <a:sy n="56" d="100"/>
        </p:scale>
        <p:origin x="10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svg"/><Relationship Id="rId11" Type="http://schemas.openxmlformats.org/officeDocument/2006/relationships/image" Target="../media/image54.emf"/><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notesSlide" Target="../notesSlides/notesSlide18.xml"/><Relationship Id="rId9" Type="http://schemas.openxmlformats.org/officeDocument/2006/relationships/image" Target="../media/image59.gif"/></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4.emf"/><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4.emf"/><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4.emf"/><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1.emf"/><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2.emf"/><Relationship Id="rId4" Type="http://schemas.openxmlformats.org/officeDocument/2006/relationships/image" Target="../media/image66.sv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3.emf"/><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4.emf"/><Relationship Id="rId4"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1.emf"/><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4.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7.emf"/><Relationship Id="rId4"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0.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LUYỆN</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khó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lách</a:t>
              </a:r>
              <a:r>
                <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chách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bẵng</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bặt, vắng bặt.</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nhộn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và có chút ồn ào.</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04560" y="2857356"/>
            <a:ext cx="8622195" cy="2862322"/>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
        <p:nvSpPr>
          <p:cNvPr id="22" name="Rectangle 21">
            <a:extLst>
              <a:ext uri="{FF2B5EF4-FFF2-40B4-BE49-F238E27FC236}">
                <a16:creationId xmlns:a16="http://schemas.microsoft.com/office/drawing/2014/main" id="{C4206D78-3A14-479F-A75D-4F5CB6236F6D}"/>
              </a:ext>
            </a:extLst>
          </p:cNvPr>
          <p:cNvSpPr/>
          <p:nvPr/>
        </p:nvSpPr>
        <p:spPr>
          <a:xfrm>
            <a:off x="1528158" y="292386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B6FCE4C0-A99C-426B-8263-279175EE7BB1}"/>
              </a:ext>
            </a:extLst>
          </p:cNvPr>
          <p:cNvSpPr/>
          <p:nvPr/>
        </p:nvSpPr>
        <p:spPr>
          <a:xfrm>
            <a:off x="1577854" y="3490396"/>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A3C173B9-FC23-4870-9CDF-66FE5C61A41F}"/>
              </a:ext>
            </a:extLst>
          </p:cNvPr>
          <p:cNvSpPr/>
          <p:nvPr/>
        </p:nvSpPr>
        <p:spPr>
          <a:xfrm>
            <a:off x="1587793" y="407680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FB489C83-DA08-4A59-BA4C-1BCCF9503893}"/>
              </a:ext>
            </a:extLst>
          </p:cNvPr>
          <p:cNvSpPr/>
          <p:nvPr/>
        </p:nvSpPr>
        <p:spPr>
          <a:xfrm>
            <a:off x="1627550" y="4603579"/>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CE73BB6A-56B4-4998-95B4-357D3AC36AE0}"/>
              </a:ext>
            </a:extLst>
          </p:cNvPr>
          <p:cNvSpPr/>
          <p:nvPr/>
        </p:nvSpPr>
        <p:spPr>
          <a:xfrm>
            <a:off x="1607673" y="5189988"/>
            <a:ext cx="586655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out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out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252330" y="2608878"/>
            <a:ext cx="9909313"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58B9F15-68F5-4C0F-9E03-A03AC2DDE143}"/>
              </a:ext>
            </a:extLst>
          </p:cNvPr>
          <p:cNvSpPr/>
          <p:nvPr/>
        </p:nvSpPr>
        <p:spPr>
          <a:xfrm>
            <a:off x="1239923" y="4394855"/>
            <a:ext cx="849048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D7572775-5685-47B7-89DD-8AC30F6F07F6}"/>
              </a:ext>
            </a:extLst>
          </p:cNvPr>
          <p:cNvSpPr/>
          <p:nvPr/>
        </p:nvSpPr>
        <p:spPr>
          <a:xfrm>
            <a:off x="3684949" y="3848204"/>
            <a:ext cx="736736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332843" cy="2554545"/>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8A35951-5E03-4D9E-A1FF-415993D29333}"/>
              </a:ext>
            </a:extLst>
          </p:cNvPr>
          <p:cNvSpPr/>
          <p:nvPr/>
        </p:nvSpPr>
        <p:spPr>
          <a:xfrm>
            <a:off x="7104010" y="1900135"/>
            <a:ext cx="3729642"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7C9484B9-C4F2-4A79-ABB2-51770F5C33D1}"/>
              </a:ext>
            </a:extLst>
          </p:cNvPr>
          <p:cNvSpPr/>
          <p:nvPr/>
        </p:nvSpPr>
        <p:spPr>
          <a:xfrm>
            <a:off x="1806452" y="3381064"/>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447098"/>
          </a:xfrm>
          <a:prstGeom prst="rect">
            <a:avLst/>
          </a:prstGeom>
          <a:noFill/>
        </p:spPr>
        <p:txBody>
          <a:bodyPr wrap="square" lIns="0" tIns="0" rIns="0" bIns="0" rtlCol="0">
            <a:spAutoFit/>
          </a:bodyPr>
          <a:lstStyle/>
          <a:p>
            <a:pPr algn="just"/>
            <a:r>
              <a:rPr lang="vi-VN"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 đọc kể về cuộc gặp gỡ giữa cậu bé và bầy chim sẻ ở sân thượng. Cậu bé đã không trân trọng những chú sẻ để rồi vài tuần sau phải ngẩn người tiếc nuối.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nl-NL"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câu chuyện: Nếu bạn yêu quý thiên nhiên thì thiên nhiên cũng sẽ yêu quý bạn.</a:t>
            </a:r>
            <a:endPar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cạnh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non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Calibri" panose="020F0502020204030204" pitchFamily="34" charset="0"/>
                  <a:ea typeface="Times New Roman" panose="02020603050405020304" pitchFamily="18" charset="0"/>
                  <a:cs typeface="Calibri" panose="020F0502020204030204" pitchFamily="34" charset="0"/>
                </a:rPr>
                <a:t>Nếu nhìn thấy một chú chim đậu trên cửa sổ lúc trời mưa rét, em sẽ làm gì?</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đúng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từ</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ngữ</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toàn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bộ</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cửa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sổ</a:t>
            </a:r>
            <a:r>
              <a:rPr lang="en-US" sz="2400" dirty="0">
                <a:solidFill>
                  <a:prstClr val="black"/>
                </a:solidFill>
                <a:latin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6">
            <a:extLst>
              <a:ext uri="{FF2B5EF4-FFF2-40B4-BE49-F238E27FC236}">
                <a16:creationId xmlns:a16="http://schemas.microsoft.com/office/drawing/2014/main"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lách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chách</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bẵng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léo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nhéo</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2606</Words>
  <Application>Microsoft Office PowerPoint</Application>
  <PresentationFormat>Widescreen</PresentationFormat>
  <Paragraphs>162</Paragraphs>
  <Slides>31</Slides>
  <Notes>31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#9Slide02 Noi dung dai</vt:lpstr>
      <vt:lpstr>#9Slide02 Tieu de dai</vt:lpstr>
      <vt:lpstr>Arial</vt:lpstr>
      <vt:lpstr>Arial-Rounded</vt:lpstr>
      <vt:lpstr>Calibri</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2022-11-14T07:21:10Z</dcterms:created>
  <dcterms:modified xsi:type="dcterms:W3CDTF">2022-11-27T04:01:28Z</dcterms:modified>
</cp:coreProperties>
</file>