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24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46.xml" ContentType="application/vnd.openxmlformats-officedocument.presentationml.tags+xml"/>
  <Override PartName="/ppt/notesSlides/notesSlide5.xml" ContentType="application/vnd.openxmlformats-officedocument.presentationml.notesSlide+xml"/>
  <Override PartName="/ppt/tags/tag247.xml" ContentType="application/vnd.openxmlformats-officedocument.presentationml.tags+xml"/>
  <Override PartName="/ppt/notesSlides/notesSlide6.xml" ContentType="application/vnd.openxmlformats-officedocument.presentationml.notesSlide+xml"/>
  <Override PartName="/ppt/tags/tag248.xml" ContentType="application/vnd.openxmlformats-officedocument.presentationml.tags+xml"/>
  <Override PartName="/ppt/notesSlides/notesSlide7.xml" ContentType="application/vnd.openxmlformats-officedocument.presentationml.notesSlide+xml"/>
  <Override PartName="/ppt/tags/tag249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50.xml" ContentType="application/vnd.openxmlformats-officedocument.presentationml.tags+xml"/>
  <Override PartName="/ppt/notesSlides/notesSlide10.xml" ContentType="application/vnd.openxmlformats-officedocument.presentationml.notesSlide+xml"/>
  <Override PartName="/ppt/tags/tag251.xml" ContentType="application/vnd.openxmlformats-officedocument.presentationml.tags+xml"/>
  <Override PartName="/ppt/notesSlides/notesSlide11.xml" ContentType="application/vnd.openxmlformats-officedocument.presentationml.notesSlide+xml"/>
  <Override PartName="/ppt/tags/tag252.xml" ContentType="application/vnd.openxmlformats-officedocument.presentationml.tags+xml"/>
  <Override PartName="/ppt/notesSlides/notesSlide12.xml" ContentType="application/vnd.openxmlformats-officedocument.presentationml.notesSlide+xml"/>
  <Override PartName="/ppt/tags/tag253.xml" ContentType="application/vnd.openxmlformats-officedocument.presentationml.tags+xml"/>
  <Override PartName="/ppt/notesSlides/notesSlide13.xml" ContentType="application/vnd.openxmlformats-officedocument.presentationml.notesSlide+xml"/>
  <Override PartName="/ppt/tags/tag254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4" r:id="rId2"/>
    <p:sldMasterId id="2147483686" r:id="rId3"/>
    <p:sldMasterId id="2147483728" r:id="rId4"/>
    <p:sldMasterId id="2147483740" r:id="rId5"/>
    <p:sldMasterId id="2147483780" r:id="rId6"/>
    <p:sldMasterId id="2147483792" r:id="rId7"/>
    <p:sldMasterId id="2147483804" r:id="rId8"/>
  </p:sldMasterIdLst>
  <p:notesMasterIdLst>
    <p:notesMasterId r:id="rId33"/>
  </p:notesMasterIdLst>
  <p:sldIdLst>
    <p:sldId id="259" r:id="rId9"/>
    <p:sldId id="260" r:id="rId10"/>
    <p:sldId id="284" r:id="rId11"/>
    <p:sldId id="285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7" r:id="rId30"/>
    <p:sldId id="286" r:id="rId31"/>
    <p:sldId id="288" r:id="rId32"/>
  </p:sldIdLst>
  <p:sldSz cx="12192000" cy="6858000"/>
  <p:notesSz cx="6858000" cy="9144000"/>
  <p:embeddedFontLst>
    <p:embeddedFont>
      <p:font typeface="UVN Dung Dan" panose="03060902040502020204" pitchFamily="66" charset="0"/>
      <p:regular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UTM Tam Le" panose="02040603050506020204" pitchFamily="18" charset="0"/>
      <p:regular r:id="rId37"/>
    </p:embeddedFont>
    <p:embeddedFont>
      <p:font typeface="UTM Seagull" panose="02040603050506020204" pitchFamily="18" charset="0"/>
      <p:bold r:id="rId38"/>
      <p:boldItalic r:id="rId39"/>
    </p:embeddedFont>
    <p:embeddedFont>
      <p:font typeface="UTM Netmuc KT" panose="02040603050506020204" pitchFamily="18" charset="0"/>
      <p:regular r:id="rId40"/>
    </p:embeddedFont>
    <p:embeddedFont>
      <p:font typeface="UTM Azuki" panose="02040603050506020204" pitchFamily="18" charset="0"/>
      <p:regular r:id="rId41"/>
    </p:embeddedFont>
    <p:embeddedFont>
      <p:font typeface="UVN Thang Vu" panose="03090702030407020404" pitchFamily="66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UTM Avenida" panose="02040603050506020204" pitchFamily="18" charset="0"/>
      <p:regular r:id="rId47"/>
    </p:embeddedFont>
    <p:embeddedFont>
      <p:font typeface="UVN Mang Tre" panose="00000400000000000000" pitchFamily="2" charset="0"/>
      <p:italic r:id="rId48"/>
    </p:embeddedFont>
    <p:embeddedFont>
      <p:font typeface="UTM Thanh Nhac TL" panose="02040603050506020204" pitchFamily="18" charset="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8873"/>
    <a:srgbClr val="FF6F1E"/>
    <a:srgbClr val="312114"/>
    <a:srgbClr val="556911"/>
    <a:srgbClr val="CECFBD"/>
    <a:srgbClr val="B5A8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012" autoAdjust="0"/>
    <p:restoredTop sz="94660"/>
  </p:normalViewPr>
  <p:slideViewPr>
    <p:cSldViewPr snapToGrid="0">
      <p:cViewPr>
        <p:scale>
          <a:sx n="75" d="100"/>
          <a:sy n="75" d="100"/>
        </p:scale>
        <p:origin x="1134" y="9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3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font" Target="fonts/font11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19D3E-0AB7-4D91-BAA4-CD7865772255}" type="datetimeFigureOut">
              <a:rPr lang="en-US" smtClean="0"/>
              <a:t>20/2/2022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EE7D4F-5CB6-41AC-925A-47729F7D6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945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836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840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8430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0707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2232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549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239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32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381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168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520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9451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646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1585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421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7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6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72.xml"/><Relationship Id="rId4" Type="http://schemas.openxmlformats.org/officeDocument/2006/relationships/tags" Target="../tags/tag7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77.xml"/><Relationship Id="rId4" Type="http://schemas.openxmlformats.org/officeDocument/2006/relationships/tags" Target="../tags/tag7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82.xml"/><Relationship Id="rId4" Type="http://schemas.openxmlformats.org/officeDocument/2006/relationships/tags" Target="../tags/tag8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tags" Target="../tags/tag96.xml"/><Relationship Id="rId3" Type="http://schemas.openxmlformats.org/officeDocument/2006/relationships/tags" Target="../tags/tag91.xml"/><Relationship Id="rId7" Type="http://schemas.openxmlformats.org/officeDocument/2006/relationships/tags" Target="../tags/tag95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9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100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4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14.xml"/><Relationship Id="rId4" Type="http://schemas.openxmlformats.org/officeDocument/2006/relationships/tags" Target="../tags/tag11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118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12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33.xml"/><Relationship Id="rId4" Type="http://schemas.openxmlformats.org/officeDocument/2006/relationships/tags" Target="../tags/tag13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38.xml"/><Relationship Id="rId4" Type="http://schemas.openxmlformats.org/officeDocument/2006/relationships/tags" Target="../tags/tag137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141.xml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43.xml"/><Relationship Id="rId4" Type="http://schemas.openxmlformats.org/officeDocument/2006/relationships/tags" Target="../tags/tag14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146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4" Type="http://schemas.openxmlformats.org/officeDocument/2006/relationships/tags" Target="../tags/tag147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tags" Target="../tags/tag157.xml"/><Relationship Id="rId3" Type="http://schemas.openxmlformats.org/officeDocument/2006/relationships/tags" Target="../tags/tag152.xml"/><Relationship Id="rId7" Type="http://schemas.openxmlformats.org/officeDocument/2006/relationships/tags" Target="../tags/tag156.xml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tags" Target="../tags/tag155.xml"/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9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16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164.xml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4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167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6" Type="http://schemas.openxmlformats.org/officeDocument/2006/relationships/tags" Target="../tags/tag170.xml"/><Relationship Id="rId5" Type="http://schemas.openxmlformats.org/officeDocument/2006/relationships/tags" Target="../tags/tag169.xml"/><Relationship Id="rId4" Type="http://schemas.openxmlformats.org/officeDocument/2006/relationships/tags" Target="../tags/tag168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75.xml"/><Relationship Id="rId4" Type="http://schemas.openxmlformats.org/officeDocument/2006/relationships/tags" Target="../tags/tag17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178.xml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179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182.xml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18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192.xml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94.xml"/><Relationship Id="rId4" Type="http://schemas.openxmlformats.org/officeDocument/2006/relationships/tags" Target="../tags/tag19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197.xml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99.xml"/><Relationship Id="rId4" Type="http://schemas.openxmlformats.org/officeDocument/2006/relationships/tags" Target="../tags/tag198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202.xml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204.xml"/><Relationship Id="rId4" Type="http://schemas.openxmlformats.org/officeDocument/2006/relationships/tags" Target="../tags/tag20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207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206.xml"/><Relationship Id="rId1" Type="http://schemas.openxmlformats.org/officeDocument/2006/relationships/tags" Target="../tags/tag205.xml"/><Relationship Id="rId6" Type="http://schemas.openxmlformats.org/officeDocument/2006/relationships/tags" Target="../tags/tag210.xml"/><Relationship Id="rId5" Type="http://schemas.openxmlformats.org/officeDocument/2006/relationships/tags" Target="../tags/tag209.xml"/><Relationship Id="rId4" Type="http://schemas.openxmlformats.org/officeDocument/2006/relationships/tags" Target="../tags/tag208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tags" Target="../tags/tag218.xml"/><Relationship Id="rId3" Type="http://schemas.openxmlformats.org/officeDocument/2006/relationships/tags" Target="../tags/tag213.xml"/><Relationship Id="rId7" Type="http://schemas.openxmlformats.org/officeDocument/2006/relationships/tags" Target="../tags/tag217.xml"/><Relationship Id="rId2" Type="http://schemas.openxmlformats.org/officeDocument/2006/relationships/tags" Target="../tags/tag212.xml"/><Relationship Id="rId1" Type="http://schemas.openxmlformats.org/officeDocument/2006/relationships/tags" Target="../tags/tag211.xml"/><Relationship Id="rId6" Type="http://schemas.openxmlformats.org/officeDocument/2006/relationships/tags" Target="../tags/tag216.xml"/><Relationship Id="rId5" Type="http://schemas.openxmlformats.org/officeDocument/2006/relationships/tags" Target="../tags/tag215.xml"/><Relationship Id="rId4" Type="http://schemas.openxmlformats.org/officeDocument/2006/relationships/tags" Target="../tags/tag214.xml"/><Relationship Id="rId9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tags" Target="../tags/tag221.xml"/><Relationship Id="rId2" Type="http://schemas.openxmlformats.org/officeDocument/2006/relationships/tags" Target="../tags/tag220.xml"/><Relationship Id="rId1" Type="http://schemas.openxmlformats.org/officeDocument/2006/relationships/tags" Target="../tags/tag219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22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tags" Target="../tags/tag225.xml"/><Relationship Id="rId2" Type="http://schemas.openxmlformats.org/officeDocument/2006/relationships/tags" Target="../tags/tag224.xml"/><Relationship Id="rId1" Type="http://schemas.openxmlformats.org/officeDocument/2006/relationships/tags" Target="../tags/tag223.xml"/><Relationship Id="rId4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228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227.xml"/><Relationship Id="rId1" Type="http://schemas.openxmlformats.org/officeDocument/2006/relationships/tags" Target="../tags/tag226.xml"/><Relationship Id="rId6" Type="http://schemas.openxmlformats.org/officeDocument/2006/relationships/tags" Target="../tags/tag231.xml"/><Relationship Id="rId5" Type="http://schemas.openxmlformats.org/officeDocument/2006/relationships/tags" Target="../tags/tag230.xml"/><Relationship Id="rId4" Type="http://schemas.openxmlformats.org/officeDocument/2006/relationships/tags" Target="../tags/tag229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234.xml"/><Relationship Id="rId2" Type="http://schemas.openxmlformats.org/officeDocument/2006/relationships/tags" Target="../tags/tag233.xml"/><Relationship Id="rId1" Type="http://schemas.openxmlformats.org/officeDocument/2006/relationships/tags" Target="../tags/tag232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236.xml"/><Relationship Id="rId4" Type="http://schemas.openxmlformats.org/officeDocument/2006/relationships/tags" Target="../tags/tag23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tags" Target="../tags/tag239.xml"/><Relationship Id="rId2" Type="http://schemas.openxmlformats.org/officeDocument/2006/relationships/tags" Target="../tags/tag238.xml"/><Relationship Id="rId1" Type="http://schemas.openxmlformats.org/officeDocument/2006/relationships/tags" Target="../tags/tag237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240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tags" Target="../tags/tag243.xml"/><Relationship Id="rId2" Type="http://schemas.openxmlformats.org/officeDocument/2006/relationships/tags" Target="../tags/tag242.xml"/><Relationship Id="rId1" Type="http://schemas.openxmlformats.org/officeDocument/2006/relationships/tags" Target="../tags/tag241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24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CA103D-4705-49B1-8AB1-52142B676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4489AC4-16A5-44D4-8341-63F3253532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AE8DD0-2575-426D-973D-BF35CA707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7E5836-152A-4009-94C6-3F9A00F6E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2E4FD2-BBAE-4561-B1D4-B403F1F75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13944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EAD36-65C6-4130-80D0-DC7FAD068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5C0DAF8-FEA7-46BF-9293-7ABAF4BD0D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A475A8-81AB-42A0-8E33-A3672E009E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9E70DD9-0E88-4A38-A75F-34D567F39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AB593A-31E6-4071-90DA-0D2994994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A4710B-C6CD-460D-8270-7EFE04B71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956012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EEA0A9-773A-4BB9-B77A-4AFE3DDFE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7CD9483-61D0-4857-8D0B-A39D409CE2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7D60AB-F651-4EE5-8788-F2CAE5BEB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EEA4F0-C01E-4AE8-AE4E-061273582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29F641-0D49-42B0-81FB-B8DEF8053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847088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EE48603-E26B-498B-8DE4-BEEECA95F6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1A52814-2414-40C8-B0CF-B98EC3320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90D0CCC-E08F-4FB4-B633-51E77B79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211871-CE72-4DFE-99B9-D4A83B814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46CE8B-C1D5-4F8E-9DAF-5A094305B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784943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75189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09802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878100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326062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256450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562262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064586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CAB275-719D-41C8-B09C-0BAE7BB4F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67D8CD-FA1A-42F1-A359-9D0A8BD8A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11AEDA-567A-4BC2-B1A7-6EC578379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B75A47-95B5-43C1-800E-023A71C8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87478C-39BB-464C-B82F-8E32D28A1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963527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464371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26760132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663978"/>
      </p:ext>
    </p:extLst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56337207"/>
      </p:ext>
    </p:extLst>
  </p:cSld>
  <p:clrMapOvr>
    <a:masterClrMapping/>
  </p:clrMapOvr>
  <p:transition spd="slow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140701363"/>
      </p:ext>
    </p:extLst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CA103D-4705-49B1-8AB1-52142B676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4489AC4-16A5-44D4-8341-63F3253532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AE8DD0-2575-426D-973D-BF35CA707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7E5836-152A-4009-94C6-3F9A00F6E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2E4FD2-BBAE-4561-B1D4-B403F1F75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910687"/>
      </p:ext>
    </p:extLst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CAB275-719D-41C8-B09C-0BAE7BB4F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67D8CD-FA1A-42F1-A359-9D0A8BD8A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11AEDA-567A-4BC2-B1A7-6EC578379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B75A47-95B5-43C1-800E-023A71C8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87478C-39BB-464C-B82F-8E32D28A1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490571"/>
      </p:ext>
    </p:extLst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DC6BA2-5023-491C-9C8D-CDA50A6E2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1987506-6AE9-441F-B1E4-FA06C5DF2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0FFA28-AC7B-484B-9BAB-0C91A2EC7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85B689-F3CA-4B04-BFE3-9643C5106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1891C9-D461-4B58-8485-4CC2774E9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735323"/>
      </p:ext>
    </p:extLst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64B594-03DE-4460-B1CD-93D8BA080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B725FF-DE88-4B20-A6AE-ED8471C6FB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A1C345-DA4F-4E98-ABA8-C7FE59E042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7597F4-9116-4377-9882-48C31D6B8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A4F1165-1448-41F6-9327-3DCA62CBB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76AD68-6175-4D83-93AB-144DA5946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374874"/>
      </p:ext>
    </p:extLst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F78E56-49B5-4232-883D-E33501C47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E867475-479C-47B5-B6F2-CADC7CBD4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10268D-0FDA-4E75-A7AE-F33B24FEA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CB20DA5-0C14-402F-BE06-99CE7B940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E33975C-8826-461A-BAAB-A82B7059E4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59AC10-7AEE-408E-A531-7FDF6C9BA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A059E7-61D6-499E-988E-4C391B9A9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9612A80-278B-4B6B-970F-54D653B4E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161772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DC6BA2-5023-491C-9C8D-CDA50A6E2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1987506-6AE9-441F-B1E4-FA06C5DF2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0FFA28-AC7B-484B-9BAB-0C91A2EC7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85B689-F3CA-4B04-BFE3-9643C5106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1891C9-D461-4B58-8485-4CC2774E9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919358"/>
      </p:ext>
    </p:extLst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D0C35A-3F23-4EF1-A79D-F08CF482D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BE9E6F-4FE3-4B3C-9571-14E0752DD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F89343F-23B2-401B-845D-A7CE09290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ED27417-D528-4D16-8D94-CC0A3BFCF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687415"/>
      </p:ext>
    </p:extLst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67734A2-2436-4714-8A2E-9A9A7666B2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00673"/>
      </p:ext>
    </p:extLst>
  </p:cSld>
  <p:clrMapOvr>
    <a:masterClrMapping/>
  </p:clrMapOvr>
  <p:transition spd="slow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67734A2-2436-4714-8A2E-9A9A7666B2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89E2F6F4-FC65-4843-8421-1EF14272EC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0591" t="22225"/>
          <a:stretch/>
        </p:blipFill>
        <p:spPr>
          <a:xfrm>
            <a:off x="-1" y="0"/>
            <a:ext cx="2880517" cy="162162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3D34FA3-2214-4FEF-9576-9CC7F48C8B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0591" t="22225"/>
          <a:stretch/>
        </p:blipFill>
        <p:spPr>
          <a:xfrm flipH="1">
            <a:off x="9311483" y="0"/>
            <a:ext cx="2880517" cy="162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023721"/>
      </p:ext>
    </p:extLst>
  </p:cSld>
  <p:clrMapOvr>
    <a:masterClrMapping/>
  </p:clrMapOvr>
  <p:transition spd="slow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AD33E4-7C3E-4C60-88B2-6D1ABF81E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27356D9-F087-4250-86CE-30B733224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DF0F161-FB23-4DBE-84C5-D2CE7BFCC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3398C6-2926-4B8E-8AB9-190AD7B58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4796E19-FD3F-4ABF-8BCA-140A7E6A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CB05A1A-8B00-4FB7-95A8-F126EF634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901587"/>
      </p:ext>
    </p:extLst>
  </p:cSld>
  <p:clrMapOvr>
    <a:masterClrMapping/>
  </p:clrMapOvr>
  <p:transition spd="slow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EAD36-65C6-4130-80D0-DC7FAD068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5C0DAF8-FEA7-46BF-9293-7ABAF4BD0D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A475A8-81AB-42A0-8E33-A3672E009E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9E70DD9-0E88-4A38-A75F-34D567F39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AB593A-31E6-4071-90DA-0D2994994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A4710B-C6CD-460D-8270-7EFE04B71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780945"/>
      </p:ext>
    </p:extLst>
  </p:cSld>
  <p:clrMapOvr>
    <a:masterClrMapping/>
  </p:clrMapOvr>
  <p:transition spd="slow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EEA0A9-773A-4BB9-B77A-4AFE3DDFE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7CD9483-61D0-4857-8D0B-A39D409CE2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7D60AB-F651-4EE5-8788-F2CAE5BEB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EEA4F0-C01E-4AE8-AE4E-061273582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29F641-0D49-42B0-81FB-B8DEF8053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471103"/>
      </p:ext>
    </p:extLst>
  </p:cSld>
  <p:clrMapOvr>
    <a:masterClrMapping/>
  </p:clrMapOvr>
  <p:transition spd="slow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EE48603-E26B-498B-8DE4-BEEECA95F6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1A52814-2414-40C8-B0CF-B98EC3320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90D0CCC-E08F-4FB4-B633-51E77B79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211871-CE72-4DFE-99B9-D4A83B814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46CE8B-C1D5-4F8E-9DAF-5A094305B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329184"/>
      </p:ext>
    </p:extLst>
  </p:cSld>
  <p:clrMapOvr>
    <a:masterClrMapping/>
  </p:clrMapOvr>
  <p:transition spd="slow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7416930"/>
      </p:ext>
    </p:extLst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344485"/>
      </p:ext>
    </p:extLst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885358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64B594-03DE-4460-B1CD-93D8BA080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B725FF-DE88-4B20-A6AE-ED8471C6FB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A1C345-DA4F-4E98-ABA8-C7FE59E042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7597F4-9116-4377-9882-48C31D6B8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A4F1165-1448-41F6-9327-3DCA62CBB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76AD68-6175-4D83-93AB-144DA5946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724690"/>
      </p:ext>
    </p:extLst>
  </p:cSld>
  <p:clrMapOvr>
    <a:masterClrMapping/>
  </p:clrMapOvr>
  <p:transition spd="slow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804947"/>
      </p:ext>
    </p:extLst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62442"/>
      </p:ext>
    </p:extLst>
  </p:cSld>
  <p:clrMapOvr>
    <a:masterClrMapping/>
  </p:clrMapOvr>
  <p:transition spd="slow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648185"/>
      </p:ext>
    </p:extLst>
  </p:cSld>
  <p:clrMapOvr>
    <a:masterClrMapping/>
  </p:clrMapOvr>
  <p:transition spd="slow"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312732"/>
      </p:ext>
    </p:extLst>
  </p:cSld>
  <p:clrMapOvr>
    <a:masterClrMapping/>
  </p:clrMapOvr>
  <p:transition spd="slow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02297"/>
      </p:ext>
    </p:extLst>
  </p:cSld>
  <p:clrMapOvr>
    <a:masterClrMapping/>
  </p:clrMapOvr>
  <p:transition spd="slow"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67097937"/>
      </p:ext>
    </p:extLst>
  </p:cSld>
  <p:clrMapOvr>
    <a:masterClrMapping/>
  </p:clrMapOvr>
  <p:transition spd="slow"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610560"/>
      </p:ext>
    </p:extLst>
  </p:cSld>
  <p:clrMapOvr>
    <a:masterClrMapping/>
  </p:clrMapOvr>
  <p:transition spd="slow"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34441628"/>
      </p:ext>
    </p:extLst>
  </p:cSld>
  <p:clrMapOvr>
    <a:masterClrMapping/>
  </p:clrMapOvr>
  <p:transition spd="slow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295530228"/>
      </p:ext>
    </p:extLst>
  </p:cSld>
  <p:clrMapOvr>
    <a:masterClrMapping/>
  </p:clrMapOvr>
  <p:transition spd="slow"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393102"/>
      </p:ext>
    </p:extLst>
  </p:cSld>
  <p:clrMapOvr>
    <a:masterClrMapping/>
  </p:clrMapOvr>
  <p:transition spd="slow" advClick="0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F78E56-49B5-4232-883D-E33501C47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E867475-479C-47B5-B6F2-CADC7CBD4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10268D-0FDA-4E75-A7AE-F33B24FEA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CB20DA5-0C14-402F-BE06-99CE7B940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E33975C-8826-461A-BAAB-A82B7059E4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59AC10-7AEE-408E-A531-7FDF6C9BA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A059E7-61D6-499E-988E-4C391B9A9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9612A80-278B-4B6B-970F-54D653B4E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917524"/>
      </p:ext>
    </p:extLst>
  </p:cSld>
  <p:clrMapOvr>
    <a:masterClrMapping/>
  </p:clrMapOvr>
  <p:transition spd="slow"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10150"/>
      </p:ext>
    </p:extLst>
  </p:cSld>
  <p:clrMapOvr>
    <a:masterClrMapping/>
  </p:clrMapOvr>
  <p:transition spd="slow" advClick="0" advTm="3000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976146"/>
      </p:ext>
    </p:extLst>
  </p:cSld>
  <p:clrMapOvr>
    <a:masterClrMapping/>
  </p:clrMapOvr>
  <p:transition spd="slow" advClick="0" advTm="3000"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826356"/>
      </p:ext>
    </p:extLst>
  </p:cSld>
  <p:clrMapOvr>
    <a:masterClrMapping/>
  </p:clrMapOvr>
  <p:transition spd="slow" advClick="0" advTm="3000"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484319"/>
      </p:ext>
    </p:extLst>
  </p:cSld>
  <p:clrMapOvr>
    <a:masterClrMapping/>
  </p:clrMapOvr>
  <p:transition spd="slow" advClick="0" advTm="3000"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682300"/>
      </p:ext>
    </p:extLst>
  </p:cSld>
  <p:clrMapOvr>
    <a:masterClrMapping/>
  </p:clrMapOvr>
  <p:transition spd="slow" advClick="0" advTm="3000"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405456"/>
      </p:ext>
    </p:extLst>
  </p:cSld>
  <p:clrMapOvr>
    <a:masterClrMapping/>
  </p:clrMapOvr>
  <p:transition spd="slow" advClick="0" advTm="3000"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11445378"/>
      </p:ext>
    </p:extLst>
  </p:cSld>
  <p:clrMapOvr>
    <a:masterClrMapping/>
  </p:clrMapOvr>
  <p:transition spd="slow" advClick="0" advTm="3000"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474304"/>
      </p:ext>
    </p:extLst>
  </p:cSld>
  <p:clrMapOvr>
    <a:masterClrMapping/>
  </p:clrMapOvr>
  <p:transition spd="slow" advClick="0" advTm="3000"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10659647"/>
      </p:ext>
    </p:extLst>
  </p:cSld>
  <p:clrMapOvr>
    <a:masterClrMapping/>
  </p:clrMapOvr>
  <p:transition spd="slow" advClick="0" advTm="3000"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719623938"/>
      </p:ext>
    </p:extLst>
  </p:cSld>
  <p:clrMapOvr>
    <a:masterClrMapping/>
  </p:clrMapOvr>
  <p:transition spd="slow"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D0C35A-3F23-4EF1-A79D-F08CF482D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BE9E6F-4FE3-4B3C-9571-14E0752DD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F89343F-23B2-401B-845D-A7CE09290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ED27417-D528-4D16-8D94-CC0A3BFCF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910858"/>
      </p:ext>
    </p:extLst>
  </p:cSld>
  <p:clrMapOvr>
    <a:masterClrMapping/>
  </p:clrMapOvr>
  <p:transition spd="slow"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123985"/>
      </p:ext>
    </p:extLst>
  </p:cSld>
  <p:clrMapOvr>
    <a:masterClrMapping/>
  </p:clrMapOvr>
  <p:transition spd="slow" advClick="0" advTm="3000"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349779"/>
      </p:ext>
    </p:extLst>
  </p:cSld>
  <p:clrMapOvr>
    <a:masterClrMapping/>
  </p:clrMapOvr>
  <p:transition spd="slow" advClick="0" advTm="3000"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103530"/>
      </p:ext>
    </p:extLst>
  </p:cSld>
  <p:clrMapOvr>
    <a:masterClrMapping/>
  </p:clrMapOvr>
  <p:transition spd="slow" advClick="0" advTm="3000"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242139"/>
      </p:ext>
    </p:extLst>
  </p:cSld>
  <p:clrMapOvr>
    <a:masterClrMapping/>
  </p:clrMapOvr>
  <p:transition spd="slow" advClick="0" advTm="3000"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596758"/>
      </p:ext>
    </p:extLst>
  </p:cSld>
  <p:clrMapOvr>
    <a:masterClrMapping/>
  </p:clrMapOvr>
  <p:transition spd="slow" advClick="0" advTm="3000"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184492"/>
      </p:ext>
    </p:extLst>
  </p:cSld>
  <p:clrMapOvr>
    <a:masterClrMapping/>
  </p:clrMapOvr>
  <p:transition spd="slow" advClick="0" advTm="3000"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94264"/>
      </p:ext>
    </p:extLst>
  </p:cSld>
  <p:clrMapOvr>
    <a:masterClrMapping/>
  </p:clrMapOvr>
  <p:transition spd="slow" advClick="0" advTm="3000"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0779538"/>
      </p:ext>
    </p:extLst>
  </p:cSld>
  <p:clrMapOvr>
    <a:masterClrMapping/>
  </p:clrMapOvr>
  <p:transition spd="slow" advClick="0" advTm="3000"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751058"/>
      </p:ext>
    </p:extLst>
  </p:cSld>
  <p:clrMapOvr>
    <a:masterClrMapping/>
  </p:clrMapOvr>
  <p:transition spd="slow" advClick="0" advTm="3000"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47438872"/>
      </p:ext>
    </p:extLst>
  </p:cSld>
  <p:clrMapOvr>
    <a:masterClrMapping/>
  </p:clrMapOvr>
  <p:transition spd="slow" advClick="0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67734A2-2436-4714-8A2E-9A9A7666B2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898470"/>
      </p:ext>
    </p:extLst>
  </p:cSld>
  <p:clrMapOvr>
    <a:masterClrMapping/>
  </p:clrMapOvr>
  <p:transition spd="slow"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912778573"/>
      </p:ext>
    </p:extLst>
  </p:cSld>
  <p:clrMapOvr>
    <a:masterClrMapping/>
  </p:clrMapOvr>
  <p:transition spd="slow" advClick="0" advTm="3000"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F7867E-1896-4462-ACEE-6C262B3E0D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1260374-5444-4ABC-B63F-AC70911163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0A17B84-AAAA-4571-8935-036C69FC1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9690C-FD19-4EC8-B8B4-296DD396E79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C50A9E-FF9F-4ACC-9AAE-996D941BC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3E60BA-4BD0-405B-A68A-A8798D337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83C8-9651-44F2-9022-28D8621D59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7003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EBF3C6-09B4-45D5-BD55-7E7CB84A8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A1C167-75E5-4C83-8523-A5E23F873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FA69AC-DBCE-4037-BE43-32B912EFE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9690C-FD19-4EC8-B8B4-296DD396E79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CE4563-E3E8-4B4F-99AC-B8A6BB114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EBF175-F2C3-44AD-ABE0-77A4E21EE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83C8-9651-44F2-9022-28D8621D59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2676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172ADE-14B6-41D5-8928-F6E0C170F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DDD73C-4E62-4870-AD6A-1F7A3CDD5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B79D8B-AC1D-4999-94A9-2334884CB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9690C-FD19-4EC8-B8B4-296DD396E79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30A3E7-BA58-4438-9CCB-A6FD9A6D2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D3E0A7-ABC8-438E-84FE-5320D3779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83C8-9651-44F2-9022-28D8621D59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3772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6AF977-206F-43C9-8D52-1B4CFC0A3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F2C05CA-671A-4DCE-91B2-0DBC7428F0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AA8EEA5-75E4-4168-84F7-B70183A13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232CE6-DA90-4850-BC97-9164DFB4E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9690C-FD19-4EC8-B8B4-296DD396E79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2FDD065-4EF5-401D-A933-0C76239F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DD19AE-36D5-479E-BD0C-123BC428F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83C8-9651-44F2-9022-28D8621D59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5504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E736EF-4B81-4596-BA1E-427C89B35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BBBE73-DE97-4C66-8B22-35296AD97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E54C764-7673-4B73-AC78-2AF167024D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701194F-8A28-4432-B185-B7D45C6CDF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8BE0759-CFCA-45A4-8DFD-89C5533B4A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DBECAB1-1233-4391-AC87-6033218C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9690C-FD19-4EC8-B8B4-296DD396E79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A422336-E8AD-4F18-BF93-CE90FCB0F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EA2F5C-5D3A-41CB-B1BB-875DCB12D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83C8-9651-44F2-9022-28D8621D59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8922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34787B-FCD2-4A0C-BD9E-E8F0418AE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84BE482-4658-4C4C-8A85-9F16F98BB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9690C-FD19-4EC8-B8B4-296DD396E79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FB064A0-976A-4C26-9560-7C18A225C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EE27D61-368D-4698-84BB-E8B72AA92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83C8-9651-44F2-9022-28D8621D59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561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21C1987-28A8-4E61-8428-9C9400682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9690C-FD19-4EC8-B8B4-296DD396E79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D49A94F-4380-49D0-9818-6213C112F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3E1B4-7290-44C2-9A6A-600E92B0F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83C8-9651-44F2-9022-28D8621D59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03980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B946D1-6CAA-4527-B992-EE5C8AED7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A2853A0-74E4-47C7-80B5-89BF8360D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07FC519-08CE-404D-94C4-827D220110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E46F2EA-41E7-43BE-B729-4F4073EF3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9690C-FD19-4EC8-B8B4-296DD396E79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EFA738E-0F88-42F5-85E5-3D66777A0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5EE737-1602-4717-8886-321D0A692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83C8-9651-44F2-9022-28D8621D59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8400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C70875-E4C6-40AB-B812-9FE37509C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DFAA209-EAB4-4C21-BB18-C1B77D0655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EB7F994-A2AA-4165-9D48-24D41E3431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ACCA04-AD64-4A77-BE47-9D66F92EF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9690C-FD19-4EC8-B8B4-296DD396E79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BF8E01-4F5C-4227-A065-0A6695240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3560601-8473-42F7-B10E-25746607D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83C8-9651-44F2-9022-28D8621D59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953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67734A2-2436-4714-8A2E-9A9A7666B2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89E2F6F4-FC65-4843-8421-1EF14272EC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0591" t="22225"/>
          <a:stretch/>
        </p:blipFill>
        <p:spPr>
          <a:xfrm>
            <a:off x="-1" y="0"/>
            <a:ext cx="2880517" cy="162162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3D34FA3-2214-4FEF-9576-9CC7F48C8B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0591" t="22225"/>
          <a:stretch/>
        </p:blipFill>
        <p:spPr>
          <a:xfrm flipH="1">
            <a:off x="9311483" y="0"/>
            <a:ext cx="2880517" cy="162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96341"/>
      </p:ext>
    </p:extLst>
  </p:cSld>
  <p:clrMapOvr>
    <a:masterClrMapping/>
  </p:clrMapOvr>
  <p:transition spd="slow"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C56F56-513C-49F9-A370-5AF715941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793AB4D-E679-4ABF-8141-4D19DAA19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86ABAB-2647-458F-8FD4-A194120B6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9690C-FD19-4EC8-B8B4-296DD396E79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5A4328-E745-456C-814A-F01D009D8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AAE645-117E-4ABE-ACA9-4278C0761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83C8-9651-44F2-9022-28D8621D59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3173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F75341E-F70A-428F-9988-B355E31001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7DEB83-B5D5-4DCA-B8E2-3789A613CB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D999C4-85EC-4DB7-B69E-A85068712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9690C-FD19-4EC8-B8B4-296DD396E79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FC55E6-9B52-44F7-9ADC-1FC4272F6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910959D-9692-4C08-8E43-06AC4916E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83C8-9651-44F2-9022-28D8621D59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4249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5151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9818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4467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96981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60005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6356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833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0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AD33E4-7C3E-4C60-88B2-6D1ABF81E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27356D9-F087-4250-86CE-30B733224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DF0F161-FB23-4DBE-84C5-D2CE7BFCC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3398C6-2926-4B8E-8AB9-190AD7B58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4796E19-FD3F-4ABF-8BCA-140A7E6A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CB05A1A-8B00-4FB7-95A8-F126EF634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134563"/>
      </p:ext>
    </p:extLst>
  </p:cSld>
  <p:clrMapOvr>
    <a:masterClrMapping/>
  </p:clrMapOvr>
  <p:transition spd="slow"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78062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944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16675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1795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5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ags" Target="../tags/tag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ags" Target="../tags/tag62.xml"/><Relationship Id="rId18" Type="http://schemas.openxmlformats.org/officeDocument/2006/relationships/tags" Target="../tags/tag67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7" Type="http://schemas.openxmlformats.org/officeDocument/2006/relationships/tags" Target="../tags/tag66.xml"/><Relationship Id="rId2" Type="http://schemas.openxmlformats.org/officeDocument/2006/relationships/slideLayout" Target="../slideLayouts/slideLayout39.xml"/><Relationship Id="rId16" Type="http://schemas.openxmlformats.org/officeDocument/2006/relationships/tags" Target="../tags/tag65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ags" Target="../tags/tag64.xml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ags" Target="../tags/tag6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ags" Target="../tags/tag123.xml"/><Relationship Id="rId18" Type="http://schemas.openxmlformats.org/officeDocument/2006/relationships/tags" Target="../tags/tag128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7" Type="http://schemas.openxmlformats.org/officeDocument/2006/relationships/tags" Target="../tags/tag127.xml"/><Relationship Id="rId2" Type="http://schemas.openxmlformats.org/officeDocument/2006/relationships/slideLayout" Target="../slideLayouts/slideLayout50.xml"/><Relationship Id="rId16" Type="http://schemas.openxmlformats.org/officeDocument/2006/relationships/tags" Target="../tags/tag126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tags" Target="../tags/tag125.xml"/><Relationship Id="rId10" Type="http://schemas.openxmlformats.org/officeDocument/2006/relationships/slideLayout" Target="../slideLayouts/slideLayout5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ags" Target="../tags/tag12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ags" Target="../tags/tag184.xml"/><Relationship Id="rId18" Type="http://schemas.openxmlformats.org/officeDocument/2006/relationships/tags" Target="../tags/tag189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7" Type="http://schemas.openxmlformats.org/officeDocument/2006/relationships/tags" Target="../tags/tag188.xml"/><Relationship Id="rId2" Type="http://schemas.openxmlformats.org/officeDocument/2006/relationships/slideLayout" Target="../slideLayouts/slideLayout61.xml"/><Relationship Id="rId16" Type="http://schemas.openxmlformats.org/officeDocument/2006/relationships/tags" Target="../tags/tag187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tags" Target="../tags/tag186.xml"/><Relationship Id="rId10" Type="http://schemas.openxmlformats.org/officeDocument/2006/relationships/slideLayout" Target="../slideLayouts/slideLayout69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ags" Target="../tags/tag18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F134B40-2CBA-4BB2-8841-7DA904F91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7E4EF85-5D22-4910-A00B-5C16D5AD3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9D18E2-AF5F-423A-A14F-0BE0599761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E56CF69-C327-41B9-9273-739C76CC25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132E4B-33D7-4C19-8025-EA3CEE7764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31975" y="6538912"/>
            <a:ext cx="706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latin typeface="UTM Netmuc KT" panose="02040603050506020204" pitchFamily="18" charset="0"/>
              </a:rPr>
              <a:t>MNT</a:t>
            </a:r>
            <a:endParaRPr lang="en-US" sz="1600" dirty="0">
              <a:solidFill>
                <a:schemeClr val="bg1">
                  <a:lumMod val="85000"/>
                </a:schemeClr>
              </a:solidFill>
              <a:latin typeface="UTM Netmuc KT" panose="0204060305050602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425084" y="7077984"/>
            <a:ext cx="1071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  <a:latin typeface="UTM Seagull" panose="02040603050506020204" pitchFamily="18" charset="0"/>
              </a:rPr>
              <a:t>Linh</a:t>
            </a:r>
            <a:endParaRPr lang="en-US" sz="1800" dirty="0">
              <a:solidFill>
                <a:schemeClr val="tx1"/>
              </a:solidFill>
              <a:latin typeface="UTM Seagull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39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random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Horz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字魂130号-快乐俏黑体" panose="0000050000000000000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字魂130号-快乐俏黑体" panose="00000500000000000000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字魂130号-快乐俏黑体" panose="00000500000000000000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425084" y="7077984"/>
            <a:ext cx="1071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  <a:latin typeface="UTM Seagull" panose="02040603050506020204" pitchFamily="18" charset="0"/>
              </a:rPr>
              <a:t>Linh</a:t>
            </a:r>
            <a:endParaRPr lang="en-US" sz="1800" dirty="0">
              <a:solidFill>
                <a:schemeClr val="tx1"/>
              </a:solidFill>
              <a:latin typeface="UTM Seagull" panose="02040603050506020204" pitchFamily="18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975" y="6538912"/>
            <a:ext cx="706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latin typeface="UTM Netmuc KT" panose="02040603050506020204" pitchFamily="18" charset="0"/>
              </a:rPr>
              <a:t>MNT</a:t>
            </a:r>
            <a:endParaRPr lang="en-US" sz="1600" dirty="0">
              <a:solidFill>
                <a:schemeClr val="bg1">
                  <a:lumMod val="85000"/>
                </a:schemeClr>
              </a:solidFill>
              <a:latin typeface="UTM Netmuc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027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slow">
    <p:random/>
  </p:transition>
  <p:timing>
    <p:tnLst>
      <p:par>
        <p:cTn id="1" dur="indefinite" restart="never" nodeType="tmRoot"/>
      </p:par>
    </p:tnLst>
  </p:timing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字魂130号-快乐俏黑体" panose="00000500000000000000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字魂130号-快乐俏黑体" panose="00000500000000000000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字魂130号-快乐俏黑体" panose="00000500000000000000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字魂130号-快乐俏黑体" panose="00000500000000000000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字魂130号-快乐俏黑体" panose="00000500000000000000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字魂130号-快乐俏黑体" panose="000005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F134B40-2CBA-4BB2-8841-7DA904F91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7E4EF85-5D22-4910-A00B-5C16D5AD3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9D18E2-AF5F-423A-A14F-0BE0599761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E56CF69-C327-41B9-9273-739C76CC25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132E4B-33D7-4C19-8025-EA3CEE7764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1425084" y="7077984"/>
            <a:ext cx="1071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  <a:latin typeface="UTM Seagull" panose="02040603050506020204" pitchFamily="18" charset="0"/>
              </a:rPr>
              <a:t>Linh</a:t>
            </a:r>
            <a:endParaRPr lang="en-US" sz="1800" dirty="0">
              <a:solidFill>
                <a:schemeClr val="tx1"/>
              </a:solidFill>
              <a:latin typeface="UTM Seagull" panose="02040603050506020204" pitchFamily="18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975" y="6538912"/>
            <a:ext cx="706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latin typeface="UTM Netmuc KT" panose="02040603050506020204" pitchFamily="18" charset="0"/>
              </a:rPr>
              <a:t>MNT</a:t>
            </a:r>
            <a:endParaRPr lang="en-US" sz="1600" dirty="0">
              <a:solidFill>
                <a:schemeClr val="bg1">
                  <a:lumMod val="85000"/>
                </a:schemeClr>
              </a:solidFill>
              <a:latin typeface="UTM Netmuc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499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ransition spd="slow">
    <p:random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Horz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字魂130号-快乐俏黑体" panose="0000050000000000000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字魂130号-快乐俏黑体" panose="00000500000000000000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字魂130号-快乐俏黑体" panose="00000500000000000000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425084" y="7077984"/>
            <a:ext cx="1071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  <a:latin typeface="UTM Seagull" panose="02040603050506020204" pitchFamily="18" charset="0"/>
              </a:rPr>
              <a:t>Linh</a:t>
            </a:r>
            <a:endParaRPr lang="en-US" sz="1800" dirty="0">
              <a:solidFill>
                <a:schemeClr val="tx1"/>
              </a:solidFill>
              <a:latin typeface="UTM Seagull" panose="02040603050506020204" pitchFamily="18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975" y="6538912"/>
            <a:ext cx="706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latin typeface="UTM Netmuc KT" panose="02040603050506020204" pitchFamily="18" charset="0"/>
              </a:rPr>
              <a:t>MNT</a:t>
            </a:r>
            <a:endParaRPr lang="en-US" sz="1600" dirty="0">
              <a:solidFill>
                <a:schemeClr val="bg1">
                  <a:lumMod val="85000"/>
                </a:schemeClr>
              </a:solidFill>
              <a:latin typeface="UTM Netmuc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970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ransition spd="slow">
    <p:random/>
  </p:transition>
  <p:timing>
    <p:tnLst>
      <p:par>
        <p:cTn id="1" dur="indefinite" restart="never" nodeType="tmRoot"/>
      </p:par>
    </p:tnLst>
  </p:timing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字魂130号-快乐俏黑体" panose="00000500000000000000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字魂130号-快乐俏黑体" panose="00000500000000000000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字魂130号-快乐俏黑体" panose="00000500000000000000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字魂130号-快乐俏黑体" panose="00000500000000000000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字魂130号-快乐俏黑体" panose="00000500000000000000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字魂130号-快乐俏黑体" panose="000005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Horz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字魂130号-快乐俏黑体" panose="0000050000000000000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字魂130号-快乐俏黑体" panose="00000500000000000000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字魂130号-快乐俏黑体" panose="00000500000000000000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425084" y="7077984"/>
            <a:ext cx="1071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  <a:latin typeface="UTM Seagull" panose="02040603050506020204" pitchFamily="18" charset="0"/>
              </a:rPr>
              <a:t>Linh</a:t>
            </a:r>
            <a:endParaRPr lang="en-US" sz="1800" dirty="0">
              <a:solidFill>
                <a:schemeClr val="tx1"/>
              </a:solidFill>
              <a:latin typeface="UTM Seagull" panose="02040603050506020204" pitchFamily="18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975" y="6538912"/>
            <a:ext cx="706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latin typeface="UTM Netmuc KT" panose="02040603050506020204" pitchFamily="18" charset="0"/>
              </a:rPr>
              <a:t>MNT</a:t>
            </a:r>
            <a:endParaRPr lang="en-US" sz="1600" dirty="0">
              <a:solidFill>
                <a:schemeClr val="bg1">
                  <a:lumMod val="85000"/>
                </a:schemeClr>
              </a:solidFill>
              <a:latin typeface="UTM Netmuc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5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ransition spd="slow" advClick="0" advTm="3000">
    <p:random/>
  </p:transition>
  <p:timing>
    <p:tnLst>
      <p:par>
        <p:cTn id="1" dur="indefinite" restart="never" nodeType="tmRoot"/>
      </p:par>
    </p:tnLst>
  </p:timing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字魂130号-快乐俏黑体" panose="00000500000000000000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字魂130号-快乐俏黑体" panose="00000500000000000000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字魂130号-快乐俏黑体" panose="00000500000000000000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字魂130号-快乐俏黑体" panose="00000500000000000000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字魂130号-快乐俏黑体" panose="00000500000000000000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字魂130号-快乐俏黑体" panose="000005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Horz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字魂130号-快乐俏黑体" panose="0000050000000000000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字魂130号-快乐俏黑体" panose="00000500000000000000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字魂130号-快乐俏黑体" panose="00000500000000000000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字魂130号-快乐俏黑体" panose="00000500000000000000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425084" y="7077984"/>
            <a:ext cx="1071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  <a:latin typeface="UTM Seagull" panose="02040603050506020204" pitchFamily="18" charset="0"/>
              </a:rPr>
              <a:t>Linh</a:t>
            </a:r>
            <a:endParaRPr lang="en-US" sz="1800" dirty="0">
              <a:solidFill>
                <a:schemeClr val="tx1"/>
              </a:solidFill>
              <a:latin typeface="UTM Seagull" panose="02040603050506020204" pitchFamily="18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975" y="6538912"/>
            <a:ext cx="706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latin typeface="UTM Netmuc KT" panose="02040603050506020204" pitchFamily="18" charset="0"/>
              </a:rPr>
              <a:t>MNT</a:t>
            </a:r>
            <a:endParaRPr lang="en-US" sz="1600" dirty="0">
              <a:solidFill>
                <a:schemeClr val="bg1">
                  <a:lumMod val="85000"/>
                </a:schemeClr>
              </a:solidFill>
              <a:latin typeface="UTM Netmuc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043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 advClick="0" advTm="3000">
    <p:random/>
  </p:transition>
  <p:timing>
    <p:tnLst>
      <p:par>
        <p:cTn id="1" dur="indefinite" restart="never" nodeType="tmRoot"/>
      </p:par>
    </p:tnLst>
  </p:timing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字魂130号-快乐俏黑体" panose="00000500000000000000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字魂130号-快乐俏黑体" panose="00000500000000000000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字魂130号-快乐俏黑体" panose="00000500000000000000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字魂130号-快乐俏黑体" panose="00000500000000000000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字魂130号-快乐俏黑体" panose="00000500000000000000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字魂130号-快乐俏黑体" panose="000005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7E8DA72-EEBE-45C5-9E5D-EFE96DBDA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F5870C-8639-4EB7-8DA6-CFE301C69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8343F0-38C3-4458-834E-6B3A3E5FE8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9690C-FD19-4EC8-B8B4-296DD396E79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FD6FFE-D4A0-4AB4-940A-1C7ADBB392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8F6B1A-CAE5-4A54-8D4C-207B10511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83C8-9651-44F2-9022-28D8621D59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1425084" y="7077984"/>
            <a:ext cx="1071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  <a:latin typeface="UTM Seagull" panose="02040603050506020204" pitchFamily="18" charset="0"/>
              </a:rPr>
              <a:t>Linh</a:t>
            </a:r>
            <a:endParaRPr lang="en-US" sz="1800" dirty="0">
              <a:solidFill>
                <a:schemeClr val="tx1"/>
              </a:solidFill>
              <a:latin typeface="UTM Seagull" panose="02040603050506020204" pitchFamily="18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975" y="6538912"/>
            <a:ext cx="706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  <a:latin typeface="UTM Netmuc KT" panose="02040603050506020204" pitchFamily="18" charset="0"/>
              </a:rPr>
              <a:t>MNT</a:t>
            </a:r>
            <a:endParaRPr lang="en-US" sz="1600" dirty="0">
              <a:solidFill>
                <a:schemeClr val="bg1">
                  <a:lumMod val="85000"/>
                </a:schemeClr>
              </a:solidFill>
              <a:latin typeface="UTM Netmuc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306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5663" y="-6229531"/>
            <a:ext cx="8142300" cy="13857923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70339" y="6488668"/>
            <a:ext cx="1327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UTM Avenida" panose="02040603050506020204" pitchFamily="18" charset="0"/>
                <a:ea typeface="+mn-ea"/>
                <a:cs typeface="+mn-cs"/>
              </a:rPr>
              <a:t>MăngNon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UTM Avenida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280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4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4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250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251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252.xml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253.xml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2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3.wdp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2.xml"/><Relationship Id="rId6" Type="http://schemas.microsoft.com/office/2007/relationships/hdphoto" Target="../media/hdphoto4.wdp"/><Relationship Id="rId11" Type="http://schemas.microsoft.com/office/2007/relationships/hdphoto" Target="../media/hdphoto5.wdp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3.wdp"/><Relationship Id="rId7" Type="http://schemas.openxmlformats.org/officeDocument/2006/relationships/image" Target="../media/image30.png"/><Relationship Id="rId12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microsoft.com/office/2007/relationships/hdphoto" Target="../media/hdphoto4.wdp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png"/><Relationship Id="rId3" Type="http://schemas.microsoft.com/office/2007/relationships/hdphoto" Target="../media/hdphoto3.wdp"/><Relationship Id="rId7" Type="http://schemas.openxmlformats.org/officeDocument/2006/relationships/image" Target="../media/image30.png"/><Relationship Id="rId12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microsoft.com/office/2007/relationships/hdphoto" Target="../media/hdphoto4.wdp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microsoft.com/office/2007/relationships/hdphoto" Target="../media/hdphoto3.wdp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9.png"/><Relationship Id="rId11" Type="http://schemas.microsoft.com/office/2007/relationships/hdphoto" Target="../media/hdphoto5.wdp"/><Relationship Id="rId5" Type="http://schemas.microsoft.com/office/2007/relationships/hdphoto" Target="../media/hdphoto4.wdp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27.png"/><Relationship Id="rId1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5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9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246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247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248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/>
        </p:nvSpPr>
        <p:spPr>
          <a:xfrm>
            <a:off x="886460" y="1461135"/>
            <a:ext cx="10627360" cy="4717028"/>
          </a:xfrm>
          <a:prstGeom prst="roundRect">
            <a:avLst>
              <a:gd name="adj" fmla="val 35216"/>
            </a:avLst>
          </a:prstGeom>
          <a:solidFill>
            <a:srgbClr val="FFC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1050925" y="1609725"/>
            <a:ext cx="10298430" cy="4194810"/>
          </a:xfrm>
          <a:prstGeom prst="roundRect">
            <a:avLst>
              <a:gd name="adj" fmla="val 34169"/>
            </a:avLst>
          </a:pr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71931" y="680720"/>
            <a:ext cx="1320370" cy="6177515"/>
          </a:xfrm>
          <a:custGeom>
            <a:avLst/>
            <a:gdLst>
              <a:gd name="connsiteX0" fmla="*/ 689843 w 1320370"/>
              <a:gd name="connsiteY0" fmla="*/ 0 h 6177515"/>
              <a:gd name="connsiteX1" fmla="*/ 1320370 w 1320370"/>
              <a:gd name="connsiteY1" fmla="*/ 0 h 6177515"/>
              <a:gd name="connsiteX2" fmla="*/ 1320370 w 1320370"/>
              <a:gd name="connsiteY2" fmla="*/ 6177515 h 6177515"/>
              <a:gd name="connsiteX3" fmla="*/ 0 w 1320370"/>
              <a:gd name="connsiteY3" fmla="*/ 5220102 h 6177515"/>
              <a:gd name="connsiteX4" fmla="*/ 0 w 1320370"/>
              <a:gd name="connsiteY4" fmla="*/ 500212 h 6177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370" h="6177515">
                <a:moveTo>
                  <a:pt x="689843" y="0"/>
                </a:moveTo>
                <a:lnTo>
                  <a:pt x="1320370" y="0"/>
                </a:lnTo>
                <a:lnTo>
                  <a:pt x="1320370" y="6177515"/>
                </a:lnTo>
                <a:lnTo>
                  <a:pt x="0" y="5220102"/>
                </a:lnTo>
                <a:lnTo>
                  <a:pt x="0" y="500212"/>
                </a:lnTo>
                <a:close/>
              </a:path>
            </a:pathLst>
          </a:custGeom>
        </p:spPr>
      </p:pic>
      <p:sp>
        <p:nvSpPr>
          <p:cNvPr id="22" name="矩形 21"/>
          <p:cNvSpPr/>
          <p:nvPr/>
        </p:nvSpPr>
        <p:spPr>
          <a:xfrm>
            <a:off x="3395942" y="174241"/>
            <a:ext cx="560839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 smtClean="0">
                <a:ln>
                  <a:solidFill>
                    <a:srgbClr val="312114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UVN Dung Dan" panose="03060902040502020204" pitchFamily="66" charset="0"/>
                <a:ea typeface="字魂131号-酷乐潮玩体" panose="00000500000000000000" pitchFamily="2" charset="-122"/>
                <a:sym typeface="+mn-ea"/>
              </a:rPr>
              <a:t>Yêu</a:t>
            </a:r>
            <a:r>
              <a:rPr kumimoji="0" lang="en-US" altLang="zh-CN" sz="5400" b="0" i="0" u="none" strike="noStrike" kern="1200" cap="none" spc="0" normalizeH="0" noProof="0" dirty="0" smtClean="0">
                <a:ln>
                  <a:solidFill>
                    <a:srgbClr val="312114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UVN Dung Dan" panose="03060902040502020204" pitchFamily="66" charset="0"/>
                <a:ea typeface="字魂131号-酷乐潮玩体" panose="00000500000000000000" pitchFamily="2" charset="-122"/>
                <a:sym typeface="+mn-ea"/>
              </a:rPr>
              <a:t> </a:t>
            </a:r>
            <a:r>
              <a:rPr kumimoji="0" lang="en-US" altLang="zh-CN" sz="5400" b="0" i="0" u="none" strike="noStrike" kern="1200" cap="none" spc="0" normalizeH="0" noProof="0" dirty="0" err="1" smtClean="0">
                <a:ln>
                  <a:solidFill>
                    <a:srgbClr val="312114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UVN Dung Dan" panose="03060902040502020204" pitchFamily="66" charset="0"/>
                <a:ea typeface="字魂131号-酷乐潮玩体" panose="00000500000000000000" pitchFamily="2" charset="-122"/>
                <a:sym typeface="+mn-ea"/>
              </a:rPr>
              <a:t>cầu</a:t>
            </a:r>
            <a:r>
              <a:rPr kumimoji="0" lang="en-US" altLang="zh-CN" sz="5400" b="0" i="0" u="none" strike="noStrike" kern="1200" cap="none" spc="0" normalizeH="0" noProof="0" dirty="0" smtClean="0">
                <a:ln>
                  <a:solidFill>
                    <a:srgbClr val="312114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UVN Dung Dan" panose="03060902040502020204" pitchFamily="66" charset="0"/>
                <a:ea typeface="字魂131号-酷乐潮玩体" panose="00000500000000000000" pitchFamily="2" charset="-122"/>
                <a:sym typeface="+mn-ea"/>
              </a:rPr>
              <a:t> </a:t>
            </a:r>
            <a:r>
              <a:rPr kumimoji="0" lang="en-US" altLang="zh-CN" sz="5400" b="0" i="0" u="none" strike="noStrike" kern="1200" cap="none" spc="0" normalizeH="0" noProof="0" dirty="0" err="1" smtClean="0">
                <a:ln>
                  <a:solidFill>
                    <a:srgbClr val="312114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UVN Dung Dan" panose="03060902040502020204" pitchFamily="66" charset="0"/>
                <a:ea typeface="字魂131号-酷乐潮玩体" panose="00000500000000000000" pitchFamily="2" charset="-122"/>
                <a:sym typeface="+mn-ea"/>
              </a:rPr>
              <a:t>cần</a:t>
            </a:r>
            <a:r>
              <a:rPr kumimoji="0" lang="en-US" altLang="zh-CN" sz="5400" b="0" i="0" u="none" strike="noStrike" kern="1200" cap="none" spc="0" normalizeH="0" noProof="0" dirty="0" smtClean="0">
                <a:ln>
                  <a:solidFill>
                    <a:srgbClr val="312114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UVN Dung Dan" panose="03060902040502020204" pitchFamily="66" charset="0"/>
                <a:ea typeface="字魂131号-酷乐潮玩体" panose="00000500000000000000" pitchFamily="2" charset="-122"/>
                <a:sym typeface="+mn-ea"/>
              </a:rPr>
              <a:t> </a:t>
            </a:r>
            <a:r>
              <a:rPr kumimoji="0" lang="en-US" altLang="zh-CN" sz="5400" b="0" i="0" u="none" strike="noStrike" kern="1200" cap="none" spc="0" normalizeH="0" noProof="0" dirty="0" err="1" smtClean="0">
                <a:ln>
                  <a:solidFill>
                    <a:srgbClr val="312114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UVN Dung Dan" panose="03060902040502020204" pitchFamily="66" charset="0"/>
                <a:ea typeface="字魂131号-酷乐潮玩体" panose="00000500000000000000" pitchFamily="2" charset="-122"/>
                <a:sym typeface="+mn-ea"/>
              </a:rPr>
              <a:t>đạt</a:t>
            </a:r>
            <a:endParaRPr kumimoji="0" lang="zh-CN" altLang="zh-CN" sz="5400" b="0" i="0" u="none" strike="noStrike" kern="1200" cap="none" spc="0" normalizeH="0" baseline="0" noProof="0" dirty="0">
              <a:ln>
                <a:solidFill>
                  <a:srgbClr val="312114"/>
                </a:solidFill>
              </a:ln>
              <a:solidFill>
                <a:srgbClr val="FFC000"/>
              </a:solidFill>
              <a:effectLst/>
              <a:uLnTx/>
              <a:uFillTx/>
              <a:latin typeface="UVN Dung Dan" panose="03060902040502020204" pitchFamily="66" charset="0"/>
              <a:ea typeface="字魂131号-酷乐潮玩体" panose="00000500000000000000" pitchFamily="2" charset="-122"/>
              <a:sym typeface="+mn-ea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810221"/>
            <a:ext cx="1320370" cy="6049928"/>
          </a:xfrm>
          <a:custGeom>
            <a:avLst/>
            <a:gdLst>
              <a:gd name="connsiteX0" fmla="*/ 0 w 1320370"/>
              <a:gd name="connsiteY0" fmla="*/ 0 h 6049928"/>
              <a:gd name="connsiteX1" fmla="*/ 513219 w 1320370"/>
              <a:gd name="connsiteY1" fmla="*/ 0 h 6049928"/>
              <a:gd name="connsiteX2" fmla="*/ 1320370 w 1320370"/>
              <a:gd name="connsiteY2" fmla="*/ 585273 h 6049928"/>
              <a:gd name="connsiteX3" fmla="*/ 1320370 w 1320370"/>
              <a:gd name="connsiteY3" fmla="*/ 5092516 h 6049928"/>
              <a:gd name="connsiteX4" fmla="*/ 0 w 1320370"/>
              <a:gd name="connsiteY4" fmla="*/ 6049928 h 6049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370" h="6049928">
                <a:moveTo>
                  <a:pt x="0" y="0"/>
                </a:moveTo>
                <a:lnTo>
                  <a:pt x="513219" y="0"/>
                </a:lnTo>
                <a:lnTo>
                  <a:pt x="1320370" y="585273"/>
                </a:lnTo>
                <a:lnTo>
                  <a:pt x="1320370" y="5092516"/>
                </a:lnTo>
                <a:lnTo>
                  <a:pt x="0" y="6049928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1645699" y="1803038"/>
            <a:ext cx="922623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000" b="1" dirty="0">
                <a:ea typeface="Times New Roman" panose="02020603050405020304" pitchFamily="18" charset="0"/>
              </a:rPr>
              <a:t>1. Kiến thức </a:t>
            </a:r>
            <a:endParaRPr lang="en-US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000" dirty="0">
                <a:ea typeface="Times New Roman" panose="02020603050405020304" pitchFamily="18" charset="0"/>
              </a:rPr>
              <a:t>- Hiểu được cấu tạo và ý nghĩa của bộ phận CN trong câu kể Ai là gì? (ND Ghi nhớ).</a:t>
            </a:r>
            <a:endParaRPr lang="en-US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b-NO" sz="2000" b="1" dirty="0">
                <a:ea typeface="Times New Roman" panose="02020603050405020304" pitchFamily="18" charset="0"/>
              </a:rPr>
              <a:t>2. Kĩ</a:t>
            </a:r>
            <a:r>
              <a:rPr lang="nl-NL" sz="2000" b="1" dirty="0">
                <a:ea typeface="Times New Roman" panose="02020603050405020304" pitchFamily="18" charset="0"/>
              </a:rPr>
              <a:t> năng</a:t>
            </a:r>
            <a:endParaRPr lang="en-US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-</a:t>
            </a:r>
            <a:r>
              <a:rPr lang="nl-NL" sz="2000" dirty="0">
                <a:ea typeface="Times New Roman" panose="02020603050405020304" pitchFamily="18" charset="0"/>
              </a:rPr>
              <a:t> Nhận biết được câu kể Ai là gì? trong đoạn văn và xác định được CN của câu tìm được (BT1, mục III); biết ghép các bộ phận cho trước thành câu kể theo mẫu đã học (BT2); đặt được câu kể Ai là gì? với từ ngữ cho trước làm CN (BT3).   </a:t>
            </a:r>
            <a:endParaRPr lang="en-US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000" b="1" dirty="0">
                <a:ea typeface="Times New Roman" panose="02020603050405020304" pitchFamily="18" charset="0"/>
              </a:rPr>
              <a:t>3. Phẩm chất</a:t>
            </a:r>
            <a:endParaRPr lang="en-US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000" dirty="0">
                <a:ea typeface="Times New Roman" panose="02020603050405020304" pitchFamily="18" charset="0"/>
              </a:rPr>
              <a:t>- HS có phẩm chất học tập tích cực, chăm chỉ</a:t>
            </a:r>
            <a:endParaRPr lang="en-US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000" b="1" dirty="0">
                <a:ea typeface="Times New Roman" panose="02020603050405020304" pitchFamily="18" charset="0"/>
              </a:rPr>
              <a:t>4. Góp phần phát triển các năng lực</a:t>
            </a:r>
            <a:endParaRPr lang="en-US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2000" dirty="0">
                <a:ea typeface="Times New Roman" panose="02020603050405020304" pitchFamily="18" charset="0"/>
              </a:rPr>
              <a:t>- </a:t>
            </a:r>
            <a:r>
              <a:rPr lang="nl-NL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NL tự học, NL giao tiếp và hợp tác, NL giải quyết vấn đề và sáng tạo, NL ngôn ngữ, NL thẩm mĩ.</a:t>
            </a:r>
            <a:endParaRPr lang="en-US" dirty="0">
              <a:effectLst/>
              <a:ea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408772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3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2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2" grpId="0" animBg="1"/>
      <p:bldP spid="12" grpId="1" animBg="1"/>
      <p:bldP spid="22" grpId="0"/>
      <p:bldP spid="2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/>
        </p:nvSpPr>
        <p:spPr>
          <a:xfrm>
            <a:off x="886460" y="1461135"/>
            <a:ext cx="10627360" cy="4717028"/>
          </a:xfrm>
          <a:prstGeom prst="roundRect">
            <a:avLst>
              <a:gd name="adj" fmla="val 35216"/>
            </a:avLst>
          </a:prstGeom>
          <a:solidFill>
            <a:srgbClr val="FFC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1050925" y="1609725"/>
            <a:ext cx="10298430" cy="4194810"/>
          </a:xfrm>
          <a:prstGeom prst="roundRect">
            <a:avLst>
              <a:gd name="adj" fmla="val 34169"/>
            </a:avLst>
          </a:pr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71931" y="680720"/>
            <a:ext cx="1320370" cy="6177515"/>
          </a:xfrm>
          <a:custGeom>
            <a:avLst/>
            <a:gdLst>
              <a:gd name="connsiteX0" fmla="*/ 689843 w 1320370"/>
              <a:gd name="connsiteY0" fmla="*/ 0 h 6177515"/>
              <a:gd name="connsiteX1" fmla="*/ 1320370 w 1320370"/>
              <a:gd name="connsiteY1" fmla="*/ 0 h 6177515"/>
              <a:gd name="connsiteX2" fmla="*/ 1320370 w 1320370"/>
              <a:gd name="connsiteY2" fmla="*/ 6177515 h 6177515"/>
              <a:gd name="connsiteX3" fmla="*/ 0 w 1320370"/>
              <a:gd name="connsiteY3" fmla="*/ 5220102 h 6177515"/>
              <a:gd name="connsiteX4" fmla="*/ 0 w 1320370"/>
              <a:gd name="connsiteY4" fmla="*/ 500212 h 6177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370" h="6177515">
                <a:moveTo>
                  <a:pt x="689843" y="0"/>
                </a:moveTo>
                <a:lnTo>
                  <a:pt x="1320370" y="0"/>
                </a:lnTo>
                <a:lnTo>
                  <a:pt x="1320370" y="6177515"/>
                </a:lnTo>
                <a:lnTo>
                  <a:pt x="0" y="5220102"/>
                </a:lnTo>
                <a:lnTo>
                  <a:pt x="0" y="500212"/>
                </a:lnTo>
                <a:close/>
              </a:path>
            </a:pathLst>
          </a:custGeom>
        </p:spPr>
      </p:pic>
      <p:sp>
        <p:nvSpPr>
          <p:cNvPr id="22" name="矩形 21"/>
          <p:cNvSpPr/>
          <p:nvPr/>
        </p:nvSpPr>
        <p:spPr>
          <a:xfrm>
            <a:off x="3395942" y="174241"/>
            <a:ext cx="5608395" cy="1172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smtClean="0">
                <a:ln>
                  <a:solidFill>
                    <a:srgbClr val="312114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UVN Dung Dan" panose="03060902040502020204" pitchFamily="66" charset="0"/>
                <a:ea typeface="字魂131号-酷乐潮玩体" panose="00000500000000000000" pitchFamily="2" charset="-122"/>
                <a:sym typeface="+mn-ea"/>
              </a:rPr>
              <a:t>GHI NHỚ</a:t>
            </a:r>
            <a:endParaRPr kumimoji="0" lang="zh-CN" altLang="zh-CN" sz="5400" b="0" i="0" u="none" strike="noStrike" kern="1200" cap="none" spc="0" normalizeH="0" baseline="0" noProof="0" dirty="0">
              <a:ln>
                <a:solidFill>
                  <a:srgbClr val="312114"/>
                </a:solidFill>
              </a:ln>
              <a:solidFill>
                <a:srgbClr val="FFC000"/>
              </a:solidFill>
              <a:effectLst/>
              <a:uLnTx/>
              <a:uFillTx/>
              <a:latin typeface="UVN Dung Dan" panose="03060902040502020204" pitchFamily="66" charset="0"/>
              <a:ea typeface="字魂131号-酷乐潮玩体" panose="00000500000000000000" pitchFamily="2" charset="-122"/>
              <a:sym typeface="+mn-ea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810221"/>
            <a:ext cx="1320370" cy="6049928"/>
          </a:xfrm>
          <a:custGeom>
            <a:avLst/>
            <a:gdLst>
              <a:gd name="connsiteX0" fmla="*/ 0 w 1320370"/>
              <a:gd name="connsiteY0" fmla="*/ 0 h 6049928"/>
              <a:gd name="connsiteX1" fmla="*/ 513219 w 1320370"/>
              <a:gd name="connsiteY1" fmla="*/ 0 h 6049928"/>
              <a:gd name="connsiteX2" fmla="*/ 1320370 w 1320370"/>
              <a:gd name="connsiteY2" fmla="*/ 585273 h 6049928"/>
              <a:gd name="connsiteX3" fmla="*/ 1320370 w 1320370"/>
              <a:gd name="connsiteY3" fmla="*/ 5092516 h 6049928"/>
              <a:gd name="connsiteX4" fmla="*/ 0 w 1320370"/>
              <a:gd name="connsiteY4" fmla="*/ 6049928 h 6049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370" h="6049928">
                <a:moveTo>
                  <a:pt x="0" y="0"/>
                </a:moveTo>
                <a:lnTo>
                  <a:pt x="513219" y="0"/>
                </a:lnTo>
                <a:lnTo>
                  <a:pt x="1320370" y="585273"/>
                </a:lnTo>
                <a:lnTo>
                  <a:pt x="1320370" y="5092516"/>
                </a:lnTo>
                <a:lnTo>
                  <a:pt x="0" y="6049928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1645699" y="2061317"/>
            <a:ext cx="92262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0"/>
              </a:spcAft>
              <a:buAutoNum type="arabicPeriod"/>
            </a:pPr>
            <a:r>
              <a:rPr lang="en-US" sz="3600" dirty="0" err="1" smtClean="0">
                <a:solidFill>
                  <a:srgbClr val="312114"/>
                </a:solidFill>
                <a:ea typeface="Times New Roman" panose="02020603050405020304" pitchFamily="18" charset="0"/>
              </a:rPr>
              <a:t>Chủ</a:t>
            </a:r>
            <a:r>
              <a:rPr lang="en-US" sz="3600" dirty="0" smtClean="0">
                <a:solidFill>
                  <a:srgbClr val="312114"/>
                </a:solidFill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12114"/>
                </a:solidFill>
                <a:ea typeface="Times New Roman" panose="02020603050405020304" pitchFamily="18" charset="0"/>
              </a:rPr>
              <a:t>ngữ</a:t>
            </a:r>
            <a:r>
              <a:rPr lang="en-US" sz="3600" dirty="0" smtClean="0">
                <a:solidFill>
                  <a:srgbClr val="312114"/>
                </a:solidFill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12114"/>
                </a:solidFill>
                <a:ea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312114"/>
                </a:solidFill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12114"/>
                </a:solidFill>
                <a:ea typeface="Times New Roman" panose="02020603050405020304" pitchFamily="18" charset="0"/>
              </a:rPr>
              <a:t>câu</a:t>
            </a:r>
            <a:r>
              <a:rPr lang="en-US" sz="3600" dirty="0" smtClean="0">
                <a:solidFill>
                  <a:srgbClr val="312114"/>
                </a:solidFill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12114"/>
                </a:solidFill>
                <a:ea typeface="Times New Roman" panose="02020603050405020304" pitchFamily="18" charset="0"/>
              </a:rPr>
              <a:t>kể</a:t>
            </a:r>
            <a:r>
              <a:rPr lang="en-US" sz="3600" dirty="0" smtClean="0">
                <a:solidFill>
                  <a:srgbClr val="312114"/>
                </a:solidFill>
                <a:ea typeface="Times New Roman" panose="02020603050405020304" pitchFamily="18" charset="0"/>
              </a:rPr>
              <a:t> </a:t>
            </a:r>
            <a:r>
              <a:rPr lang="en-US" sz="3600" i="1" dirty="0" smtClean="0">
                <a:solidFill>
                  <a:srgbClr val="312114"/>
                </a:solidFill>
                <a:ea typeface="Times New Roman" panose="02020603050405020304" pitchFamily="18" charset="0"/>
              </a:rPr>
              <a:t>Ai </a:t>
            </a:r>
            <a:r>
              <a:rPr lang="en-US" sz="3600" i="1" dirty="0" err="1" smtClean="0">
                <a:solidFill>
                  <a:srgbClr val="312114"/>
                </a:solidFill>
                <a:ea typeface="Times New Roman" panose="02020603050405020304" pitchFamily="18" charset="0"/>
              </a:rPr>
              <a:t>là</a:t>
            </a:r>
            <a:r>
              <a:rPr lang="en-US" sz="3600" i="1" dirty="0" smtClean="0">
                <a:solidFill>
                  <a:srgbClr val="312114"/>
                </a:solidFill>
                <a:ea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312114"/>
                </a:solidFill>
                <a:ea typeface="Times New Roman" panose="02020603050405020304" pitchFamily="18" charset="0"/>
              </a:rPr>
              <a:t>gì</a:t>
            </a:r>
            <a:r>
              <a:rPr lang="en-US" sz="3600" i="1" dirty="0" smtClean="0">
                <a:solidFill>
                  <a:srgbClr val="312114"/>
                </a:solidFill>
                <a:ea typeface="Times New Roman" panose="02020603050405020304" pitchFamily="18" charset="0"/>
              </a:rPr>
              <a:t>? </a:t>
            </a:r>
            <a:r>
              <a:rPr lang="en-US" sz="3600" i="1" dirty="0" err="1" smtClean="0">
                <a:solidFill>
                  <a:srgbClr val="312114"/>
                </a:solidFill>
                <a:ea typeface="Times New Roman" panose="02020603050405020304" pitchFamily="18" charset="0"/>
              </a:rPr>
              <a:t>c</a:t>
            </a:r>
            <a:r>
              <a:rPr lang="en-US" sz="3600" dirty="0" err="1" smtClean="0">
                <a:solidFill>
                  <a:srgbClr val="312114"/>
                </a:solidFill>
                <a:ea typeface="Times New Roman" panose="02020603050405020304" pitchFamily="18" charset="0"/>
              </a:rPr>
              <a:t>hỉ</a:t>
            </a:r>
            <a:r>
              <a:rPr lang="en-US" sz="3600" dirty="0" smtClean="0">
                <a:solidFill>
                  <a:srgbClr val="312114"/>
                </a:solidFill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12114"/>
                </a:solidFill>
                <a:ea typeface="Times New Roman" panose="02020603050405020304" pitchFamily="18" charset="0"/>
              </a:rPr>
              <a:t>sự</a:t>
            </a:r>
            <a:r>
              <a:rPr lang="en-US" sz="3600" dirty="0" smtClean="0">
                <a:solidFill>
                  <a:srgbClr val="312114"/>
                </a:solidFill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12114"/>
                </a:solidFill>
                <a:ea typeface="Times New Roman" panose="02020603050405020304" pitchFamily="18" charset="0"/>
              </a:rPr>
              <a:t>vật</a:t>
            </a:r>
            <a:r>
              <a:rPr lang="en-US" sz="3600" dirty="0" smtClean="0">
                <a:solidFill>
                  <a:srgbClr val="312114"/>
                </a:solidFill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12114"/>
                </a:solidFill>
                <a:ea typeface="Times New Roman" panose="02020603050405020304" pitchFamily="18" charset="0"/>
              </a:rPr>
              <a:t>được</a:t>
            </a:r>
            <a:r>
              <a:rPr lang="en-US" sz="3600" dirty="0" smtClean="0">
                <a:solidFill>
                  <a:srgbClr val="312114"/>
                </a:solidFill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12114"/>
                </a:solidFill>
                <a:ea typeface="Times New Roman" panose="02020603050405020304" pitchFamily="18" charset="0"/>
              </a:rPr>
              <a:t>giới</a:t>
            </a:r>
            <a:r>
              <a:rPr lang="en-US" sz="3600" dirty="0" smtClean="0">
                <a:solidFill>
                  <a:srgbClr val="312114"/>
                </a:solidFill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12114"/>
                </a:solidFill>
                <a:ea typeface="Times New Roman" panose="02020603050405020304" pitchFamily="18" charset="0"/>
              </a:rPr>
              <a:t>thiệu</a:t>
            </a:r>
            <a:r>
              <a:rPr lang="en-US" sz="3600" dirty="0" smtClean="0">
                <a:solidFill>
                  <a:srgbClr val="312114"/>
                </a:solidFill>
                <a:ea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312114"/>
                </a:solidFill>
                <a:ea typeface="Times New Roman" panose="02020603050405020304" pitchFamily="18" charset="0"/>
              </a:rPr>
              <a:t>nhận</a:t>
            </a:r>
            <a:r>
              <a:rPr lang="en-US" sz="3600" dirty="0" smtClean="0">
                <a:solidFill>
                  <a:srgbClr val="312114"/>
                </a:solidFill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12114"/>
                </a:solidFill>
                <a:ea typeface="Times New Roman" panose="02020603050405020304" pitchFamily="18" charset="0"/>
              </a:rPr>
              <a:t>định</a:t>
            </a:r>
            <a:r>
              <a:rPr lang="en-US" sz="3600" dirty="0" smtClean="0">
                <a:solidFill>
                  <a:srgbClr val="312114"/>
                </a:solidFill>
                <a:ea typeface="Times New Roman" panose="02020603050405020304" pitchFamily="18" charset="0"/>
              </a:rPr>
              <a:t> ở </a:t>
            </a:r>
            <a:r>
              <a:rPr lang="en-US" sz="3600" dirty="0" err="1" smtClean="0">
                <a:solidFill>
                  <a:srgbClr val="312114"/>
                </a:solidFill>
                <a:ea typeface="Times New Roman" panose="02020603050405020304" pitchFamily="18" charset="0"/>
              </a:rPr>
              <a:t>vị</a:t>
            </a:r>
            <a:r>
              <a:rPr lang="en-US" sz="3600" dirty="0" smtClean="0">
                <a:solidFill>
                  <a:srgbClr val="312114"/>
                </a:solidFill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12114"/>
                </a:solidFill>
                <a:ea typeface="Times New Roman" panose="02020603050405020304" pitchFamily="18" charset="0"/>
              </a:rPr>
              <a:t>ngữ</a:t>
            </a:r>
            <a:endParaRPr lang="en-US" sz="3600" dirty="0" smtClean="0">
              <a:solidFill>
                <a:srgbClr val="312114"/>
              </a:solidFill>
              <a:ea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AutoNum type="arabicPeriod"/>
            </a:pPr>
            <a:r>
              <a:rPr lang="en-US" sz="3600" dirty="0" err="1" smtClean="0">
                <a:solidFill>
                  <a:srgbClr val="312114"/>
                </a:solidFill>
                <a:effectLst/>
                <a:ea typeface="Times New Roman" panose="02020603050405020304" pitchFamily="18" charset="0"/>
              </a:rPr>
              <a:t>Chủ</a:t>
            </a:r>
            <a:r>
              <a:rPr lang="en-US" sz="3600" dirty="0" smtClean="0">
                <a:solidFill>
                  <a:srgbClr val="312114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12114"/>
                </a:solidFill>
                <a:effectLst/>
                <a:ea typeface="Times New Roman" panose="02020603050405020304" pitchFamily="18" charset="0"/>
              </a:rPr>
              <a:t>ngữ</a:t>
            </a:r>
            <a:r>
              <a:rPr lang="en-US" sz="3600" dirty="0" smtClean="0">
                <a:solidFill>
                  <a:srgbClr val="312114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12114"/>
                </a:solidFill>
                <a:effectLst/>
                <a:ea typeface="Times New Roman" panose="02020603050405020304" pitchFamily="18" charset="0"/>
              </a:rPr>
              <a:t>trả</a:t>
            </a:r>
            <a:r>
              <a:rPr lang="en-US" sz="3600" dirty="0" smtClean="0">
                <a:solidFill>
                  <a:srgbClr val="312114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12114"/>
                </a:solidFill>
                <a:effectLst/>
                <a:ea typeface="Times New Roman" panose="02020603050405020304" pitchFamily="18" charset="0"/>
              </a:rPr>
              <a:t>lời</a:t>
            </a:r>
            <a:r>
              <a:rPr lang="en-US" sz="3600" dirty="0" smtClean="0">
                <a:solidFill>
                  <a:srgbClr val="312114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12114"/>
                </a:solidFill>
                <a:effectLst/>
                <a:ea typeface="Times New Roman" panose="02020603050405020304" pitchFamily="18" charset="0"/>
              </a:rPr>
              <a:t>cho</a:t>
            </a:r>
            <a:r>
              <a:rPr lang="en-US" sz="3600" dirty="0" smtClean="0">
                <a:solidFill>
                  <a:srgbClr val="312114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12114"/>
                </a:solidFill>
                <a:effectLst/>
                <a:ea typeface="Times New Roman" panose="02020603050405020304" pitchFamily="18" charset="0"/>
              </a:rPr>
              <a:t>câu</a:t>
            </a:r>
            <a:r>
              <a:rPr lang="en-US" sz="3600" dirty="0" smtClean="0">
                <a:solidFill>
                  <a:srgbClr val="312114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12114"/>
                </a:solidFill>
                <a:effectLst/>
                <a:ea typeface="Times New Roman" panose="02020603050405020304" pitchFamily="18" charset="0"/>
              </a:rPr>
              <a:t>hỏi</a:t>
            </a:r>
            <a:r>
              <a:rPr lang="en-US" sz="3600" dirty="0" smtClean="0">
                <a:solidFill>
                  <a:srgbClr val="312114"/>
                </a:solidFill>
                <a:effectLst/>
                <a:ea typeface="Times New Roman" panose="02020603050405020304" pitchFamily="18" charset="0"/>
              </a:rPr>
              <a:t>: Ai? </a:t>
            </a:r>
            <a:r>
              <a:rPr lang="en-US" sz="3600" dirty="0" err="1">
                <a:solidFill>
                  <a:srgbClr val="312114"/>
                </a:solidFill>
                <a:ea typeface="Times New Roman" panose="02020603050405020304" pitchFamily="18" charset="0"/>
              </a:rPr>
              <a:t>h</a:t>
            </a:r>
            <a:r>
              <a:rPr lang="en-US" sz="3600" dirty="0" err="1" smtClean="0">
                <a:solidFill>
                  <a:srgbClr val="312114"/>
                </a:solidFill>
                <a:effectLst/>
                <a:ea typeface="Times New Roman" panose="02020603050405020304" pitchFamily="18" charset="0"/>
              </a:rPr>
              <a:t>oặc</a:t>
            </a:r>
            <a:r>
              <a:rPr lang="en-US" sz="3600" dirty="0" smtClean="0">
                <a:solidFill>
                  <a:srgbClr val="312114"/>
                </a:solidFill>
                <a:effectLst/>
                <a:ea typeface="Times New Roman" panose="02020603050405020304" pitchFamily="18" charset="0"/>
              </a:rPr>
              <a:t> Con </a:t>
            </a:r>
            <a:r>
              <a:rPr lang="en-US" sz="3600" dirty="0" err="1" smtClean="0">
                <a:solidFill>
                  <a:srgbClr val="312114"/>
                </a:solidFill>
                <a:effectLst/>
                <a:ea typeface="Times New Roman" panose="02020603050405020304" pitchFamily="18" charset="0"/>
              </a:rPr>
              <a:t>gì</a:t>
            </a:r>
            <a:r>
              <a:rPr lang="en-US" sz="3600" dirty="0" smtClean="0">
                <a:solidFill>
                  <a:srgbClr val="312114"/>
                </a:solidFill>
                <a:effectLst/>
                <a:ea typeface="Times New Roman" panose="02020603050405020304" pitchFamily="18" charset="0"/>
              </a:rPr>
              <a:t>?, </a:t>
            </a:r>
            <a:r>
              <a:rPr lang="en-US" sz="3600" dirty="0" err="1" smtClean="0">
                <a:solidFill>
                  <a:srgbClr val="312114"/>
                </a:solidFill>
                <a:effectLst/>
                <a:ea typeface="Times New Roman" panose="02020603050405020304" pitchFamily="18" charset="0"/>
              </a:rPr>
              <a:t>Cái</a:t>
            </a:r>
            <a:r>
              <a:rPr lang="en-US" sz="3600" dirty="0" smtClean="0">
                <a:solidFill>
                  <a:srgbClr val="312114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12114"/>
                </a:solidFill>
                <a:effectLst/>
                <a:ea typeface="Times New Roman" panose="02020603050405020304" pitchFamily="18" charset="0"/>
              </a:rPr>
              <a:t>gì</a:t>
            </a:r>
            <a:r>
              <a:rPr lang="en-US" sz="3600" dirty="0" smtClean="0">
                <a:solidFill>
                  <a:srgbClr val="312114"/>
                </a:solidFill>
                <a:effectLst/>
                <a:ea typeface="Times New Roman" panose="02020603050405020304" pitchFamily="18" charset="0"/>
              </a:rPr>
              <a:t>?</a:t>
            </a:r>
          </a:p>
          <a:p>
            <a:pPr marL="342900" indent="-342900" algn="just">
              <a:spcAft>
                <a:spcPts val="0"/>
              </a:spcAft>
              <a:buAutoNum type="arabicPeriod"/>
            </a:pPr>
            <a:r>
              <a:rPr lang="en-US" sz="3600" dirty="0" err="1" smtClean="0">
                <a:solidFill>
                  <a:srgbClr val="312114"/>
                </a:solidFill>
                <a:ea typeface="Times New Roman" panose="02020603050405020304" pitchFamily="18" charset="0"/>
              </a:rPr>
              <a:t>Chủ</a:t>
            </a:r>
            <a:r>
              <a:rPr lang="en-US" sz="3600" dirty="0" smtClean="0">
                <a:solidFill>
                  <a:srgbClr val="312114"/>
                </a:solidFill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12114"/>
                </a:solidFill>
                <a:ea typeface="Times New Roman" panose="02020603050405020304" pitchFamily="18" charset="0"/>
              </a:rPr>
              <a:t>ngữ</a:t>
            </a:r>
            <a:r>
              <a:rPr lang="en-US" sz="3600" dirty="0" smtClean="0">
                <a:solidFill>
                  <a:srgbClr val="312114"/>
                </a:solidFill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12114"/>
                </a:solidFill>
                <a:ea typeface="Times New Roman" panose="02020603050405020304" pitchFamily="18" charset="0"/>
              </a:rPr>
              <a:t>thường</a:t>
            </a:r>
            <a:r>
              <a:rPr lang="en-US" sz="3600" dirty="0" smtClean="0">
                <a:solidFill>
                  <a:srgbClr val="312114"/>
                </a:solidFill>
                <a:ea typeface="Times New Roman" panose="02020603050405020304" pitchFamily="18" charset="0"/>
              </a:rPr>
              <a:t> do </a:t>
            </a:r>
            <a:r>
              <a:rPr lang="en-US" sz="3600" dirty="0" err="1" smtClean="0">
                <a:solidFill>
                  <a:srgbClr val="312114"/>
                </a:solidFill>
                <a:ea typeface="Times New Roman" panose="02020603050405020304" pitchFamily="18" charset="0"/>
              </a:rPr>
              <a:t>danh</a:t>
            </a:r>
            <a:r>
              <a:rPr lang="en-US" sz="3600" dirty="0" smtClean="0">
                <a:solidFill>
                  <a:srgbClr val="312114"/>
                </a:solidFill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12114"/>
                </a:solidFill>
                <a:ea typeface="Times New Roman" panose="02020603050405020304" pitchFamily="18" charset="0"/>
              </a:rPr>
              <a:t>từ</a:t>
            </a:r>
            <a:r>
              <a:rPr lang="en-US" sz="3600" dirty="0" smtClean="0">
                <a:solidFill>
                  <a:srgbClr val="312114"/>
                </a:solidFill>
                <a:ea typeface="Times New Roman" panose="02020603050405020304" pitchFamily="18" charset="0"/>
              </a:rPr>
              <a:t> (</a:t>
            </a:r>
            <a:r>
              <a:rPr lang="en-US" sz="3600" dirty="0" err="1" smtClean="0">
                <a:solidFill>
                  <a:srgbClr val="312114"/>
                </a:solidFill>
                <a:ea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rgbClr val="312114"/>
                </a:solidFill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12114"/>
                </a:solidFill>
                <a:ea typeface="Times New Roman" panose="02020603050405020304" pitchFamily="18" charset="0"/>
              </a:rPr>
              <a:t>cụm</a:t>
            </a:r>
            <a:r>
              <a:rPr lang="en-US" sz="3600" dirty="0" smtClean="0">
                <a:solidFill>
                  <a:srgbClr val="312114"/>
                </a:solidFill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12114"/>
                </a:solidFill>
                <a:ea typeface="Times New Roman" panose="02020603050405020304" pitchFamily="18" charset="0"/>
              </a:rPr>
              <a:t>danh</a:t>
            </a:r>
            <a:r>
              <a:rPr lang="en-US" sz="3600" dirty="0" smtClean="0">
                <a:solidFill>
                  <a:srgbClr val="312114"/>
                </a:solidFill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12114"/>
                </a:solidFill>
                <a:ea typeface="Times New Roman" panose="02020603050405020304" pitchFamily="18" charset="0"/>
              </a:rPr>
              <a:t>từ</a:t>
            </a:r>
            <a:r>
              <a:rPr lang="en-US" sz="3600" dirty="0" smtClean="0">
                <a:solidFill>
                  <a:srgbClr val="312114"/>
                </a:solidFill>
                <a:ea typeface="Times New Roman" panose="02020603050405020304" pitchFamily="18" charset="0"/>
              </a:rPr>
              <a:t>) </a:t>
            </a:r>
            <a:r>
              <a:rPr lang="en-US" sz="3600" dirty="0" err="1" smtClean="0">
                <a:solidFill>
                  <a:srgbClr val="312114"/>
                </a:solidFill>
                <a:ea typeface="Times New Roman" panose="02020603050405020304" pitchFamily="18" charset="0"/>
              </a:rPr>
              <a:t>tạo</a:t>
            </a:r>
            <a:r>
              <a:rPr lang="en-US" sz="3600" dirty="0" smtClean="0">
                <a:solidFill>
                  <a:srgbClr val="312114"/>
                </a:solidFill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312114"/>
                </a:solidFill>
                <a:ea typeface="Times New Roman" panose="02020603050405020304" pitchFamily="18" charset="0"/>
              </a:rPr>
              <a:t>thành</a:t>
            </a:r>
            <a:r>
              <a:rPr lang="en-US" sz="3600" dirty="0" smtClean="0">
                <a:solidFill>
                  <a:srgbClr val="312114"/>
                </a:solidFill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312114"/>
              </a:solidFill>
              <a:effectLst/>
              <a:ea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925433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3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2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2" grpId="0" animBg="1"/>
      <p:bldP spid="12" grpId="1" animBg="1"/>
      <p:bldP spid="22" grpId="0"/>
      <p:bldP spid="22" grpId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07393B6B-7628-4FFA-B66C-8B3C328C49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197252F-5CE3-4AE8-9AC9-837CFC57F3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9" t="3227" r="11348" b="6048"/>
          <a:stretch/>
        </p:blipFill>
        <p:spPr>
          <a:xfrm>
            <a:off x="274320" y="0"/>
            <a:ext cx="11917680" cy="6858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88BB890-DB16-4C2A-8C16-AE9FD3F0E4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567" y="-167640"/>
            <a:ext cx="6702929" cy="748047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0CCC43E-3DE6-453B-87A4-C4A8AE0FDC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38" t="58026" r="19562" b="10585"/>
          <a:stretch/>
        </p:blipFill>
        <p:spPr>
          <a:xfrm>
            <a:off x="614997" y="5237513"/>
            <a:ext cx="2202755" cy="162048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7C54BDA-6799-4A14-B1D6-F51BA71A05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1258" y="97986"/>
            <a:ext cx="1435273" cy="114300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1913DA5-2E01-4990-A90A-59D001D844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982620">
            <a:off x="461871" y="4140745"/>
            <a:ext cx="793138" cy="89270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706531" y="1657856"/>
            <a:ext cx="40111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ln w="285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UTM Thanh Nhac TL" panose="02040603050506020204" pitchFamily="18" charset="0"/>
              </a:rPr>
              <a:t>3</a:t>
            </a:r>
          </a:p>
          <a:p>
            <a:pPr algn="ctr"/>
            <a:r>
              <a:rPr lang="en-US" sz="7200" dirty="0" smtClean="0">
                <a:ln w="285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UTM Thanh Nhac TL" panose="02040603050506020204" pitchFamily="18" charset="0"/>
              </a:rPr>
              <a:t>LUYỆN TẬP</a:t>
            </a:r>
            <a:endParaRPr lang="en-US" sz="7200" dirty="0"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UTM Thanh Nhac TL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6669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/>
        </p:nvSpPr>
        <p:spPr>
          <a:xfrm>
            <a:off x="401083" y="227195"/>
            <a:ext cx="11213974" cy="6391320"/>
          </a:xfrm>
          <a:prstGeom prst="roundRect">
            <a:avLst>
              <a:gd name="adj" fmla="val 15639"/>
            </a:avLst>
          </a:prstGeom>
          <a:solidFill>
            <a:srgbClr val="FFC00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858855" y="1993582"/>
            <a:ext cx="10298430" cy="4194810"/>
          </a:xfrm>
          <a:prstGeom prst="roundRect">
            <a:avLst>
              <a:gd name="adj" fmla="val 3288"/>
            </a:avLst>
          </a:pr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71931" y="680720"/>
            <a:ext cx="1320370" cy="6177515"/>
          </a:xfrm>
          <a:custGeom>
            <a:avLst/>
            <a:gdLst>
              <a:gd name="connsiteX0" fmla="*/ 689843 w 1320370"/>
              <a:gd name="connsiteY0" fmla="*/ 0 h 6177515"/>
              <a:gd name="connsiteX1" fmla="*/ 1320370 w 1320370"/>
              <a:gd name="connsiteY1" fmla="*/ 0 h 6177515"/>
              <a:gd name="connsiteX2" fmla="*/ 1320370 w 1320370"/>
              <a:gd name="connsiteY2" fmla="*/ 6177515 h 6177515"/>
              <a:gd name="connsiteX3" fmla="*/ 0 w 1320370"/>
              <a:gd name="connsiteY3" fmla="*/ 5220102 h 6177515"/>
              <a:gd name="connsiteX4" fmla="*/ 0 w 1320370"/>
              <a:gd name="connsiteY4" fmla="*/ 500212 h 6177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370" h="6177515">
                <a:moveTo>
                  <a:pt x="689843" y="0"/>
                </a:moveTo>
                <a:lnTo>
                  <a:pt x="1320370" y="0"/>
                </a:lnTo>
                <a:lnTo>
                  <a:pt x="1320370" y="6177515"/>
                </a:lnTo>
                <a:lnTo>
                  <a:pt x="0" y="5220102"/>
                </a:lnTo>
                <a:lnTo>
                  <a:pt x="0" y="500212"/>
                </a:lnTo>
                <a:close/>
              </a:path>
            </a:pathLst>
          </a:cu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-81409"/>
            <a:ext cx="2404811" cy="1691134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394050" y="227195"/>
            <a:ext cx="1616710" cy="1055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dirty="0" err="1" smtClean="0">
                <a:solidFill>
                  <a:schemeClr val="accent2">
                    <a:lumMod val="75000"/>
                  </a:schemeClr>
                </a:solidFill>
                <a:latin typeface="UVN Thang Vu" panose="03090702030407020404" pitchFamily="66" charset="0"/>
                <a:ea typeface="字魂131号-酷乐潮玩体" panose="00000500000000000000" pitchFamily="2" charset="-122"/>
                <a:sym typeface="+mn-ea"/>
              </a:rPr>
              <a:t>Câu</a:t>
            </a:r>
            <a:r>
              <a:rPr lang="en-US" altLang="zh-CN" sz="4800" dirty="0" smtClean="0">
                <a:solidFill>
                  <a:schemeClr val="accent2">
                    <a:lumMod val="75000"/>
                  </a:schemeClr>
                </a:solidFill>
                <a:latin typeface="UVN Thang Vu" panose="03090702030407020404" pitchFamily="66" charset="0"/>
                <a:ea typeface="字魂131号-酷乐潮玩体" panose="00000500000000000000" pitchFamily="2" charset="-122"/>
                <a:sym typeface="+mn-ea"/>
              </a:rPr>
              <a:t> 1</a:t>
            </a:r>
            <a:endParaRPr kumimoji="0" lang="zh-CN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UVN Thang Vu" panose="03090702030407020404" pitchFamily="66" charset="0"/>
              <a:ea typeface="字魂131号-酷乐潮玩体" panose="00000500000000000000" pitchFamily="2" charset="-122"/>
              <a:sym typeface="+mn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1843" y="269620"/>
            <a:ext cx="87524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buAutoNum type="alphaLcPeriod"/>
            </a:pP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>
              <a:buAutoNum type="alphaLcPeriod"/>
            </a:pP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8655" y="2170205"/>
            <a:ext cx="1011883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-"/>
              <a:defRPr/>
            </a:pP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>
              <a:defRPr/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 CHÍ MINH</a:t>
            </a:r>
            <a:endParaRPr lang="en-US" sz="20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-"/>
              <a:defRPr/>
            </a:pPr>
            <a:r>
              <a:rPr lang="en-US" sz="40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nỗi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niềm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phượng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phượng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>
              <a:defRPr/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XUÂN DIỆU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9710438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3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2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2" grpId="0" animBg="1"/>
      <p:bldP spid="12" grpId="1" animBg="1"/>
      <p:bldP spid="22" grpId="1"/>
      <p:bldP spid="22" grpId="2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/>
        </p:nvSpPr>
        <p:spPr>
          <a:xfrm>
            <a:off x="401083" y="227195"/>
            <a:ext cx="11213974" cy="6391320"/>
          </a:xfrm>
          <a:prstGeom prst="roundRect">
            <a:avLst>
              <a:gd name="adj" fmla="val 15639"/>
            </a:avLst>
          </a:prstGeom>
          <a:solidFill>
            <a:srgbClr val="FFC00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858855" y="1993582"/>
            <a:ext cx="10298430" cy="4194810"/>
          </a:xfrm>
          <a:prstGeom prst="roundRect">
            <a:avLst>
              <a:gd name="adj" fmla="val 3288"/>
            </a:avLst>
          </a:pr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71931" y="680720"/>
            <a:ext cx="1320370" cy="6177515"/>
          </a:xfrm>
          <a:custGeom>
            <a:avLst/>
            <a:gdLst>
              <a:gd name="connsiteX0" fmla="*/ 689843 w 1320370"/>
              <a:gd name="connsiteY0" fmla="*/ 0 h 6177515"/>
              <a:gd name="connsiteX1" fmla="*/ 1320370 w 1320370"/>
              <a:gd name="connsiteY1" fmla="*/ 0 h 6177515"/>
              <a:gd name="connsiteX2" fmla="*/ 1320370 w 1320370"/>
              <a:gd name="connsiteY2" fmla="*/ 6177515 h 6177515"/>
              <a:gd name="connsiteX3" fmla="*/ 0 w 1320370"/>
              <a:gd name="connsiteY3" fmla="*/ 5220102 h 6177515"/>
              <a:gd name="connsiteX4" fmla="*/ 0 w 1320370"/>
              <a:gd name="connsiteY4" fmla="*/ 500212 h 6177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370" h="6177515">
                <a:moveTo>
                  <a:pt x="689843" y="0"/>
                </a:moveTo>
                <a:lnTo>
                  <a:pt x="1320370" y="0"/>
                </a:lnTo>
                <a:lnTo>
                  <a:pt x="1320370" y="6177515"/>
                </a:lnTo>
                <a:lnTo>
                  <a:pt x="0" y="5220102"/>
                </a:lnTo>
                <a:lnTo>
                  <a:pt x="0" y="500212"/>
                </a:lnTo>
                <a:close/>
              </a:path>
            </a:pathLst>
          </a:cu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-81409"/>
            <a:ext cx="2404811" cy="1691134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394050" y="227195"/>
            <a:ext cx="1616710" cy="1055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dirty="0" err="1" smtClean="0">
                <a:solidFill>
                  <a:schemeClr val="accent2">
                    <a:lumMod val="75000"/>
                  </a:schemeClr>
                </a:solidFill>
                <a:latin typeface="UVN Thang Vu" panose="03090702030407020404" pitchFamily="66" charset="0"/>
                <a:ea typeface="字魂131号-酷乐潮玩体" panose="00000500000000000000" pitchFamily="2" charset="-122"/>
                <a:sym typeface="+mn-ea"/>
              </a:rPr>
              <a:t>Câu</a:t>
            </a:r>
            <a:r>
              <a:rPr lang="en-US" altLang="zh-CN" sz="4800" dirty="0" smtClean="0">
                <a:solidFill>
                  <a:schemeClr val="accent2">
                    <a:lumMod val="75000"/>
                  </a:schemeClr>
                </a:solidFill>
                <a:latin typeface="UVN Thang Vu" panose="03090702030407020404" pitchFamily="66" charset="0"/>
                <a:ea typeface="字魂131号-酷乐潮玩体" panose="00000500000000000000" pitchFamily="2" charset="-122"/>
                <a:sym typeface="+mn-ea"/>
              </a:rPr>
              <a:t> 1</a:t>
            </a:r>
            <a:endParaRPr kumimoji="0" lang="zh-CN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UVN Thang Vu" panose="03090702030407020404" pitchFamily="66" charset="0"/>
              <a:ea typeface="字魂131号-酷乐潮玩体" panose="00000500000000000000" pitchFamily="2" charset="-122"/>
              <a:sym typeface="+mn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87758" y="567710"/>
            <a:ext cx="6645071" cy="769441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Flowchart: Process 1"/>
          <p:cNvSpPr/>
          <p:nvPr/>
        </p:nvSpPr>
        <p:spPr>
          <a:xfrm>
            <a:off x="1382486" y="2264229"/>
            <a:ext cx="9579428" cy="566057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Process 10"/>
          <p:cNvSpPr/>
          <p:nvPr/>
        </p:nvSpPr>
        <p:spPr>
          <a:xfrm>
            <a:off x="1337495" y="2841172"/>
            <a:ext cx="8957192" cy="566057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Process 12"/>
          <p:cNvSpPr/>
          <p:nvPr/>
        </p:nvSpPr>
        <p:spPr>
          <a:xfrm>
            <a:off x="1431697" y="3831091"/>
            <a:ext cx="9635788" cy="566057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Process 13"/>
          <p:cNvSpPr/>
          <p:nvPr/>
        </p:nvSpPr>
        <p:spPr>
          <a:xfrm>
            <a:off x="1382486" y="4454836"/>
            <a:ext cx="4778828" cy="566057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Process 14"/>
          <p:cNvSpPr/>
          <p:nvPr/>
        </p:nvSpPr>
        <p:spPr>
          <a:xfrm>
            <a:off x="6248400" y="4443684"/>
            <a:ext cx="4819085" cy="566057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Process 15"/>
          <p:cNvSpPr/>
          <p:nvPr/>
        </p:nvSpPr>
        <p:spPr>
          <a:xfrm>
            <a:off x="1382487" y="5053579"/>
            <a:ext cx="1883228" cy="566057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58855" y="2159739"/>
            <a:ext cx="1011883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-"/>
              <a:defRPr/>
            </a:pP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>
              <a:defRPr/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 CHÍ MINH</a:t>
            </a:r>
            <a:endParaRPr lang="en-US" sz="20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-"/>
              <a:defRPr/>
            </a:pPr>
            <a:r>
              <a:rPr lang="en-US" sz="40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nỗi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niềm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phượng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phượng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>
              <a:defRPr/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XUÂN DIỆU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95734" y="405396"/>
            <a:ext cx="7882146" cy="144655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endParaRPr lang="en-US" sz="4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82486" y="2242457"/>
            <a:ext cx="4625584" cy="566057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382486" y="2881779"/>
            <a:ext cx="2623457" cy="566057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382486" y="3795362"/>
            <a:ext cx="5856514" cy="566057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248400" y="4432877"/>
            <a:ext cx="3069771" cy="566057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602767" y="405396"/>
            <a:ext cx="7553604" cy="144655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Flowchart: Process 9"/>
          <p:cNvSpPr/>
          <p:nvPr/>
        </p:nvSpPr>
        <p:spPr>
          <a:xfrm>
            <a:off x="751115" y="5661072"/>
            <a:ext cx="10477116" cy="1026704"/>
          </a:xfrm>
          <a:prstGeom prst="flowChartProcess">
            <a:avLst/>
          </a:prstGeom>
          <a:solidFill>
            <a:srgbClr val="31211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nl-NL" sz="28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 từ</a:t>
            </a:r>
            <a:r>
              <a:rPr lang="nl-NL" sz="2800" i="1" dirty="0">
                <a:latin typeface="Arial" panose="020B0604020202020204" pitchFamily="34" charset="0"/>
                <a:cs typeface="Arial" panose="020B0604020202020204" pitchFamily="34" charset="0"/>
              </a:rPr>
              <a:t>: (hoa phượng) hoặc </a:t>
            </a:r>
            <a:r>
              <a:rPr lang="nl-NL" sz="28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cụm danh từ </a:t>
            </a:r>
            <a:r>
              <a:rPr lang="nl-NL" sz="2800" i="1" dirty="0">
                <a:latin typeface="Arial" panose="020B0604020202020204" pitchFamily="34" charset="0"/>
                <a:cs typeface="Arial" panose="020B0604020202020204" pitchFamily="34" charset="0"/>
              </a:rPr>
              <a:t>(văn hoá nghệ thuật, anh chị em, vừa buồn mà lại vừa vui) tạo </a:t>
            </a:r>
            <a:r>
              <a:rPr lang="nl-NL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0121328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12" grpId="1" animBg="1"/>
      <p:bldP spid="22" grpId="1"/>
      <p:bldP spid="3" grpId="0" animBg="1"/>
      <p:bldP spid="3" grpId="1" animBg="1"/>
      <p:bldP spid="2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7" grpId="1" animBg="1"/>
      <p:bldP spid="9" grpId="0" animBg="1"/>
      <p:bldP spid="23" grpId="0" animBg="1"/>
      <p:bldP spid="24" grpId="0" animBg="1"/>
      <p:bldP spid="25" grpId="0" animBg="1"/>
      <p:bldP spid="26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/>
        </p:nvSpPr>
        <p:spPr>
          <a:xfrm>
            <a:off x="293913" y="1461135"/>
            <a:ext cx="11538857" cy="5255351"/>
          </a:xfrm>
          <a:prstGeom prst="roundRect">
            <a:avLst>
              <a:gd name="adj" fmla="val 911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字魂130号-快乐俏黑体"/>
              <a:cs typeface="+mn-cs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1050925" y="1609725"/>
            <a:ext cx="10298430" cy="4910818"/>
          </a:xfrm>
          <a:prstGeom prst="roundRect">
            <a:avLst>
              <a:gd name="adj" fmla="val 4326"/>
            </a:avLst>
          </a:pr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字魂130号-快乐俏黑体"/>
              <a:cs typeface="+mn-cs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71931" y="680720"/>
            <a:ext cx="1320370" cy="6177515"/>
          </a:xfrm>
          <a:custGeom>
            <a:avLst/>
            <a:gdLst>
              <a:gd name="connsiteX0" fmla="*/ 689843 w 1320370"/>
              <a:gd name="connsiteY0" fmla="*/ 0 h 6177515"/>
              <a:gd name="connsiteX1" fmla="*/ 1320370 w 1320370"/>
              <a:gd name="connsiteY1" fmla="*/ 0 h 6177515"/>
              <a:gd name="connsiteX2" fmla="*/ 1320370 w 1320370"/>
              <a:gd name="connsiteY2" fmla="*/ 6177515 h 6177515"/>
              <a:gd name="connsiteX3" fmla="*/ 0 w 1320370"/>
              <a:gd name="connsiteY3" fmla="*/ 5220102 h 6177515"/>
              <a:gd name="connsiteX4" fmla="*/ 0 w 1320370"/>
              <a:gd name="connsiteY4" fmla="*/ 500212 h 6177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370" h="6177515">
                <a:moveTo>
                  <a:pt x="689843" y="0"/>
                </a:moveTo>
                <a:lnTo>
                  <a:pt x="1320370" y="0"/>
                </a:lnTo>
                <a:lnTo>
                  <a:pt x="1320370" y="6177515"/>
                </a:lnTo>
                <a:lnTo>
                  <a:pt x="0" y="5220102"/>
                </a:lnTo>
                <a:lnTo>
                  <a:pt x="0" y="500212"/>
                </a:lnTo>
                <a:close/>
              </a:path>
            </a:pathLst>
          </a:cu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2628135"/>
            <a:ext cx="1320370" cy="6049928"/>
          </a:xfrm>
          <a:custGeom>
            <a:avLst/>
            <a:gdLst>
              <a:gd name="connsiteX0" fmla="*/ 0 w 1320370"/>
              <a:gd name="connsiteY0" fmla="*/ 0 h 6049928"/>
              <a:gd name="connsiteX1" fmla="*/ 513219 w 1320370"/>
              <a:gd name="connsiteY1" fmla="*/ 0 h 6049928"/>
              <a:gd name="connsiteX2" fmla="*/ 1320370 w 1320370"/>
              <a:gd name="connsiteY2" fmla="*/ 585273 h 6049928"/>
              <a:gd name="connsiteX3" fmla="*/ 1320370 w 1320370"/>
              <a:gd name="connsiteY3" fmla="*/ 5092516 h 6049928"/>
              <a:gd name="connsiteX4" fmla="*/ 0 w 1320370"/>
              <a:gd name="connsiteY4" fmla="*/ 6049928 h 6049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370" h="6049928">
                <a:moveTo>
                  <a:pt x="0" y="0"/>
                </a:moveTo>
                <a:lnTo>
                  <a:pt x="513219" y="0"/>
                </a:lnTo>
                <a:lnTo>
                  <a:pt x="1320370" y="585273"/>
                </a:lnTo>
                <a:lnTo>
                  <a:pt x="1320370" y="5092516"/>
                </a:lnTo>
                <a:lnTo>
                  <a:pt x="0" y="6049928"/>
                </a:lnTo>
                <a:close/>
              </a:path>
            </a:pathLst>
          </a:custGeom>
        </p:spPr>
      </p:pic>
      <p:pic>
        <p:nvPicPr>
          <p:cNvPr id="20" name="图片 20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0" y="-229999"/>
            <a:ext cx="2404811" cy="1691134"/>
          </a:xfrm>
          <a:prstGeom prst="rect">
            <a:avLst/>
          </a:prstGeom>
        </p:spPr>
      </p:pic>
      <p:sp>
        <p:nvSpPr>
          <p:cNvPr id="23" name="矩形 21"/>
          <p:cNvSpPr/>
          <p:nvPr/>
        </p:nvSpPr>
        <p:spPr>
          <a:xfrm>
            <a:off x="394050" y="-19367"/>
            <a:ext cx="1616710" cy="1055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dirty="0" err="1" smtClean="0">
                <a:solidFill>
                  <a:schemeClr val="accent2">
                    <a:lumMod val="75000"/>
                  </a:schemeClr>
                </a:solidFill>
                <a:latin typeface="UVN Thang Vu" panose="03090702030407020404" pitchFamily="66" charset="0"/>
                <a:ea typeface="字魂131号-酷乐潮玩体" panose="00000500000000000000" pitchFamily="2" charset="-122"/>
                <a:sym typeface="+mn-ea"/>
              </a:rPr>
              <a:t>Câu</a:t>
            </a:r>
            <a:r>
              <a:rPr lang="en-US" altLang="zh-CN" sz="4800" dirty="0" smtClean="0">
                <a:solidFill>
                  <a:schemeClr val="accent2">
                    <a:lumMod val="75000"/>
                  </a:schemeClr>
                </a:solidFill>
                <a:latin typeface="UVN Thang Vu" panose="03090702030407020404" pitchFamily="66" charset="0"/>
                <a:ea typeface="字魂131号-酷乐潮玩体" panose="00000500000000000000" pitchFamily="2" charset="-122"/>
                <a:sym typeface="+mn-ea"/>
              </a:rPr>
              <a:t> 2</a:t>
            </a:r>
            <a:endParaRPr kumimoji="0" lang="zh-CN" altLang="zh-CN" sz="4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UVN Thang Vu" panose="03090702030407020404" pitchFamily="66" charset="0"/>
              <a:ea typeface="字魂131号-酷乐潮玩体" panose="00000500000000000000" pitchFamily="2" charset="-122"/>
              <a:sym typeface="+mn-ea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295953" y="223262"/>
            <a:ext cx="96239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alt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4970879"/>
              </p:ext>
            </p:extLst>
          </p:nvPr>
        </p:nvGraphicFramePr>
        <p:xfrm>
          <a:off x="1369980" y="2799875"/>
          <a:ext cx="2193938" cy="2316480"/>
        </p:xfrm>
        <a:graphic>
          <a:graphicData uri="http://schemas.openxmlformats.org/drawingml/2006/table">
            <a:tbl>
              <a:tblPr firstRow="1" bandRow="1">
                <a:solidFill>
                  <a:srgbClr val="312114"/>
                </a:solidFill>
                <a:tableStyleId>{2D5ABB26-0587-4C30-8999-92F81FD0307C}</a:tableStyleId>
              </a:tblPr>
              <a:tblGrid>
                <a:gridCol w="2193938">
                  <a:extLst>
                    <a:ext uri="{9D8B030D-6E8A-4147-A177-3AD203B41FA5}">
                      <a16:colId xmlns:a16="http://schemas.microsoft.com/office/drawing/2014/main" val="21297008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Lan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098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466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giáo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4611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Trẻ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95620"/>
                  </a:ext>
                </a:extLst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4356006"/>
              </p:ext>
            </p:extLst>
          </p:nvPr>
        </p:nvGraphicFramePr>
        <p:xfrm>
          <a:off x="4604657" y="2799875"/>
          <a:ext cx="6536719" cy="2316480"/>
        </p:xfrm>
        <a:graphic>
          <a:graphicData uri="http://schemas.openxmlformats.org/drawingml/2006/table">
            <a:tbl>
              <a:tblPr firstRow="1" bandRow="1">
                <a:solidFill>
                  <a:srgbClr val="312114"/>
                </a:solidFill>
                <a:tableStyleId>{2D5ABB26-0587-4C30-8999-92F81FD0307C}</a:tableStyleId>
              </a:tblPr>
              <a:tblGrid>
                <a:gridCol w="6536719">
                  <a:extLst>
                    <a:ext uri="{9D8B030D-6E8A-4147-A177-3AD203B41FA5}">
                      <a16:colId xmlns:a16="http://schemas.microsoft.com/office/drawing/2014/main" val="21297008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tương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lai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đất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098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mẹ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hai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466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4611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vốn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quý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nhất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95620"/>
                  </a:ext>
                </a:extLst>
              </a:tr>
            </a:tbl>
          </a:graphicData>
        </a:graphic>
      </p:graphicFrame>
      <p:sp>
        <p:nvSpPr>
          <p:cNvPr id="27" name="Oval 26"/>
          <p:cNvSpPr/>
          <p:nvPr/>
        </p:nvSpPr>
        <p:spPr>
          <a:xfrm>
            <a:off x="2197063" y="2080908"/>
            <a:ext cx="539776" cy="59061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UVN Thang Vu" panose="03090702030407020404" pitchFamily="66" charset="0"/>
              </a:rPr>
              <a:t>A</a:t>
            </a:r>
          </a:p>
        </p:txBody>
      </p:sp>
      <p:sp>
        <p:nvSpPr>
          <p:cNvPr id="28" name="Oval 27"/>
          <p:cNvSpPr/>
          <p:nvPr/>
        </p:nvSpPr>
        <p:spPr>
          <a:xfrm>
            <a:off x="7727294" y="2080908"/>
            <a:ext cx="539776" cy="59061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UVN Thang Vu" panose="03090702030407020404" pitchFamily="66" charset="0"/>
              </a:rPr>
              <a:t>B</a:t>
            </a:r>
            <a:endParaRPr lang="en-US" sz="4400" dirty="0">
              <a:latin typeface="UVN Thang Vu" panose="03090702030407020404" pitchFamily="66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585159" y="3082970"/>
            <a:ext cx="1019498" cy="120600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585159" y="3685970"/>
            <a:ext cx="1019498" cy="120600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585159" y="3685970"/>
            <a:ext cx="1019498" cy="54020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3563918" y="3114369"/>
            <a:ext cx="1019498" cy="176328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410032223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12" grpId="1" animBg="1"/>
      <p:bldP spid="23" grpId="1"/>
      <p:bldP spid="23" grpId="2"/>
      <p:bldP spid="24" grpId="0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/>
        </p:nvSpPr>
        <p:spPr>
          <a:xfrm>
            <a:off x="293913" y="1461135"/>
            <a:ext cx="11538857" cy="5255351"/>
          </a:xfrm>
          <a:prstGeom prst="roundRect">
            <a:avLst>
              <a:gd name="adj" fmla="val 9117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字魂130号-快乐俏黑体"/>
              <a:cs typeface="+mn-cs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1050925" y="1609725"/>
            <a:ext cx="10298430" cy="4910818"/>
          </a:xfrm>
          <a:prstGeom prst="roundRect">
            <a:avLst>
              <a:gd name="adj" fmla="val 4326"/>
            </a:avLst>
          </a:pr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字魂130号-快乐俏黑体"/>
              <a:cs typeface="+mn-cs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71931" y="680720"/>
            <a:ext cx="1320370" cy="6177515"/>
          </a:xfrm>
          <a:custGeom>
            <a:avLst/>
            <a:gdLst>
              <a:gd name="connsiteX0" fmla="*/ 689843 w 1320370"/>
              <a:gd name="connsiteY0" fmla="*/ 0 h 6177515"/>
              <a:gd name="connsiteX1" fmla="*/ 1320370 w 1320370"/>
              <a:gd name="connsiteY1" fmla="*/ 0 h 6177515"/>
              <a:gd name="connsiteX2" fmla="*/ 1320370 w 1320370"/>
              <a:gd name="connsiteY2" fmla="*/ 6177515 h 6177515"/>
              <a:gd name="connsiteX3" fmla="*/ 0 w 1320370"/>
              <a:gd name="connsiteY3" fmla="*/ 5220102 h 6177515"/>
              <a:gd name="connsiteX4" fmla="*/ 0 w 1320370"/>
              <a:gd name="connsiteY4" fmla="*/ 500212 h 6177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370" h="6177515">
                <a:moveTo>
                  <a:pt x="689843" y="0"/>
                </a:moveTo>
                <a:lnTo>
                  <a:pt x="1320370" y="0"/>
                </a:lnTo>
                <a:lnTo>
                  <a:pt x="1320370" y="6177515"/>
                </a:lnTo>
                <a:lnTo>
                  <a:pt x="0" y="5220102"/>
                </a:lnTo>
                <a:lnTo>
                  <a:pt x="0" y="500212"/>
                </a:lnTo>
                <a:close/>
              </a:path>
            </a:pathLst>
          </a:cu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2628135"/>
            <a:ext cx="1320370" cy="6049928"/>
          </a:xfrm>
          <a:custGeom>
            <a:avLst/>
            <a:gdLst>
              <a:gd name="connsiteX0" fmla="*/ 0 w 1320370"/>
              <a:gd name="connsiteY0" fmla="*/ 0 h 6049928"/>
              <a:gd name="connsiteX1" fmla="*/ 513219 w 1320370"/>
              <a:gd name="connsiteY1" fmla="*/ 0 h 6049928"/>
              <a:gd name="connsiteX2" fmla="*/ 1320370 w 1320370"/>
              <a:gd name="connsiteY2" fmla="*/ 585273 h 6049928"/>
              <a:gd name="connsiteX3" fmla="*/ 1320370 w 1320370"/>
              <a:gd name="connsiteY3" fmla="*/ 5092516 h 6049928"/>
              <a:gd name="connsiteX4" fmla="*/ 0 w 1320370"/>
              <a:gd name="connsiteY4" fmla="*/ 6049928 h 6049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370" h="6049928">
                <a:moveTo>
                  <a:pt x="0" y="0"/>
                </a:moveTo>
                <a:lnTo>
                  <a:pt x="513219" y="0"/>
                </a:lnTo>
                <a:lnTo>
                  <a:pt x="1320370" y="585273"/>
                </a:lnTo>
                <a:lnTo>
                  <a:pt x="1320370" y="5092516"/>
                </a:lnTo>
                <a:lnTo>
                  <a:pt x="0" y="6049928"/>
                </a:lnTo>
                <a:close/>
              </a:path>
            </a:pathLst>
          </a:custGeom>
        </p:spPr>
      </p:pic>
      <p:pic>
        <p:nvPicPr>
          <p:cNvPr id="20" name="图片 20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0" y="-229999"/>
            <a:ext cx="2404811" cy="1691134"/>
          </a:xfrm>
          <a:prstGeom prst="rect">
            <a:avLst/>
          </a:prstGeom>
        </p:spPr>
      </p:pic>
      <p:sp>
        <p:nvSpPr>
          <p:cNvPr id="23" name="矩形 21"/>
          <p:cNvSpPr/>
          <p:nvPr/>
        </p:nvSpPr>
        <p:spPr>
          <a:xfrm>
            <a:off x="394050" y="-19367"/>
            <a:ext cx="1616710" cy="1055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dirty="0" err="1" smtClean="0">
                <a:solidFill>
                  <a:srgbClr val="0070C0"/>
                </a:solidFill>
                <a:latin typeface="UVN Thang Vu" panose="03090702030407020404" pitchFamily="66" charset="0"/>
                <a:ea typeface="字魂131号-酷乐潮玩体" panose="00000500000000000000" pitchFamily="2" charset="-122"/>
                <a:sym typeface="+mn-ea"/>
              </a:rPr>
              <a:t>Câu</a:t>
            </a:r>
            <a:r>
              <a:rPr lang="en-US" altLang="zh-CN" sz="4800" dirty="0" smtClean="0">
                <a:solidFill>
                  <a:srgbClr val="0070C0"/>
                </a:solidFill>
                <a:latin typeface="UVN Thang Vu" panose="03090702030407020404" pitchFamily="66" charset="0"/>
                <a:ea typeface="字魂131号-酷乐潮玩体" panose="00000500000000000000" pitchFamily="2" charset="-122"/>
                <a:sym typeface="+mn-ea"/>
              </a:rPr>
              <a:t> 3</a:t>
            </a:r>
            <a:endParaRPr kumimoji="0" lang="zh-CN" altLang="zh-CN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VN Thang Vu" panose="03090702030407020404" pitchFamily="66" charset="0"/>
              <a:ea typeface="字魂131号-酷乐潮玩体" panose="00000500000000000000" pitchFamily="2" charset="-122"/>
              <a:sym typeface="+mn-ea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295953" y="223262"/>
            <a:ext cx="90534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altLang="en-US" sz="3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3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altLang="en-US" sz="3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altLang="en-US" sz="3600" b="1" i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600" b="1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3600" b="1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alt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altLang="en-US" sz="3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3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altLang="en-US" sz="3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altLang="en-US" sz="3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en-US" sz="3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94097" y="2153650"/>
            <a:ext cx="961208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4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Bích</a:t>
            </a:r>
            <a:r>
              <a:rPr lang="en-US" sz="3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Vân</a:t>
            </a:r>
            <a:r>
              <a:rPr lang="en-US" sz="3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………………………………………</a:t>
            </a:r>
          </a:p>
          <a:p>
            <a:pPr>
              <a:lnSpc>
                <a:spcPct val="200000"/>
              </a:lnSpc>
            </a:pPr>
            <a:r>
              <a:rPr lang="en-US" sz="34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………………………………………………</a:t>
            </a:r>
          </a:p>
          <a:p>
            <a:pPr>
              <a:lnSpc>
                <a:spcPct val="200000"/>
              </a:lnSpc>
            </a:pPr>
            <a:r>
              <a:rPr lang="en-US" sz="34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3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sz="3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…………………………………………..</a:t>
            </a:r>
            <a:endParaRPr lang="en-US" sz="3400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93585" y="2422970"/>
            <a:ext cx="73273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3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dirty="0"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98185" y="3473257"/>
            <a:ext cx="73273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3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ta.</a:t>
            </a:r>
            <a:endParaRPr lang="en-US" sz="3400" dirty="0"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92620" y="4513446"/>
            <a:ext cx="73273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3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sz="3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3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en-US" sz="3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dirty="0"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3251699"/>
      </p:ext>
    </p:extLst>
  </p:cSld>
  <p:clrMapOvr>
    <a:masterClrMapping/>
  </p:clrMapOvr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23" grpId="0"/>
      <p:bldP spid="23" grpId="1"/>
      <p:bldP spid="24" grpId="0"/>
      <p:bldP spid="2" grpId="0"/>
      <p:bldP spid="4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9" name="Picture 5" descr="C:\Users\HP\Desktop\3799644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9400" r="90000">
                        <a14:foregroundMark x1="51100" y1="8056" x2="55200" y2="7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650" y="6527292"/>
            <a:ext cx="5245100" cy="566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HP\Desktop\1015341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34"/>
          <a:stretch/>
        </p:blipFill>
        <p:spPr bwMode="auto">
          <a:xfrm>
            <a:off x="-1100504" y="-1695449"/>
            <a:ext cx="16326766" cy="1135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ô 6"/>
          <p:cNvSpPr/>
          <p:nvPr/>
        </p:nvSpPr>
        <p:spPr>
          <a:xfrm>
            <a:off x="527920" y="1714500"/>
            <a:ext cx="2234330" cy="2077184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Mang Tre" panose="00000400000000000000" pitchFamily="2" charset="0"/>
              </a:rPr>
              <a:t>Giải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N Mang Tre" panose="00000400000000000000" pitchFamily="2" charset="0"/>
            </a:endParaRPr>
          </a:p>
        </p:txBody>
      </p:sp>
      <p:sp>
        <p:nvSpPr>
          <p:cNvPr id="10" name="ô 10"/>
          <p:cNvSpPr/>
          <p:nvPr/>
        </p:nvSpPr>
        <p:spPr>
          <a:xfrm>
            <a:off x="3595779" y="1714501"/>
            <a:ext cx="2043021" cy="2077183"/>
          </a:xfrm>
          <a:prstGeom prst="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Mang Tre" panose="00000400000000000000" pitchFamily="2" charset="0"/>
              </a:rPr>
              <a:t>Cứu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N Mang Tre" panose="00000400000000000000" pitchFamily="2" charset="0"/>
            </a:endParaRPr>
          </a:p>
        </p:txBody>
      </p:sp>
      <p:sp>
        <p:nvSpPr>
          <p:cNvPr id="11" name="ô 9"/>
          <p:cNvSpPr/>
          <p:nvPr/>
        </p:nvSpPr>
        <p:spPr>
          <a:xfrm>
            <a:off x="9410700" y="1714502"/>
            <a:ext cx="2349500" cy="2077184"/>
          </a:xfrm>
          <a:prstGeom prst="rect">
            <a:avLst/>
          </a:prstGeom>
          <a:solidFill>
            <a:srgbClr val="00B050"/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Mang Tre" panose="00000400000000000000" pitchFamily="2" charset="0"/>
              </a:rPr>
              <a:t>Xanh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N Mang Tre" panose="00000400000000000000" pitchFamily="2" charset="0"/>
            </a:endParaRPr>
          </a:p>
        </p:txBody>
      </p:sp>
      <p:sp>
        <p:nvSpPr>
          <p:cNvPr id="12" name="ô 11"/>
          <p:cNvSpPr/>
          <p:nvPr/>
        </p:nvSpPr>
        <p:spPr>
          <a:xfrm>
            <a:off x="6345329" y="1714501"/>
            <a:ext cx="2493871" cy="2077183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Mang Tre" panose="00000400000000000000" pitchFamily="2" charset="0"/>
              </a:rPr>
              <a:t>Rừng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N Mang Tre" panose="00000400000000000000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878479" y="4591050"/>
            <a:ext cx="2713785" cy="97154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30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3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9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5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1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 descr="C:\Users\HP\Desktop\3000909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18"/>
          <a:stretch/>
        </p:blipFill>
        <p:spPr bwMode="auto">
          <a:xfrm>
            <a:off x="0" y="-1596722"/>
            <a:ext cx="12401550" cy="858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54874" y="3028950"/>
            <a:ext cx="7755674" cy="3962402"/>
          </a:xfrm>
          <a:prstGeom prst="rect">
            <a:avLst/>
          </a:prstGeom>
        </p:spPr>
      </p:pic>
      <p:pic>
        <p:nvPicPr>
          <p:cNvPr id="2052" name="Picture 4" descr="C:\Users\HP\Desktop\38376747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6" b="90000" l="8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697314"/>
            <a:ext cx="4286250" cy="46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1295400" y="1409700"/>
            <a:ext cx="6172200" cy="2906864"/>
          </a:xfrm>
          <a:prstGeom prst="wedgeRoundRectCallout">
            <a:avLst>
              <a:gd name="adj1" fmla="val 58283"/>
              <a:gd name="adj2" fmla="val 32813"/>
              <a:gd name="adj3" fmla="val 16667"/>
            </a:avLst>
          </a:prstGeom>
          <a:solidFill>
            <a:srgbClr val="DC6A24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nay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kẹt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39294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xit" presetSubtype="2" ac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3914" y="2503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HẢO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07197" y="648866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HẢO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07196" y="43503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HẢO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6600" y="2503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HẢO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920" y="477665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125" y1="55370" x2="13646" y2="5093"/>
                        <a14:foregroundMark x1="365" y1="37315" x2="2240" y2="0"/>
                        <a14:foregroundMark x1="2500" y1="1296" x2="34271" y2="0"/>
                        <a14:foregroundMark x1="12865" y1="4907" x2="29010" y2="24444"/>
                        <a14:foregroundMark x1="19896" y1="1111" x2="35260" y2="9815"/>
                        <a14:foregroundMark x1="12396" y1="16481" x2="28646" y2="35093"/>
                        <a14:foregroundMark x1="19740" y1="9352" x2="31615" y2="13148"/>
                        <a14:foregroundMark x1="32865" y1="7315" x2="38750" y2="185"/>
                        <a14:foregroundMark x1="8229" y1="42037" x2="20000" y2="53796"/>
                        <a14:foregroundMark x1="23021" y1="25370" x2="18385" y2="52407"/>
                        <a14:foregroundMark x1="990" y1="47593" x2="4271" y2="58241"/>
                        <a14:foregroundMark x1="27604" y1="32407" x2="26771" y2="54444"/>
                        <a14:foregroundMark x1="2135" y1="83333" x2="4271" y2="96481"/>
                        <a14:foregroundMark x1="729" y1="80185" x2="1510" y2="98889"/>
                        <a14:foregroundMark x1="98854" y1="83981" x2="99375" y2="97778"/>
                        <a14:foregroundMark x1="80104" y1="2407" x2="96615" y2="7130"/>
                        <a14:foregroundMark x1="74375" y1="4444" x2="97604" y2="30463"/>
                        <a14:foregroundMark x1="71146" y1="4630" x2="84271" y2="36852"/>
                        <a14:foregroundMark x1="81771" y1="10648" x2="78646" y2="53981"/>
                        <a14:foregroundMark x1="74375" y1="6481" x2="79271" y2="18889"/>
                        <a14:foregroundMark x1="86510" y1="9815" x2="98021" y2="19815"/>
                        <a14:foregroundMark x1="97760" y1="2222" x2="99896" y2="5093"/>
                        <a14:foregroundMark x1="96510" y1="13519" x2="99271" y2="11759"/>
                        <a14:foregroundMark x1="91146" y1="22685" x2="86875" y2="55556"/>
                        <a14:foregroundMark x1="88854" y1="46481" x2="99375" y2="53981"/>
                        <a14:foregroundMark x1="89896" y1="31111" x2="96510" y2="49074"/>
                        <a14:foregroundMark x1="91250" y1="24907" x2="99375" y2="42037"/>
                        <a14:foregroundMark x1="16250" y1="8704" x2="15625" y2="21759"/>
                        <a14:foregroundMark x1="38646" y1="45370" x2="60000" y2="51296"/>
                        <a14:foregroundMark x1="41250" y1="43148" x2="54010" y2="43981"/>
                        <a14:foregroundMark x1="42865" y1="48889" x2="46875" y2="52870"/>
                        <a14:foregroundMark x1="44010" y1="46204" x2="48750" y2="48889"/>
                        <a14:foregroundMark x1="41979" y1="44259" x2="47396" y2="47130"/>
                        <a14:foregroundMark x1="49375" y1="46019" x2="58021" y2="45741"/>
                        <a14:foregroundMark x1="44115" y1="44259" x2="50000" y2="50185"/>
                        <a14:backgroundMark x1="41354" y1="43519" x2="50885" y2="49074"/>
                        <a14:backgroundMark x1="51615" y1="42407" x2="55000" y2="50463"/>
                        <a14:backgroundMark x1="44896" y1="52870" x2="46146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99" y="4251960"/>
            <a:ext cx="3990559" cy="2808711"/>
          </a:xfrm>
          <a:prstGeom prst="rect">
            <a:avLst/>
          </a:prstGeom>
        </p:spPr>
      </p:pic>
      <p:pic>
        <p:nvPicPr>
          <p:cNvPr id="2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352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7" t="22182" r="51523" b="62818"/>
          <a:stretch/>
        </p:blipFill>
        <p:spPr bwMode="auto">
          <a:xfrm>
            <a:off x="8939207" y="2585877"/>
            <a:ext cx="3314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310022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65769" l="517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72" t="35323" b="44677"/>
          <a:stretch/>
        </p:blipFill>
        <p:spPr bwMode="auto">
          <a:xfrm>
            <a:off x="11222305" y="2320811"/>
            <a:ext cx="1031602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077" b="53590" l="2700" r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100" r="50000" b="46559"/>
          <a:stretch/>
        </p:blipFill>
        <p:spPr bwMode="auto">
          <a:xfrm>
            <a:off x="8306797" y="2913864"/>
            <a:ext cx="4396154" cy="91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677" r="55068" b="33005"/>
          <a:stretch/>
        </p:blipFill>
        <p:spPr bwMode="auto">
          <a:xfrm>
            <a:off x="7803823" y="3131601"/>
            <a:ext cx="3950524" cy="84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6563722" y="2646466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995031" y="-2209800"/>
            <a:ext cx="3486150" cy="756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78328" y="2612433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196132" y="30066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83085" y="264646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363448" y="619703"/>
            <a:ext cx="3486150" cy="339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453057" y="2053813"/>
            <a:ext cx="3486150" cy="164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616683" y="3300129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369199" y="-404974"/>
            <a:ext cx="3486150" cy="4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939207" y="2236250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23208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84803" y="660326"/>
            <a:ext cx="11069543" cy="1349261"/>
          </a:xfrm>
          <a:prstGeom prst="rect">
            <a:avLst/>
          </a:prstGeom>
          <a:solidFill>
            <a:srgbClr val="DC6A24">
              <a:alpha val="8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1-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 do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07771" y="2344357"/>
            <a:ext cx="3840480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307770" y="3371325"/>
            <a:ext cx="3840480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617652" y="2344729"/>
            <a:ext cx="3840480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617652" y="3390747"/>
            <a:ext cx="3840480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81" name="Picture 9" descr="C:\Users\HP\Desktop\3602905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33" b="90000" l="6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5441" y="3697416"/>
            <a:ext cx="2413728" cy="260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67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-0.02683 -0.03473 C -0.0323 -0.04237 -0.0405 -0.04607 -0.04909 -0.04607 C -0.05899 -0.04607 -0.06693 -0.04237 -0.0724 -0.03473 L -0.09844 4.44444E-6 " pathEditMode="relative" rAng="0" ptsTypes="FffFF">
                                      <p:cBhvr>
                                        <p:cTn id="59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3 3.33333E-6 L -0.59531 0.0138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44" y="69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48906 0.0166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53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31 0.01389 L -0.66276 -0.03333 C -0.67669 -0.04259 -0.69778 -0.0493 -0.71966 -0.0493 C -0.74453 -0.0493 -0.76471 -0.04259 -0.77864 -0.03333 L -0.84531 0.01389 " pathEditMode="relative" rAng="0" ptsTypes="FffFF">
                                      <p:cBhvr>
                                        <p:cTn id="67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42" grpId="0" animBg="1"/>
      <p:bldP spid="43" grpId="0" animBg="1"/>
      <p:bldP spid="43" grpId="1" animBg="1"/>
      <p:bldP spid="44" grpId="0" animBg="1"/>
      <p:bldP spid="4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3914" y="2503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HẢO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07197" y="648866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HẢO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07196" y="43503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HẢO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6600" y="250371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6 DeathRattle BB" pitchFamily="2" charset="0"/>
                <a:ea typeface="+mn-ea"/>
                <a:cs typeface="+mn-cs"/>
              </a:rPr>
              <a:t>HẢO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920" y="4776651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6 DeathRattle BB" pitchFamily="2" charset="0"/>
                <a:ea typeface="+mn-ea"/>
                <a:cs typeface="+mn-cs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125" y1="55370" x2="13646" y2="5093"/>
                        <a14:foregroundMark x1="365" y1="37315" x2="2240" y2="0"/>
                        <a14:foregroundMark x1="2500" y1="1296" x2="34271" y2="0"/>
                        <a14:foregroundMark x1="12865" y1="4907" x2="29010" y2="24444"/>
                        <a14:foregroundMark x1="19896" y1="1111" x2="35260" y2="9815"/>
                        <a14:foregroundMark x1="12396" y1="16481" x2="28646" y2="35093"/>
                        <a14:foregroundMark x1="19740" y1="9352" x2="31615" y2="13148"/>
                        <a14:foregroundMark x1="32865" y1="7315" x2="38750" y2="185"/>
                        <a14:foregroundMark x1="8229" y1="42037" x2="20000" y2="53796"/>
                        <a14:foregroundMark x1="23021" y1="25370" x2="18385" y2="52407"/>
                        <a14:foregroundMark x1="990" y1="47593" x2="4271" y2="58241"/>
                        <a14:foregroundMark x1="27604" y1="32407" x2="26771" y2="54444"/>
                        <a14:foregroundMark x1="2135" y1="83333" x2="4271" y2="96481"/>
                        <a14:foregroundMark x1="729" y1="80185" x2="1510" y2="98889"/>
                        <a14:foregroundMark x1="98854" y1="83981" x2="99375" y2="97778"/>
                        <a14:foregroundMark x1="80104" y1="2407" x2="96615" y2="7130"/>
                        <a14:foregroundMark x1="74375" y1="4444" x2="97604" y2="30463"/>
                        <a14:foregroundMark x1="71146" y1="4630" x2="84271" y2="36852"/>
                        <a14:foregroundMark x1="81771" y1="10648" x2="78646" y2="53981"/>
                        <a14:foregroundMark x1="74375" y1="6481" x2="79271" y2="18889"/>
                        <a14:foregroundMark x1="86510" y1="9815" x2="98021" y2="19815"/>
                        <a14:foregroundMark x1="97760" y1="2222" x2="99896" y2="5093"/>
                        <a14:foregroundMark x1="96510" y1="13519" x2="99271" y2="11759"/>
                        <a14:foregroundMark x1="91146" y1="22685" x2="86875" y2="55556"/>
                        <a14:foregroundMark x1="88854" y1="46481" x2="99375" y2="53981"/>
                        <a14:foregroundMark x1="89896" y1="31111" x2="96510" y2="49074"/>
                        <a14:foregroundMark x1="91250" y1="24907" x2="99375" y2="42037"/>
                        <a14:foregroundMark x1="16250" y1="8704" x2="15625" y2="21759"/>
                        <a14:foregroundMark x1="38646" y1="45370" x2="60000" y2="51296"/>
                        <a14:foregroundMark x1="41250" y1="43148" x2="54010" y2="43981"/>
                        <a14:foregroundMark x1="42865" y1="48889" x2="46875" y2="52870"/>
                        <a14:foregroundMark x1="44010" y1="46204" x2="48750" y2="48889"/>
                        <a14:foregroundMark x1="41979" y1="44259" x2="47396" y2="47130"/>
                        <a14:foregroundMark x1="49375" y1="46019" x2="58021" y2="45741"/>
                        <a14:foregroundMark x1="44115" y1="44259" x2="50000" y2="50185"/>
                        <a14:backgroundMark x1="41354" y1="43519" x2="50885" y2="49074"/>
                        <a14:backgroundMark x1="51615" y1="42407" x2="55000" y2="50463"/>
                        <a14:backgroundMark x1="44896" y1="52870" x2="46146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352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7" t="22182" r="51523" b="62818"/>
          <a:stretch/>
        </p:blipFill>
        <p:spPr bwMode="auto">
          <a:xfrm>
            <a:off x="8939207" y="2585877"/>
            <a:ext cx="3314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310022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65769" l="517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72" t="35323" b="44677"/>
          <a:stretch/>
        </p:blipFill>
        <p:spPr bwMode="auto">
          <a:xfrm>
            <a:off x="11222305" y="2320811"/>
            <a:ext cx="1031602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077" b="53590" l="2700" r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100" r="50000" b="46559"/>
          <a:stretch/>
        </p:blipFill>
        <p:spPr bwMode="auto">
          <a:xfrm>
            <a:off x="8306797" y="2913864"/>
            <a:ext cx="4396154" cy="91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677" r="55068" b="33005"/>
          <a:stretch/>
        </p:blipFill>
        <p:spPr bwMode="auto">
          <a:xfrm>
            <a:off x="7803823" y="3131601"/>
            <a:ext cx="3950524" cy="84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6563722" y="2646466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995031" y="-2209800"/>
            <a:ext cx="3486150" cy="756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78328" y="2612433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196132" y="30066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83085" y="264646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363448" y="619703"/>
            <a:ext cx="3486150" cy="339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453057" y="2053813"/>
            <a:ext cx="3486150" cy="164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616683" y="3300129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369199" y="-404974"/>
            <a:ext cx="3486150" cy="4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939207" y="2236250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23208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736616" y="660326"/>
            <a:ext cx="5969943" cy="1349261"/>
          </a:xfrm>
          <a:prstGeom prst="rect">
            <a:avLst/>
          </a:prstGeom>
          <a:solidFill>
            <a:srgbClr val="DC6A24">
              <a:alpha val="8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2-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32278" y="3541338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963684" y="3540093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926083" y="2344729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764195" y="2382659"/>
            <a:ext cx="2799527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Ai?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Content Placeholder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99" y="4251960"/>
            <a:ext cx="3990559" cy="2808711"/>
          </a:xfrm>
          <a:prstGeom prst="rect">
            <a:avLst/>
          </a:prstGeom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19772" y="4776651"/>
            <a:ext cx="843132" cy="130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9" descr="C:\Users\HP\Desktop\3602905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33" b="90000" l="6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55" y="2525140"/>
            <a:ext cx="2413728" cy="260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28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-0.02682 -0.03472 C -0.03229 -0.04236 -0.04049 -0.04606 -0.04909 -0.04606 C -0.05898 -0.04606 -0.06693 -0.04236 -0.0724 -0.03472 L -0.09844 -1.85185E-6 " pathEditMode="relative" rAng="0" ptsTypes="FffFF">
                                      <p:cBhvr>
                                        <p:cTn id="5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3 3.33333E-6 L -0.59531 0.0138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44" y="69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48906 0.0166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53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31 0.01389 L -0.66276 -0.03333 C -0.67669 -0.04259 -0.69778 -0.0493 -0.71966 -0.0493 C -0.74453 -0.0493 -0.76471 -0.04259 -0.77864 -0.03333 L -0.84531 0.01389 " pathEditMode="relative" rAng="0" ptsTypes="FffFF">
                                      <p:cBhvr>
                                        <p:cTn id="6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42" grpId="0" animBg="1"/>
      <p:bldP spid="43" grpId="0" animBg="1"/>
      <p:bldP spid="43" grpId="1" animBg="1"/>
      <p:bldP spid="44" grpId="0" animBg="1"/>
      <p:bldP spid="4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07393B6B-7628-4FFA-B66C-8B3C328C49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197252F-5CE3-4AE8-9AC9-837CFC57F3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9" t="3227" r="11348" b="6048"/>
          <a:stretch/>
        </p:blipFill>
        <p:spPr>
          <a:xfrm>
            <a:off x="274320" y="0"/>
            <a:ext cx="11917680" cy="6858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88BB890-DB16-4C2A-8C16-AE9FD3F0E4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567" y="-167640"/>
            <a:ext cx="6702929" cy="748047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0CCC43E-3DE6-453B-87A4-C4A8AE0FDC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38" t="58026" r="19562" b="10585"/>
          <a:stretch/>
        </p:blipFill>
        <p:spPr>
          <a:xfrm>
            <a:off x="614997" y="5237513"/>
            <a:ext cx="2202755" cy="162048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7C54BDA-6799-4A14-B1D6-F51BA71A05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1258" y="97986"/>
            <a:ext cx="1435273" cy="114300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1913DA5-2E01-4990-A90A-59D001D844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982620">
            <a:off x="461871" y="4140745"/>
            <a:ext cx="793138" cy="89270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007461" y="1657856"/>
            <a:ext cx="37102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ln w="285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DF8873"/>
                </a:solidFill>
                <a:latin typeface="UTM Thanh Nhac TL" panose="02040603050506020204" pitchFamily="18" charset="0"/>
              </a:rPr>
              <a:t>1</a:t>
            </a:r>
          </a:p>
          <a:p>
            <a:pPr algn="ctr"/>
            <a:r>
              <a:rPr lang="en-US" sz="7200" dirty="0" smtClean="0">
                <a:ln w="285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DF8873"/>
                </a:solidFill>
                <a:latin typeface="UTM Thanh Nhac TL" panose="02040603050506020204" pitchFamily="18" charset="0"/>
              </a:rPr>
              <a:t>KHỞI ĐỘNG</a:t>
            </a:r>
            <a:endParaRPr lang="en-US" sz="7200" dirty="0"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DF8873"/>
              </a:solidFill>
              <a:latin typeface="UTM Thanh Nhac TL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84273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3914" y="2503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HẢO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07197" y="648866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HẢO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07196" y="43503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HẢO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6600" y="2503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HẢO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920" y="477665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125" y1="55370" x2="13646" y2="5093"/>
                        <a14:foregroundMark x1="365" y1="37315" x2="2240" y2="0"/>
                        <a14:foregroundMark x1="2500" y1="1296" x2="34271" y2="0"/>
                        <a14:foregroundMark x1="12865" y1="4907" x2="29010" y2="24444"/>
                        <a14:foregroundMark x1="19896" y1="1111" x2="35260" y2="9815"/>
                        <a14:foregroundMark x1="12396" y1="16481" x2="28646" y2="35093"/>
                        <a14:foregroundMark x1="19740" y1="9352" x2="31615" y2="13148"/>
                        <a14:foregroundMark x1="32865" y1="7315" x2="38750" y2="185"/>
                        <a14:foregroundMark x1="8229" y1="42037" x2="20000" y2="53796"/>
                        <a14:foregroundMark x1="23021" y1="25370" x2="18385" y2="52407"/>
                        <a14:foregroundMark x1="990" y1="47593" x2="4271" y2="58241"/>
                        <a14:foregroundMark x1="27604" y1="32407" x2="26771" y2="54444"/>
                        <a14:foregroundMark x1="2135" y1="83333" x2="4271" y2="96481"/>
                        <a14:foregroundMark x1="729" y1="80185" x2="1510" y2="98889"/>
                        <a14:foregroundMark x1="98854" y1="83981" x2="99375" y2="97778"/>
                        <a14:foregroundMark x1="80104" y1="2407" x2="96615" y2="7130"/>
                        <a14:foregroundMark x1="74375" y1="4444" x2="97604" y2="30463"/>
                        <a14:foregroundMark x1="71146" y1="4630" x2="84271" y2="36852"/>
                        <a14:foregroundMark x1="81771" y1="10648" x2="78646" y2="53981"/>
                        <a14:foregroundMark x1="74375" y1="6481" x2="79271" y2="18889"/>
                        <a14:foregroundMark x1="86510" y1="9815" x2="98021" y2="19815"/>
                        <a14:foregroundMark x1="97760" y1="2222" x2="99896" y2="5093"/>
                        <a14:foregroundMark x1="96510" y1="13519" x2="99271" y2="11759"/>
                        <a14:foregroundMark x1="91146" y1="22685" x2="86875" y2="55556"/>
                        <a14:foregroundMark x1="88854" y1="46481" x2="99375" y2="53981"/>
                        <a14:foregroundMark x1="89896" y1="31111" x2="96510" y2="49074"/>
                        <a14:foregroundMark x1="91250" y1="24907" x2="99375" y2="42037"/>
                        <a14:foregroundMark x1="16250" y1="8704" x2="15625" y2="21759"/>
                        <a14:foregroundMark x1="38646" y1="45370" x2="60000" y2="51296"/>
                        <a14:foregroundMark x1="41250" y1="43148" x2="54010" y2="43981"/>
                        <a14:foregroundMark x1="42865" y1="48889" x2="46875" y2="52870"/>
                        <a14:foregroundMark x1="44010" y1="46204" x2="48750" y2="48889"/>
                        <a14:foregroundMark x1="41979" y1="44259" x2="47396" y2="47130"/>
                        <a14:foregroundMark x1="49375" y1="46019" x2="58021" y2="45741"/>
                        <a14:foregroundMark x1="44115" y1="44259" x2="50000" y2="50185"/>
                        <a14:backgroundMark x1="41354" y1="43519" x2="50885" y2="49074"/>
                        <a14:backgroundMark x1="51615" y1="42407" x2="55000" y2="50463"/>
                        <a14:backgroundMark x1="44896" y1="52870" x2="46146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352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7" t="22182" r="51523" b="62818"/>
          <a:stretch/>
        </p:blipFill>
        <p:spPr bwMode="auto">
          <a:xfrm>
            <a:off x="8939207" y="2585877"/>
            <a:ext cx="3314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310022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65769" l="517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72" t="35323" b="44677"/>
          <a:stretch/>
        </p:blipFill>
        <p:spPr bwMode="auto">
          <a:xfrm>
            <a:off x="11222305" y="2320811"/>
            <a:ext cx="1031602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077" b="53590" l="2700" r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100" r="50000" b="46559"/>
          <a:stretch/>
        </p:blipFill>
        <p:spPr bwMode="auto">
          <a:xfrm>
            <a:off x="8306797" y="2913864"/>
            <a:ext cx="4396154" cy="91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677" r="55068" b="33005"/>
          <a:stretch/>
        </p:blipFill>
        <p:spPr bwMode="auto">
          <a:xfrm>
            <a:off x="7803823" y="3131601"/>
            <a:ext cx="3950524" cy="84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6563722" y="2646466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995031" y="-2209800"/>
            <a:ext cx="3486150" cy="756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78328" y="2612433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196132" y="30066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83085" y="264646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363448" y="619703"/>
            <a:ext cx="3486150" cy="339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453057" y="2053813"/>
            <a:ext cx="3486150" cy="164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616683" y="3300129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369199" y="-404974"/>
            <a:ext cx="3486150" cy="4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939207" y="2236250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23208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970314" y="660326"/>
            <a:ext cx="9474975" cy="1349261"/>
          </a:xfrm>
          <a:prstGeom prst="rect">
            <a:avLst/>
          </a:prstGeom>
          <a:solidFill>
            <a:srgbClr val="DC6A24">
              <a:alpha val="8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r>
              <a:rPr lang="en-US" sz="3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Nẵng</a:t>
            </a:r>
            <a:r>
              <a:rPr lang="en-US" sz="3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3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3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3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ương</a:t>
            </a:r>
            <a:r>
              <a:rPr lang="en-US" sz="3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85196" y="3300129"/>
            <a:ext cx="4217486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585195" y="2234908"/>
            <a:ext cx="4217486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Nẵng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054169" y="2257325"/>
            <a:ext cx="4217486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062697" y="3303343"/>
            <a:ext cx="4217486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Content Placeholder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99" y="4251960"/>
            <a:ext cx="3990559" cy="2808711"/>
          </a:xfrm>
          <a:prstGeom prst="rect">
            <a:avLst/>
          </a:prstGeom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19771" y="4766307"/>
            <a:ext cx="1034576" cy="111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9" descr="C:\Users\HP\Desktop\3602905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33" b="90000" l="6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55" y="2525140"/>
            <a:ext cx="2413728" cy="260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120" y="3692412"/>
            <a:ext cx="872772" cy="134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1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-0.02682 -0.03472 C -0.03229 -0.04236 -0.04049 -0.04606 -0.04909 -0.04606 C -0.05898 -0.04606 -0.06693 -0.04236 -0.0724 -0.03472 L -0.09844 -1.85185E-6 " pathEditMode="relative" rAng="0" ptsTypes="FffFF">
                                      <p:cBhvr>
                                        <p:cTn id="5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3 3.33333E-6 L -0.59531 0.0138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44" y="69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48906 0.0166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53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31 0.01389 L -0.66276 -0.03333 C -0.67669 -0.04259 -0.69778 -0.0493 -0.71966 -0.0493 C -0.74453 -0.0493 -0.76471 -0.04259 -0.77864 -0.03333 L -0.84531 0.01389 " pathEditMode="relative" rAng="0" ptsTypes="FffFF">
                                      <p:cBhvr>
                                        <p:cTn id="6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42" grpId="0" animBg="1"/>
      <p:bldP spid="43" grpId="0" animBg="1"/>
      <p:bldP spid="43" grpId="1" animBg="1"/>
      <p:bldP spid="44" grpId="0" animBg="1"/>
      <p:bldP spid="4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3914" y="2503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HẢO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07197" y="648866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HẢO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07196" y="43503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HẢO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6600" y="25037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HẢO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920" y="477665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HẢO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125" y1="55370" x2="13646" y2="5093"/>
                        <a14:foregroundMark x1="365" y1="37315" x2="2240" y2="0"/>
                        <a14:foregroundMark x1="2500" y1="1296" x2="34271" y2="0"/>
                        <a14:foregroundMark x1="12865" y1="4907" x2="29010" y2="24444"/>
                        <a14:foregroundMark x1="19896" y1="1111" x2="35260" y2="9815"/>
                        <a14:foregroundMark x1="12396" y1="16481" x2="28646" y2="35093"/>
                        <a14:foregroundMark x1="19740" y1="9352" x2="31615" y2="13148"/>
                        <a14:foregroundMark x1="32865" y1="7315" x2="38750" y2="185"/>
                        <a14:foregroundMark x1="8229" y1="42037" x2="20000" y2="53796"/>
                        <a14:foregroundMark x1="23021" y1="25370" x2="18385" y2="52407"/>
                        <a14:foregroundMark x1="990" y1="47593" x2="4271" y2="58241"/>
                        <a14:foregroundMark x1="27604" y1="32407" x2="26771" y2="54444"/>
                        <a14:foregroundMark x1="2135" y1="83333" x2="4271" y2="96481"/>
                        <a14:foregroundMark x1="729" y1="80185" x2="1510" y2="98889"/>
                        <a14:foregroundMark x1="98854" y1="83981" x2="99375" y2="97778"/>
                        <a14:foregroundMark x1="80104" y1="2407" x2="96615" y2="7130"/>
                        <a14:foregroundMark x1="74375" y1="4444" x2="97604" y2="30463"/>
                        <a14:foregroundMark x1="71146" y1="4630" x2="84271" y2="36852"/>
                        <a14:foregroundMark x1="81771" y1="10648" x2="78646" y2="53981"/>
                        <a14:foregroundMark x1="74375" y1="6481" x2="79271" y2="18889"/>
                        <a14:foregroundMark x1="86510" y1="9815" x2="98021" y2="19815"/>
                        <a14:foregroundMark x1="97760" y1="2222" x2="99896" y2="5093"/>
                        <a14:foregroundMark x1="96510" y1="13519" x2="99271" y2="11759"/>
                        <a14:foregroundMark x1="91146" y1="22685" x2="86875" y2="55556"/>
                        <a14:foregroundMark x1="88854" y1="46481" x2="99375" y2="53981"/>
                        <a14:foregroundMark x1="89896" y1="31111" x2="96510" y2="49074"/>
                        <a14:foregroundMark x1="91250" y1="24907" x2="99375" y2="42037"/>
                        <a14:foregroundMark x1="16250" y1="8704" x2="15625" y2="21759"/>
                        <a14:foregroundMark x1="38646" y1="45370" x2="60000" y2="51296"/>
                        <a14:foregroundMark x1="41250" y1="43148" x2="54010" y2="43981"/>
                        <a14:foregroundMark x1="42865" y1="48889" x2="46875" y2="52870"/>
                        <a14:foregroundMark x1="44010" y1="46204" x2="48750" y2="48889"/>
                        <a14:foregroundMark x1="41979" y1="44259" x2="47396" y2="47130"/>
                        <a14:foregroundMark x1="49375" y1="46019" x2="58021" y2="45741"/>
                        <a14:foregroundMark x1="44115" y1="44259" x2="50000" y2="50185"/>
                        <a14:backgroundMark x1="41354" y1="43519" x2="50885" y2="49074"/>
                        <a14:backgroundMark x1="51615" y1="42407" x2="55000" y2="50463"/>
                        <a14:backgroundMark x1="44896" y1="52870" x2="46146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352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7" t="22182" r="51523" b="62818"/>
          <a:stretch/>
        </p:blipFill>
        <p:spPr bwMode="auto">
          <a:xfrm>
            <a:off x="8939207" y="2585877"/>
            <a:ext cx="3314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310022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65769" l="51700" r="95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72" t="35323" b="44677"/>
          <a:stretch/>
        </p:blipFill>
        <p:spPr bwMode="auto">
          <a:xfrm>
            <a:off x="11222305" y="2320811"/>
            <a:ext cx="1031602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077" b="53590" l="2700" r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100" r="50000" b="46559"/>
          <a:stretch/>
        </p:blipFill>
        <p:spPr bwMode="auto">
          <a:xfrm>
            <a:off x="8306797" y="2913864"/>
            <a:ext cx="4396154" cy="91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677" r="55068" b="33005"/>
          <a:stretch/>
        </p:blipFill>
        <p:spPr bwMode="auto">
          <a:xfrm>
            <a:off x="7803823" y="3131601"/>
            <a:ext cx="3950524" cy="84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6563722" y="2646466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995031" y="-2209800"/>
            <a:ext cx="3486150" cy="756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78328" y="2612433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196132" y="30066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883085" y="2646467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363448" y="619703"/>
            <a:ext cx="3486150" cy="339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5453057" y="2053813"/>
            <a:ext cx="3486150" cy="164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616683" y="3300129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7369199" y="-404974"/>
            <a:ext cx="3486150" cy="4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8939207" y="2236250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C:\Users\HP\Desktop\271335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444" r="54834" b="32323"/>
          <a:stretch/>
        </p:blipFill>
        <p:spPr bwMode="auto">
          <a:xfrm>
            <a:off x="9779085" y="2320811"/>
            <a:ext cx="3486150" cy="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736616" y="660326"/>
            <a:ext cx="5969943" cy="1349261"/>
          </a:xfrm>
          <a:prstGeom prst="rect">
            <a:avLst/>
          </a:prstGeom>
          <a:solidFill>
            <a:srgbClr val="DC6A24">
              <a:alpha val="80000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4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phổi</a:t>
            </a:r>
            <a:r>
              <a:rPr lang="en-US" sz="4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4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14354" y="2344357"/>
            <a:ext cx="3527889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086798" y="2365378"/>
            <a:ext cx="3527889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phổi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241932" y="3417372"/>
            <a:ext cx="3527889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phổi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086798" y="3435314"/>
            <a:ext cx="3527889" cy="860427"/>
          </a:xfrm>
          <a:prstGeom prst="rect">
            <a:avLst/>
          </a:prstGeom>
          <a:solidFill>
            <a:srgbClr val="E7C7AC">
              <a:alpha val="80000"/>
            </a:srgbClr>
          </a:solidFill>
          <a:ln w="76200">
            <a:solidFill>
              <a:srgbClr val="DC6A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phổi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Content Placeholder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99" y="4251960"/>
            <a:ext cx="3990559" cy="2808711"/>
          </a:xfrm>
          <a:prstGeom prst="rect">
            <a:avLst/>
          </a:prstGeom>
        </p:spPr>
      </p:pic>
      <p:pic>
        <p:nvPicPr>
          <p:cNvPr id="40" name="Picture 9" descr="C:\Users\HP\Desktop\3602905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33" b="90000" l="6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55" y="2334640"/>
            <a:ext cx="2413728" cy="260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120" y="3501912"/>
            <a:ext cx="872772" cy="13492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3276730"/>
            <a:ext cx="1388816" cy="1499921"/>
          </a:xfrm>
          <a:prstGeom prst="rect">
            <a:avLst/>
          </a:prstGeom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55350" y="4164755"/>
            <a:ext cx="882756" cy="219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ô 9"/>
          <p:cNvSpPr/>
          <p:nvPr/>
        </p:nvSpPr>
        <p:spPr>
          <a:xfrm>
            <a:off x="2849230" y="2185370"/>
            <a:ext cx="5820772" cy="2327231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tụi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95009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-0.02682 -0.03472 C -0.03229 -0.04236 -0.04049 -0.04606 -0.04909 -0.04606 C -0.05898 -0.04606 -0.06693 -0.04236 -0.0724 -0.03472 L -0.09844 -1.85185E-6 " pathEditMode="relative" rAng="0" ptsTypes="FffFF">
                                      <p:cBhvr>
                                        <p:cTn id="5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3 3.33333E-6 L -0.59531 0.0138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44" y="69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48906 0.0166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53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31 0.01389 L -0.66276 -0.03333 C -0.67669 -0.04259 -0.69778 -0.0493 -0.71966 -0.0493 C -0.74453 -0.0493 -0.76471 -0.04259 -0.77864 -0.03333 L -0.84531 0.01389 " pathEditMode="relative" rAng="0" ptsTypes="FffFF">
                                      <p:cBhvr>
                                        <p:cTn id="6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42" grpId="0" animBg="1"/>
      <p:bldP spid="43" grpId="0" animBg="1"/>
      <p:bldP spid="43" grpId="1" animBg="1"/>
      <p:bldP spid="44" grpId="0" animBg="1"/>
      <p:bldP spid="44" grpId="1" animBg="1"/>
      <p:bldP spid="4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/>
        </p:nvSpPr>
        <p:spPr>
          <a:xfrm>
            <a:off x="1597256" y="1687379"/>
            <a:ext cx="8900904" cy="3591632"/>
          </a:xfrm>
          <a:prstGeom prst="roundRect">
            <a:avLst>
              <a:gd name="adj" fmla="val 35216"/>
            </a:avLst>
          </a:prstGeom>
          <a:solidFill>
            <a:srgbClr val="FFC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1923068" y="1609725"/>
            <a:ext cx="8201320" cy="4194810"/>
          </a:xfrm>
          <a:prstGeom prst="roundRect">
            <a:avLst>
              <a:gd name="adj" fmla="val 34169"/>
            </a:avLst>
          </a:pr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71931" y="680720"/>
            <a:ext cx="1320370" cy="6177515"/>
          </a:xfrm>
          <a:custGeom>
            <a:avLst/>
            <a:gdLst>
              <a:gd name="connsiteX0" fmla="*/ 689843 w 1320370"/>
              <a:gd name="connsiteY0" fmla="*/ 0 h 6177515"/>
              <a:gd name="connsiteX1" fmla="*/ 1320370 w 1320370"/>
              <a:gd name="connsiteY1" fmla="*/ 0 h 6177515"/>
              <a:gd name="connsiteX2" fmla="*/ 1320370 w 1320370"/>
              <a:gd name="connsiteY2" fmla="*/ 6177515 h 6177515"/>
              <a:gd name="connsiteX3" fmla="*/ 0 w 1320370"/>
              <a:gd name="connsiteY3" fmla="*/ 5220102 h 6177515"/>
              <a:gd name="connsiteX4" fmla="*/ 0 w 1320370"/>
              <a:gd name="connsiteY4" fmla="*/ 500212 h 6177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370" h="6177515">
                <a:moveTo>
                  <a:pt x="689843" y="0"/>
                </a:moveTo>
                <a:lnTo>
                  <a:pt x="1320370" y="0"/>
                </a:lnTo>
                <a:lnTo>
                  <a:pt x="1320370" y="6177515"/>
                </a:lnTo>
                <a:lnTo>
                  <a:pt x="0" y="5220102"/>
                </a:lnTo>
                <a:lnTo>
                  <a:pt x="0" y="500212"/>
                </a:lnTo>
                <a:close/>
              </a:path>
            </a:pathLst>
          </a:custGeom>
        </p:spPr>
      </p:pic>
      <p:sp>
        <p:nvSpPr>
          <p:cNvPr id="22" name="矩形 21"/>
          <p:cNvSpPr/>
          <p:nvPr/>
        </p:nvSpPr>
        <p:spPr>
          <a:xfrm>
            <a:off x="2896321" y="49145"/>
            <a:ext cx="5608395" cy="141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dirty="0" smtClean="0">
                <a:ln>
                  <a:solidFill>
                    <a:srgbClr val="312114"/>
                  </a:solidFill>
                </a:ln>
                <a:solidFill>
                  <a:srgbClr val="FFC000"/>
                </a:solidFill>
                <a:latin typeface="UVN Dung Dan" panose="03060902040502020204" pitchFamily="66" charset="0"/>
                <a:ea typeface="字魂131号-酷乐潮玩体" panose="00000500000000000000" pitchFamily="2" charset="-122"/>
                <a:sym typeface="+mn-ea"/>
              </a:rPr>
              <a:t>DẶN DÒ</a:t>
            </a:r>
            <a:endParaRPr kumimoji="0" lang="zh-CN" altLang="zh-CN" sz="6600" b="0" i="0" u="none" strike="noStrike" kern="1200" cap="none" spc="0" normalizeH="0" baseline="0" noProof="0" dirty="0">
              <a:ln>
                <a:solidFill>
                  <a:srgbClr val="312114"/>
                </a:solidFill>
              </a:ln>
              <a:solidFill>
                <a:srgbClr val="FFC000"/>
              </a:solidFill>
              <a:effectLst/>
              <a:uLnTx/>
              <a:uFillTx/>
              <a:latin typeface="UVN Dung Dan" panose="03060902040502020204" pitchFamily="66" charset="0"/>
              <a:ea typeface="字魂131号-酷乐潮玩体" panose="00000500000000000000" pitchFamily="2" charset="-122"/>
              <a:sym typeface="+mn-ea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810221"/>
            <a:ext cx="1320370" cy="6049928"/>
          </a:xfrm>
          <a:custGeom>
            <a:avLst/>
            <a:gdLst>
              <a:gd name="connsiteX0" fmla="*/ 0 w 1320370"/>
              <a:gd name="connsiteY0" fmla="*/ 0 h 6049928"/>
              <a:gd name="connsiteX1" fmla="*/ 513219 w 1320370"/>
              <a:gd name="connsiteY1" fmla="*/ 0 h 6049928"/>
              <a:gd name="connsiteX2" fmla="*/ 1320370 w 1320370"/>
              <a:gd name="connsiteY2" fmla="*/ 585273 h 6049928"/>
              <a:gd name="connsiteX3" fmla="*/ 1320370 w 1320370"/>
              <a:gd name="connsiteY3" fmla="*/ 5092516 h 6049928"/>
              <a:gd name="connsiteX4" fmla="*/ 0 w 1320370"/>
              <a:gd name="connsiteY4" fmla="*/ 6049928 h 6049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370" h="6049928">
                <a:moveTo>
                  <a:pt x="0" y="0"/>
                </a:moveTo>
                <a:lnTo>
                  <a:pt x="513219" y="0"/>
                </a:lnTo>
                <a:lnTo>
                  <a:pt x="1320370" y="585273"/>
                </a:lnTo>
                <a:lnTo>
                  <a:pt x="1320370" y="5092516"/>
                </a:lnTo>
                <a:lnTo>
                  <a:pt x="0" y="6049928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2531116" y="2768328"/>
            <a:ext cx="73380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0"/>
              </a:spcAft>
              <a:buFontTx/>
              <a:buChar char="-"/>
            </a:pPr>
            <a:r>
              <a:rPr lang="en-US" sz="3200" dirty="0" err="1" smtClean="0">
                <a:solidFill>
                  <a:srgbClr val="312114"/>
                </a:solidFill>
                <a:ea typeface="Times New Roman" panose="02020603050405020304" pitchFamily="18" charset="0"/>
              </a:rPr>
              <a:t>Hoàn</a:t>
            </a:r>
            <a:r>
              <a:rPr lang="en-US" sz="3200" dirty="0" smtClean="0">
                <a:solidFill>
                  <a:srgbClr val="312114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12114"/>
                </a:solidFill>
                <a:ea typeface="Times New Roman" panose="02020603050405020304" pitchFamily="18" charset="0"/>
              </a:rPr>
              <a:t>thành</a:t>
            </a:r>
            <a:r>
              <a:rPr lang="en-US" sz="3200" dirty="0" smtClean="0">
                <a:solidFill>
                  <a:srgbClr val="312114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12114"/>
                </a:solidFill>
                <a:ea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312114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12114"/>
                </a:solidFill>
                <a:ea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312114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12114"/>
                </a:solidFill>
                <a:ea typeface="Times New Roman" panose="02020603050405020304" pitchFamily="18" charset="0"/>
              </a:rPr>
              <a:t>tập</a:t>
            </a:r>
            <a:r>
              <a:rPr lang="en-US" sz="3200" dirty="0" smtClean="0">
                <a:solidFill>
                  <a:srgbClr val="312114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12114"/>
                </a:solidFill>
                <a:ea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rgbClr val="312114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12114"/>
                </a:solidFill>
                <a:ea typeface="Times New Roman" panose="02020603050405020304" pitchFamily="18" charset="0"/>
              </a:rPr>
              <a:t>giao</a:t>
            </a:r>
            <a:endParaRPr lang="en-US" sz="3200" dirty="0" smtClean="0">
              <a:solidFill>
                <a:srgbClr val="312114"/>
              </a:solidFill>
              <a:ea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Tx/>
              <a:buChar char="-"/>
            </a:pPr>
            <a:r>
              <a:rPr lang="en-US" sz="3200" dirty="0" err="1" smtClean="0">
                <a:solidFill>
                  <a:srgbClr val="312114"/>
                </a:solidFill>
                <a:effectLst/>
                <a:ea typeface="Times New Roman" panose="02020603050405020304" pitchFamily="18" charset="0"/>
              </a:rPr>
              <a:t>Chuẩn</a:t>
            </a:r>
            <a:r>
              <a:rPr lang="en-US" sz="3200" dirty="0" smtClean="0">
                <a:solidFill>
                  <a:srgbClr val="312114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12114"/>
                </a:solidFill>
                <a:effectLst/>
                <a:ea typeface="Times New Roman" panose="02020603050405020304" pitchFamily="18" charset="0"/>
              </a:rPr>
              <a:t>bị</a:t>
            </a:r>
            <a:r>
              <a:rPr lang="en-US" sz="3200" dirty="0" smtClean="0">
                <a:solidFill>
                  <a:srgbClr val="312114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12114"/>
                </a:solidFill>
                <a:effectLst/>
                <a:ea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312114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12114"/>
                </a:solidFill>
                <a:effectLst/>
                <a:ea typeface="Times New Roman" panose="02020603050405020304" pitchFamily="18" charset="0"/>
              </a:rPr>
              <a:t>sau</a:t>
            </a:r>
            <a:r>
              <a:rPr lang="en-US" sz="3200" dirty="0" smtClean="0">
                <a:solidFill>
                  <a:srgbClr val="312114"/>
                </a:solidFill>
                <a:ea typeface="Times New Roman" panose="02020603050405020304" pitchFamily="18" charset="0"/>
              </a:rPr>
              <a:t>: </a:t>
            </a:r>
          </a:p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312114"/>
                </a:solidFill>
                <a:ea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312114"/>
                </a:solidFill>
                <a:ea typeface="Times New Roman" panose="02020603050405020304" pitchFamily="18" charset="0"/>
              </a:rPr>
              <a:t>       </a:t>
            </a:r>
            <a:r>
              <a:rPr lang="en-US" sz="3200" b="1" dirty="0" err="1" smtClean="0">
                <a:solidFill>
                  <a:srgbClr val="312114"/>
                </a:solidFill>
                <a:ea typeface="Times New Roman" panose="02020603050405020304" pitchFamily="18" charset="0"/>
              </a:rPr>
              <a:t>Mở</a:t>
            </a:r>
            <a:r>
              <a:rPr lang="en-US" sz="3200" b="1" dirty="0" smtClean="0">
                <a:solidFill>
                  <a:srgbClr val="312114"/>
                </a:solidFill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12114"/>
                </a:solidFill>
                <a:ea typeface="Times New Roman" panose="02020603050405020304" pitchFamily="18" charset="0"/>
              </a:rPr>
              <a:t>rộng</a:t>
            </a:r>
            <a:r>
              <a:rPr lang="en-US" sz="3200" b="1" dirty="0" smtClean="0">
                <a:solidFill>
                  <a:srgbClr val="312114"/>
                </a:solidFill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12114"/>
                </a:solidFill>
                <a:ea typeface="Times New Roman" panose="02020603050405020304" pitchFamily="18" charset="0"/>
              </a:rPr>
              <a:t>vốn</a:t>
            </a:r>
            <a:r>
              <a:rPr lang="en-US" sz="3200" b="1" dirty="0" smtClean="0">
                <a:solidFill>
                  <a:srgbClr val="312114"/>
                </a:solidFill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12114"/>
                </a:solidFill>
                <a:ea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312114"/>
                </a:solidFill>
                <a:ea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312114"/>
                </a:solidFill>
                <a:ea typeface="Times New Roman" panose="02020603050405020304" pitchFamily="18" charset="0"/>
              </a:rPr>
              <a:t>Dũng</a:t>
            </a:r>
            <a:r>
              <a:rPr lang="en-US" sz="3200" b="1" dirty="0" smtClean="0">
                <a:solidFill>
                  <a:srgbClr val="312114"/>
                </a:solidFill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12114"/>
                </a:solidFill>
                <a:ea typeface="Times New Roman" panose="02020603050405020304" pitchFamily="18" charset="0"/>
              </a:rPr>
              <a:t>cảm</a:t>
            </a:r>
            <a:endParaRPr lang="en-US" sz="3200" b="1" dirty="0">
              <a:solidFill>
                <a:srgbClr val="312114"/>
              </a:solidFill>
              <a:effectLst/>
              <a:ea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93036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3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2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2" grpId="0" animBg="1"/>
      <p:bldP spid="12" grpId="1" animBg="1"/>
      <p:bldP spid="22" grpId="0"/>
      <p:bldP spid="22" grpId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2C901A0-3C10-4D02-AC26-5C3245F177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424F21C-5C4A-4C73-83FF-A2E699FA40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3" t="-1612" r="20043" b="6048"/>
          <a:stretch/>
        </p:blipFill>
        <p:spPr>
          <a:xfrm>
            <a:off x="40780" y="-365760"/>
            <a:ext cx="12192000" cy="722376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2123838-5966-40E4-B5FE-EC7BA5D759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r="53334"/>
          <a:stretch/>
        </p:blipFill>
        <p:spPr>
          <a:xfrm>
            <a:off x="-40780" y="-2"/>
            <a:ext cx="6248399" cy="6858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141D261-23EF-4F1B-8738-F15230826D84}"/>
              </a:ext>
            </a:extLst>
          </p:cNvPr>
          <p:cNvSpPr txBox="1"/>
          <p:nvPr/>
        </p:nvSpPr>
        <p:spPr>
          <a:xfrm>
            <a:off x="5591919" y="1509258"/>
            <a:ext cx="624839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 dirty="0" err="1" smtClean="0">
                <a:ln w="12700">
                  <a:solidFill>
                    <a:srgbClr val="ED7D31">
                      <a:lumMod val="20000"/>
                      <a:lumOff val="80000"/>
                    </a:srgbClr>
                  </a:solidFill>
                </a:ln>
                <a:solidFill>
                  <a:srgbClr val="3121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zuki" panose="02040603050506020204" pitchFamily="18" charset="0"/>
                <a:ea typeface="字魂107号-萌趣欢乐体" panose="00000500000000000000" pitchFamily="2" charset="-122"/>
              </a:rPr>
              <a:t>Tạm</a:t>
            </a:r>
            <a:r>
              <a:rPr kumimoji="0" lang="en-US" altLang="zh-CN" sz="11500" b="0" i="0" u="none" strike="noStrike" kern="1200" cap="none" spc="0" normalizeH="0" baseline="0" noProof="0" dirty="0" smtClean="0">
                <a:ln w="12700">
                  <a:solidFill>
                    <a:srgbClr val="ED7D31">
                      <a:lumMod val="20000"/>
                      <a:lumOff val="80000"/>
                    </a:srgbClr>
                  </a:solidFill>
                </a:ln>
                <a:solidFill>
                  <a:srgbClr val="3121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zuki" panose="02040603050506020204" pitchFamily="18" charset="0"/>
                <a:ea typeface="字魂107号-萌趣欢乐体" panose="00000500000000000000" pitchFamily="2" charset="-122"/>
              </a:rPr>
              <a:t> </a:t>
            </a:r>
            <a:r>
              <a:rPr kumimoji="0" lang="en-US" altLang="zh-CN" sz="11500" b="0" i="0" u="none" strike="noStrike" kern="1200" cap="none" spc="0" normalizeH="0" baseline="0" noProof="0" dirty="0" err="1" smtClean="0">
                <a:ln w="12700">
                  <a:solidFill>
                    <a:srgbClr val="ED7D31">
                      <a:lumMod val="20000"/>
                      <a:lumOff val="80000"/>
                    </a:srgbClr>
                  </a:solidFill>
                </a:ln>
                <a:solidFill>
                  <a:srgbClr val="3121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zuki" panose="02040603050506020204" pitchFamily="18" charset="0"/>
                <a:ea typeface="字魂107号-萌趣欢乐体" panose="00000500000000000000" pitchFamily="2" charset="-122"/>
              </a:rPr>
              <a:t>biệt</a:t>
            </a:r>
            <a:r>
              <a:rPr kumimoji="0" lang="en-US" altLang="zh-CN" sz="11500" b="0" i="0" u="none" strike="noStrike" kern="1200" cap="none" spc="0" normalizeH="0" noProof="0" dirty="0" smtClean="0">
                <a:ln w="12700">
                  <a:solidFill>
                    <a:srgbClr val="ED7D31">
                      <a:lumMod val="20000"/>
                      <a:lumOff val="80000"/>
                    </a:srgbClr>
                  </a:solidFill>
                </a:ln>
                <a:solidFill>
                  <a:srgbClr val="3121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zuki" panose="02040603050506020204" pitchFamily="18" charset="0"/>
                <a:ea typeface="字魂107号-萌趣欢乐体" panose="00000500000000000000" pitchFamily="2" charset="-122"/>
              </a:rPr>
              <a:t> </a:t>
            </a:r>
            <a:r>
              <a:rPr kumimoji="0" lang="en-US" altLang="zh-CN" sz="11500" b="0" i="0" u="none" strike="noStrike" kern="1200" cap="none" spc="0" normalizeH="0" noProof="0" dirty="0" err="1" smtClean="0">
                <a:ln w="12700">
                  <a:solidFill>
                    <a:srgbClr val="ED7D31">
                      <a:lumMod val="20000"/>
                      <a:lumOff val="80000"/>
                    </a:srgbClr>
                  </a:solidFill>
                </a:ln>
                <a:solidFill>
                  <a:srgbClr val="3121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zuki" panose="02040603050506020204" pitchFamily="18" charset="0"/>
                <a:ea typeface="字魂107号-萌趣欢乐体" panose="00000500000000000000" pitchFamily="2" charset="-122"/>
              </a:rPr>
              <a:t>nhé</a:t>
            </a:r>
            <a:r>
              <a:rPr lang="en-US" altLang="zh-CN" sz="11500" dirty="0">
                <a:ln w="12700">
                  <a:solidFill>
                    <a:srgbClr val="ED7D31">
                      <a:lumMod val="20000"/>
                      <a:lumOff val="80000"/>
                    </a:srgbClr>
                  </a:solidFill>
                </a:ln>
                <a:solidFill>
                  <a:srgbClr val="3121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ea typeface="字魂107号-萌趣欢乐体" panose="00000500000000000000" pitchFamily="2" charset="-122"/>
              </a:rPr>
              <a:t>!</a:t>
            </a:r>
            <a:endParaRPr kumimoji="0" lang="zh-CN" altLang="en-US" sz="11500" b="0" i="1" u="none" strike="noStrike" kern="1200" cap="none" spc="0" normalizeH="0" baseline="0" noProof="0" dirty="0">
              <a:ln w="12700">
                <a:solidFill>
                  <a:prstClr val="black"/>
                </a:solidFill>
              </a:ln>
              <a:solidFill>
                <a:srgbClr val="DF887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zuki" panose="02040603050506020204" pitchFamily="18" charset="0"/>
              <a:ea typeface="字魂107号-萌趣欢乐体" panose="00000500000000000000" pitchFamily="2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36166C0-6619-4885-9D52-E75C96615C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" t="7239" r="86125" b="65777"/>
          <a:stretch/>
        </p:blipFill>
        <p:spPr>
          <a:xfrm>
            <a:off x="0" y="-1"/>
            <a:ext cx="1630680" cy="154212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F450B26-C4D7-4966-8257-F8339378F3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0912" y="500"/>
            <a:ext cx="1435273" cy="114300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087F24E-B3E7-4F8D-A1CF-604F49A7A4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521640">
            <a:off x="8236891" y="5859100"/>
            <a:ext cx="793138" cy="89270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854" y="5446505"/>
            <a:ext cx="784926" cy="133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612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219456" y="2401824"/>
            <a:ext cx="12496800" cy="6205842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quà tặng tiếp theo sẽ được MĂNG NON cập nhật tại nhóm Măng Non – Tài liệu Tiểu học sau: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2"/>
              </a:rPr>
              <a:t>https://www.facebook.com/groups/629898828017053</a:t>
            </a: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Mời thầy cô tham gia nhóm để chủ động cập nhật bài giảng điện tử lớp 4 và quà tặng hằng tuần 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mới nhất nhé!</a:t>
            </a:r>
            <a: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/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/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06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064" y="-1969689"/>
            <a:ext cx="3113783" cy="461535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97024" y="0"/>
            <a:ext cx="10094976" cy="27675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chia sẻ tài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tặng: 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Page: Măng Non – Tài liệu Tiểu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0382348780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0984848929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77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8">
            <a:extLst>
              <a:ext uri="{FF2B5EF4-FFF2-40B4-BE49-F238E27FC236}">
                <a16:creationId xmlns:a16="http://schemas.microsoft.com/office/drawing/2014/main" id="{31C2AD34-2313-471C-817A-876C28FEDB7C}"/>
              </a:ext>
            </a:extLst>
          </p:cNvPr>
          <p:cNvGrpSpPr/>
          <p:nvPr/>
        </p:nvGrpSpPr>
        <p:grpSpPr>
          <a:xfrm>
            <a:off x="141514" y="76201"/>
            <a:ext cx="11963400" cy="6672942"/>
            <a:chOff x="910880" y="1164786"/>
            <a:chExt cx="10783225" cy="5083626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A3BB3365-ABA6-4854-B7CC-5BE09728E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880" y="1164786"/>
              <a:ext cx="10783225" cy="5083626"/>
            </a:xfrm>
            <a:prstGeom prst="rect">
              <a:avLst/>
            </a:prstGeom>
          </p:spPr>
        </p:pic>
        <p:sp>
          <p:nvSpPr>
            <p:cNvPr id="5" name="矩形 6">
              <a:extLst>
                <a:ext uri="{FF2B5EF4-FFF2-40B4-BE49-F238E27FC236}">
                  <a16:creationId xmlns:a16="http://schemas.microsoft.com/office/drawing/2014/main" id="{A9EF8E6B-7B46-41D4-B740-F6C225370053}"/>
                </a:ext>
              </a:extLst>
            </p:cNvPr>
            <p:cNvSpPr/>
            <p:nvPr/>
          </p:nvSpPr>
          <p:spPr>
            <a:xfrm>
              <a:off x="1405761" y="1712686"/>
              <a:ext cx="9895378" cy="3697511"/>
            </a:xfrm>
            <a:prstGeom prst="rect">
              <a:avLst/>
            </a:prstGeom>
            <a:solidFill>
              <a:srgbClr val="1A27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19">
              <a:extLst>
                <a:ext uri="{FF2B5EF4-FFF2-40B4-BE49-F238E27FC236}">
                  <a16:creationId xmlns:a16="http://schemas.microsoft.com/office/drawing/2014/main" id="{8F233CE1-C398-4B0E-93A6-243380F3194E}"/>
                </a:ext>
              </a:extLst>
            </p:cNvPr>
            <p:cNvSpPr/>
            <p:nvPr/>
          </p:nvSpPr>
          <p:spPr>
            <a:xfrm>
              <a:off x="2620513" y="4506895"/>
              <a:ext cx="1960158" cy="1276838"/>
            </a:xfrm>
            <a:prstGeom prst="rect">
              <a:avLst/>
            </a:prstGeom>
            <a:solidFill>
              <a:srgbClr val="1A27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24">
              <a:extLst>
                <a:ext uri="{FF2B5EF4-FFF2-40B4-BE49-F238E27FC236}">
                  <a16:creationId xmlns:a16="http://schemas.microsoft.com/office/drawing/2014/main" id="{AC3A3C0C-AC4D-44D5-B333-FE821390E111}"/>
                </a:ext>
              </a:extLst>
            </p:cNvPr>
            <p:cNvSpPr/>
            <p:nvPr/>
          </p:nvSpPr>
          <p:spPr>
            <a:xfrm>
              <a:off x="6923314" y="4487151"/>
              <a:ext cx="3594229" cy="1296581"/>
            </a:xfrm>
            <a:prstGeom prst="rect">
              <a:avLst/>
            </a:prstGeom>
            <a:solidFill>
              <a:srgbClr val="1A27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CD544A5-9686-403F-A82E-F7FE578FDF5F}"/>
                </a:ext>
              </a:extLst>
            </p:cNvPr>
            <p:cNvSpPr/>
            <p:nvPr/>
          </p:nvSpPr>
          <p:spPr>
            <a:xfrm>
              <a:off x="7431881" y="5783733"/>
              <a:ext cx="242888" cy="90811"/>
            </a:xfrm>
            <a:prstGeom prst="rect">
              <a:avLst/>
            </a:prstGeom>
            <a:solidFill>
              <a:srgbClr val="9A4E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图片 15">
            <a:extLst>
              <a:ext uri="{FF2B5EF4-FFF2-40B4-BE49-F238E27FC236}">
                <a16:creationId xmlns:a16="http://schemas.microsoft.com/office/drawing/2014/main" id="{B756F88A-55E3-418C-B797-75C68E304C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689" y="2703286"/>
            <a:ext cx="4371915" cy="4371915"/>
          </a:xfrm>
          <a:prstGeom prst="rect">
            <a:avLst/>
          </a:prstGeom>
        </p:spPr>
      </p:pic>
      <p:sp>
        <p:nvSpPr>
          <p:cNvPr id="10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598806" y="384326"/>
            <a:ext cx="1676309" cy="563880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Mang Tre" panose="00000400000000000000" pitchFamily="2" charset="0"/>
                <a:ea typeface="字魂107号-萌趣欢乐体" panose="00000500000000000000" pitchFamily="2" charset="-122"/>
              </a:rPr>
              <a:t>CÂU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Mang Tre" panose="00000400000000000000" pitchFamily="2" charset="0"/>
                <a:ea typeface="字魂107号-萌趣欢乐体" panose="00000500000000000000" pitchFamily="2" charset="-122"/>
              </a:rPr>
              <a:t> 1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Mang Tre" panose="00000400000000000000" pitchFamily="2" charset="0"/>
              <a:ea typeface="字魂107号-萌趣欢乐体" panose="00000500000000000000" pitchFamily="2" charset="-12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34399" y="948206"/>
            <a:ext cx="1024523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hãy thêm vị ngữ </a:t>
            </a:r>
            <a:r>
              <a:rPr lang="nl-NL" sz="32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 hoàn chỉnh các câu kể theo mẫu </a:t>
            </a:r>
            <a:r>
              <a:rPr lang="nl-NL" sz="32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Ai là gì?</a:t>
            </a:r>
            <a:endParaRPr lang="en-US" sz="2800" b="1" i="1" dirty="0">
              <a:solidFill>
                <a:schemeClr val="accent4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nl-NL" sz="32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a) Hà Nội...........................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nl-NL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b</a:t>
            </a:r>
            <a:r>
              <a:rPr lang="nl-NL" sz="32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Mùa xuân......................</a:t>
            </a:r>
            <a:endParaRPr lang="en-US" sz="2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05462" y="3463614"/>
            <a:ext cx="552799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2800" i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nl-NL" sz="2800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Hà </a:t>
            </a:r>
            <a:r>
              <a:rPr lang="nl-NL" sz="2800" i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 </a:t>
            </a:r>
            <a:r>
              <a:rPr lang="nl-NL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nl-NL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thủ đô của Việt Nam.</a:t>
            </a: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16942" y="4215976"/>
            <a:ext cx="7367087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800" i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Mùa xuân là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 mùa bắt đầu của một 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35207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8">
            <a:extLst>
              <a:ext uri="{FF2B5EF4-FFF2-40B4-BE49-F238E27FC236}">
                <a16:creationId xmlns:a16="http://schemas.microsoft.com/office/drawing/2014/main" id="{31C2AD34-2313-471C-817A-876C28FEDB7C}"/>
              </a:ext>
            </a:extLst>
          </p:cNvPr>
          <p:cNvGrpSpPr/>
          <p:nvPr/>
        </p:nvGrpSpPr>
        <p:grpSpPr>
          <a:xfrm>
            <a:off x="141514" y="76201"/>
            <a:ext cx="11963400" cy="6672942"/>
            <a:chOff x="910880" y="1164786"/>
            <a:chExt cx="10783225" cy="5083626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A3BB3365-ABA6-4854-B7CC-5BE09728E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880" y="1164786"/>
              <a:ext cx="10783225" cy="5083626"/>
            </a:xfrm>
            <a:prstGeom prst="rect">
              <a:avLst/>
            </a:prstGeom>
          </p:spPr>
        </p:pic>
        <p:sp>
          <p:nvSpPr>
            <p:cNvPr id="5" name="矩形 6">
              <a:extLst>
                <a:ext uri="{FF2B5EF4-FFF2-40B4-BE49-F238E27FC236}">
                  <a16:creationId xmlns:a16="http://schemas.microsoft.com/office/drawing/2014/main" id="{A9EF8E6B-7B46-41D4-B740-F6C225370053}"/>
                </a:ext>
              </a:extLst>
            </p:cNvPr>
            <p:cNvSpPr/>
            <p:nvPr/>
          </p:nvSpPr>
          <p:spPr>
            <a:xfrm>
              <a:off x="1405761" y="1712686"/>
              <a:ext cx="9895378" cy="3697511"/>
            </a:xfrm>
            <a:prstGeom prst="rect">
              <a:avLst/>
            </a:prstGeom>
            <a:solidFill>
              <a:srgbClr val="1A27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19">
              <a:extLst>
                <a:ext uri="{FF2B5EF4-FFF2-40B4-BE49-F238E27FC236}">
                  <a16:creationId xmlns:a16="http://schemas.microsoft.com/office/drawing/2014/main" id="{8F233CE1-C398-4B0E-93A6-243380F3194E}"/>
                </a:ext>
              </a:extLst>
            </p:cNvPr>
            <p:cNvSpPr/>
            <p:nvPr/>
          </p:nvSpPr>
          <p:spPr>
            <a:xfrm>
              <a:off x="2620513" y="4506895"/>
              <a:ext cx="1960158" cy="1276838"/>
            </a:xfrm>
            <a:prstGeom prst="rect">
              <a:avLst/>
            </a:prstGeom>
            <a:solidFill>
              <a:srgbClr val="1A27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24">
              <a:extLst>
                <a:ext uri="{FF2B5EF4-FFF2-40B4-BE49-F238E27FC236}">
                  <a16:creationId xmlns:a16="http://schemas.microsoft.com/office/drawing/2014/main" id="{AC3A3C0C-AC4D-44D5-B333-FE821390E111}"/>
                </a:ext>
              </a:extLst>
            </p:cNvPr>
            <p:cNvSpPr/>
            <p:nvPr/>
          </p:nvSpPr>
          <p:spPr>
            <a:xfrm>
              <a:off x="6923314" y="4487151"/>
              <a:ext cx="3594229" cy="1296581"/>
            </a:xfrm>
            <a:prstGeom prst="rect">
              <a:avLst/>
            </a:prstGeom>
            <a:solidFill>
              <a:srgbClr val="1A27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CD544A5-9686-403F-A82E-F7FE578FDF5F}"/>
                </a:ext>
              </a:extLst>
            </p:cNvPr>
            <p:cNvSpPr/>
            <p:nvPr/>
          </p:nvSpPr>
          <p:spPr>
            <a:xfrm>
              <a:off x="7431881" y="5783733"/>
              <a:ext cx="242888" cy="90811"/>
            </a:xfrm>
            <a:prstGeom prst="rect">
              <a:avLst/>
            </a:prstGeom>
            <a:solidFill>
              <a:srgbClr val="9A4E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图片 15">
            <a:extLst>
              <a:ext uri="{FF2B5EF4-FFF2-40B4-BE49-F238E27FC236}">
                <a16:creationId xmlns:a16="http://schemas.microsoft.com/office/drawing/2014/main" id="{B756F88A-55E3-418C-B797-75C68E304C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689" y="2703286"/>
            <a:ext cx="4371915" cy="4371915"/>
          </a:xfrm>
          <a:prstGeom prst="rect">
            <a:avLst/>
          </a:prstGeom>
        </p:spPr>
      </p:pic>
      <p:sp>
        <p:nvSpPr>
          <p:cNvPr id="15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588466" y="810941"/>
            <a:ext cx="1422598" cy="563880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Mang Tre" panose="00000400000000000000" pitchFamily="2" charset="0"/>
                <a:ea typeface="字魂107号-萌趣欢乐体" panose="00000500000000000000" pitchFamily="2" charset="-122"/>
              </a:rPr>
              <a:t>CÂU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Mang Tre" panose="00000400000000000000" pitchFamily="2" charset="0"/>
                <a:ea typeface="字魂107号-萌趣欢乐体" panose="00000500000000000000" pitchFamily="2" charset="-122"/>
              </a:rPr>
              <a:t> 2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Mang Tre" panose="00000400000000000000" pitchFamily="2" charset="0"/>
              <a:ea typeface="字魂107号-萌趣欢乐体" panose="00000500000000000000" pitchFamily="2" charset="-12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39664" y="810941"/>
            <a:ext cx="92006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4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hãy </a:t>
            </a:r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nl-NL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êu </a:t>
            </a:r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 tạo của </a:t>
            </a:r>
            <a:r>
              <a:rPr lang="nl-NL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ngữ trong </a:t>
            </a:r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kể </a:t>
            </a:r>
            <a:r>
              <a:rPr lang="nl-NL" sz="40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là gì?</a:t>
            </a:r>
            <a:endParaRPr lang="en-US" sz="4000" b="1" i="1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08025" y="2374075"/>
            <a:ext cx="9086142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nl-NL" sz="3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 ngữ </a:t>
            </a:r>
            <a:r>
              <a:rPr lang="nl-NL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 </a:t>
            </a:r>
            <a:r>
              <a:rPr lang="nl-NL" sz="32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danh </a:t>
            </a:r>
            <a:r>
              <a:rPr lang="nl-NL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 hoặc cụm danh từ </a:t>
            </a:r>
            <a:r>
              <a:rPr lang="nl-NL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 thành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02428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07393B6B-7628-4FFA-B66C-8B3C328C49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197252F-5CE3-4AE8-9AC9-837CFC57F3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9" t="3227" r="11348" b="6048"/>
          <a:stretch/>
        </p:blipFill>
        <p:spPr>
          <a:xfrm>
            <a:off x="274320" y="0"/>
            <a:ext cx="11917680" cy="6858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88BB890-DB16-4C2A-8C16-AE9FD3F0E4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567" y="-167640"/>
            <a:ext cx="6702929" cy="748047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0CCC43E-3DE6-453B-87A4-C4A8AE0FDC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38" t="58026" r="19562" b="10585"/>
          <a:stretch/>
        </p:blipFill>
        <p:spPr>
          <a:xfrm>
            <a:off x="614997" y="5237513"/>
            <a:ext cx="2202755" cy="162048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7C54BDA-6799-4A14-B1D6-F51BA71A05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1258" y="97986"/>
            <a:ext cx="1435273" cy="114300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1913DA5-2E01-4990-A90A-59D001D844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982620">
            <a:off x="461871" y="4140745"/>
            <a:ext cx="793138" cy="89270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706531" y="1657856"/>
            <a:ext cx="40111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ln w="285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UTM Thanh Nhac TL" panose="02040603050506020204" pitchFamily="18" charset="0"/>
              </a:rPr>
              <a:t>2</a:t>
            </a:r>
          </a:p>
          <a:p>
            <a:pPr algn="ctr"/>
            <a:r>
              <a:rPr lang="en-US" sz="7200" dirty="0" smtClean="0">
                <a:ln w="285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UTM Thanh Nhac TL" panose="02040603050506020204" pitchFamily="18" charset="0"/>
              </a:rPr>
              <a:t>KHÁM PHÁ</a:t>
            </a:r>
            <a:endParaRPr lang="en-US" sz="7200" dirty="0"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latin typeface="UTM Thanh Nhac TL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18263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2C901A0-3C10-4D02-AC26-5C3245F177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424F21C-5C4A-4C73-83FF-A2E699FA40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3" t="-1612" r="20043" b="6048"/>
          <a:stretch/>
        </p:blipFill>
        <p:spPr>
          <a:xfrm>
            <a:off x="40780" y="-365760"/>
            <a:ext cx="12192000" cy="722376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2123838-5966-40E4-B5FE-EC7BA5D759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r="53334"/>
          <a:stretch/>
        </p:blipFill>
        <p:spPr>
          <a:xfrm>
            <a:off x="-40780" y="-2"/>
            <a:ext cx="6248399" cy="6858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141D261-23EF-4F1B-8738-F15230826D84}"/>
              </a:ext>
            </a:extLst>
          </p:cNvPr>
          <p:cNvSpPr txBox="1"/>
          <p:nvPr/>
        </p:nvSpPr>
        <p:spPr>
          <a:xfrm>
            <a:off x="5628530" y="2246735"/>
            <a:ext cx="62483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err="1" smtClean="0">
                <a:ln w="12700">
                  <a:solidFill>
                    <a:srgbClr val="ED7D31">
                      <a:lumMod val="20000"/>
                      <a:lumOff val="80000"/>
                    </a:srgbClr>
                  </a:solidFill>
                </a:ln>
                <a:solidFill>
                  <a:srgbClr val="3121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zuki" panose="02040603050506020204" pitchFamily="18" charset="0"/>
                <a:ea typeface="字魂107号-萌趣欢乐体" panose="00000500000000000000" pitchFamily="2" charset="-122"/>
                <a:cs typeface="+mn-cs"/>
              </a:rPr>
              <a:t>Chủ</a:t>
            </a:r>
            <a:r>
              <a:rPr kumimoji="0" lang="en-US" altLang="zh-CN" sz="8000" b="0" i="0" u="none" strike="noStrike" kern="1200" cap="none" spc="0" normalizeH="0" baseline="0" noProof="0" dirty="0" smtClean="0">
                <a:ln w="12700">
                  <a:solidFill>
                    <a:srgbClr val="ED7D31">
                      <a:lumMod val="20000"/>
                      <a:lumOff val="80000"/>
                    </a:srgbClr>
                  </a:solidFill>
                </a:ln>
                <a:solidFill>
                  <a:srgbClr val="3121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zuki" panose="02040603050506020204" pitchFamily="18" charset="0"/>
                <a:ea typeface="字魂107号-萌趣欢乐体" panose="00000500000000000000" pitchFamily="2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 smtClean="0">
                <a:ln w="12700">
                  <a:solidFill>
                    <a:srgbClr val="ED7D31">
                      <a:lumMod val="20000"/>
                      <a:lumOff val="80000"/>
                    </a:srgbClr>
                  </a:solidFill>
                </a:ln>
                <a:solidFill>
                  <a:srgbClr val="3121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zuki" panose="02040603050506020204" pitchFamily="18" charset="0"/>
                <a:ea typeface="字魂107号-萌趣欢乐体" panose="00000500000000000000" pitchFamily="2" charset="-122"/>
                <a:cs typeface="+mn-cs"/>
              </a:rPr>
              <a:t>ngữ</a:t>
            </a:r>
            <a:r>
              <a:rPr kumimoji="0" lang="en-US" altLang="zh-CN" sz="8000" b="0" i="0" u="none" strike="noStrike" kern="1200" cap="none" spc="0" normalizeH="0" baseline="0" noProof="0" dirty="0" smtClean="0">
                <a:ln w="12700">
                  <a:solidFill>
                    <a:srgbClr val="ED7D31">
                      <a:lumMod val="20000"/>
                      <a:lumOff val="80000"/>
                    </a:srgbClr>
                  </a:solidFill>
                </a:ln>
                <a:solidFill>
                  <a:srgbClr val="3121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zuki" panose="02040603050506020204" pitchFamily="18" charset="0"/>
                <a:ea typeface="字魂107号-萌趣欢乐体" panose="00000500000000000000" pitchFamily="2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 smtClean="0">
                <a:ln w="12700">
                  <a:solidFill>
                    <a:srgbClr val="ED7D31">
                      <a:lumMod val="20000"/>
                      <a:lumOff val="80000"/>
                    </a:srgbClr>
                  </a:solidFill>
                </a:ln>
                <a:solidFill>
                  <a:srgbClr val="3121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zuki" panose="02040603050506020204" pitchFamily="18" charset="0"/>
                <a:ea typeface="字魂107号-萌趣欢乐体" panose="00000500000000000000" pitchFamily="2" charset="-122"/>
                <a:cs typeface="+mn-cs"/>
              </a:rPr>
              <a:t>trong</a:t>
            </a:r>
            <a:r>
              <a:rPr kumimoji="0" lang="en-US" altLang="zh-CN" sz="8000" b="0" i="0" u="none" strike="noStrike" kern="1200" cap="none" spc="0" normalizeH="0" baseline="0" noProof="0" dirty="0" smtClean="0">
                <a:ln w="12700">
                  <a:solidFill>
                    <a:srgbClr val="ED7D31">
                      <a:lumMod val="20000"/>
                      <a:lumOff val="80000"/>
                    </a:srgbClr>
                  </a:solidFill>
                </a:ln>
                <a:solidFill>
                  <a:srgbClr val="3121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zuki" panose="02040603050506020204" pitchFamily="18" charset="0"/>
                <a:ea typeface="字魂107号-萌趣欢乐体" panose="00000500000000000000" pitchFamily="2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 smtClean="0">
                <a:ln w="12700">
                  <a:solidFill>
                    <a:srgbClr val="ED7D31">
                      <a:lumMod val="20000"/>
                      <a:lumOff val="80000"/>
                    </a:srgbClr>
                  </a:solidFill>
                </a:ln>
                <a:solidFill>
                  <a:srgbClr val="3121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zuki" panose="02040603050506020204" pitchFamily="18" charset="0"/>
                <a:ea typeface="字魂107号-萌趣欢乐体" panose="00000500000000000000" pitchFamily="2" charset="-122"/>
                <a:cs typeface="+mn-cs"/>
              </a:rPr>
              <a:t>câu</a:t>
            </a:r>
            <a:r>
              <a:rPr kumimoji="0" lang="en-US" altLang="zh-CN" sz="8000" b="0" i="0" u="none" strike="noStrike" kern="1200" cap="none" spc="0" normalizeH="0" baseline="0" noProof="0" dirty="0" smtClean="0">
                <a:ln w="12700">
                  <a:solidFill>
                    <a:srgbClr val="ED7D31">
                      <a:lumMod val="20000"/>
                      <a:lumOff val="80000"/>
                    </a:srgbClr>
                  </a:solidFill>
                </a:ln>
                <a:solidFill>
                  <a:srgbClr val="3121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zuki" panose="02040603050506020204" pitchFamily="18" charset="0"/>
                <a:ea typeface="字魂107号-萌趣欢乐体" panose="00000500000000000000" pitchFamily="2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 smtClean="0">
                <a:ln w="12700">
                  <a:solidFill>
                    <a:srgbClr val="ED7D31">
                      <a:lumMod val="20000"/>
                      <a:lumOff val="80000"/>
                    </a:srgbClr>
                  </a:solidFill>
                </a:ln>
                <a:solidFill>
                  <a:srgbClr val="3121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zuki" panose="02040603050506020204" pitchFamily="18" charset="0"/>
                <a:ea typeface="字魂107号-萌趣欢乐体" panose="00000500000000000000" pitchFamily="2" charset="-122"/>
                <a:cs typeface="+mn-cs"/>
              </a:rPr>
              <a:t>kể</a:t>
            </a:r>
            <a:r>
              <a:rPr kumimoji="0" lang="en-US" altLang="zh-CN" sz="8000" b="0" i="0" u="none" strike="noStrike" kern="1200" cap="none" spc="0" normalizeH="0" baseline="0" noProof="0" dirty="0" smtClean="0">
                <a:ln w="12700">
                  <a:solidFill>
                    <a:srgbClr val="ED7D31">
                      <a:lumMod val="20000"/>
                      <a:lumOff val="80000"/>
                    </a:srgbClr>
                  </a:solidFill>
                </a:ln>
                <a:solidFill>
                  <a:srgbClr val="3121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zuki" panose="02040603050506020204" pitchFamily="18" charset="0"/>
                <a:ea typeface="字魂107号-萌趣欢乐体" panose="00000500000000000000" pitchFamily="2" charset="-122"/>
                <a:cs typeface="+mn-cs"/>
              </a:rPr>
              <a:t> </a:t>
            </a:r>
            <a:r>
              <a:rPr kumimoji="0" lang="en-US" altLang="zh-CN" sz="8000" b="0" i="1" u="none" strike="noStrike" kern="1200" cap="none" spc="0" normalizeH="0" baseline="0" noProof="0" dirty="0" smtClean="0">
                <a:ln w="12700">
                  <a:solidFill>
                    <a:prstClr val="black"/>
                  </a:solidFill>
                </a:ln>
                <a:solidFill>
                  <a:srgbClr val="DF88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zuki" panose="02040603050506020204" pitchFamily="18" charset="0"/>
                <a:ea typeface="字魂107号-萌趣欢乐体" panose="00000500000000000000" pitchFamily="2" charset="-122"/>
                <a:cs typeface="+mn-cs"/>
              </a:rPr>
              <a:t>Ai </a:t>
            </a:r>
            <a:r>
              <a:rPr kumimoji="0" lang="en-US" altLang="zh-CN" sz="8000" b="0" i="1" u="none" strike="noStrike" kern="1200" cap="none" spc="0" normalizeH="0" baseline="0" noProof="0" dirty="0" err="1" smtClean="0">
                <a:ln w="12700">
                  <a:solidFill>
                    <a:prstClr val="black"/>
                  </a:solidFill>
                </a:ln>
                <a:solidFill>
                  <a:srgbClr val="DF88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zuki" panose="02040603050506020204" pitchFamily="18" charset="0"/>
                <a:ea typeface="字魂107号-萌趣欢乐体" panose="00000500000000000000" pitchFamily="2" charset="-122"/>
                <a:cs typeface="+mn-cs"/>
              </a:rPr>
              <a:t>là</a:t>
            </a:r>
            <a:r>
              <a:rPr kumimoji="0" lang="en-US" altLang="zh-CN" sz="8000" b="0" i="1" u="none" strike="noStrike" kern="1200" cap="none" spc="0" normalizeH="0" baseline="0" noProof="0" dirty="0" smtClean="0">
                <a:ln w="12700">
                  <a:solidFill>
                    <a:prstClr val="black"/>
                  </a:solidFill>
                </a:ln>
                <a:solidFill>
                  <a:srgbClr val="DF88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zuki" panose="02040603050506020204" pitchFamily="18" charset="0"/>
                <a:ea typeface="字魂107号-萌趣欢乐体" panose="00000500000000000000" pitchFamily="2" charset="-122"/>
                <a:cs typeface="+mn-cs"/>
              </a:rPr>
              <a:t> </a:t>
            </a:r>
            <a:r>
              <a:rPr kumimoji="0" lang="en-US" altLang="zh-CN" sz="8000" b="0" i="1" u="none" strike="noStrike" kern="1200" cap="none" spc="0" normalizeH="0" baseline="0" noProof="0" dirty="0" err="1" smtClean="0">
                <a:ln w="12700">
                  <a:solidFill>
                    <a:prstClr val="black"/>
                  </a:solidFill>
                </a:ln>
                <a:solidFill>
                  <a:srgbClr val="DF88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zuki" panose="02040603050506020204" pitchFamily="18" charset="0"/>
                <a:ea typeface="字魂107号-萌趣欢乐体" panose="00000500000000000000" pitchFamily="2" charset="-122"/>
                <a:cs typeface="+mn-cs"/>
              </a:rPr>
              <a:t>gì</a:t>
            </a:r>
            <a:r>
              <a:rPr kumimoji="0" lang="en-US" altLang="zh-CN" sz="8000" b="0" i="1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DF88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zuki" panose="02040603050506020204" pitchFamily="18" charset="0"/>
                <a:ea typeface="字魂107号-萌趣欢乐体" panose="00000500000000000000" pitchFamily="2" charset="-122"/>
                <a:cs typeface="+mn-cs"/>
              </a:rPr>
              <a:t>?</a:t>
            </a:r>
            <a:endParaRPr kumimoji="0" lang="zh-CN" altLang="en-US" sz="8000" b="0" i="1" u="none" strike="noStrike" kern="1200" cap="none" spc="0" normalizeH="0" baseline="0" noProof="0" dirty="0">
              <a:ln w="12700">
                <a:solidFill>
                  <a:prstClr val="black"/>
                </a:solidFill>
              </a:ln>
              <a:solidFill>
                <a:srgbClr val="DF887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zuki" panose="02040603050506020204" pitchFamily="18" charset="0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0738678-4011-4E49-9007-1BE75978A135}"/>
              </a:ext>
            </a:extLst>
          </p:cNvPr>
          <p:cNvSpPr txBox="1"/>
          <p:nvPr/>
        </p:nvSpPr>
        <p:spPr>
          <a:xfrm>
            <a:off x="6826465" y="1542126"/>
            <a:ext cx="3252083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Tam Le" panose="02040603050506020204" pitchFamily="18" charset="0"/>
                <a:ea typeface="字魂107号-萌趣欢乐体" panose="00000500000000000000" pitchFamily="2" charset="-122"/>
                <a:cs typeface="+mn-cs"/>
              </a:rPr>
              <a:t>Luyện</a:t>
            </a: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Tam Le" panose="02040603050506020204" pitchFamily="18" charset="0"/>
                <a:ea typeface="字魂107号-萌趣欢乐体" panose="00000500000000000000" pitchFamily="2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Tam Le" panose="02040603050506020204" pitchFamily="18" charset="0"/>
                <a:ea typeface="字魂107号-萌趣欢乐体" panose="00000500000000000000" pitchFamily="2" charset="-122"/>
                <a:cs typeface="+mn-cs"/>
              </a:rPr>
              <a:t>từ</a:t>
            </a: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Tam Le" panose="02040603050506020204" pitchFamily="18" charset="0"/>
                <a:ea typeface="字魂107号-萌趣欢乐体" panose="00000500000000000000" pitchFamily="2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Tam Le" panose="02040603050506020204" pitchFamily="18" charset="0"/>
                <a:ea typeface="字魂107号-萌趣欢乐体" panose="00000500000000000000" pitchFamily="2" charset="-122"/>
                <a:cs typeface="+mn-cs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Tam Le" panose="02040603050506020204" pitchFamily="18" charset="0"/>
                <a:ea typeface="字魂107号-萌趣欢乐体" panose="00000500000000000000" pitchFamily="2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Tam Le" panose="02040603050506020204" pitchFamily="18" charset="0"/>
                <a:ea typeface="字魂107号-萌趣欢乐体" panose="00000500000000000000" pitchFamily="2" charset="-122"/>
                <a:cs typeface="+mn-cs"/>
              </a:rPr>
              <a:t>câu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Tam Le" panose="02040603050506020204" pitchFamily="18" charset="0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36166C0-6619-4885-9D52-E75C96615C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" t="7239" r="86125" b="65777"/>
          <a:stretch/>
        </p:blipFill>
        <p:spPr>
          <a:xfrm>
            <a:off x="0" y="-1"/>
            <a:ext cx="1630680" cy="154212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F450B26-C4D7-4966-8257-F8339378F3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0912" y="500"/>
            <a:ext cx="1435273" cy="114300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087F24E-B3E7-4F8D-A1CF-604F49A7A4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521640">
            <a:off x="8236891" y="5859100"/>
            <a:ext cx="793138" cy="89270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854" y="5446505"/>
            <a:ext cx="784926" cy="1335918"/>
          </a:xfrm>
          <a:prstGeom prst="rect">
            <a:avLst/>
          </a:prstGeom>
        </p:spPr>
      </p:pic>
      <p:sp>
        <p:nvSpPr>
          <p:cNvPr id="20" name="文本框 12">
            <a:extLst>
              <a:ext uri="{FF2B5EF4-FFF2-40B4-BE49-F238E27FC236}">
                <a16:creationId xmlns:a16="http://schemas.microsoft.com/office/drawing/2014/main" id="{30738678-4011-4E49-9007-1BE75978A135}"/>
              </a:ext>
            </a:extLst>
          </p:cNvPr>
          <p:cNvSpPr txBox="1"/>
          <p:nvPr/>
        </p:nvSpPr>
        <p:spPr>
          <a:xfrm>
            <a:off x="7573768" y="4858903"/>
            <a:ext cx="3252083" cy="646986"/>
          </a:xfrm>
          <a:prstGeom prst="roundRect">
            <a:avLst/>
          </a:prstGeom>
          <a:noFill/>
          <a:ln>
            <a:noFill/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UTM Tam Le" panose="02040603050506020204" pitchFamily="18" charset="0"/>
                <a:ea typeface="字魂107号-萌趣欢乐体" panose="00000500000000000000" pitchFamily="2" charset="-122"/>
                <a:cs typeface="Arial" panose="020B0604020202020204" pitchFamily="34" charset="0"/>
              </a:rPr>
              <a:t>(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UTM Tam Le" panose="02040603050506020204" pitchFamily="18" charset="0"/>
                <a:ea typeface="字魂107号-萌趣欢乐体" panose="00000500000000000000" pitchFamily="2" charset="-122"/>
                <a:cs typeface="Arial" panose="020B0604020202020204" pitchFamily="34" charset="0"/>
              </a:rPr>
              <a:t>Trang</a:t>
            </a: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UTM Tam Le" panose="02040603050506020204" pitchFamily="18" charset="0"/>
                <a:ea typeface="字魂107号-萌趣欢乐体" panose="00000500000000000000" pitchFamily="2" charset="-122"/>
                <a:cs typeface="Arial" panose="020B0604020202020204" pitchFamily="34" charset="0"/>
              </a:rPr>
              <a:t> 68)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UTM Tam Le" panose="02040603050506020204" pitchFamily="18" charset="0"/>
              <a:ea typeface="字魂107号-萌趣欢乐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587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/>
          <p:cNvSpPr/>
          <p:nvPr/>
        </p:nvSpPr>
        <p:spPr>
          <a:xfrm>
            <a:off x="1649233" y="4676441"/>
            <a:ext cx="9455953" cy="1079225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8000"/>
            </a:schemeClr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/>
          <p:cNvSpPr/>
          <p:nvPr/>
        </p:nvSpPr>
        <p:spPr>
          <a:xfrm>
            <a:off x="1703345" y="3216494"/>
            <a:ext cx="4164056" cy="48423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58000"/>
            </a:schemeClr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1724421" y="2715214"/>
            <a:ext cx="3773276" cy="465308"/>
          </a:xfrm>
          <a:prstGeom prst="roundRect">
            <a:avLst/>
          </a:prstGeom>
          <a:solidFill>
            <a:schemeClr val="accent4">
              <a:lumMod val="60000"/>
              <a:lumOff val="40000"/>
              <a:alpha val="58000"/>
            </a:schemeClr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727065" y="2108612"/>
            <a:ext cx="5321573" cy="58477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58000"/>
            </a:schemeClr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图片 18" descr="D:\个人文件夹\2020年\办公室相关\ppt专用\素材图片\元素\幼小学习\11d7e452703442dfce22b12ef2fb5d75.jpg11d7e452703442dfce22b12ef2fb5d7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>
            <a:off x="8318206" y="2984205"/>
            <a:ext cx="6858000" cy="889594"/>
          </a:xfrm>
          <a:custGeom>
            <a:avLst/>
            <a:gdLst>
              <a:gd name="connsiteX0" fmla="*/ 0 w 5841580"/>
              <a:gd name="connsiteY0" fmla="*/ 0 h 799254"/>
              <a:gd name="connsiteX1" fmla="*/ 5841580 w 5841580"/>
              <a:gd name="connsiteY1" fmla="*/ 0 h 799254"/>
              <a:gd name="connsiteX2" fmla="*/ 5841580 w 5841580"/>
              <a:gd name="connsiteY2" fmla="*/ 598913 h 799254"/>
              <a:gd name="connsiteX3" fmla="*/ 2976501 w 5841580"/>
              <a:gd name="connsiteY3" fmla="*/ 532598 h 799254"/>
              <a:gd name="connsiteX4" fmla="*/ 7573 w 5841580"/>
              <a:gd name="connsiteY4" fmla="*/ 455633 h 799254"/>
              <a:gd name="connsiteX5" fmla="*/ 0 w 5841580"/>
              <a:gd name="connsiteY5" fmla="*/ 0 h 799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580" h="799254">
                <a:moveTo>
                  <a:pt x="0" y="0"/>
                </a:moveTo>
                <a:lnTo>
                  <a:pt x="5841580" y="0"/>
                </a:lnTo>
                <a:lnTo>
                  <a:pt x="5841580" y="598913"/>
                </a:lnTo>
                <a:cubicBezTo>
                  <a:pt x="4720051" y="274735"/>
                  <a:pt x="3871670" y="261424"/>
                  <a:pt x="2976501" y="532598"/>
                </a:cubicBezTo>
                <a:cubicBezTo>
                  <a:pt x="1797097" y="954278"/>
                  <a:pt x="1556673" y="835927"/>
                  <a:pt x="7573" y="455633"/>
                </a:cubicBezTo>
                <a:cubicBezTo>
                  <a:pt x="5139" y="303744"/>
                  <a:pt x="2434" y="151889"/>
                  <a:pt x="0" y="0"/>
                </a:cubicBezTo>
                <a:close/>
              </a:path>
            </a:pathLst>
          </a:custGeom>
        </p:spPr>
      </p:pic>
      <p:pic>
        <p:nvPicPr>
          <p:cNvPr id="20" name="图片 19" descr="D:\个人文件夹\2020年\办公室相关\ppt专用\素材图片\元素\幼小学习\11d7e452703442dfce22b12ef2fb5d75.jpg11d7e452703442dfce22b12ef2fb5d7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 flipH="1" flipV="1">
            <a:off x="-2999699" y="2984205"/>
            <a:ext cx="6858000" cy="889594"/>
          </a:xfrm>
          <a:custGeom>
            <a:avLst/>
            <a:gdLst>
              <a:gd name="connsiteX0" fmla="*/ 0 w 5841580"/>
              <a:gd name="connsiteY0" fmla="*/ 0 h 799254"/>
              <a:gd name="connsiteX1" fmla="*/ 5841580 w 5841580"/>
              <a:gd name="connsiteY1" fmla="*/ 0 h 799254"/>
              <a:gd name="connsiteX2" fmla="*/ 5841580 w 5841580"/>
              <a:gd name="connsiteY2" fmla="*/ 598913 h 799254"/>
              <a:gd name="connsiteX3" fmla="*/ 2976501 w 5841580"/>
              <a:gd name="connsiteY3" fmla="*/ 532598 h 799254"/>
              <a:gd name="connsiteX4" fmla="*/ 7573 w 5841580"/>
              <a:gd name="connsiteY4" fmla="*/ 455633 h 799254"/>
              <a:gd name="connsiteX5" fmla="*/ 0 w 5841580"/>
              <a:gd name="connsiteY5" fmla="*/ 0 h 799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580" h="799254">
                <a:moveTo>
                  <a:pt x="0" y="0"/>
                </a:moveTo>
                <a:lnTo>
                  <a:pt x="5841580" y="0"/>
                </a:lnTo>
                <a:lnTo>
                  <a:pt x="5841580" y="598913"/>
                </a:lnTo>
                <a:cubicBezTo>
                  <a:pt x="4720051" y="274735"/>
                  <a:pt x="3871670" y="261424"/>
                  <a:pt x="2976501" y="532598"/>
                </a:cubicBezTo>
                <a:cubicBezTo>
                  <a:pt x="1797097" y="954278"/>
                  <a:pt x="1556673" y="835927"/>
                  <a:pt x="7573" y="455633"/>
                </a:cubicBezTo>
                <a:cubicBezTo>
                  <a:pt x="5139" y="303744"/>
                  <a:pt x="2434" y="151889"/>
                  <a:pt x="0" y="0"/>
                </a:cubicBezTo>
                <a:close/>
              </a:path>
            </a:pathLst>
          </a:custGeom>
        </p:spPr>
      </p:pic>
      <p:sp>
        <p:nvSpPr>
          <p:cNvPr id="21" name="文本框 20"/>
          <p:cNvSpPr txBox="1"/>
          <p:nvPr/>
        </p:nvSpPr>
        <p:spPr>
          <a:xfrm>
            <a:off x="1065531" y="182840"/>
            <a:ext cx="3164564" cy="82067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130号-快乐俏黑体" panose="00000500000000000000" charset="-122"/>
                <a:cs typeface="Arial" panose="020B0604020202020204" pitchFamily="34" charset="0"/>
                <a:sym typeface="+mn-ea"/>
              </a:rPr>
              <a:t>I-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130号-快乐俏黑体" panose="00000500000000000000" charset="-122"/>
                <a:cs typeface="Arial" panose="020B0604020202020204" pitchFamily="34" charset="0"/>
                <a:sym typeface="+mn-ea"/>
              </a:rPr>
              <a:t> NHẬN XÉT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字魂130号-快乐俏黑体" panose="00000500000000000000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401210" y="31282"/>
            <a:ext cx="749165" cy="1074888"/>
          </a:xfrm>
          <a:prstGeom prst="rect">
            <a:avLst/>
          </a:prstGeom>
        </p:spPr>
      </p:pic>
      <p:sp>
        <p:nvSpPr>
          <p:cNvPr id="23" name="文本框 20"/>
          <p:cNvSpPr txBox="1"/>
          <p:nvPr/>
        </p:nvSpPr>
        <p:spPr>
          <a:xfrm>
            <a:off x="708270" y="1105630"/>
            <a:ext cx="5518121" cy="9233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i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130号-快乐俏黑体" panose="00000500000000000000" charset="-122"/>
                <a:cs typeface="Arial" panose="020B0604020202020204" pitchFamily="34" charset="0"/>
                <a:sym typeface="+mn-ea"/>
              </a:rPr>
              <a:t>Đọc</a:t>
            </a:r>
            <a:r>
              <a:rPr lang="en-US" altLang="zh-CN" sz="3600" i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130号-快乐俏黑体" panose="00000500000000000000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3600" i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130号-快乐俏黑体" panose="00000500000000000000" charset="-122"/>
                <a:cs typeface="Arial" panose="020B0604020202020204" pitchFamily="34" charset="0"/>
                <a:sym typeface="+mn-ea"/>
              </a:rPr>
              <a:t>các</a:t>
            </a:r>
            <a:r>
              <a:rPr lang="en-US" altLang="zh-CN" sz="3600" i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130号-快乐俏黑体" panose="00000500000000000000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3600" i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130号-快乐俏黑体" panose="00000500000000000000" charset="-122"/>
                <a:cs typeface="Arial" panose="020B0604020202020204" pitchFamily="34" charset="0"/>
                <a:sym typeface="+mn-ea"/>
              </a:rPr>
              <a:t>câu</a:t>
            </a:r>
            <a:r>
              <a:rPr lang="en-US" altLang="zh-CN" sz="3600" i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130号-快乐俏黑体" panose="00000500000000000000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3600" i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130号-快乐俏黑体" panose="00000500000000000000" charset="-122"/>
                <a:cs typeface="Arial" panose="020B0604020202020204" pitchFamily="34" charset="0"/>
                <a:sym typeface="+mn-ea"/>
              </a:rPr>
              <a:t>sau</a:t>
            </a:r>
            <a:r>
              <a:rPr lang="en-US" altLang="zh-CN" sz="3600" i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字魂130号-快乐俏黑体" panose="00000500000000000000" charset="-122"/>
                <a:cs typeface="Arial" panose="020B0604020202020204" pitchFamily="34" charset="0"/>
                <a:sym typeface="+mn-ea"/>
              </a:rPr>
              <a:t>:</a:t>
            </a:r>
            <a:endParaRPr kumimoji="0" lang="zh-CN" altLang="en-US" sz="3600" b="0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字魂130号-快乐俏黑体" panose="000005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280717" y="2071232"/>
            <a:ext cx="731520" cy="82230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 smtClean="0">
                <a:solidFill>
                  <a:schemeClr val="bg1"/>
                </a:solidFill>
                <a:latin typeface="UVN Mang Tre" panose="00000400000000000000" pitchFamily="2" charset="0"/>
                <a:cs typeface="Arial" panose="020B0604020202020204" pitchFamily="34" charset="0"/>
              </a:rPr>
              <a:t>a</a:t>
            </a:r>
            <a:endParaRPr lang="en-US" altLang="en-US" sz="3200" dirty="0">
              <a:solidFill>
                <a:schemeClr val="bg1"/>
              </a:solidFill>
              <a:latin typeface="UVN Mang Tre" panose="000004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80671" y="2135708"/>
            <a:ext cx="7521611" cy="2156292"/>
            <a:chOff x="1680671" y="2135708"/>
            <a:chExt cx="7521611" cy="2156292"/>
          </a:xfrm>
        </p:grpSpPr>
        <p:sp>
          <p:nvSpPr>
            <p:cNvPr id="27" name="Text Box 5"/>
            <p:cNvSpPr txBox="1">
              <a:spLocks noChangeArrowheads="1"/>
            </p:cNvSpPr>
            <p:nvPr/>
          </p:nvSpPr>
          <p:spPr bwMode="auto">
            <a:xfrm>
              <a:off x="1703344" y="2135708"/>
              <a:ext cx="5347939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Ruộng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rẫy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là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chiến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trường</a:t>
              </a:r>
              <a:endParaRPr lang="en-US" altLang="en-US" sz="3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Text Box 6"/>
            <p:cNvSpPr txBox="1">
              <a:spLocks noChangeArrowheads="1"/>
            </p:cNvSpPr>
            <p:nvPr/>
          </p:nvSpPr>
          <p:spPr bwMode="auto">
            <a:xfrm>
              <a:off x="1680671" y="2642012"/>
              <a:ext cx="375776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Cuốc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cày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là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vũ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khí</a:t>
              </a:r>
              <a:endParaRPr lang="en-US" altLang="en-US" sz="3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Text Box 7"/>
            <p:cNvSpPr txBox="1">
              <a:spLocks noChangeArrowheads="1"/>
            </p:cNvSpPr>
            <p:nvPr/>
          </p:nvSpPr>
          <p:spPr bwMode="auto">
            <a:xfrm>
              <a:off x="1680671" y="3175412"/>
              <a:ext cx="42672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Nhà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nông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là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chiến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sĩ</a:t>
              </a:r>
              <a:endParaRPr lang="en-US" altLang="en-US" sz="3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Text Box 8"/>
            <p:cNvSpPr txBox="1">
              <a:spLocks noChangeArrowheads="1"/>
            </p:cNvSpPr>
            <p:nvPr/>
          </p:nvSpPr>
          <p:spPr bwMode="auto">
            <a:xfrm>
              <a:off x="1680671" y="3707225"/>
              <a:ext cx="752161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Hậu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phương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thi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đua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với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tiền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phương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720490" y="4746476"/>
            <a:ext cx="731520" cy="822305"/>
          </a:xfrm>
          <a:prstGeom prst="flowChartConnector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 smtClean="0">
                <a:solidFill>
                  <a:schemeClr val="bg1"/>
                </a:solidFill>
                <a:latin typeface="UVN Mang Tre" panose="00000400000000000000" pitchFamily="2" charset="0"/>
                <a:cs typeface="Arial" panose="020B0604020202020204" pitchFamily="34" charset="0"/>
              </a:rPr>
              <a:t>b</a:t>
            </a:r>
            <a:endParaRPr lang="en-US" altLang="en-US" sz="3200" dirty="0">
              <a:solidFill>
                <a:schemeClr val="bg1"/>
              </a:solidFill>
              <a:latin typeface="UVN Mang Tre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1628944" y="4746476"/>
            <a:ext cx="9614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Kim </a:t>
            </a:r>
            <a:r>
              <a:rPr lang="en-US" altLang="en-US" sz="3200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Đồng</a:t>
            </a:r>
            <a:r>
              <a:rPr lang="en-US" altLang="en-US" sz="32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và</a:t>
            </a:r>
            <a:r>
              <a:rPr lang="en-US" altLang="en-US" sz="32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các</a:t>
            </a:r>
            <a:r>
              <a:rPr lang="en-US" altLang="en-US" sz="32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bạn</a:t>
            </a:r>
            <a:r>
              <a:rPr lang="en-US" altLang="en-US" sz="32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anh</a:t>
            </a:r>
            <a:r>
              <a:rPr lang="en-US" altLang="en-US" sz="32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là</a:t>
            </a:r>
            <a:r>
              <a:rPr lang="en-US" altLang="en-US" sz="32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những</a:t>
            </a:r>
            <a:r>
              <a:rPr lang="en-US" altLang="en-US" sz="32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đội</a:t>
            </a:r>
            <a:r>
              <a:rPr lang="en-US" altLang="en-US" sz="32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viên</a:t>
            </a:r>
            <a:r>
              <a:rPr lang="en-US" altLang="en-US" sz="32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đầu</a:t>
            </a:r>
            <a:r>
              <a:rPr lang="en-US" altLang="en-US" sz="32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tiên</a:t>
            </a:r>
            <a:r>
              <a:rPr lang="en-US" altLang="en-US" sz="32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của</a:t>
            </a:r>
            <a:r>
              <a:rPr lang="en-US" altLang="en-US" sz="32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Đội</a:t>
            </a:r>
            <a:r>
              <a:rPr lang="en-US" altLang="en-US" sz="32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 ta.</a:t>
            </a:r>
          </a:p>
        </p:txBody>
      </p:sp>
      <p:sp>
        <p:nvSpPr>
          <p:cNvPr id="33" name="Text Box 11"/>
          <p:cNvSpPr txBox="1">
            <a:spLocks noChangeArrowheads="1"/>
          </p:cNvSpPr>
          <p:nvPr/>
        </p:nvSpPr>
        <p:spPr bwMode="auto">
          <a:xfrm>
            <a:off x="7315988" y="4244947"/>
            <a:ext cx="21836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Hồ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Chí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Minh</a:t>
            </a:r>
          </a:p>
        </p:txBody>
      </p:sp>
      <p:pic>
        <p:nvPicPr>
          <p:cNvPr id="1026" name="Picture 2" descr="Kim Đồng lần đầu lên phim truyền hình | TTVH Onl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547" y="769471"/>
            <a:ext cx="2449074" cy="260352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8686" y="-137309"/>
            <a:ext cx="2709952" cy="15769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27065" y="6036389"/>
            <a:ext cx="8998652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556911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Trong </a:t>
            </a:r>
            <a:r>
              <a:rPr lang="nl-NL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 </a:t>
            </a:r>
            <a:r>
              <a:rPr lang="nl-NL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trên, những câu </a:t>
            </a:r>
            <a:r>
              <a:rPr lang="nl-NL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 có dạng Ai là gì</a:t>
            </a:r>
            <a:r>
              <a:rPr lang="nl-NL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39" name="Group 48"/>
          <p:cNvGrpSpPr/>
          <p:nvPr/>
        </p:nvGrpSpPr>
        <p:grpSpPr>
          <a:xfrm rot="20142951">
            <a:off x="1058317" y="5828788"/>
            <a:ext cx="750876" cy="769207"/>
            <a:chOff x="472966" y="437878"/>
            <a:chExt cx="2065693" cy="2295907"/>
          </a:xfrm>
        </p:grpSpPr>
        <p:sp>
          <p:nvSpPr>
            <p:cNvPr id="40" name="Shape 31"/>
            <p:cNvSpPr/>
            <p:nvPr/>
          </p:nvSpPr>
          <p:spPr>
            <a:xfrm>
              <a:off x="863554" y="791617"/>
              <a:ext cx="1264092" cy="145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1" h="21265" extrusionOk="0">
                  <a:moveTo>
                    <a:pt x="9559" y="1"/>
                  </a:moveTo>
                  <a:cubicBezTo>
                    <a:pt x="6586" y="38"/>
                    <a:pt x="-129" y="2280"/>
                    <a:pt x="2" y="8931"/>
                  </a:cubicBezTo>
                  <a:cubicBezTo>
                    <a:pt x="132" y="15583"/>
                    <a:pt x="5905" y="18289"/>
                    <a:pt x="6996" y="21122"/>
                  </a:cubicBezTo>
                  <a:cubicBezTo>
                    <a:pt x="6996" y="21122"/>
                    <a:pt x="12935" y="21523"/>
                    <a:pt x="14747" y="20982"/>
                  </a:cubicBezTo>
                  <a:cubicBezTo>
                    <a:pt x="14747" y="20982"/>
                    <a:pt x="15366" y="19359"/>
                    <a:pt x="16741" y="17752"/>
                  </a:cubicBezTo>
                  <a:cubicBezTo>
                    <a:pt x="18116" y="16146"/>
                    <a:pt x="21471" y="12985"/>
                    <a:pt x="21079" y="7851"/>
                  </a:cubicBezTo>
                  <a:cubicBezTo>
                    <a:pt x="20768" y="3771"/>
                    <a:pt x="15919" y="-77"/>
                    <a:pt x="9559" y="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>
                <a:latin typeface="字魂35号-经典雅黑" panose="00000500000000000000" pitchFamily="2" charset="-122"/>
                <a:ea typeface="字魂35号-经典雅黑" panose="00000500000000000000" pitchFamily="2" charset="-122"/>
                <a:sym typeface="字魂35号-经典雅黑" panose="00000500000000000000" pitchFamily="2" charset="-122"/>
              </a:endParaRPr>
            </a:p>
          </p:txBody>
        </p:sp>
        <p:sp>
          <p:nvSpPr>
            <p:cNvPr id="41" name="Shape 32"/>
            <p:cNvSpPr/>
            <p:nvPr/>
          </p:nvSpPr>
          <p:spPr>
            <a:xfrm>
              <a:off x="915141" y="828465"/>
              <a:ext cx="1156689" cy="135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1" h="21271" extrusionOk="0">
                  <a:moveTo>
                    <a:pt x="9264" y="1"/>
                  </a:moveTo>
                  <a:cubicBezTo>
                    <a:pt x="6291" y="36"/>
                    <a:pt x="-129" y="2626"/>
                    <a:pt x="2" y="9158"/>
                  </a:cubicBezTo>
                  <a:cubicBezTo>
                    <a:pt x="132" y="15691"/>
                    <a:pt x="5905" y="18348"/>
                    <a:pt x="6996" y="21131"/>
                  </a:cubicBezTo>
                  <a:cubicBezTo>
                    <a:pt x="6996" y="21131"/>
                    <a:pt x="12935" y="21524"/>
                    <a:pt x="14747" y="20993"/>
                  </a:cubicBezTo>
                  <a:cubicBezTo>
                    <a:pt x="14747" y="20993"/>
                    <a:pt x="15366" y="19398"/>
                    <a:pt x="16741" y="17821"/>
                  </a:cubicBezTo>
                  <a:cubicBezTo>
                    <a:pt x="18116" y="16244"/>
                    <a:pt x="21471" y="13139"/>
                    <a:pt x="21079" y="8097"/>
                  </a:cubicBezTo>
                  <a:cubicBezTo>
                    <a:pt x="20768" y="4090"/>
                    <a:pt x="15623" y="-76"/>
                    <a:pt x="9264" y="1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>
                <a:latin typeface="字魂35号-经典雅黑" panose="00000500000000000000" pitchFamily="2" charset="-122"/>
                <a:ea typeface="字魂35号-经典雅黑" panose="00000500000000000000" pitchFamily="2" charset="-122"/>
                <a:sym typeface="字魂35号-经典雅黑" panose="00000500000000000000" pitchFamily="2" charset="-122"/>
              </a:endParaRPr>
            </a:p>
          </p:txBody>
        </p:sp>
        <p:sp>
          <p:nvSpPr>
            <p:cNvPr id="43" name="Shape 33"/>
            <p:cNvSpPr/>
            <p:nvPr/>
          </p:nvSpPr>
          <p:spPr>
            <a:xfrm>
              <a:off x="974098" y="894791"/>
              <a:ext cx="976277" cy="476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19283" extrusionOk="0">
                  <a:moveTo>
                    <a:pt x="9766" y="11"/>
                  </a:moveTo>
                  <a:cubicBezTo>
                    <a:pt x="4820" y="-388"/>
                    <a:pt x="-145" y="10620"/>
                    <a:pt x="4" y="15916"/>
                  </a:cubicBezTo>
                  <a:cubicBezTo>
                    <a:pt x="152" y="21212"/>
                    <a:pt x="6867" y="19314"/>
                    <a:pt x="8634" y="16645"/>
                  </a:cubicBezTo>
                  <a:cubicBezTo>
                    <a:pt x="10401" y="13977"/>
                    <a:pt x="15135" y="19484"/>
                    <a:pt x="18295" y="19046"/>
                  </a:cubicBezTo>
                  <a:cubicBezTo>
                    <a:pt x="21455" y="18609"/>
                    <a:pt x="19589" y="802"/>
                    <a:pt x="9766" y="11"/>
                  </a:cubicBezTo>
                  <a:close/>
                </a:path>
              </a:pathLst>
            </a:custGeom>
            <a:solidFill>
              <a:srgbClr val="FEFEFE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>
                <a:latin typeface="字魂35号-经典雅黑" panose="00000500000000000000" pitchFamily="2" charset="-122"/>
                <a:ea typeface="字魂35号-经典雅黑" panose="00000500000000000000" pitchFamily="2" charset="-122"/>
                <a:sym typeface="字魂35号-经典雅黑" panose="00000500000000000000" pitchFamily="2" charset="-122"/>
              </a:endParaRPr>
            </a:p>
          </p:txBody>
        </p:sp>
        <p:sp>
          <p:nvSpPr>
            <p:cNvPr id="44" name="Freeform 52"/>
            <p:cNvSpPr/>
            <p:nvPr/>
          </p:nvSpPr>
          <p:spPr>
            <a:xfrm>
              <a:off x="1202555" y="1683337"/>
              <a:ext cx="583585" cy="859460"/>
            </a:xfrm>
            <a:custGeom>
              <a:avLst/>
              <a:gdLst>
                <a:gd name="connsiteX0" fmla="*/ 50226 w 583585"/>
                <a:gd name="connsiteY0" fmla="*/ 759067 h 859460"/>
                <a:gd name="connsiteX1" fmla="*/ 533386 w 583585"/>
                <a:gd name="connsiteY1" fmla="*/ 759067 h 859460"/>
                <a:gd name="connsiteX2" fmla="*/ 583585 w 583585"/>
                <a:gd name="connsiteY2" fmla="*/ 809268 h 859460"/>
                <a:gd name="connsiteX3" fmla="*/ 533386 w 583585"/>
                <a:gd name="connsiteY3" fmla="*/ 859460 h 859460"/>
                <a:gd name="connsiteX4" fmla="*/ 50226 w 583585"/>
                <a:gd name="connsiteY4" fmla="*/ 859460 h 859460"/>
                <a:gd name="connsiteX5" fmla="*/ 0 w 583585"/>
                <a:gd name="connsiteY5" fmla="*/ 809268 h 859460"/>
                <a:gd name="connsiteX6" fmla="*/ 50226 w 583585"/>
                <a:gd name="connsiteY6" fmla="*/ 759067 h 859460"/>
                <a:gd name="connsiteX7" fmla="*/ 50226 w 583585"/>
                <a:gd name="connsiteY7" fmla="*/ 633784 h 859460"/>
                <a:gd name="connsiteX8" fmla="*/ 533386 w 583585"/>
                <a:gd name="connsiteY8" fmla="*/ 633784 h 859460"/>
                <a:gd name="connsiteX9" fmla="*/ 583585 w 583585"/>
                <a:gd name="connsiteY9" fmla="*/ 683973 h 859460"/>
                <a:gd name="connsiteX10" fmla="*/ 533386 w 583585"/>
                <a:gd name="connsiteY10" fmla="*/ 734172 h 859460"/>
                <a:gd name="connsiteX11" fmla="*/ 50226 w 583585"/>
                <a:gd name="connsiteY11" fmla="*/ 734172 h 859460"/>
                <a:gd name="connsiteX12" fmla="*/ 0 w 583585"/>
                <a:gd name="connsiteY12" fmla="*/ 683973 h 859460"/>
                <a:gd name="connsiteX13" fmla="*/ 50226 w 583585"/>
                <a:gd name="connsiteY13" fmla="*/ 633784 h 859460"/>
                <a:gd name="connsiteX14" fmla="*/ 291793 w 583585"/>
                <a:gd name="connsiteY14" fmla="*/ 142063 h 859460"/>
                <a:gd name="connsiteX15" fmla="*/ 273583 w 583585"/>
                <a:gd name="connsiteY15" fmla="*/ 148931 h 859460"/>
                <a:gd name="connsiteX16" fmla="*/ 193637 w 583585"/>
                <a:gd name="connsiteY16" fmla="*/ 164058 h 859460"/>
                <a:gd name="connsiteX17" fmla="*/ 233137 w 583585"/>
                <a:gd name="connsiteY17" fmla="*/ 500237 h 859460"/>
                <a:gd name="connsiteX18" fmla="*/ 350448 w 583585"/>
                <a:gd name="connsiteY18" fmla="*/ 500237 h 859460"/>
                <a:gd name="connsiteX19" fmla="*/ 389975 w 583585"/>
                <a:gd name="connsiteY19" fmla="*/ 164058 h 859460"/>
                <a:gd name="connsiteX20" fmla="*/ 310030 w 583585"/>
                <a:gd name="connsiteY20" fmla="*/ 148931 h 859460"/>
                <a:gd name="connsiteX21" fmla="*/ 291793 w 583585"/>
                <a:gd name="connsiteY21" fmla="*/ 142063 h 859460"/>
                <a:gd name="connsiteX22" fmla="*/ 503278 w 583585"/>
                <a:gd name="connsiteY22" fmla="*/ 55436 h 859460"/>
                <a:gd name="connsiteX23" fmla="*/ 473001 w 583585"/>
                <a:gd name="connsiteY23" fmla="*/ 75522 h 859460"/>
                <a:gd name="connsiteX24" fmla="*/ 448010 w 583585"/>
                <a:gd name="connsiteY24" fmla="*/ 120430 h 859460"/>
                <a:gd name="connsiteX25" fmla="*/ 501775 w 583585"/>
                <a:gd name="connsiteY25" fmla="*/ 104747 h 859460"/>
                <a:gd name="connsiteX26" fmla="*/ 532981 w 583585"/>
                <a:gd name="connsiteY26" fmla="*/ 67875 h 859460"/>
                <a:gd name="connsiteX27" fmla="*/ 525632 w 583585"/>
                <a:gd name="connsiteY27" fmla="*/ 57226 h 859460"/>
                <a:gd name="connsiteX28" fmla="*/ 503278 w 583585"/>
                <a:gd name="connsiteY28" fmla="*/ 55436 h 859460"/>
                <a:gd name="connsiteX29" fmla="*/ 80314 w 583585"/>
                <a:gd name="connsiteY29" fmla="*/ 55436 h 859460"/>
                <a:gd name="connsiteX30" fmla="*/ 57980 w 583585"/>
                <a:gd name="connsiteY30" fmla="*/ 57226 h 859460"/>
                <a:gd name="connsiteX31" fmla="*/ 50631 w 583585"/>
                <a:gd name="connsiteY31" fmla="*/ 67875 h 859460"/>
                <a:gd name="connsiteX32" fmla="*/ 81837 w 583585"/>
                <a:gd name="connsiteY32" fmla="*/ 104747 h 859460"/>
                <a:gd name="connsiteX33" fmla="*/ 135603 w 583585"/>
                <a:gd name="connsiteY33" fmla="*/ 120430 h 859460"/>
                <a:gd name="connsiteX34" fmla="*/ 110611 w 583585"/>
                <a:gd name="connsiteY34" fmla="*/ 75522 h 859460"/>
                <a:gd name="connsiteX35" fmla="*/ 80314 w 583585"/>
                <a:gd name="connsiteY35" fmla="*/ 55436 h 859460"/>
                <a:gd name="connsiteX36" fmla="*/ 291793 w 583585"/>
                <a:gd name="connsiteY36" fmla="*/ 43406 h 859460"/>
                <a:gd name="connsiteX37" fmla="*/ 250861 w 583585"/>
                <a:gd name="connsiteY37" fmla="*/ 65067 h 859460"/>
                <a:gd name="connsiteX38" fmla="*/ 291793 w 583585"/>
                <a:gd name="connsiteY38" fmla="*/ 93151 h 859460"/>
                <a:gd name="connsiteX39" fmla="*/ 332725 w 583585"/>
                <a:gd name="connsiteY39" fmla="*/ 65067 h 859460"/>
                <a:gd name="connsiteX40" fmla="*/ 291793 w 583585"/>
                <a:gd name="connsiteY40" fmla="*/ 43406 h 859460"/>
                <a:gd name="connsiteX41" fmla="*/ 291793 w 583585"/>
                <a:gd name="connsiteY41" fmla="*/ 0 h 859460"/>
                <a:gd name="connsiteX42" fmla="*/ 375845 w 583585"/>
                <a:gd name="connsiteY42" fmla="*/ 62342 h 859460"/>
                <a:gd name="connsiteX43" fmla="*/ 347071 w 583585"/>
                <a:gd name="connsiteY43" fmla="*/ 114090 h 859460"/>
                <a:gd name="connsiteX44" fmla="*/ 402160 w 583585"/>
                <a:gd name="connsiteY44" fmla="*/ 121653 h 859460"/>
                <a:gd name="connsiteX45" fmla="*/ 441336 w 583585"/>
                <a:gd name="connsiteY45" fmla="*/ 46159 h 859460"/>
                <a:gd name="connsiteX46" fmla="*/ 546571 w 583585"/>
                <a:gd name="connsiteY46" fmla="*/ 19465 h 859460"/>
                <a:gd name="connsiteX47" fmla="*/ 574642 w 583585"/>
                <a:gd name="connsiteY47" fmla="*/ 79193 h 859460"/>
                <a:gd name="connsiteX48" fmla="*/ 522552 w 583585"/>
                <a:gd name="connsiteY48" fmla="*/ 142619 h 859460"/>
                <a:gd name="connsiteX49" fmla="*/ 434204 w 583585"/>
                <a:gd name="connsiteY49" fmla="*/ 164753 h 859460"/>
                <a:gd name="connsiteX50" fmla="*/ 393677 w 583585"/>
                <a:gd name="connsiteY50" fmla="*/ 500237 h 859460"/>
                <a:gd name="connsiteX51" fmla="*/ 533386 w 583585"/>
                <a:gd name="connsiteY51" fmla="*/ 500237 h 859460"/>
                <a:gd name="connsiteX52" fmla="*/ 583585 w 583585"/>
                <a:gd name="connsiteY52" fmla="*/ 550428 h 859460"/>
                <a:gd name="connsiteX53" fmla="*/ 533386 w 583585"/>
                <a:gd name="connsiteY53" fmla="*/ 600618 h 859460"/>
                <a:gd name="connsiteX54" fmla="*/ 50226 w 583585"/>
                <a:gd name="connsiteY54" fmla="*/ 600618 h 859460"/>
                <a:gd name="connsiteX55" fmla="*/ 0 w 583585"/>
                <a:gd name="connsiteY55" fmla="*/ 550428 h 859460"/>
                <a:gd name="connsiteX56" fmla="*/ 50226 w 583585"/>
                <a:gd name="connsiteY56" fmla="*/ 500237 h 859460"/>
                <a:gd name="connsiteX57" fmla="*/ 189908 w 583585"/>
                <a:gd name="connsiteY57" fmla="*/ 500237 h 859460"/>
                <a:gd name="connsiteX58" fmla="*/ 149409 w 583585"/>
                <a:gd name="connsiteY58" fmla="*/ 164753 h 859460"/>
                <a:gd name="connsiteX59" fmla="*/ 61060 w 583585"/>
                <a:gd name="connsiteY59" fmla="*/ 142619 h 859460"/>
                <a:gd name="connsiteX60" fmla="*/ 8970 w 583585"/>
                <a:gd name="connsiteY60" fmla="*/ 79193 h 859460"/>
                <a:gd name="connsiteX61" fmla="*/ 37014 w 583585"/>
                <a:gd name="connsiteY61" fmla="*/ 19465 h 859460"/>
                <a:gd name="connsiteX62" fmla="*/ 142249 w 583585"/>
                <a:gd name="connsiteY62" fmla="*/ 46159 h 859460"/>
                <a:gd name="connsiteX63" fmla="*/ 181425 w 583585"/>
                <a:gd name="connsiteY63" fmla="*/ 121653 h 859460"/>
                <a:gd name="connsiteX64" fmla="*/ 236541 w 583585"/>
                <a:gd name="connsiteY64" fmla="*/ 114090 h 859460"/>
                <a:gd name="connsiteX65" fmla="*/ 207767 w 583585"/>
                <a:gd name="connsiteY65" fmla="*/ 62342 h 859460"/>
                <a:gd name="connsiteX66" fmla="*/ 291793 w 583585"/>
                <a:gd name="connsiteY66" fmla="*/ 0 h 85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583585" h="859460">
                  <a:moveTo>
                    <a:pt x="50226" y="759067"/>
                  </a:moveTo>
                  <a:lnTo>
                    <a:pt x="533386" y="759067"/>
                  </a:lnTo>
                  <a:cubicBezTo>
                    <a:pt x="561106" y="759067"/>
                    <a:pt x="583585" y="781539"/>
                    <a:pt x="583585" y="809268"/>
                  </a:cubicBezTo>
                  <a:cubicBezTo>
                    <a:pt x="583585" y="836983"/>
                    <a:pt x="561106" y="859460"/>
                    <a:pt x="533386" y="859460"/>
                  </a:cubicBezTo>
                  <a:lnTo>
                    <a:pt x="50226" y="859460"/>
                  </a:lnTo>
                  <a:cubicBezTo>
                    <a:pt x="22479" y="859460"/>
                    <a:pt x="0" y="836983"/>
                    <a:pt x="0" y="809268"/>
                  </a:cubicBezTo>
                  <a:cubicBezTo>
                    <a:pt x="0" y="781539"/>
                    <a:pt x="22479" y="759067"/>
                    <a:pt x="50226" y="759067"/>
                  </a:cubicBezTo>
                  <a:close/>
                  <a:moveTo>
                    <a:pt x="50226" y="633784"/>
                  </a:moveTo>
                  <a:lnTo>
                    <a:pt x="533386" y="633784"/>
                  </a:lnTo>
                  <a:cubicBezTo>
                    <a:pt x="561106" y="633784"/>
                    <a:pt x="583585" y="656255"/>
                    <a:pt x="583585" y="683973"/>
                  </a:cubicBezTo>
                  <a:cubicBezTo>
                    <a:pt x="583585" y="711701"/>
                    <a:pt x="561106" y="734172"/>
                    <a:pt x="533386" y="734172"/>
                  </a:cubicBezTo>
                  <a:lnTo>
                    <a:pt x="50226" y="734172"/>
                  </a:lnTo>
                  <a:cubicBezTo>
                    <a:pt x="22479" y="734172"/>
                    <a:pt x="0" y="711701"/>
                    <a:pt x="0" y="683973"/>
                  </a:cubicBezTo>
                  <a:cubicBezTo>
                    <a:pt x="0" y="656255"/>
                    <a:pt x="22479" y="633784"/>
                    <a:pt x="50226" y="633784"/>
                  </a:cubicBezTo>
                  <a:close/>
                  <a:moveTo>
                    <a:pt x="291793" y="142063"/>
                  </a:moveTo>
                  <a:cubicBezTo>
                    <a:pt x="285903" y="144621"/>
                    <a:pt x="279851" y="146957"/>
                    <a:pt x="273583" y="148931"/>
                  </a:cubicBezTo>
                  <a:cubicBezTo>
                    <a:pt x="249618" y="156355"/>
                    <a:pt x="221924" y="161833"/>
                    <a:pt x="193637" y="164058"/>
                  </a:cubicBezTo>
                  <a:cubicBezTo>
                    <a:pt x="225572" y="292162"/>
                    <a:pt x="232191" y="468009"/>
                    <a:pt x="233137" y="500237"/>
                  </a:cubicBezTo>
                  <a:lnTo>
                    <a:pt x="350448" y="500237"/>
                  </a:lnTo>
                  <a:cubicBezTo>
                    <a:pt x="351421" y="468009"/>
                    <a:pt x="358013" y="292162"/>
                    <a:pt x="389975" y="164058"/>
                  </a:cubicBezTo>
                  <a:cubicBezTo>
                    <a:pt x="361661" y="161833"/>
                    <a:pt x="333994" y="156355"/>
                    <a:pt x="310030" y="148931"/>
                  </a:cubicBezTo>
                  <a:cubicBezTo>
                    <a:pt x="303734" y="146957"/>
                    <a:pt x="297709" y="144621"/>
                    <a:pt x="291793" y="142063"/>
                  </a:cubicBezTo>
                  <a:close/>
                  <a:moveTo>
                    <a:pt x="503278" y="55436"/>
                  </a:moveTo>
                  <a:cubicBezTo>
                    <a:pt x="494163" y="57865"/>
                    <a:pt x="483727" y="63941"/>
                    <a:pt x="473001" y="75522"/>
                  </a:cubicBezTo>
                  <a:cubicBezTo>
                    <a:pt x="463707" y="85560"/>
                    <a:pt x="455413" y="101048"/>
                    <a:pt x="448010" y="120430"/>
                  </a:cubicBezTo>
                  <a:cubicBezTo>
                    <a:pt x="467976" y="118094"/>
                    <a:pt x="486564" y="113089"/>
                    <a:pt x="501775" y="104747"/>
                  </a:cubicBezTo>
                  <a:cubicBezTo>
                    <a:pt x="518526" y="95571"/>
                    <a:pt x="528712" y="83503"/>
                    <a:pt x="532981" y="67875"/>
                  </a:cubicBezTo>
                  <a:cubicBezTo>
                    <a:pt x="533872" y="64566"/>
                    <a:pt x="530765" y="60090"/>
                    <a:pt x="525632" y="57226"/>
                  </a:cubicBezTo>
                  <a:cubicBezTo>
                    <a:pt x="520188" y="54223"/>
                    <a:pt x="512393" y="53006"/>
                    <a:pt x="503278" y="55436"/>
                  </a:cubicBezTo>
                  <a:close/>
                  <a:moveTo>
                    <a:pt x="80314" y="55436"/>
                  </a:moveTo>
                  <a:cubicBezTo>
                    <a:pt x="71199" y="53006"/>
                    <a:pt x="63411" y="54223"/>
                    <a:pt x="57980" y="57226"/>
                  </a:cubicBezTo>
                  <a:cubicBezTo>
                    <a:pt x="52820" y="60090"/>
                    <a:pt x="49740" y="64566"/>
                    <a:pt x="50631" y="67875"/>
                  </a:cubicBezTo>
                  <a:cubicBezTo>
                    <a:pt x="54900" y="83503"/>
                    <a:pt x="65113" y="95571"/>
                    <a:pt x="81837" y="104747"/>
                  </a:cubicBezTo>
                  <a:cubicBezTo>
                    <a:pt x="97048" y="113089"/>
                    <a:pt x="115609" y="118094"/>
                    <a:pt x="135603" y="120430"/>
                  </a:cubicBezTo>
                  <a:cubicBezTo>
                    <a:pt x="128173" y="101048"/>
                    <a:pt x="119878" y="85560"/>
                    <a:pt x="110611" y="75522"/>
                  </a:cubicBezTo>
                  <a:cubicBezTo>
                    <a:pt x="99871" y="63941"/>
                    <a:pt x="89429" y="57865"/>
                    <a:pt x="80314" y="55436"/>
                  </a:cubicBezTo>
                  <a:close/>
                  <a:moveTo>
                    <a:pt x="291793" y="43406"/>
                  </a:moveTo>
                  <a:cubicBezTo>
                    <a:pt x="273934" y="43406"/>
                    <a:pt x="251293" y="58310"/>
                    <a:pt x="250861" y="65067"/>
                  </a:cubicBezTo>
                  <a:cubicBezTo>
                    <a:pt x="250482" y="71018"/>
                    <a:pt x="261533" y="83308"/>
                    <a:pt x="291793" y="93151"/>
                  </a:cubicBezTo>
                  <a:cubicBezTo>
                    <a:pt x="322080" y="83308"/>
                    <a:pt x="333103" y="71018"/>
                    <a:pt x="332725" y="65067"/>
                  </a:cubicBezTo>
                  <a:cubicBezTo>
                    <a:pt x="332292" y="58310"/>
                    <a:pt x="309651" y="43406"/>
                    <a:pt x="291793" y="43406"/>
                  </a:cubicBezTo>
                  <a:close/>
                  <a:moveTo>
                    <a:pt x="291793" y="0"/>
                  </a:moveTo>
                  <a:cubicBezTo>
                    <a:pt x="334751" y="0"/>
                    <a:pt x="373873" y="31699"/>
                    <a:pt x="375845" y="62342"/>
                  </a:cubicBezTo>
                  <a:cubicBezTo>
                    <a:pt x="376520" y="73103"/>
                    <a:pt x="373873" y="94792"/>
                    <a:pt x="347071" y="114090"/>
                  </a:cubicBezTo>
                  <a:cubicBezTo>
                    <a:pt x="364444" y="117955"/>
                    <a:pt x="383302" y="120624"/>
                    <a:pt x="402160" y="121653"/>
                  </a:cubicBezTo>
                  <a:cubicBezTo>
                    <a:pt x="412913" y="89509"/>
                    <a:pt x="425801" y="62926"/>
                    <a:pt x="441336" y="46159"/>
                  </a:cubicBezTo>
                  <a:cubicBezTo>
                    <a:pt x="479783" y="4699"/>
                    <a:pt x="522065" y="5867"/>
                    <a:pt x="546571" y="19465"/>
                  </a:cubicBezTo>
                  <a:cubicBezTo>
                    <a:pt x="569590" y="32255"/>
                    <a:pt x="580883" y="56252"/>
                    <a:pt x="574642" y="79193"/>
                  </a:cubicBezTo>
                  <a:cubicBezTo>
                    <a:pt x="567374" y="105998"/>
                    <a:pt x="549326" y="127909"/>
                    <a:pt x="522552" y="142619"/>
                  </a:cubicBezTo>
                  <a:cubicBezTo>
                    <a:pt x="497533" y="156355"/>
                    <a:pt x="466490" y="163112"/>
                    <a:pt x="434204" y="164753"/>
                  </a:cubicBezTo>
                  <a:cubicBezTo>
                    <a:pt x="406916" y="269611"/>
                    <a:pt x="395919" y="427412"/>
                    <a:pt x="393677" y="500237"/>
                  </a:cubicBezTo>
                  <a:lnTo>
                    <a:pt x="533386" y="500237"/>
                  </a:lnTo>
                  <a:cubicBezTo>
                    <a:pt x="561106" y="500237"/>
                    <a:pt x="583585" y="522705"/>
                    <a:pt x="583585" y="550428"/>
                  </a:cubicBezTo>
                  <a:cubicBezTo>
                    <a:pt x="583585" y="578151"/>
                    <a:pt x="561106" y="600618"/>
                    <a:pt x="533386" y="600618"/>
                  </a:cubicBezTo>
                  <a:lnTo>
                    <a:pt x="50226" y="600618"/>
                  </a:lnTo>
                  <a:cubicBezTo>
                    <a:pt x="22479" y="600618"/>
                    <a:pt x="0" y="578151"/>
                    <a:pt x="0" y="550428"/>
                  </a:cubicBezTo>
                  <a:cubicBezTo>
                    <a:pt x="0" y="522705"/>
                    <a:pt x="22479" y="500237"/>
                    <a:pt x="50226" y="500237"/>
                  </a:cubicBezTo>
                  <a:lnTo>
                    <a:pt x="189908" y="500237"/>
                  </a:lnTo>
                  <a:cubicBezTo>
                    <a:pt x="187693" y="427412"/>
                    <a:pt x="176670" y="269611"/>
                    <a:pt x="149409" y="164753"/>
                  </a:cubicBezTo>
                  <a:cubicBezTo>
                    <a:pt x="117095" y="163112"/>
                    <a:pt x="86079" y="156355"/>
                    <a:pt x="61060" y="142619"/>
                  </a:cubicBezTo>
                  <a:cubicBezTo>
                    <a:pt x="34259" y="127909"/>
                    <a:pt x="16265" y="105998"/>
                    <a:pt x="8970" y="79193"/>
                  </a:cubicBezTo>
                  <a:cubicBezTo>
                    <a:pt x="2729" y="56252"/>
                    <a:pt x="13995" y="32255"/>
                    <a:pt x="37014" y="19465"/>
                  </a:cubicBezTo>
                  <a:cubicBezTo>
                    <a:pt x="61547" y="5867"/>
                    <a:pt x="103803" y="4699"/>
                    <a:pt x="142249" y="46159"/>
                  </a:cubicBezTo>
                  <a:cubicBezTo>
                    <a:pt x="157784" y="62926"/>
                    <a:pt x="170726" y="89509"/>
                    <a:pt x="181425" y="121653"/>
                  </a:cubicBezTo>
                  <a:cubicBezTo>
                    <a:pt x="200310" y="120624"/>
                    <a:pt x="219169" y="117955"/>
                    <a:pt x="236541" y="114090"/>
                  </a:cubicBezTo>
                  <a:cubicBezTo>
                    <a:pt x="209712" y="94792"/>
                    <a:pt x="207092" y="73103"/>
                    <a:pt x="207767" y="62342"/>
                  </a:cubicBezTo>
                  <a:cubicBezTo>
                    <a:pt x="209712" y="31699"/>
                    <a:pt x="248834" y="0"/>
                    <a:pt x="291793" y="0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2700">
              <a:miter lim="400000"/>
            </a:ln>
          </p:spPr>
          <p:txBody>
            <a:bodyPr wrap="square" lIns="0" tIns="0" rIns="0" bIns="0" anchor="ctr">
              <a:noAutofit/>
            </a:bodyPr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>
                <a:latin typeface="字魂35号-经典雅黑" panose="00000500000000000000" pitchFamily="2" charset="-122"/>
                <a:ea typeface="字魂35号-经典雅黑" panose="00000500000000000000" pitchFamily="2" charset="-122"/>
                <a:sym typeface="字魂35号-经典雅黑" panose="00000500000000000000" pitchFamily="2" charset="-122"/>
              </a:endParaRPr>
            </a:p>
          </p:txBody>
        </p:sp>
        <p:sp>
          <p:nvSpPr>
            <p:cNvPr id="45" name="Shape 37"/>
            <p:cNvSpPr/>
            <p:nvPr/>
          </p:nvSpPr>
          <p:spPr>
            <a:xfrm>
              <a:off x="1313099" y="2575056"/>
              <a:ext cx="365667" cy="158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934"/>
                  </a:moveTo>
                  <a:cubicBezTo>
                    <a:pt x="0" y="13691"/>
                    <a:pt x="3433" y="21600"/>
                    <a:pt x="7668" y="21600"/>
                  </a:cubicBezTo>
                  <a:lnTo>
                    <a:pt x="13932" y="21600"/>
                  </a:lnTo>
                  <a:cubicBezTo>
                    <a:pt x="18167" y="21600"/>
                    <a:pt x="21600" y="13691"/>
                    <a:pt x="21600" y="3934"/>
                  </a:cubicBez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3934"/>
                    <a:pt x="0" y="3934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>
                <a:latin typeface="字魂35号-经典雅黑" panose="00000500000000000000" pitchFamily="2" charset="-122"/>
                <a:ea typeface="字魂35号-经典雅黑" panose="00000500000000000000" pitchFamily="2" charset="-122"/>
                <a:sym typeface="字魂35号-经典雅黑" panose="00000500000000000000" pitchFamily="2" charset="-122"/>
              </a:endParaRPr>
            </a:p>
          </p:txBody>
        </p:sp>
        <p:sp>
          <p:nvSpPr>
            <p:cNvPr id="46" name="Freeform 54"/>
            <p:cNvSpPr/>
            <p:nvPr/>
          </p:nvSpPr>
          <p:spPr>
            <a:xfrm>
              <a:off x="472966" y="437878"/>
              <a:ext cx="2065693" cy="1149707"/>
            </a:xfrm>
            <a:custGeom>
              <a:avLst/>
              <a:gdLst>
                <a:gd name="connsiteX0" fmla="*/ 1801715 w 2065693"/>
                <a:gd name="connsiteY0" fmla="*/ 1053850 h 1149707"/>
                <a:gd name="connsiteX1" fmla="*/ 1801787 w 2065693"/>
                <a:gd name="connsiteY1" fmla="*/ 1053850 h 1149707"/>
                <a:gd name="connsiteX2" fmla="*/ 2017996 w 2065693"/>
                <a:gd name="connsiteY2" fmla="*/ 1054174 h 1149707"/>
                <a:gd name="connsiteX3" fmla="*/ 2065693 w 2065693"/>
                <a:gd name="connsiteY3" fmla="*/ 1102014 h 1149707"/>
                <a:gd name="connsiteX4" fmla="*/ 2017938 w 2065693"/>
                <a:gd name="connsiteY4" fmla="*/ 1149707 h 1149707"/>
                <a:gd name="connsiteX5" fmla="*/ 2017866 w 2065693"/>
                <a:gd name="connsiteY5" fmla="*/ 1149707 h 1149707"/>
                <a:gd name="connsiteX6" fmla="*/ 1801657 w 2065693"/>
                <a:gd name="connsiteY6" fmla="*/ 1149383 h 1149707"/>
                <a:gd name="connsiteX7" fmla="*/ 1753960 w 2065693"/>
                <a:gd name="connsiteY7" fmla="*/ 1101543 h 1149707"/>
                <a:gd name="connsiteX8" fmla="*/ 1801715 w 2065693"/>
                <a:gd name="connsiteY8" fmla="*/ 1053850 h 1149707"/>
                <a:gd name="connsiteX9" fmla="*/ 47759 w 2065693"/>
                <a:gd name="connsiteY9" fmla="*/ 1053850 h 1149707"/>
                <a:gd name="connsiteX10" fmla="*/ 47833 w 2065693"/>
                <a:gd name="connsiteY10" fmla="*/ 1053850 h 1149707"/>
                <a:gd name="connsiteX11" fmla="*/ 270130 w 2065693"/>
                <a:gd name="connsiteY11" fmla="*/ 1054174 h 1149707"/>
                <a:gd name="connsiteX12" fmla="*/ 317815 w 2065693"/>
                <a:gd name="connsiteY12" fmla="*/ 1102009 h 1149707"/>
                <a:gd name="connsiteX13" fmla="*/ 270056 w 2065693"/>
                <a:gd name="connsiteY13" fmla="*/ 1149707 h 1149707"/>
                <a:gd name="connsiteX14" fmla="*/ 269983 w 2065693"/>
                <a:gd name="connsiteY14" fmla="*/ 1149707 h 1149707"/>
                <a:gd name="connsiteX15" fmla="*/ 47686 w 2065693"/>
                <a:gd name="connsiteY15" fmla="*/ 1149383 h 1149707"/>
                <a:gd name="connsiteX16" fmla="*/ 0 w 2065693"/>
                <a:gd name="connsiteY16" fmla="*/ 1101548 h 1149707"/>
                <a:gd name="connsiteX17" fmla="*/ 47759 w 2065693"/>
                <a:gd name="connsiteY17" fmla="*/ 1053850 h 1149707"/>
                <a:gd name="connsiteX18" fmla="*/ 246687 w 2065693"/>
                <a:gd name="connsiteY18" fmla="*/ 368484 h 1149707"/>
                <a:gd name="connsiteX19" fmla="*/ 280474 w 2065693"/>
                <a:gd name="connsiteY19" fmla="*/ 382438 h 1149707"/>
                <a:gd name="connsiteX20" fmla="*/ 415397 w 2065693"/>
                <a:gd name="connsiteY20" fmla="*/ 517044 h 1149707"/>
                <a:gd name="connsiteX21" fmla="*/ 415486 w 2065693"/>
                <a:gd name="connsiteY21" fmla="*/ 584586 h 1149707"/>
                <a:gd name="connsiteX22" fmla="*/ 381666 w 2065693"/>
                <a:gd name="connsiteY22" fmla="*/ 598621 h 1149707"/>
                <a:gd name="connsiteX23" fmla="*/ 347936 w 2065693"/>
                <a:gd name="connsiteY23" fmla="*/ 584673 h 1149707"/>
                <a:gd name="connsiteX24" fmla="*/ 213002 w 2065693"/>
                <a:gd name="connsiteY24" fmla="*/ 450067 h 1149707"/>
                <a:gd name="connsiteX25" fmla="*/ 212924 w 2065693"/>
                <a:gd name="connsiteY25" fmla="*/ 382514 h 1149707"/>
                <a:gd name="connsiteX26" fmla="*/ 246687 w 2065693"/>
                <a:gd name="connsiteY26" fmla="*/ 368484 h 1149707"/>
                <a:gd name="connsiteX27" fmla="*/ 1730811 w 2065693"/>
                <a:gd name="connsiteY27" fmla="*/ 316891 h 1149707"/>
                <a:gd name="connsiteX28" fmla="*/ 1764561 w 2065693"/>
                <a:gd name="connsiteY28" fmla="*/ 330930 h 1149707"/>
                <a:gd name="connsiteX29" fmla="*/ 1764484 w 2065693"/>
                <a:gd name="connsiteY29" fmla="*/ 398474 h 1149707"/>
                <a:gd name="connsiteX30" fmla="*/ 1629113 w 2065693"/>
                <a:gd name="connsiteY30" fmla="*/ 533497 h 1149707"/>
                <a:gd name="connsiteX31" fmla="*/ 1595376 w 2065693"/>
                <a:gd name="connsiteY31" fmla="*/ 547448 h 1149707"/>
                <a:gd name="connsiteX32" fmla="*/ 1561561 w 2065693"/>
                <a:gd name="connsiteY32" fmla="*/ 533410 h 1149707"/>
                <a:gd name="connsiteX33" fmla="*/ 1561639 w 2065693"/>
                <a:gd name="connsiteY33" fmla="*/ 465866 h 1149707"/>
                <a:gd name="connsiteX34" fmla="*/ 1697010 w 2065693"/>
                <a:gd name="connsiteY34" fmla="*/ 330843 h 1149707"/>
                <a:gd name="connsiteX35" fmla="*/ 1730811 w 2065693"/>
                <a:gd name="connsiteY35" fmla="*/ 316891 h 1149707"/>
                <a:gd name="connsiteX36" fmla="*/ 1006130 w 2065693"/>
                <a:gd name="connsiteY36" fmla="*/ 0 h 1149707"/>
                <a:gd name="connsiteX37" fmla="*/ 1006206 w 2065693"/>
                <a:gd name="connsiteY37" fmla="*/ 0 h 1149707"/>
                <a:gd name="connsiteX38" fmla="*/ 1053896 w 2065693"/>
                <a:gd name="connsiteY38" fmla="*/ 47837 h 1149707"/>
                <a:gd name="connsiteX39" fmla="*/ 1053581 w 2065693"/>
                <a:gd name="connsiteY39" fmla="*/ 251889 h 1149707"/>
                <a:gd name="connsiteX40" fmla="*/ 1005811 w 2065693"/>
                <a:gd name="connsiteY40" fmla="*/ 299587 h 1149707"/>
                <a:gd name="connsiteX41" fmla="*/ 1005735 w 2065693"/>
                <a:gd name="connsiteY41" fmla="*/ 299587 h 1149707"/>
                <a:gd name="connsiteX42" fmla="*/ 958045 w 2065693"/>
                <a:gd name="connsiteY42" fmla="*/ 251750 h 1149707"/>
                <a:gd name="connsiteX43" fmla="*/ 958360 w 2065693"/>
                <a:gd name="connsiteY43" fmla="*/ 47698 h 1149707"/>
                <a:gd name="connsiteX44" fmla="*/ 1006130 w 2065693"/>
                <a:gd name="connsiteY44" fmla="*/ 0 h 1149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065693" h="1149707">
                  <a:moveTo>
                    <a:pt x="1801715" y="1053850"/>
                  </a:moveTo>
                  <a:cubicBezTo>
                    <a:pt x="1801744" y="1053850"/>
                    <a:pt x="1801758" y="1053850"/>
                    <a:pt x="1801787" y="1053850"/>
                  </a:cubicBezTo>
                  <a:lnTo>
                    <a:pt x="2017996" y="1054174"/>
                  </a:lnTo>
                  <a:cubicBezTo>
                    <a:pt x="2044385" y="1054214"/>
                    <a:pt x="2065736" y="1075631"/>
                    <a:pt x="2065693" y="1102014"/>
                  </a:cubicBezTo>
                  <a:cubicBezTo>
                    <a:pt x="2065664" y="1128366"/>
                    <a:pt x="2044284" y="1149707"/>
                    <a:pt x="2017938" y="1149707"/>
                  </a:cubicBezTo>
                  <a:cubicBezTo>
                    <a:pt x="2017909" y="1149707"/>
                    <a:pt x="2017895" y="1149707"/>
                    <a:pt x="2017866" y="1149707"/>
                  </a:cubicBezTo>
                  <a:lnTo>
                    <a:pt x="1801657" y="1149383"/>
                  </a:lnTo>
                  <a:cubicBezTo>
                    <a:pt x="1775268" y="1149343"/>
                    <a:pt x="1753917" y="1127926"/>
                    <a:pt x="1753960" y="1101543"/>
                  </a:cubicBezTo>
                  <a:cubicBezTo>
                    <a:pt x="1753989" y="1075192"/>
                    <a:pt x="1775369" y="1053850"/>
                    <a:pt x="1801715" y="1053850"/>
                  </a:cubicBezTo>
                  <a:close/>
                  <a:moveTo>
                    <a:pt x="47759" y="1053850"/>
                  </a:moveTo>
                  <a:cubicBezTo>
                    <a:pt x="47789" y="1053850"/>
                    <a:pt x="47803" y="1053850"/>
                    <a:pt x="47833" y="1053850"/>
                  </a:cubicBezTo>
                  <a:lnTo>
                    <a:pt x="270130" y="1054174"/>
                  </a:lnTo>
                  <a:cubicBezTo>
                    <a:pt x="296504" y="1054210"/>
                    <a:pt x="317859" y="1075626"/>
                    <a:pt x="317815" y="1102009"/>
                  </a:cubicBezTo>
                  <a:cubicBezTo>
                    <a:pt x="317786" y="1128366"/>
                    <a:pt x="296401" y="1149707"/>
                    <a:pt x="270056" y="1149707"/>
                  </a:cubicBezTo>
                  <a:cubicBezTo>
                    <a:pt x="270027" y="1149707"/>
                    <a:pt x="270012" y="1149707"/>
                    <a:pt x="269983" y="1149707"/>
                  </a:cubicBezTo>
                  <a:lnTo>
                    <a:pt x="47686" y="1149383"/>
                  </a:lnTo>
                  <a:cubicBezTo>
                    <a:pt x="21311" y="1149348"/>
                    <a:pt x="-44" y="1127931"/>
                    <a:pt x="0" y="1101548"/>
                  </a:cubicBezTo>
                  <a:cubicBezTo>
                    <a:pt x="29" y="1075192"/>
                    <a:pt x="21414" y="1053850"/>
                    <a:pt x="47759" y="1053850"/>
                  </a:cubicBezTo>
                  <a:close/>
                  <a:moveTo>
                    <a:pt x="246687" y="368484"/>
                  </a:moveTo>
                  <a:cubicBezTo>
                    <a:pt x="258912" y="368471"/>
                    <a:pt x="271142" y="373121"/>
                    <a:pt x="280474" y="382438"/>
                  </a:cubicBezTo>
                  <a:lnTo>
                    <a:pt x="415397" y="517044"/>
                  </a:lnTo>
                  <a:cubicBezTo>
                    <a:pt x="434083" y="535666"/>
                    <a:pt x="434116" y="565921"/>
                    <a:pt x="415486" y="584586"/>
                  </a:cubicBezTo>
                  <a:cubicBezTo>
                    <a:pt x="406159" y="593946"/>
                    <a:pt x="393913" y="598621"/>
                    <a:pt x="381666" y="598621"/>
                  </a:cubicBezTo>
                  <a:cubicBezTo>
                    <a:pt x="369464" y="598621"/>
                    <a:pt x="357251" y="593968"/>
                    <a:pt x="347936" y="584673"/>
                  </a:cubicBezTo>
                  <a:lnTo>
                    <a:pt x="213002" y="450067"/>
                  </a:lnTo>
                  <a:cubicBezTo>
                    <a:pt x="194327" y="431434"/>
                    <a:pt x="194294" y="401190"/>
                    <a:pt x="212924" y="382514"/>
                  </a:cubicBezTo>
                  <a:cubicBezTo>
                    <a:pt x="222240" y="373175"/>
                    <a:pt x="234461" y="368498"/>
                    <a:pt x="246687" y="368484"/>
                  </a:cubicBezTo>
                  <a:close/>
                  <a:moveTo>
                    <a:pt x="1730811" y="316891"/>
                  </a:moveTo>
                  <a:cubicBezTo>
                    <a:pt x="1743035" y="316906"/>
                    <a:pt x="1755251" y="321586"/>
                    <a:pt x="1764561" y="330930"/>
                  </a:cubicBezTo>
                  <a:cubicBezTo>
                    <a:pt x="1783193" y="349608"/>
                    <a:pt x="1783160" y="379851"/>
                    <a:pt x="1764484" y="398474"/>
                  </a:cubicBezTo>
                  <a:lnTo>
                    <a:pt x="1629113" y="533497"/>
                  </a:lnTo>
                  <a:cubicBezTo>
                    <a:pt x="1619791" y="542798"/>
                    <a:pt x="1607578" y="547448"/>
                    <a:pt x="1595376" y="547448"/>
                  </a:cubicBezTo>
                  <a:cubicBezTo>
                    <a:pt x="1583129" y="547448"/>
                    <a:pt x="1570893" y="542776"/>
                    <a:pt x="1561561" y="533410"/>
                  </a:cubicBezTo>
                  <a:cubicBezTo>
                    <a:pt x="1542929" y="514732"/>
                    <a:pt x="1542963" y="484489"/>
                    <a:pt x="1561639" y="465866"/>
                  </a:cubicBezTo>
                  <a:lnTo>
                    <a:pt x="1697010" y="330843"/>
                  </a:lnTo>
                  <a:cubicBezTo>
                    <a:pt x="1706353" y="321526"/>
                    <a:pt x="1718586" y="316876"/>
                    <a:pt x="1730811" y="316891"/>
                  </a:cubicBezTo>
                  <a:close/>
                  <a:moveTo>
                    <a:pt x="1006130" y="0"/>
                  </a:moveTo>
                  <a:cubicBezTo>
                    <a:pt x="1006153" y="0"/>
                    <a:pt x="1006179" y="0"/>
                    <a:pt x="1006206" y="0"/>
                  </a:cubicBezTo>
                  <a:cubicBezTo>
                    <a:pt x="1032581" y="42"/>
                    <a:pt x="1053940" y="21457"/>
                    <a:pt x="1053896" y="47837"/>
                  </a:cubicBezTo>
                  <a:lnTo>
                    <a:pt x="1053581" y="251889"/>
                  </a:lnTo>
                  <a:cubicBezTo>
                    <a:pt x="1053536" y="278255"/>
                    <a:pt x="1032159" y="299587"/>
                    <a:pt x="1005811" y="299587"/>
                  </a:cubicBezTo>
                  <a:cubicBezTo>
                    <a:pt x="1005788" y="299587"/>
                    <a:pt x="1005762" y="299587"/>
                    <a:pt x="1005735" y="299587"/>
                  </a:cubicBezTo>
                  <a:cubicBezTo>
                    <a:pt x="979361" y="299545"/>
                    <a:pt x="958001" y="278131"/>
                    <a:pt x="958045" y="251750"/>
                  </a:cubicBezTo>
                  <a:lnTo>
                    <a:pt x="958360" y="47698"/>
                  </a:lnTo>
                  <a:cubicBezTo>
                    <a:pt x="958405" y="21332"/>
                    <a:pt x="979783" y="0"/>
                    <a:pt x="1006130" y="0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wrap="square" lIns="0" tIns="0" rIns="0" bIns="0" anchor="ctr">
              <a:noAutofit/>
            </a:bodyPr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>
                <a:latin typeface="字魂35号-经典雅黑" panose="00000500000000000000" pitchFamily="2" charset="-122"/>
                <a:ea typeface="字魂35号-经典雅黑" panose="00000500000000000000" pitchFamily="2" charset="-122"/>
                <a:sym typeface="字魂35号-经典雅黑" panose="00000500000000000000" pitchFamily="2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1146212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0" grpId="0" animBg="1"/>
      <p:bldP spid="49" grpId="0" animBg="1"/>
      <p:bldP spid="13" grpId="0" animBg="1"/>
      <p:bldP spid="21" grpId="1"/>
      <p:bldP spid="21" grpId="2"/>
      <p:bldP spid="23" grpId="1"/>
      <p:bldP spid="23" grpId="2"/>
      <p:bldP spid="26" grpId="0" animBg="1"/>
      <p:bldP spid="31" grpId="0" animBg="1"/>
      <p:bldP spid="32" grpId="0"/>
      <p:bldP spid="33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/>
          <p:cNvSpPr/>
          <p:nvPr/>
        </p:nvSpPr>
        <p:spPr>
          <a:xfrm>
            <a:off x="1649233" y="4676441"/>
            <a:ext cx="9455953" cy="1079225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8000"/>
            </a:schemeClr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/>
          <p:cNvSpPr/>
          <p:nvPr/>
        </p:nvSpPr>
        <p:spPr>
          <a:xfrm>
            <a:off x="1703345" y="3216494"/>
            <a:ext cx="4164056" cy="48423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58000"/>
            </a:schemeClr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1724421" y="2715214"/>
            <a:ext cx="3773276" cy="465308"/>
          </a:xfrm>
          <a:prstGeom prst="roundRect">
            <a:avLst/>
          </a:prstGeom>
          <a:solidFill>
            <a:schemeClr val="accent4">
              <a:lumMod val="60000"/>
              <a:lumOff val="40000"/>
              <a:alpha val="58000"/>
            </a:schemeClr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727065" y="2108612"/>
            <a:ext cx="5321573" cy="58477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58000"/>
            </a:schemeClr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图片 18" descr="D:\个人文件夹\2020年\办公室相关\ppt专用\素材图片\元素\幼小学习\11d7e452703442dfce22b12ef2fb5d75.jpg11d7e452703442dfce22b12ef2fb5d7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>
            <a:off x="8318206" y="2984205"/>
            <a:ext cx="6858000" cy="889594"/>
          </a:xfrm>
          <a:custGeom>
            <a:avLst/>
            <a:gdLst>
              <a:gd name="connsiteX0" fmla="*/ 0 w 5841580"/>
              <a:gd name="connsiteY0" fmla="*/ 0 h 799254"/>
              <a:gd name="connsiteX1" fmla="*/ 5841580 w 5841580"/>
              <a:gd name="connsiteY1" fmla="*/ 0 h 799254"/>
              <a:gd name="connsiteX2" fmla="*/ 5841580 w 5841580"/>
              <a:gd name="connsiteY2" fmla="*/ 598913 h 799254"/>
              <a:gd name="connsiteX3" fmla="*/ 2976501 w 5841580"/>
              <a:gd name="connsiteY3" fmla="*/ 532598 h 799254"/>
              <a:gd name="connsiteX4" fmla="*/ 7573 w 5841580"/>
              <a:gd name="connsiteY4" fmla="*/ 455633 h 799254"/>
              <a:gd name="connsiteX5" fmla="*/ 0 w 5841580"/>
              <a:gd name="connsiteY5" fmla="*/ 0 h 799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580" h="799254">
                <a:moveTo>
                  <a:pt x="0" y="0"/>
                </a:moveTo>
                <a:lnTo>
                  <a:pt x="5841580" y="0"/>
                </a:lnTo>
                <a:lnTo>
                  <a:pt x="5841580" y="598913"/>
                </a:lnTo>
                <a:cubicBezTo>
                  <a:pt x="4720051" y="274735"/>
                  <a:pt x="3871670" y="261424"/>
                  <a:pt x="2976501" y="532598"/>
                </a:cubicBezTo>
                <a:cubicBezTo>
                  <a:pt x="1797097" y="954278"/>
                  <a:pt x="1556673" y="835927"/>
                  <a:pt x="7573" y="455633"/>
                </a:cubicBezTo>
                <a:cubicBezTo>
                  <a:pt x="5139" y="303744"/>
                  <a:pt x="2434" y="151889"/>
                  <a:pt x="0" y="0"/>
                </a:cubicBezTo>
                <a:close/>
              </a:path>
            </a:pathLst>
          </a:custGeom>
        </p:spPr>
      </p:pic>
      <p:pic>
        <p:nvPicPr>
          <p:cNvPr id="20" name="图片 19" descr="D:\个人文件夹\2020年\办公室相关\ppt专用\素材图片\元素\幼小学习\11d7e452703442dfce22b12ef2fb5d75.jpg11d7e452703442dfce22b12ef2fb5d7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 flipH="1" flipV="1">
            <a:off x="-2999699" y="2984205"/>
            <a:ext cx="6858000" cy="889594"/>
          </a:xfrm>
          <a:custGeom>
            <a:avLst/>
            <a:gdLst>
              <a:gd name="connsiteX0" fmla="*/ 0 w 5841580"/>
              <a:gd name="connsiteY0" fmla="*/ 0 h 799254"/>
              <a:gd name="connsiteX1" fmla="*/ 5841580 w 5841580"/>
              <a:gd name="connsiteY1" fmla="*/ 0 h 799254"/>
              <a:gd name="connsiteX2" fmla="*/ 5841580 w 5841580"/>
              <a:gd name="connsiteY2" fmla="*/ 598913 h 799254"/>
              <a:gd name="connsiteX3" fmla="*/ 2976501 w 5841580"/>
              <a:gd name="connsiteY3" fmla="*/ 532598 h 799254"/>
              <a:gd name="connsiteX4" fmla="*/ 7573 w 5841580"/>
              <a:gd name="connsiteY4" fmla="*/ 455633 h 799254"/>
              <a:gd name="connsiteX5" fmla="*/ 0 w 5841580"/>
              <a:gd name="connsiteY5" fmla="*/ 0 h 799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580" h="799254">
                <a:moveTo>
                  <a:pt x="0" y="0"/>
                </a:moveTo>
                <a:lnTo>
                  <a:pt x="5841580" y="0"/>
                </a:lnTo>
                <a:lnTo>
                  <a:pt x="5841580" y="598913"/>
                </a:lnTo>
                <a:cubicBezTo>
                  <a:pt x="4720051" y="274735"/>
                  <a:pt x="3871670" y="261424"/>
                  <a:pt x="2976501" y="532598"/>
                </a:cubicBezTo>
                <a:cubicBezTo>
                  <a:pt x="1797097" y="954278"/>
                  <a:pt x="1556673" y="835927"/>
                  <a:pt x="7573" y="455633"/>
                </a:cubicBezTo>
                <a:cubicBezTo>
                  <a:pt x="5139" y="303744"/>
                  <a:pt x="2434" y="151889"/>
                  <a:pt x="0" y="0"/>
                </a:cubicBezTo>
                <a:close/>
              </a:path>
            </a:pathLst>
          </a:custGeom>
        </p:spPr>
      </p:pic>
      <p:sp>
        <p:nvSpPr>
          <p:cNvPr id="21" name="文本框 20"/>
          <p:cNvSpPr txBox="1"/>
          <p:nvPr/>
        </p:nvSpPr>
        <p:spPr>
          <a:xfrm>
            <a:off x="1065531" y="182840"/>
            <a:ext cx="3164564" cy="82067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130号-快乐俏黑体" panose="00000500000000000000" charset="-122"/>
                <a:cs typeface="Arial" panose="020B0604020202020204" pitchFamily="34" charset="0"/>
                <a:sym typeface="+mn-ea"/>
              </a:rPr>
              <a:t>I-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130号-快乐俏黑体" panose="00000500000000000000" charset="-122"/>
                <a:cs typeface="Arial" panose="020B0604020202020204" pitchFamily="34" charset="0"/>
                <a:sym typeface="+mn-ea"/>
              </a:rPr>
              <a:t> NHẬN XÉT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字魂130号-快乐俏黑体" panose="00000500000000000000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401210" y="31282"/>
            <a:ext cx="749165" cy="1074888"/>
          </a:xfrm>
          <a:prstGeom prst="rect">
            <a:avLst/>
          </a:prstGeom>
        </p:spPr>
      </p:pic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280717" y="2071232"/>
            <a:ext cx="731520" cy="82230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 smtClean="0">
                <a:solidFill>
                  <a:schemeClr val="bg1"/>
                </a:solidFill>
                <a:latin typeface="UVN Mang Tre" panose="00000400000000000000" pitchFamily="2" charset="0"/>
                <a:cs typeface="Arial" panose="020B0604020202020204" pitchFamily="34" charset="0"/>
              </a:rPr>
              <a:t>a</a:t>
            </a:r>
            <a:endParaRPr lang="en-US" altLang="en-US" sz="3200" dirty="0">
              <a:solidFill>
                <a:schemeClr val="bg1"/>
              </a:solidFill>
              <a:latin typeface="UVN Mang Tre" panose="000004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80671" y="2135708"/>
            <a:ext cx="7521611" cy="2156292"/>
            <a:chOff x="1680671" y="2135708"/>
            <a:chExt cx="7521611" cy="2156292"/>
          </a:xfrm>
        </p:grpSpPr>
        <p:sp>
          <p:nvSpPr>
            <p:cNvPr id="27" name="Text Box 5"/>
            <p:cNvSpPr txBox="1">
              <a:spLocks noChangeArrowheads="1"/>
            </p:cNvSpPr>
            <p:nvPr/>
          </p:nvSpPr>
          <p:spPr bwMode="auto">
            <a:xfrm>
              <a:off x="1703344" y="2135708"/>
              <a:ext cx="5347939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Ruộng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rẫy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là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chiến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trường</a:t>
              </a:r>
              <a:endParaRPr lang="en-US" altLang="en-US" sz="3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Text Box 6"/>
            <p:cNvSpPr txBox="1">
              <a:spLocks noChangeArrowheads="1"/>
            </p:cNvSpPr>
            <p:nvPr/>
          </p:nvSpPr>
          <p:spPr bwMode="auto">
            <a:xfrm>
              <a:off x="1680671" y="2642012"/>
              <a:ext cx="375776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Cuốc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cày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là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vũ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khí</a:t>
              </a:r>
              <a:endParaRPr lang="en-US" altLang="en-US" sz="3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9" name="Text Box 7"/>
            <p:cNvSpPr txBox="1">
              <a:spLocks noChangeArrowheads="1"/>
            </p:cNvSpPr>
            <p:nvPr/>
          </p:nvSpPr>
          <p:spPr bwMode="auto">
            <a:xfrm>
              <a:off x="1680671" y="3175412"/>
              <a:ext cx="42672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Nhà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nông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là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chiến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sĩ</a:t>
              </a:r>
              <a:endParaRPr lang="en-US" altLang="en-US" sz="3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Text Box 8"/>
            <p:cNvSpPr txBox="1">
              <a:spLocks noChangeArrowheads="1"/>
            </p:cNvSpPr>
            <p:nvPr/>
          </p:nvSpPr>
          <p:spPr bwMode="auto">
            <a:xfrm>
              <a:off x="1680671" y="3707225"/>
              <a:ext cx="752161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Hậu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phương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thi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đua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với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tiền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phương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720490" y="4746476"/>
            <a:ext cx="731520" cy="822305"/>
          </a:xfrm>
          <a:prstGeom prst="flowChartConnector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 smtClean="0">
                <a:solidFill>
                  <a:schemeClr val="bg1"/>
                </a:solidFill>
                <a:latin typeface="UVN Mang Tre" panose="00000400000000000000" pitchFamily="2" charset="0"/>
                <a:cs typeface="Arial" panose="020B0604020202020204" pitchFamily="34" charset="0"/>
              </a:rPr>
              <a:t>b</a:t>
            </a:r>
            <a:endParaRPr lang="en-US" altLang="en-US" sz="3200" dirty="0">
              <a:solidFill>
                <a:schemeClr val="bg1"/>
              </a:solidFill>
              <a:latin typeface="UVN Mang Tre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1628944" y="4746476"/>
            <a:ext cx="9614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Kim </a:t>
            </a:r>
            <a:r>
              <a:rPr lang="en-US" altLang="en-US" sz="3200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Đồng</a:t>
            </a:r>
            <a:r>
              <a:rPr lang="en-US" altLang="en-US" sz="32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và</a:t>
            </a:r>
            <a:r>
              <a:rPr lang="en-US" altLang="en-US" sz="32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các</a:t>
            </a:r>
            <a:r>
              <a:rPr lang="en-US" altLang="en-US" sz="32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bạn</a:t>
            </a:r>
            <a:r>
              <a:rPr lang="en-US" altLang="en-US" sz="32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anh</a:t>
            </a:r>
            <a:r>
              <a:rPr lang="en-US" altLang="en-US" sz="32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là</a:t>
            </a:r>
            <a:r>
              <a:rPr lang="en-US" altLang="en-US" sz="32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những</a:t>
            </a:r>
            <a:r>
              <a:rPr lang="en-US" altLang="en-US" sz="32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đội</a:t>
            </a:r>
            <a:r>
              <a:rPr lang="en-US" altLang="en-US" sz="32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viên</a:t>
            </a:r>
            <a:r>
              <a:rPr lang="en-US" altLang="en-US" sz="32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đầu</a:t>
            </a:r>
            <a:r>
              <a:rPr lang="en-US" altLang="en-US" sz="32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tiên</a:t>
            </a:r>
            <a:r>
              <a:rPr lang="en-US" altLang="en-US" sz="32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của</a:t>
            </a:r>
            <a:r>
              <a:rPr lang="en-US" altLang="en-US" sz="32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Đội</a:t>
            </a:r>
            <a:r>
              <a:rPr lang="en-US" altLang="en-US" sz="32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 ta.</a:t>
            </a:r>
          </a:p>
        </p:txBody>
      </p:sp>
      <p:sp>
        <p:nvSpPr>
          <p:cNvPr id="33" name="Text Box 11"/>
          <p:cNvSpPr txBox="1">
            <a:spLocks noChangeArrowheads="1"/>
          </p:cNvSpPr>
          <p:nvPr/>
        </p:nvSpPr>
        <p:spPr bwMode="auto">
          <a:xfrm>
            <a:off x="7315988" y="4244947"/>
            <a:ext cx="21836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Hồ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Chí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Minh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8686" y="-137309"/>
            <a:ext cx="2709952" cy="15769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27065" y="6036389"/>
            <a:ext cx="8998652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556911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Xác định chủ ngữ trong các câu vừa tìm được</a:t>
            </a:r>
            <a:endParaRPr lang="en-US" sz="2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39" name="Group 48"/>
          <p:cNvGrpSpPr/>
          <p:nvPr/>
        </p:nvGrpSpPr>
        <p:grpSpPr>
          <a:xfrm rot="20142951">
            <a:off x="1058317" y="5828788"/>
            <a:ext cx="750876" cy="769207"/>
            <a:chOff x="472966" y="437878"/>
            <a:chExt cx="2065693" cy="2295907"/>
          </a:xfrm>
        </p:grpSpPr>
        <p:sp>
          <p:nvSpPr>
            <p:cNvPr id="40" name="Shape 31"/>
            <p:cNvSpPr/>
            <p:nvPr/>
          </p:nvSpPr>
          <p:spPr>
            <a:xfrm>
              <a:off x="863554" y="791617"/>
              <a:ext cx="1264092" cy="145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1" h="21265" extrusionOk="0">
                  <a:moveTo>
                    <a:pt x="9559" y="1"/>
                  </a:moveTo>
                  <a:cubicBezTo>
                    <a:pt x="6586" y="38"/>
                    <a:pt x="-129" y="2280"/>
                    <a:pt x="2" y="8931"/>
                  </a:cubicBezTo>
                  <a:cubicBezTo>
                    <a:pt x="132" y="15583"/>
                    <a:pt x="5905" y="18289"/>
                    <a:pt x="6996" y="21122"/>
                  </a:cubicBezTo>
                  <a:cubicBezTo>
                    <a:pt x="6996" y="21122"/>
                    <a:pt x="12935" y="21523"/>
                    <a:pt x="14747" y="20982"/>
                  </a:cubicBezTo>
                  <a:cubicBezTo>
                    <a:pt x="14747" y="20982"/>
                    <a:pt x="15366" y="19359"/>
                    <a:pt x="16741" y="17752"/>
                  </a:cubicBezTo>
                  <a:cubicBezTo>
                    <a:pt x="18116" y="16146"/>
                    <a:pt x="21471" y="12985"/>
                    <a:pt x="21079" y="7851"/>
                  </a:cubicBezTo>
                  <a:cubicBezTo>
                    <a:pt x="20768" y="3771"/>
                    <a:pt x="15919" y="-77"/>
                    <a:pt x="9559" y="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>
                <a:latin typeface="字魂35号-经典雅黑" panose="00000500000000000000" pitchFamily="2" charset="-122"/>
                <a:ea typeface="字魂35号-经典雅黑" panose="00000500000000000000" pitchFamily="2" charset="-122"/>
                <a:sym typeface="字魂35号-经典雅黑" panose="00000500000000000000" pitchFamily="2" charset="-122"/>
              </a:endParaRPr>
            </a:p>
          </p:txBody>
        </p:sp>
        <p:sp>
          <p:nvSpPr>
            <p:cNvPr id="41" name="Shape 32"/>
            <p:cNvSpPr/>
            <p:nvPr/>
          </p:nvSpPr>
          <p:spPr>
            <a:xfrm>
              <a:off x="915141" y="828465"/>
              <a:ext cx="1156689" cy="135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1" h="21271" extrusionOk="0">
                  <a:moveTo>
                    <a:pt x="9264" y="1"/>
                  </a:moveTo>
                  <a:cubicBezTo>
                    <a:pt x="6291" y="36"/>
                    <a:pt x="-129" y="2626"/>
                    <a:pt x="2" y="9158"/>
                  </a:cubicBezTo>
                  <a:cubicBezTo>
                    <a:pt x="132" y="15691"/>
                    <a:pt x="5905" y="18348"/>
                    <a:pt x="6996" y="21131"/>
                  </a:cubicBezTo>
                  <a:cubicBezTo>
                    <a:pt x="6996" y="21131"/>
                    <a:pt x="12935" y="21524"/>
                    <a:pt x="14747" y="20993"/>
                  </a:cubicBezTo>
                  <a:cubicBezTo>
                    <a:pt x="14747" y="20993"/>
                    <a:pt x="15366" y="19398"/>
                    <a:pt x="16741" y="17821"/>
                  </a:cubicBezTo>
                  <a:cubicBezTo>
                    <a:pt x="18116" y="16244"/>
                    <a:pt x="21471" y="13139"/>
                    <a:pt x="21079" y="8097"/>
                  </a:cubicBezTo>
                  <a:cubicBezTo>
                    <a:pt x="20768" y="4090"/>
                    <a:pt x="15623" y="-76"/>
                    <a:pt x="9264" y="1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>
                <a:latin typeface="字魂35号-经典雅黑" panose="00000500000000000000" pitchFamily="2" charset="-122"/>
                <a:ea typeface="字魂35号-经典雅黑" panose="00000500000000000000" pitchFamily="2" charset="-122"/>
                <a:sym typeface="字魂35号-经典雅黑" panose="00000500000000000000" pitchFamily="2" charset="-122"/>
              </a:endParaRPr>
            </a:p>
          </p:txBody>
        </p:sp>
        <p:sp>
          <p:nvSpPr>
            <p:cNvPr id="43" name="Shape 33"/>
            <p:cNvSpPr/>
            <p:nvPr/>
          </p:nvSpPr>
          <p:spPr>
            <a:xfrm>
              <a:off x="974098" y="894791"/>
              <a:ext cx="976277" cy="476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19283" extrusionOk="0">
                  <a:moveTo>
                    <a:pt x="9766" y="11"/>
                  </a:moveTo>
                  <a:cubicBezTo>
                    <a:pt x="4820" y="-388"/>
                    <a:pt x="-145" y="10620"/>
                    <a:pt x="4" y="15916"/>
                  </a:cubicBezTo>
                  <a:cubicBezTo>
                    <a:pt x="152" y="21212"/>
                    <a:pt x="6867" y="19314"/>
                    <a:pt x="8634" y="16645"/>
                  </a:cubicBezTo>
                  <a:cubicBezTo>
                    <a:pt x="10401" y="13977"/>
                    <a:pt x="15135" y="19484"/>
                    <a:pt x="18295" y="19046"/>
                  </a:cubicBezTo>
                  <a:cubicBezTo>
                    <a:pt x="21455" y="18609"/>
                    <a:pt x="19589" y="802"/>
                    <a:pt x="9766" y="11"/>
                  </a:cubicBezTo>
                  <a:close/>
                </a:path>
              </a:pathLst>
            </a:custGeom>
            <a:solidFill>
              <a:srgbClr val="FEFEFE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>
                <a:latin typeface="字魂35号-经典雅黑" panose="00000500000000000000" pitchFamily="2" charset="-122"/>
                <a:ea typeface="字魂35号-经典雅黑" panose="00000500000000000000" pitchFamily="2" charset="-122"/>
                <a:sym typeface="字魂35号-经典雅黑" panose="00000500000000000000" pitchFamily="2" charset="-122"/>
              </a:endParaRPr>
            </a:p>
          </p:txBody>
        </p:sp>
        <p:sp>
          <p:nvSpPr>
            <p:cNvPr id="44" name="Freeform 52"/>
            <p:cNvSpPr/>
            <p:nvPr/>
          </p:nvSpPr>
          <p:spPr>
            <a:xfrm>
              <a:off x="1202555" y="1683337"/>
              <a:ext cx="583585" cy="859460"/>
            </a:xfrm>
            <a:custGeom>
              <a:avLst/>
              <a:gdLst>
                <a:gd name="connsiteX0" fmla="*/ 50226 w 583585"/>
                <a:gd name="connsiteY0" fmla="*/ 759067 h 859460"/>
                <a:gd name="connsiteX1" fmla="*/ 533386 w 583585"/>
                <a:gd name="connsiteY1" fmla="*/ 759067 h 859460"/>
                <a:gd name="connsiteX2" fmla="*/ 583585 w 583585"/>
                <a:gd name="connsiteY2" fmla="*/ 809268 h 859460"/>
                <a:gd name="connsiteX3" fmla="*/ 533386 w 583585"/>
                <a:gd name="connsiteY3" fmla="*/ 859460 h 859460"/>
                <a:gd name="connsiteX4" fmla="*/ 50226 w 583585"/>
                <a:gd name="connsiteY4" fmla="*/ 859460 h 859460"/>
                <a:gd name="connsiteX5" fmla="*/ 0 w 583585"/>
                <a:gd name="connsiteY5" fmla="*/ 809268 h 859460"/>
                <a:gd name="connsiteX6" fmla="*/ 50226 w 583585"/>
                <a:gd name="connsiteY6" fmla="*/ 759067 h 859460"/>
                <a:gd name="connsiteX7" fmla="*/ 50226 w 583585"/>
                <a:gd name="connsiteY7" fmla="*/ 633784 h 859460"/>
                <a:gd name="connsiteX8" fmla="*/ 533386 w 583585"/>
                <a:gd name="connsiteY8" fmla="*/ 633784 h 859460"/>
                <a:gd name="connsiteX9" fmla="*/ 583585 w 583585"/>
                <a:gd name="connsiteY9" fmla="*/ 683973 h 859460"/>
                <a:gd name="connsiteX10" fmla="*/ 533386 w 583585"/>
                <a:gd name="connsiteY10" fmla="*/ 734172 h 859460"/>
                <a:gd name="connsiteX11" fmla="*/ 50226 w 583585"/>
                <a:gd name="connsiteY11" fmla="*/ 734172 h 859460"/>
                <a:gd name="connsiteX12" fmla="*/ 0 w 583585"/>
                <a:gd name="connsiteY12" fmla="*/ 683973 h 859460"/>
                <a:gd name="connsiteX13" fmla="*/ 50226 w 583585"/>
                <a:gd name="connsiteY13" fmla="*/ 633784 h 859460"/>
                <a:gd name="connsiteX14" fmla="*/ 291793 w 583585"/>
                <a:gd name="connsiteY14" fmla="*/ 142063 h 859460"/>
                <a:gd name="connsiteX15" fmla="*/ 273583 w 583585"/>
                <a:gd name="connsiteY15" fmla="*/ 148931 h 859460"/>
                <a:gd name="connsiteX16" fmla="*/ 193637 w 583585"/>
                <a:gd name="connsiteY16" fmla="*/ 164058 h 859460"/>
                <a:gd name="connsiteX17" fmla="*/ 233137 w 583585"/>
                <a:gd name="connsiteY17" fmla="*/ 500237 h 859460"/>
                <a:gd name="connsiteX18" fmla="*/ 350448 w 583585"/>
                <a:gd name="connsiteY18" fmla="*/ 500237 h 859460"/>
                <a:gd name="connsiteX19" fmla="*/ 389975 w 583585"/>
                <a:gd name="connsiteY19" fmla="*/ 164058 h 859460"/>
                <a:gd name="connsiteX20" fmla="*/ 310030 w 583585"/>
                <a:gd name="connsiteY20" fmla="*/ 148931 h 859460"/>
                <a:gd name="connsiteX21" fmla="*/ 291793 w 583585"/>
                <a:gd name="connsiteY21" fmla="*/ 142063 h 859460"/>
                <a:gd name="connsiteX22" fmla="*/ 503278 w 583585"/>
                <a:gd name="connsiteY22" fmla="*/ 55436 h 859460"/>
                <a:gd name="connsiteX23" fmla="*/ 473001 w 583585"/>
                <a:gd name="connsiteY23" fmla="*/ 75522 h 859460"/>
                <a:gd name="connsiteX24" fmla="*/ 448010 w 583585"/>
                <a:gd name="connsiteY24" fmla="*/ 120430 h 859460"/>
                <a:gd name="connsiteX25" fmla="*/ 501775 w 583585"/>
                <a:gd name="connsiteY25" fmla="*/ 104747 h 859460"/>
                <a:gd name="connsiteX26" fmla="*/ 532981 w 583585"/>
                <a:gd name="connsiteY26" fmla="*/ 67875 h 859460"/>
                <a:gd name="connsiteX27" fmla="*/ 525632 w 583585"/>
                <a:gd name="connsiteY27" fmla="*/ 57226 h 859460"/>
                <a:gd name="connsiteX28" fmla="*/ 503278 w 583585"/>
                <a:gd name="connsiteY28" fmla="*/ 55436 h 859460"/>
                <a:gd name="connsiteX29" fmla="*/ 80314 w 583585"/>
                <a:gd name="connsiteY29" fmla="*/ 55436 h 859460"/>
                <a:gd name="connsiteX30" fmla="*/ 57980 w 583585"/>
                <a:gd name="connsiteY30" fmla="*/ 57226 h 859460"/>
                <a:gd name="connsiteX31" fmla="*/ 50631 w 583585"/>
                <a:gd name="connsiteY31" fmla="*/ 67875 h 859460"/>
                <a:gd name="connsiteX32" fmla="*/ 81837 w 583585"/>
                <a:gd name="connsiteY32" fmla="*/ 104747 h 859460"/>
                <a:gd name="connsiteX33" fmla="*/ 135603 w 583585"/>
                <a:gd name="connsiteY33" fmla="*/ 120430 h 859460"/>
                <a:gd name="connsiteX34" fmla="*/ 110611 w 583585"/>
                <a:gd name="connsiteY34" fmla="*/ 75522 h 859460"/>
                <a:gd name="connsiteX35" fmla="*/ 80314 w 583585"/>
                <a:gd name="connsiteY35" fmla="*/ 55436 h 859460"/>
                <a:gd name="connsiteX36" fmla="*/ 291793 w 583585"/>
                <a:gd name="connsiteY36" fmla="*/ 43406 h 859460"/>
                <a:gd name="connsiteX37" fmla="*/ 250861 w 583585"/>
                <a:gd name="connsiteY37" fmla="*/ 65067 h 859460"/>
                <a:gd name="connsiteX38" fmla="*/ 291793 w 583585"/>
                <a:gd name="connsiteY38" fmla="*/ 93151 h 859460"/>
                <a:gd name="connsiteX39" fmla="*/ 332725 w 583585"/>
                <a:gd name="connsiteY39" fmla="*/ 65067 h 859460"/>
                <a:gd name="connsiteX40" fmla="*/ 291793 w 583585"/>
                <a:gd name="connsiteY40" fmla="*/ 43406 h 859460"/>
                <a:gd name="connsiteX41" fmla="*/ 291793 w 583585"/>
                <a:gd name="connsiteY41" fmla="*/ 0 h 859460"/>
                <a:gd name="connsiteX42" fmla="*/ 375845 w 583585"/>
                <a:gd name="connsiteY42" fmla="*/ 62342 h 859460"/>
                <a:gd name="connsiteX43" fmla="*/ 347071 w 583585"/>
                <a:gd name="connsiteY43" fmla="*/ 114090 h 859460"/>
                <a:gd name="connsiteX44" fmla="*/ 402160 w 583585"/>
                <a:gd name="connsiteY44" fmla="*/ 121653 h 859460"/>
                <a:gd name="connsiteX45" fmla="*/ 441336 w 583585"/>
                <a:gd name="connsiteY45" fmla="*/ 46159 h 859460"/>
                <a:gd name="connsiteX46" fmla="*/ 546571 w 583585"/>
                <a:gd name="connsiteY46" fmla="*/ 19465 h 859460"/>
                <a:gd name="connsiteX47" fmla="*/ 574642 w 583585"/>
                <a:gd name="connsiteY47" fmla="*/ 79193 h 859460"/>
                <a:gd name="connsiteX48" fmla="*/ 522552 w 583585"/>
                <a:gd name="connsiteY48" fmla="*/ 142619 h 859460"/>
                <a:gd name="connsiteX49" fmla="*/ 434204 w 583585"/>
                <a:gd name="connsiteY49" fmla="*/ 164753 h 859460"/>
                <a:gd name="connsiteX50" fmla="*/ 393677 w 583585"/>
                <a:gd name="connsiteY50" fmla="*/ 500237 h 859460"/>
                <a:gd name="connsiteX51" fmla="*/ 533386 w 583585"/>
                <a:gd name="connsiteY51" fmla="*/ 500237 h 859460"/>
                <a:gd name="connsiteX52" fmla="*/ 583585 w 583585"/>
                <a:gd name="connsiteY52" fmla="*/ 550428 h 859460"/>
                <a:gd name="connsiteX53" fmla="*/ 533386 w 583585"/>
                <a:gd name="connsiteY53" fmla="*/ 600618 h 859460"/>
                <a:gd name="connsiteX54" fmla="*/ 50226 w 583585"/>
                <a:gd name="connsiteY54" fmla="*/ 600618 h 859460"/>
                <a:gd name="connsiteX55" fmla="*/ 0 w 583585"/>
                <a:gd name="connsiteY55" fmla="*/ 550428 h 859460"/>
                <a:gd name="connsiteX56" fmla="*/ 50226 w 583585"/>
                <a:gd name="connsiteY56" fmla="*/ 500237 h 859460"/>
                <a:gd name="connsiteX57" fmla="*/ 189908 w 583585"/>
                <a:gd name="connsiteY57" fmla="*/ 500237 h 859460"/>
                <a:gd name="connsiteX58" fmla="*/ 149409 w 583585"/>
                <a:gd name="connsiteY58" fmla="*/ 164753 h 859460"/>
                <a:gd name="connsiteX59" fmla="*/ 61060 w 583585"/>
                <a:gd name="connsiteY59" fmla="*/ 142619 h 859460"/>
                <a:gd name="connsiteX60" fmla="*/ 8970 w 583585"/>
                <a:gd name="connsiteY60" fmla="*/ 79193 h 859460"/>
                <a:gd name="connsiteX61" fmla="*/ 37014 w 583585"/>
                <a:gd name="connsiteY61" fmla="*/ 19465 h 859460"/>
                <a:gd name="connsiteX62" fmla="*/ 142249 w 583585"/>
                <a:gd name="connsiteY62" fmla="*/ 46159 h 859460"/>
                <a:gd name="connsiteX63" fmla="*/ 181425 w 583585"/>
                <a:gd name="connsiteY63" fmla="*/ 121653 h 859460"/>
                <a:gd name="connsiteX64" fmla="*/ 236541 w 583585"/>
                <a:gd name="connsiteY64" fmla="*/ 114090 h 859460"/>
                <a:gd name="connsiteX65" fmla="*/ 207767 w 583585"/>
                <a:gd name="connsiteY65" fmla="*/ 62342 h 859460"/>
                <a:gd name="connsiteX66" fmla="*/ 291793 w 583585"/>
                <a:gd name="connsiteY66" fmla="*/ 0 h 85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583585" h="859460">
                  <a:moveTo>
                    <a:pt x="50226" y="759067"/>
                  </a:moveTo>
                  <a:lnTo>
                    <a:pt x="533386" y="759067"/>
                  </a:lnTo>
                  <a:cubicBezTo>
                    <a:pt x="561106" y="759067"/>
                    <a:pt x="583585" y="781539"/>
                    <a:pt x="583585" y="809268"/>
                  </a:cubicBezTo>
                  <a:cubicBezTo>
                    <a:pt x="583585" y="836983"/>
                    <a:pt x="561106" y="859460"/>
                    <a:pt x="533386" y="859460"/>
                  </a:cubicBezTo>
                  <a:lnTo>
                    <a:pt x="50226" y="859460"/>
                  </a:lnTo>
                  <a:cubicBezTo>
                    <a:pt x="22479" y="859460"/>
                    <a:pt x="0" y="836983"/>
                    <a:pt x="0" y="809268"/>
                  </a:cubicBezTo>
                  <a:cubicBezTo>
                    <a:pt x="0" y="781539"/>
                    <a:pt x="22479" y="759067"/>
                    <a:pt x="50226" y="759067"/>
                  </a:cubicBezTo>
                  <a:close/>
                  <a:moveTo>
                    <a:pt x="50226" y="633784"/>
                  </a:moveTo>
                  <a:lnTo>
                    <a:pt x="533386" y="633784"/>
                  </a:lnTo>
                  <a:cubicBezTo>
                    <a:pt x="561106" y="633784"/>
                    <a:pt x="583585" y="656255"/>
                    <a:pt x="583585" y="683973"/>
                  </a:cubicBezTo>
                  <a:cubicBezTo>
                    <a:pt x="583585" y="711701"/>
                    <a:pt x="561106" y="734172"/>
                    <a:pt x="533386" y="734172"/>
                  </a:cubicBezTo>
                  <a:lnTo>
                    <a:pt x="50226" y="734172"/>
                  </a:lnTo>
                  <a:cubicBezTo>
                    <a:pt x="22479" y="734172"/>
                    <a:pt x="0" y="711701"/>
                    <a:pt x="0" y="683973"/>
                  </a:cubicBezTo>
                  <a:cubicBezTo>
                    <a:pt x="0" y="656255"/>
                    <a:pt x="22479" y="633784"/>
                    <a:pt x="50226" y="633784"/>
                  </a:cubicBezTo>
                  <a:close/>
                  <a:moveTo>
                    <a:pt x="291793" y="142063"/>
                  </a:moveTo>
                  <a:cubicBezTo>
                    <a:pt x="285903" y="144621"/>
                    <a:pt x="279851" y="146957"/>
                    <a:pt x="273583" y="148931"/>
                  </a:cubicBezTo>
                  <a:cubicBezTo>
                    <a:pt x="249618" y="156355"/>
                    <a:pt x="221924" y="161833"/>
                    <a:pt x="193637" y="164058"/>
                  </a:cubicBezTo>
                  <a:cubicBezTo>
                    <a:pt x="225572" y="292162"/>
                    <a:pt x="232191" y="468009"/>
                    <a:pt x="233137" y="500237"/>
                  </a:cubicBezTo>
                  <a:lnTo>
                    <a:pt x="350448" y="500237"/>
                  </a:lnTo>
                  <a:cubicBezTo>
                    <a:pt x="351421" y="468009"/>
                    <a:pt x="358013" y="292162"/>
                    <a:pt x="389975" y="164058"/>
                  </a:cubicBezTo>
                  <a:cubicBezTo>
                    <a:pt x="361661" y="161833"/>
                    <a:pt x="333994" y="156355"/>
                    <a:pt x="310030" y="148931"/>
                  </a:cubicBezTo>
                  <a:cubicBezTo>
                    <a:pt x="303734" y="146957"/>
                    <a:pt x="297709" y="144621"/>
                    <a:pt x="291793" y="142063"/>
                  </a:cubicBezTo>
                  <a:close/>
                  <a:moveTo>
                    <a:pt x="503278" y="55436"/>
                  </a:moveTo>
                  <a:cubicBezTo>
                    <a:pt x="494163" y="57865"/>
                    <a:pt x="483727" y="63941"/>
                    <a:pt x="473001" y="75522"/>
                  </a:cubicBezTo>
                  <a:cubicBezTo>
                    <a:pt x="463707" y="85560"/>
                    <a:pt x="455413" y="101048"/>
                    <a:pt x="448010" y="120430"/>
                  </a:cubicBezTo>
                  <a:cubicBezTo>
                    <a:pt x="467976" y="118094"/>
                    <a:pt x="486564" y="113089"/>
                    <a:pt x="501775" y="104747"/>
                  </a:cubicBezTo>
                  <a:cubicBezTo>
                    <a:pt x="518526" y="95571"/>
                    <a:pt x="528712" y="83503"/>
                    <a:pt x="532981" y="67875"/>
                  </a:cubicBezTo>
                  <a:cubicBezTo>
                    <a:pt x="533872" y="64566"/>
                    <a:pt x="530765" y="60090"/>
                    <a:pt x="525632" y="57226"/>
                  </a:cubicBezTo>
                  <a:cubicBezTo>
                    <a:pt x="520188" y="54223"/>
                    <a:pt x="512393" y="53006"/>
                    <a:pt x="503278" y="55436"/>
                  </a:cubicBezTo>
                  <a:close/>
                  <a:moveTo>
                    <a:pt x="80314" y="55436"/>
                  </a:moveTo>
                  <a:cubicBezTo>
                    <a:pt x="71199" y="53006"/>
                    <a:pt x="63411" y="54223"/>
                    <a:pt x="57980" y="57226"/>
                  </a:cubicBezTo>
                  <a:cubicBezTo>
                    <a:pt x="52820" y="60090"/>
                    <a:pt x="49740" y="64566"/>
                    <a:pt x="50631" y="67875"/>
                  </a:cubicBezTo>
                  <a:cubicBezTo>
                    <a:pt x="54900" y="83503"/>
                    <a:pt x="65113" y="95571"/>
                    <a:pt x="81837" y="104747"/>
                  </a:cubicBezTo>
                  <a:cubicBezTo>
                    <a:pt x="97048" y="113089"/>
                    <a:pt x="115609" y="118094"/>
                    <a:pt x="135603" y="120430"/>
                  </a:cubicBezTo>
                  <a:cubicBezTo>
                    <a:pt x="128173" y="101048"/>
                    <a:pt x="119878" y="85560"/>
                    <a:pt x="110611" y="75522"/>
                  </a:cubicBezTo>
                  <a:cubicBezTo>
                    <a:pt x="99871" y="63941"/>
                    <a:pt x="89429" y="57865"/>
                    <a:pt x="80314" y="55436"/>
                  </a:cubicBezTo>
                  <a:close/>
                  <a:moveTo>
                    <a:pt x="291793" y="43406"/>
                  </a:moveTo>
                  <a:cubicBezTo>
                    <a:pt x="273934" y="43406"/>
                    <a:pt x="251293" y="58310"/>
                    <a:pt x="250861" y="65067"/>
                  </a:cubicBezTo>
                  <a:cubicBezTo>
                    <a:pt x="250482" y="71018"/>
                    <a:pt x="261533" y="83308"/>
                    <a:pt x="291793" y="93151"/>
                  </a:cubicBezTo>
                  <a:cubicBezTo>
                    <a:pt x="322080" y="83308"/>
                    <a:pt x="333103" y="71018"/>
                    <a:pt x="332725" y="65067"/>
                  </a:cubicBezTo>
                  <a:cubicBezTo>
                    <a:pt x="332292" y="58310"/>
                    <a:pt x="309651" y="43406"/>
                    <a:pt x="291793" y="43406"/>
                  </a:cubicBezTo>
                  <a:close/>
                  <a:moveTo>
                    <a:pt x="291793" y="0"/>
                  </a:moveTo>
                  <a:cubicBezTo>
                    <a:pt x="334751" y="0"/>
                    <a:pt x="373873" y="31699"/>
                    <a:pt x="375845" y="62342"/>
                  </a:cubicBezTo>
                  <a:cubicBezTo>
                    <a:pt x="376520" y="73103"/>
                    <a:pt x="373873" y="94792"/>
                    <a:pt x="347071" y="114090"/>
                  </a:cubicBezTo>
                  <a:cubicBezTo>
                    <a:pt x="364444" y="117955"/>
                    <a:pt x="383302" y="120624"/>
                    <a:pt x="402160" y="121653"/>
                  </a:cubicBezTo>
                  <a:cubicBezTo>
                    <a:pt x="412913" y="89509"/>
                    <a:pt x="425801" y="62926"/>
                    <a:pt x="441336" y="46159"/>
                  </a:cubicBezTo>
                  <a:cubicBezTo>
                    <a:pt x="479783" y="4699"/>
                    <a:pt x="522065" y="5867"/>
                    <a:pt x="546571" y="19465"/>
                  </a:cubicBezTo>
                  <a:cubicBezTo>
                    <a:pt x="569590" y="32255"/>
                    <a:pt x="580883" y="56252"/>
                    <a:pt x="574642" y="79193"/>
                  </a:cubicBezTo>
                  <a:cubicBezTo>
                    <a:pt x="567374" y="105998"/>
                    <a:pt x="549326" y="127909"/>
                    <a:pt x="522552" y="142619"/>
                  </a:cubicBezTo>
                  <a:cubicBezTo>
                    <a:pt x="497533" y="156355"/>
                    <a:pt x="466490" y="163112"/>
                    <a:pt x="434204" y="164753"/>
                  </a:cubicBezTo>
                  <a:cubicBezTo>
                    <a:pt x="406916" y="269611"/>
                    <a:pt x="395919" y="427412"/>
                    <a:pt x="393677" y="500237"/>
                  </a:cubicBezTo>
                  <a:lnTo>
                    <a:pt x="533386" y="500237"/>
                  </a:lnTo>
                  <a:cubicBezTo>
                    <a:pt x="561106" y="500237"/>
                    <a:pt x="583585" y="522705"/>
                    <a:pt x="583585" y="550428"/>
                  </a:cubicBezTo>
                  <a:cubicBezTo>
                    <a:pt x="583585" y="578151"/>
                    <a:pt x="561106" y="600618"/>
                    <a:pt x="533386" y="600618"/>
                  </a:cubicBezTo>
                  <a:lnTo>
                    <a:pt x="50226" y="600618"/>
                  </a:lnTo>
                  <a:cubicBezTo>
                    <a:pt x="22479" y="600618"/>
                    <a:pt x="0" y="578151"/>
                    <a:pt x="0" y="550428"/>
                  </a:cubicBezTo>
                  <a:cubicBezTo>
                    <a:pt x="0" y="522705"/>
                    <a:pt x="22479" y="500237"/>
                    <a:pt x="50226" y="500237"/>
                  </a:cubicBezTo>
                  <a:lnTo>
                    <a:pt x="189908" y="500237"/>
                  </a:lnTo>
                  <a:cubicBezTo>
                    <a:pt x="187693" y="427412"/>
                    <a:pt x="176670" y="269611"/>
                    <a:pt x="149409" y="164753"/>
                  </a:cubicBezTo>
                  <a:cubicBezTo>
                    <a:pt x="117095" y="163112"/>
                    <a:pt x="86079" y="156355"/>
                    <a:pt x="61060" y="142619"/>
                  </a:cubicBezTo>
                  <a:cubicBezTo>
                    <a:pt x="34259" y="127909"/>
                    <a:pt x="16265" y="105998"/>
                    <a:pt x="8970" y="79193"/>
                  </a:cubicBezTo>
                  <a:cubicBezTo>
                    <a:pt x="2729" y="56252"/>
                    <a:pt x="13995" y="32255"/>
                    <a:pt x="37014" y="19465"/>
                  </a:cubicBezTo>
                  <a:cubicBezTo>
                    <a:pt x="61547" y="5867"/>
                    <a:pt x="103803" y="4699"/>
                    <a:pt x="142249" y="46159"/>
                  </a:cubicBezTo>
                  <a:cubicBezTo>
                    <a:pt x="157784" y="62926"/>
                    <a:pt x="170726" y="89509"/>
                    <a:pt x="181425" y="121653"/>
                  </a:cubicBezTo>
                  <a:cubicBezTo>
                    <a:pt x="200310" y="120624"/>
                    <a:pt x="219169" y="117955"/>
                    <a:pt x="236541" y="114090"/>
                  </a:cubicBezTo>
                  <a:cubicBezTo>
                    <a:pt x="209712" y="94792"/>
                    <a:pt x="207092" y="73103"/>
                    <a:pt x="207767" y="62342"/>
                  </a:cubicBezTo>
                  <a:cubicBezTo>
                    <a:pt x="209712" y="31699"/>
                    <a:pt x="248834" y="0"/>
                    <a:pt x="291793" y="0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2700">
              <a:miter lim="400000"/>
            </a:ln>
          </p:spPr>
          <p:txBody>
            <a:bodyPr wrap="square" lIns="0" tIns="0" rIns="0" bIns="0" anchor="ctr">
              <a:noAutofit/>
            </a:bodyPr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>
                <a:latin typeface="字魂35号-经典雅黑" panose="00000500000000000000" pitchFamily="2" charset="-122"/>
                <a:ea typeface="字魂35号-经典雅黑" panose="00000500000000000000" pitchFamily="2" charset="-122"/>
                <a:sym typeface="字魂35号-经典雅黑" panose="00000500000000000000" pitchFamily="2" charset="-122"/>
              </a:endParaRPr>
            </a:p>
          </p:txBody>
        </p:sp>
        <p:sp>
          <p:nvSpPr>
            <p:cNvPr id="45" name="Shape 37"/>
            <p:cNvSpPr/>
            <p:nvPr/>
          </p:nvSpPr>
          <p:spPr>
            <a:xfrm>
              <a:off x="1313099" y="2575056"/>
              <a:ext cx="365667" cy="158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934"/>
                  </a:moveTo>
                  <a:cubicBezTo>
                    <a:pt x="0" y="13691"/>
                    <a:pt x="3433" y="21600"/>
                    <a:pt x="7668" y="21600"/>
                  </a:cubicBezTo>
                  <a:lnTo>
                    <a:pt x="13932" y="21600"/>
                  </a:lnTo>
                  <a:cubicBezTo>
                    <a:pt x="18167" y="21600"/>
                    <a:pt x="21600" y="13691"/>
                    <a:pt x="21600" y="3934"/>
                  </a:cubicBez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3934"/>
                    <a:pt x="0" y="3934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>
                <a:latin typeface="字魂35号-经典雅黑" panose="00000500000000000000" pitchFamily="2" charset="-122"/>
                <a:ea typeface="字魂35号-经典雅黑" panose="00000500000000000000" pitchFamily="2" charset="-122"/>
                <a:sym typeface="字魂35号-经典雅黑" panose="00000500000000000000" pitchFamily="2" charset="-122"/>
              </a:endParaRPr>
            </a:p>
          </p:txBody>
        </p:sp>
        <p:sp>
          <p:nvSpPr>
            <p:cNvPr id="46" name="Freeform 54"/>
            <p:cNvSpPr/>
            <p:nvPr/>
          </p:nvSpPr>
          <p:spPr>
            <a:xfrm>
              <a:off x="472966" y="437878"/>
              <a:ext cx="2065693" cy="1149707"/>
            </a:xfrm>
            <a:custGeom>
              <a:avLst/>
              <a:gdLst>
                <a:gd name="connsiteX0" fmla="*/ 1801715 w 2065693"/>
                <a:gd name="connsiteY0" fmla="*/ 1053850 h 1149707"/>
                <a:gd name="connsiteX1" fmla="*/ 1801787 w 2065693"/>
                <a:gd name="connsiteY1" fmla="*/ 1053850 h 1149707"/>
                <a:gd name="connsiteX2" fmla="*/ 2017996 w 2065693"/>
                <a:gd name="connsiteY2" fmla="*/ 1054174 h 1149707"/>
                <a:gd name="connsiteX3" fmla="*/ 2065693 w 2065693"/>
                <a:gd name="connsiteY3" fmla="*/ 1102014 h 1149707"/>
                <a:gd name="connsiteX4" fmla="*/ 2017938 w 2065693"/>
                <a:gd name="connsiteY4" fmla="*/ 1149707 h 1149707"/>
                <a:gd name="connsiteX5" fmla="*/ 2017866 w 2065693"/>
                <a:gd name="connsiteY5" fmla="*/ 1149707 h 1149707"/>
                <a:gd name="connsiteX6" fmla="*/ 1801657 w 2065693"/>
                <a:gd name="connsiteY6" fmla="*/ 1149383 h 1149707"/>
                <a:gd name="connsiteX7" fmla="*/ 1753960 w 2065693"/>
                <a:gd name="connsiteY7" fmla="*/ 1101543 h 1149707"/>
                <a:gd name="connsiteX8" fmla="*/ 1801715 w 2065693"/>
                <a:gd name="connsiteY8" fmla="*/ 1053850 h 1149707"/>
                <a:gd name="connsiteX9" fmla="*/ 47759 w 2065693"/>
                <a:gd name="connsiteY9" fmla="*/ 1053850 h 1149707"/>
                <a:gd name="connsiteX10" fmla="*/ 47833 w 2065693"/>
                <a:gd name="connsiteY10" fmla="*/ 1053850 h 1149707"/>
                <a:gd name="connsiteX11" fmla="*/ 270130 w 2065693"/>
                <a:gd name="connsiteY11" fmla="*/ 1054174 h 1149707"/>
                <a:gd name="connsiteX12" fmla="*/ 317815 w 2065693"/>
                <a:gd name="connsiteY12" fmla="*/ 1102009 h 1149707"/>
                <a:gd name="connsiteX13" fmla="*/ 270056 w 2065693"/>
                <a:gd name="connsiteY13" fmla="*/ 1149707 h 1149707"/>
                <a:gd name="connsiteX14" fmla="*/ 269983 w 2065693"/>
                <a:gd name="connsiteY14" fmla="*/ 1149707 h 1149707"/>
                <a:gd name="connsiteX15" fmla="*/ 47686 w 2065693"/>
                <a:gd name="connsiteY15" fmla="*/ 1149383 h 1149707"/>
                <a:gd name="connsiteX16" fmla="*/ 0 w 2065693"/>
                <a:gd name="connsiteY16" fmla="*/ 1101548 h 1149707"/>
                <a:gd name="connsiteX17" fmla="*/ 47759 w 2065693"/>
                <a:gd name="connsiteY17" fmla="*/ 1053850 h 1149707"/>
                <a:gd name="connsiteX18" fmla="*/ 246687 w 2065693"/>
                <a:gd name="connsiteY18" fmla="*/ 368484 h 1149707"/>
                <a:gd name="connsiteX19" fmla="*/ 280474 w 2065693"/>
                <a:gd name="connsiteY19" fmla="*/ 382438 h 1149707"/>
                <a:gd name="connsiteX20" fmla="*/ 415397 w 2065693"/>
                <a:gd name="connsiteY20" fmla="*/ 517044 h 1149707"/>
                <a:gd name="connsiteX21" fmla="*/ 415486 w 2065693"/>
                <a:gd name="connsiteY21" fmla="*/ 584586 h 1149707"/>
                <a:gd name="connsiteX22" fmla="*/ 381666 w 2065693"/>
                <a:gd name="connsiteY22" fmla="*/ 598621 h 1149707"/>
                <a:gd name="connsiteX23" fmla="*/ 347936 w 2065693"/>
                <a:gd name="connsiteY23" fmla="*/ 584673 h 1149707"/>
                <a:gd name="connsiteX24" fmla="*/ 213002 w 2065693"/>
                <a:gd name="connsiteY24" fmla="*/ 450067 h 1149707"/>
                <a:gd name="connsiteX25" fmla="*/ 212924 w 2065693"/>
                <a:gd name="connsiteY25" fmla="*/ 382514 h 1149707"/>
                <a:gd name="connsiteX26" fmla="*/ 246687 w 2065693"/>
                <a:gd name="connsiteY26" fmla="*/ 368484 h 1149707"/>
                <a:gd name="connsiteX27" fmla="*/ 1730811 w 2065693"/>
                <a:gd name="connsiteY27" fmla="*/ 316891 h 1149707"/>
                <a:gd name="connsiteX28" fmla="*/ 1764561 w 2065693"/>
                <a:gd name="connsiteY28" fmla="*/ 330930 h 1149707"/>
                <a:gd name="connsiteX29" fmla="*/ 1764484 w 2065693"/>
                <a:gd name="connsiteY29" fmla="*/ 398474 h 1149707"/>
                <a:gd name="connsiteX30" fmla="*/ 1629113 w 2065693"/>
                <a:gd name="connsiteY30" fmla="*/ 533497 h 1149707"/>
                <a:gd name="connsiteX31" fmla="*/ 1595376 w 2065693"/>
                <a:gd name="connsiteY31" fmla="*/ 547448 h 1149707"/>
                <a:gd name="connsiteX32" fmla="*/ 1561561 w 2065693"/>
                <a:gd name="connsiteY32" fmla="*/ 533410 h 1149707"/>
                <a:gd name="connsiteX33" fmla="*/ 1561639 w 2065693"/>
                <a:gd name="connsiteY33" fmla="*/ 465866 h 1149707"/>
                <a:gd name="connsiteX34" fmla="*/ 1697010 w 2065693"/>
                <a:gd name="connsiteY34" fmla="*/ 330843 h 1149707"/>
                <a:gd name="connsiteX35" fmla="*/ 1730811 w 2065693"/>
                <a:gd name="connsiteY35" fmla="*/ 316891 h 1149707"/>
                <a:gd name="connsiteX36" fmla="*/ 1006130 w 2065693"/>
                <a:gd name="connsiteY36" fmla="*/ 0 h 1149707"/>
                <a:gd name="connsiteX37" fmla="*/ 1006206 w 2065693"/>
                <a:gd name="connsiteY37" fmla="*/ 0 h 1149707"/>
                <a:gd name="connsiteX38" fmla="*/ 1053896 w 2065693"/>
                <a:gd name="connsiteY38" fmla="*/ 47837 h 1149707"/>
                <a:gd name="connsiteX39" fmla="*/ 1053581 w 2065693"/>
                <a:gd name="connsiteY39" fmla="*/ 251889 h 1149707"/>
                <a:gd name="connsiteX40" fmla="*/ 1005811 w 2065693"/>
                <a:gd name="connsiteY40" fmla="*/ 299587 h 1149707"/>
                <a:gd name="connsiteX41" fmla="*/ 1005735 w 2065693"/>
                <a:gd name="connsiteY41" fmla="*/ 299587 h 1149707"/>
                <a:gd name="connsiteX42" fmla="*/ 958045 w 2065693"/>
                <a:gd name="connsiteY42" fmla="*/ 251750 h 1149707"/>
                <a:gd name="connsiteX43" fmla="*/ 958360 w 2065693"/>
                <a:gd name="connsiteY43" fmla="*/ 47698 h 1149707"/>
                <a:gd name="connsiteX44" fmla="*/ 1006130 w 2065693"/>
                <a:gd name="connsiteY44" fmla="*/ 0 h 1149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065693" h="1149707">
                  <a:moveTo>
                    <a:pt x="1801715" y="1053850"/>
                  </a:moveTo>
                  <a:cubicBezTo>
                    <a:pt x="1801744" y="1053850"/>
                    <a:pt x="1801758" y="1053850"/>
                    <a:pt x="1801787" y="1053850"/>
                  </a:cubicBezTo>
                  <a:lnTo>
                    <a:pt x="2017996" y="1054174"/>
                  </a:lnTo>
                  <a:cubicBezTo>
                    <a:pt x="2044385" y="1054214"/>
                    <a:pt x="2065736" y="1075631"/>
                    <a:pt x="2065693" y="1102014"/>
                  </a:cubicBezTo>
                  <a:cubicBezTo>
                    <a:pt x="2065664" y="1128366"/>
                    <a:pt x="2044284" y="1149707"/>
                    <a:pt x="2017938" y="1149707"/>
                  </a:cubicBezTo>
                  <a:cubicBezTo>
                    <a:pt x="2017909" y="1149707"/>
                    <a:pt x="2017895" y="1149707"/>
                    <a:pt x="2017866" y="1149707"/>
                  </a:cubicBezTo>
                  <a:lnTo>
                    <a:pt x="1801657" y="1149383"/>
                  </a:lnTo>
                  <a:cubicBezTo>
                    <a:pt x="1775268" y="1149343"/>
                    <a:pt x="1753917" y="1127926"/>
                    <a:pt x="1753960" y="1101543"/>
                  </a:cubicBezTo>
                  <a:cubicBezTo>
                    <a:pt x="1753989" y="1075192"/>
                    <a:pt x="1775369" y="1053850"/>
                    <a:pt x="1801715" y="1053850"/>
                  </a:cubicBezTo>
                  <a:close/>
                  <a:moveTo>
                    <a:pt x="47759" y="1053850"/>
                  </a:moveTo>
                  <a:cubicBezTo>
                    <a:pt x="47789" y="1053850"/>
                    <a:pt x="47803" y="1053850"/>
                    <a:pt x="47833" y="1053850"/>
                  </a:cubicBezTo>
                  <a:lnTo>
                    <a:pt x="270130" y="1054174"/>
                  </a:lnTo>
                  <a:cubicBezTo>
                    <a:pt x="296504" y="1054210"/>
                    <a:pt x="317859" y="1075626"/>
                    <a:pt x="317815" y="1102009"/>
                  </a:cubicBezTo>
                  <a:cubicBezTo>
                    <a:pt x="317786" y="1128366"/>
                    <a:pt x="296401" y="1149707"/>
                    <a:pt x="270056" y="1149707"/>
                  </a:cubicBezTo>
                  <a:cubicBezTo>
                    <a:pt x="270027" y="1149707"/>
                    <a:pt x="270012" y="1149707"/>
                    <a:pt x="269983" y="1149707"/>
                  </a:cubicBezTo>
                  <a:lnTo>
                    <a:pt x="47686" y="1149383"/>
                  </a:lnTo>
                  <a:cubicBezTo>
                    <a:pt x="21311" y="1149348"/>
                    <a:pt x="-44" y="1127931"/>
                    <a:pt x="0" y="1101548"/>
                  </a:cubicBezTo>
                  <a:cubicBezTo>
                    <a:pt x="29" y="1075192"/>
                    <a:pt x="21414" y="1053850"/>
                    <a:pt x="47759" y="1053850"/>
                  </a:cubicBezTo>
                  <a:close/>
                  <a:moveTo>
                    <a:pt x="246687" y="368484"/>
                  </a:moveTo>
                  <a:cubicBezTo>
                    <a:pt x="258912" y="368471"/>
                    <a:pt x="271142" y="373121"/>
                    <a:pt x="280474" y="382438"/>
                  </a:cubicBezTo>
                  <a:lnTo>
                    <a:pt x="415397" y="517044"/>
                  </a:lnTo>
                  <a:cubicBezTo>
                    <a:pt x="434083" y="535666"/>
                    <a:pt x="434116" y="565921"/>
                    <a:pt x="415486" y="584586"/>
                  </a:cubicBezTo>
                  <a:cubicBezTo>
                    <a:pt x="406159" y="593946"/>
                    <a:pt x="393913" y="598621"/>
                    <a:pt x="381666" y="598621"/>
                  </a:cubicBezTo>
                  <a:cubicBezTo>
                    <a:pt x="369464" y="598621"/>
                    <a:pt x="357251" y="593968"/>
                    <a:pt x="347936" y="584673"/>
                  </a:cubicBezTo>
                  <a:lnTo>
                    <a:pt x="213002" y="450067"/>
                  </a:lnTo>
                  <a:cubicBezTo>
                    <a:pt x="194327" y="431434"/>
                    <a:pt x="194294" y="401190"/>
                    <a:pt x="212924" y="382514"/>
                  </a:cubicBezTo>
                  <a:cubicBezTo>
                    <a:pt x="222240" y="373175"/>
                    <a:pt x="234461" y="368498"/>
                    <a:pt x="246687" y="368484"/>
                  </a:cubicBezTo>
                  <a:close/>
                  <a:moveTo>
                    <a:pt x="1730811" y="316891"/>
                  </a:moveTo>
                  <a:cubicBezTo>
                    <a:pt x="1743035" y="316906"/>
                    <a:pt x="1755251" y="321586"/>
                    <a:pt x="1764561" y="330930"/>
                  </a:cubicBezTo>
                  <a:cubicBezTo>
                    <a:pt x="1783193" y="349608"/>
                    <a:pt x="1783160" y="379851"/>
                    <a:pt x="1764484" y="398474"/>
                  </a:cubicBezTo>
                  <a:lnTo>
                    <a:pt x="1629113" y="533497"/>
                  </a:lnTo>
                  <a:cubicBezTo>
                    <a:pt x="1619791" y="542798"/>
                    <a:pt x="1607578" y="547448"/>
                    <a:pt x="1595376" y="547448"/>
                  </a:cubicBezTo>
                  <a:cubicBezTo>
                    <a:pt x="1583129" y="547448"/>
                    <a:pt x="1570893" y="542776"/>
                    <a:pt x="1561561" y="533410"/>
                  </a:cubicBezTo>
                  <a:cubicBezTo>
                    <a:pt x="1542929" y="514732"/>
                    <a:pt x="1542963" y="484489"/>
                    <a:pt x="1561639" y="465866"/>
                  </a:cubicBezTo>
                  <a:lnTo>
                    <a:pt x="1697010" y="330843"/>
                  </a:lnTo>
                  <a:cubicBezTo>
                    <a:pt x="1706353" y="321526"/>
                    <a:pt x="1718586" y="316876"/>
                    <a:pt x="1730811" y="316891"/>
                  </a:cubicBezTo>
                  <a:close/>
                  <a:moveTo>
                    <a:pt x="1006130" y="0"/>
                  </a:moveTo>
                  <a:cubicBezTo>
                    <a:pt x="1006153" y="0"/>
                    <a:pt x="1006179" y="0"/>
                    <a:pt x="1006206" y="0"/>
                  </a:cubicBezTo>
                  <a:cubicBezTo>
                    <a:pt x="1032581" y="42"/>
                    <a:pt x="1053940" y="21457"/>
                    <a:pt x="1053896" y="47837"/>
                  </a:cubicBezTo>
                  <a:lnTo>
                    <a:pt x="1053581" y="251889"/>
                  </a:lnTo>
                  <a:cubicBezTo>
                    <a:pt x="1053536" y="278255"/>
                    <a:pt x="1032159" y="299587"/>
                    <a:pt x="1005811" y="299587"/>
                  </a:cubicBezTo>
                  <a:cubicBezTo>
                    <a:pt x="1005788" y="299587"/>
                    <a:pt x="1005762" y="299587"/>
                    <a:pt x="1005735" y="299587"/>
                  </a:cubicBezTo>
                  <a:cubicBezTo>
                    <a:pt x="979361" y="299545"/>
                    <a:pt x="958001" y="278131"/>
                    <a:pt x="958045" y="251750"/>
                  </a:cubicBezTo>
                  <a:lnTo>
                    <a:pt x="958360" y="47698"/>
                  </a:lnTo>
                  <a:cubicBezTo>
                    <a:pt x="958405" y="21332"/>
                    <a:pt x="979783" y="0"/>
                    <a:pt x="1006130" y="0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wrap="square" lIns="0" tIns="0" rIns="0" bIns="0" anchor="ctr">
              <a:noAutofit/>
            </a:bodyPr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>
                <a:latin typeface="字魂35号-经典雅黑" panose="00000500000000000000" pitchFamily="2" charset="-122"/>
                <a:ea typeface="字魂35号-经典雅黑" panose="00000500000000000000" pitchFamily="2" charset="-122"/>
                <a:sym typeface="字魂35号-经典雅黑" panose="00000500000000000000" pitchFamily="2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9761412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/>
          <p:cNvSpPr/>
          <p:nvPr/>
        </p:nvSpPr>
        <p:spPr>
          <a:xfrm>
            <a:off x="1617800" y="4698962"/>
            <a:ext cx="5980429" cy="707886"/>
          </a:xfrm>
          <a:prstGeom prst="roundRect">
            <a:avLst/>
          </a:prstGeom>
          <a:solidFill>
            <a:srgbClr val="FF0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1617800" y="3837955"/>
            <a:ext cx="2377257" cy="707886"/>
          </a:xfrm>
          <a:prstGeom prst="roundRect">
            <a:avLst/>
          </a:prstGeom>
          <a:solidFill>
            <a:srgbClr val="FF0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1617801" y="3064451"/>
            <a:ext cx="2300191" cy="707886"/>
          </a:xfrm>
          <a:prstGeom prst="roundRect">
            <a:avLst/>
          </a:prstGeom>
          <a:solidFill>
            <a:srgbClr val="FF0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617802" y="2277526"/>
            <a:ext cx="2496998" cy="707886"/>
          </a:xfrm>
          <a:prstGeom prst="roundRect">
            <a:avLst/>
          </a:prstGeom>
          <a:solidFill>
            <a:srgbClr val="FF0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1617803" y="2277526"/>
            <a:ext cx="617027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Ruộng</a:t>
            </a: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rẫy</a:t>
            </a: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là</a:t>
            </a: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chiến</a:t>
            </a: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trường</a:t>
            </a:r>
            <a:endParaRPr lang="en-US" altLang="en-US" dirty="0">
              <a:solidFill>
                <a:schemeClr val="bg2">
                  <a:lumMod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1617803" y="3077807"/>
            <a:ext cx="43765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Cuốc</a:t>
            </a: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cày</a:t>
            </a: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là</a:t>
            </a: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vũ</a:t>
            </a: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khí</a:t>
            </a:r>
            <a:endParaRPr lang="en-US" altLang="en-US" dirty="0">
              <a:solidFill>
                <a:schemeClr val="bg2">
                  <a:lumMod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1617803" y="3868318"/>
            <a:ext cx="72828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Nhà</a:t>
            </a: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nông</a:t>
            </a: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là</a:t>
            </a: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chiến</a:t>
            </a: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sĩ</a:t>
            </a:r>
            <a:endParaRPr lang="en-US" altLang="en-US" dirty="0">
              <a:solidFill>
                <a:schemeClr val="bg2">
                  <a:lumMod val="2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9" name="图片 18" descr="D:\个人文件夹\2020年\办公室相关\ppt专用\素材图片\元素\幼小学习\11d7e452703442dfce22b12ef2fb5d75.jpg11d7e452703442dfce22b12ef2fb5d7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>
            <a:off x="8318206" y="2984205"/>
            <a:ext cx="6858000" cy="889594"/>
          </a:xfrm>
          <a:custGeom>
            <a:avLst/>
            <a:gdLst>
              <a:gd name="connsiteX0" fmla="*/ 0 w 5841580"/>
              <a:gd name="connsiteY0" fmla="*/ 0 h 799254"/>
              <a:gd name="connsiteX1" fmla="*/ 5841580 w 5841580"/>
              <a:gd name="connsiteY1" fmla="*/ 0 h 799254"/>
              <a:gd name="connsiteX2" fmla="*/ 5841580 w 5841580"/>
              <a:gd name="connsiteY2" fmla="*/ 598913 h 799254"/>
              <a:gd name="connsiteX3" fmla="*/ 2976501 w 5841580"/>
              <a:gd name="connsiteY3" fmla="*/ 532598 h 799254"/>
              <a:gd name="connsiteX4" fmla="*/ 7573 w 5841580"/>
              <a:gd name="connsiteY4" fmla="*/ 455633 h 799254"/>
              <a:gd name="connsiteX5" fmla="*/ 0 w 5841580"/>
              <a:gd name="connsiteY5" fmla="*/ 0 h 799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580" h="799254">
                <a:moveTo>
                  <a:pt x="0" y="0"/>
                </a:moveTo>
                <a:lnTo>
                  <a:pt x="5841580" y="0"/>
                </a:lnTo>
                <a:lnTo>
                  <a:pt x="5841580" y="598913"/>
                </a:lnTo>
                <a:cubicBezTo>
                  <a:pt x="4720051" y="274735"/>
                  <a:pt x="3871670" y="261424"/>
                  <a:pt x="2976501" y="532598"/>
                </a:cubicBezTo>
                <a:cubicBezTo>
                  <a:pt x="1797097" y="954278"/>
                  <a:pt x="1556673" y="835927"/>
                  <a:pt x="7573" y="455633"/>
                </a:cubicBezTo>
                <a:cubicBezTo>
                  <a:pt x="5139" y="303744"/>
                  <a:pt x="2434" y="151889"/>
                  <a:pt x="0" y="0"/>
                </a:cubicBezTo>
                <a:close/>
              </a:path>
            </a:pathLst>
          </a:custGeom>
        </p:spPr>
      </p:pic>
      <p:pic>
        <p:nvPicPr>
          <p:cNvPr id="20" name="图片 19" descr="D:\个人文件夹\2020年\办公室相关\ppt专用\素材图片\元素\幼小学习\11d7e452703442dfce22b12ef2fb5d75.jpg11d7e452703442dfce22b12ef2fb5d7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 flipH="1" flipV="1">
            <a:off x="-2999699" y="2984205"/>
            <a:ext cx="6858000" cy="889594"/>
          </a:xfrm>
          <a:custGeom>
            <a:avLst/>
            <a:gdLst>
              <a:gd name="connsiteX0" fmla="*/ 0 w 5841580"/>
              <a:gd name="connsiteY0" fmla="*/ 0 h 799254"/>
              <a:gd name="connsiteX1" fmla="*/ 5841580 w 5841580"/>
              <a:gd name="connsiteY1" fmla="*/ 0 h 799254"/>
              <a:gd name="connsiteX2" fmla="*/ 5841580 w 5841580"/>
              <a:gd name="connsiteY2" fmla="*/ 598913 h 799254"/>
              <a:gd name="connsiteX3" fmla="*/ 2976501 w 5841580"/>
              <a:gd name="connsiteY3" fmla="*/ 532598 h 799254"/>
              <a:gd name="connsiteX4" fmla="*/ 7573 w 5841580"/>
              <a:gd name="connsiteY4" fmla="*/ 455633 h 799254"/>
              <a:gd name="connsiteX5" fmla="*/ 0 w 5841580"/>
              <a:gd name="connsiteY5" fmla="*/ 0 h 799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580" h="799254">
                <a:moveTo>
                  <a:pt x="0" y="0"/>
                </a:moveTo>
                <a:lnTo>
                  <a:pt x="5841580" y="0"/>
                </a:lnTo>
                <a:lnTo>
                  <a:pt x="5841580" y="598913"/>
                </a:lnTo>
                <a:cubicBezTo>
                  <a:pt x="4720051" y="274735"/>
                  <a:pt x="3871670" y="261424"/>
                  <a:pt x="2976501" y="532598"/>
                </a:cubicBezTo>
                <a:cubicBezTo>
                  <a:pt x="1797097" y="954278"/>
                  <a:pt x="1556673" y="835927"/>
                  <a:pt x="7573" y="455633"/>
                </a:cubicBezTo>
                <a:cubicBezTo>
                  <a:pt x="5139" y="303744"/>
                  <a:pt x="2434" y="151889"/>
                  <a:pt x="0" y="0"/>
                </a:cubicBezTo>
                <a:close/>
              </a:path>
            </a:pathLst>
          </a:custGeom>
        </p:spPr>
      </p:pic>
      <p:sp>
        <p:nvSpPr>
          <p:cNvPr id="21" name="文本框 20"/>
          <p:cNvSpPr txBox="1"/>
          <p:nvPr/>
        </p:nvSpPr>
        <p:spPr>
          <a:xfrm>
            <a:off x="1065531" y="182840"/>
            <a:ext cx="3164564" cy="82067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130号-快乐俏黑体" panose="00000500000000000000" charset="-122"/>
                <a:cs typeface="Arial" panose="020B0604020202020204" pitchFamily="34" charset="0"/>
                <a:sym typeface="+mn-ea"/>
              </a:rPr>
              <a:t>I-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130号-快乐俏黑体" panose="00000500000000000000" charset="-122"/>
                <a:cs typeface="Arial" panose="020B0604020202020204" pitchFamily="34" charset="0"/>
                <a:sym typeface="+mn-ea"/>
              </a:rPr>
              <a:t> NHẬN XÉT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字魂130号-快乐俏黑体" panose="00000500000000000000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401210" y="31282"/>
            <a:ext cx="749165" cy="1074888"/>
          </a:xfrm>
          <a:prstGeom prst="rect">
            <a:avLst/>
          </a:prstGeom>
        </p:spPr>
      </p:pic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309775" y="2201683"/>
            <a:ext cx="731520" cy="82230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 smtClean="0">
                <a:solidFill>
                  <a:schemeClr val="bg1"/>
                </a:solidFill>
                <a:latin typeface="UVN Mang Tre" panose="00000400000000000000" pitchFamily="2" charset="0"/>
                <a:cs typeface="Arial" panose="020B0604020202020204" pitchFamily="34" charset="0"/>
              </a:rPr>
              <a:t>a</a:t>
            </a:r>
            <a:endParaRPr lang="en-US" altLang="en-US" sz="3200" dirty="0">
              <a:solidFill>
                <a:schemeClr val="bg1"/>
              </a:solidFill>
              <a:latin typeface="UVN Mang Tre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620944" y="4668599"/>
            <a:ext cx="731520" cy="822305"/>
          </a:xfrm>
          <a:prstGeom prst="flowChartConnector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 smtClean="0">
                <a:solidFill>
                  <a:schemeClr val="bg1"/>
                </a:solidFill>
                <a:latin typeface="UVN Mang Tre" panose="00000400000000000000" pitchFamily="2" charset="0"/>
                <a:cs typeface="Arial" panose="020B0604020202020204" pitchFamily="34" charset="0"/>
              </a:rPr>
              <a:t>b</a:t>
            </a:r>
            <a:endParaRPr lang="en-US" altLang="en-US" sz="3200" dirty="0">
              <a:solidFill>
                <a:schemeClr val="bg1"/>
              </a:solidFill>
              <a:latin typeface="UVN Mang Tre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1617802" y="4668599"/>
            <a:ext cx="988669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Kim </a:t>
            </a:r>
            <a:r>
              <a:rPr lang="en-US" altLang="en-US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Đồng</a:t>
            </a: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và</a:t>
            </a: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các</a:t>
            </a: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bạn</a:t>
            </a: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anh</a:t>
            </a: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là</a:t>
            </a: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những</a:t>
            </a: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đội</a:t>
            </a: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viên</a:t>
            </a: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đầu</a:t>
            </a: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tiên</a:t>
            </a: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của</a:t>
            </a: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Đội</a:t>
            </a: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 ta.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29311" y="1222342"/>
            <a:ext cx="8998652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556911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Xác định chủ ngữ trong các câu vừa tìm được</a:t>
            </a:r>
            <a:endParaRPr lang="en-US" sz="2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39" name="Group 48"/>
          <p:cNvGrpSpPr/>
          <p:nvPr/>
        </p:nvGrpSpPr>
        <p:grpSpPr>
          <a:xfrm rot="20142951">
            <a:off x="977026" y="1014930"/>
            <a:ext cx="750876" cy="769207"/>
            <a:chOff x="472966" y="437878"/>
            <a:chExt cx="2065693" cy="2295907"/>
          </a:xfrm>
        </p:grpSpPr>
        <p:sp>
          <p:nvSpPr>
            <p:cNvPr id="40" name="Shape 31"/>
            <p:cNvSpPr/>
            <p:nvPr/>
          </p:nvSpPr>
          <p:spPr>
            <a:xfrm>
              <a:off x="863554" y="791617"/>
              <a:ext cx="1264092" cy="145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1" h="21265" extrusionOk="0">
                  <a:moveTo>
                    <a:pt x="9559" y="1"/>
                  </a:moveTo>
                  <a:cubicBezTo>
                    <a:pt x="6586" y="38"/>
                    <a:pt x="-129" y="2280"/>
                    <a:pt x="2" y="8931"/>
                  </a:cubicBezTo>
                  <a:cubicBezTo>
                    <a:pt x="132" y="15583"/>
                    <a:pt x="5905" y="18289"/>
                    <a:pt x="6996" y="21122"/>
                  </a:cubicBezTo>
                  <a:cubicBezTo>
                    <a:pt x="6996" y="21122"/>
                    <a:pt x="12935" y="21523"/>
                    <a:pt x="14747" y="20982"/>
                  </a:cubicBezTo>
                  <a:cubicBezTo>
                    <a:pt x="14747" y="20982"/>
                    <a:pt x="15366" y="19359"/>
                    <a:pt x="16741" y="17752"/>
                  </a:cubicBezTo>
                  <a:cubicBezTo>
                    <a:pt x="18116" y="16146"/>
                    <a:pt x="21471" y="12985"/>
                    <a:pt x="21079" y="7851"/>
                  </a:cubicBezTo>
                  <a:cubicBezTo>
                    <a:pt x="20768" y="3771"/>
                    <a:pt x="15919" y="-77"/>
                    <a:pt x="9559" y="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>
                <a:latin typeface="字魂35号-经典雅黑" panose="00000500000000000000" pitchFamily="2" charset="-122"/>
                <a:ea typeface="字魂35号-经典雅黑" panose="00000500000000000000" pitchFamily="2" charset="-122"/>
                <a:sym typeface="字魂35号-经典雅黑" panose="00000500000000000000" pitchFamily="2" charset="-122"/>
              </a:endParaRPr>
            </a:p>
          </p:txBody>
        </p:sp>
        <p:sp>
          <p:nvSpPr>
            <p:cNvPr id="41" name="Shape 32"/>
            <p:cNvSpPr/>
            <p:nvPr/>
          </p:nvSpPr>
          <p:spPr>
            <a:xfrm>
              <a:off x="915141" y="828465"/>
              <a:ext cx="1156689" cy="135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1" h="21271" extrusionOk="0">
                  <a:moveTo>
                    <a:pt x="9264" y="1"/>
                  </a:moveTo>
                  <a:cubicBezTo>
                    <a:pt x="6291" y="36"/>
                    <a:pt x="-129" y="2626"/>
                    <a:pt x="2" y="9158"/>
                  </a:cubicBezTo>
                  <a:cubicBezTo>
                    <a:pt x="132" y="15691"/>
                    <a:pt x="5905" y="18348"/>
                    <a:pt x="6996" y="21131"/>
                  </a:cubicBezTo>
                  <a:cubicBezTo>
                    <a:pt x="6996" y="21131"/>
                    <a:pt x="12935" y="21524"/>
                    <a:pt x="14747" y="20993"/>
                  </a:cubicBezTo>
                  <a:cubicBezTo>
                    <a:pt x="14747" y="20993"/>
                    <a:pt x="15366" y="19398"/>
                    <a:pt x="16741" y="17821"/>
                  </a:cubicBezTo>
                  <a:cubicBezTo>
                    <a:pt x="18116" y="16244"/>
                    <a:pt x="21471" y="13139"/>
                    <a:pt x="21079" y="8097"/>
                  </a:cubicBezTo>
                  <a:cubicBezTo>
                    <a:pt x="20768" y="4090"/>
                    <a:pt x="15623" y="-76"/>
                    <a:pt x="9264" y="1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>
                <a:latin typeface="字魂35号-经典雅黑" panose="00000500000000000000" pitchFamily="2" charset="-122"/>
                <a:ea typeface="字魂35号-经典雅黑" panose="00000500000000000000" pitchFamily="2" charset="-122"/>
                <a:sym typeface="字魂35号-经典雅黑" panose="00000500000000000000" pitchFamily="2" charset="-122"/>
              </a:endParaRPr>
            </a:p>
          </p:txBody>
        </p:sp>
        <p:sp>
          <p:nvSpPr>
            <p:cNvPr id="43" name="Shape 33"/>
            <p:cNvSpPr/>
            <p:nvPr/>
          </p:nvSpPr>
          <p:spPr>
            <a:xfrm>
              <a:off x="974098" y="894791"/>
              <a:ext cx="976277" cy="476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19283" extrusionOk="0">
                  <a:moveTo>
                    <a:pt x="9766" y="11"/>
                  </a:moveTo>
                  <a:cubicBezTo>
                    <a:pt x="4820" y="-388"/>
                    <a:pt x="-145" y="10620"/>
                    <a:pt x="4" y="15916"/>
                  </a:cubicBezTo>
                  <a:cubicBezTo>
                    <a:pt x="152" y="21212"/>
                    <a:pt x="6867" y="19314"/>
                    <a:pt x="8634" y="16645"/>
                  </a:cubicBezTo>
                  <a:cubicBezTo>
                    <a:pt x="10401" y="13977"/>
                    <a:pt x="15135" y="19484"/>
                    <a:pt x="18295" y="19046"/>
                  </a:cubicBezTo>
                  <a:cubicBezTo>
                    <a:pt x="21455" y="18609"/>
                    <a:pt x="19589" y="802"/>
                    <a:pt x="9766" y="11"/>
                  </a:cubicBezTo>
                  <a:close/>
                </a:path>
              </a:pathLst>
            </a:custGeom>
            <a:solidFill>
              <a:srgbClr val="FEFEFE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>
                <a:latin typeface="字魂35号-经典雅黑" panose="00000500000000000000" pitchFamily="2" charset="-122"/>
                <a:ea typeface="字魂35号-经典雅黑" panose="00000500000000000000" pitchFamily="2" charset="-122"/>
                <a:sym typeface="字魂35号-经典雅黑" panose="00000500000000000000" pitchFamily="2" charset="-122"/>
              </a:endParaRPr>
            </a:p>
          </p:txBody>
        </p:sp>
        <p:sp>
          <p:nvSpPr>
            <p:cNvPr id="44" name="Freeform 52"/>
            <p:cNvSpPr/>
            <p:nvPr/>
          </p:nvSpPr>
          <p:spPr>
            <a:xfrm>
              <a:off x="1202555" y="1683337"/>
              <a:ext cx="583585" cy="859460"/>
            </a:xfrm>
            <a:custGeom>
              <a:avLst/>
              <a:gdLst>
                <a:gd name="connsiteX0" fmla="*/ 50226 w 583585"/>
                <a:gd name="connsiteY0" fmla="*/ 759067 h 859460"/>
                <a:gd name="connsiteX1" fmla="*/ 533386 w 583585"/>
                <a:gd name="connsiteY1" fmla="*/ 759067 h 859460"/>
                <a:gd name="connsiteX2" fmla="*/ 583585 w 583585"/>
                <a:gd name="connsiteY2" fmla="*/ 809268 h 859460"/>
                <a:gd name="connsiteX3" fmla="*/ 533386 w 583585"/>
                <a:gd name="connsiteY3" fmla="*/ 859460 h 859460"/>
                <a:gd name="connsiteX4" fmla="*/ 50226 w 583585"/>
                <a:gd name="connsiteY4" fmla="*/ 859460 h 859460"/>
                <a:gd name="connsiteX5" fmla="*/ 0 w 583585"/>
                <a:gd name="connsiteY5" fmla="*/ 809268 h 859460"/>
                <a:gd name="connsiteX6" fmla="*/ 50226 w 583585"/>
                <a:gd name="connsiteY6" fmla="*/ 759067 h 859460"/>
                <a:gd name="connsiteX7" fmla="*/ 50226 w 583585"/>
                <a:gd name="connsiteY7" fmla="*/ 633784 h 859460"/>
                <a:gd name="connsiteX8" fmla="*/ 533386 w 583585"/>
                <a:gd name="connsiteY8" fmla="*/ 633784 h 859460"/>
                <a:gd name="connsiteX9" fmla="*/ 583585 w 583585"/>
                <a:gd name="connsiteY9" fmla="*/ 683973 h 859460"/>
                <a:gd name="connsiteX10" fmla="*/ 533386 w 583585"/>
                <a:gd name="connsiteY10" fmla="*/ 734172 h 859460"/>
                <a:gd name="connsiteX11" fmla="*/ 50226 w 583585"/>
                <a:gd name="connsiteY11" fmla="*/ 734172 h 859460"/>
                <a:gd name="connsiteX12" fmla="*/ 0 w 583585"/>
                <a:gd name="connsiteY12" fmla="*/ 683973 h 859460"/>
                <a:gd name="connsiteX13" fmla="*/ 50226 w 583585"/>
                <a:gd name="connsiteY13" fmla="*/ 633784 h 859460"/>
                <a:gd name="connsiteX14" fmla="*/ 291793 w 583585"/>
                <a:gd name="connsiteY14" fmla="*/ 142063 h 859460"/>
                <a:gd name="connsiteX15" fmla="*/ 273583 w 583585"/>
                <a:gd name="connsiteY15" fmla="*/ 148931 h 859460"/>
                <a:gd name="connsiteX16" fmla="*/ 193637 w 583585"/>
                <a:gd name="connsiteY16" fmla="*/ 164058 h 859460"/>
                <a:gd name="connsiteX17" fmla="*/ 233137 w 583585"/>
                <a:gd name="connsiteY17" fmla="*/ 500237 h 859460"/>
                <a:gd name="connsiteX18" fmla="*/ 350448 w 583585"/>
                <a:gd name="connsiteY18" fmla="*/ 500237 h 859460"/>
                <a:gd name="connsiteX19" fmla="*/ 389975 w 583585"/>
                <a:gd name="connsiteY19" fmla="*/ 164058 h 859460"/>
                <a:gd name="connsiteX20" fmla="*/ 310030 w 583585"/>
                <a:gd name="connsiteY20" fmla="*/ 148931 h 859460"/>
                <a:gd name="connsiteX21" fmla="*/ 291793 w 583585"/>
                <a:gd name="connsiteY21" fmla="*/ 142063 h 859460"/>
                <a:gd name="connsiteX22" fmla="*/ 503278 w 583585"/>
                <a:gd name="connsiteY22" fmla="*/ 55436 h 859460"/>
                <a:gd name="connsiteX23" fmla="*/ 473001 w 583585"/>
                <a:gd name="connsiteY23" fmla="*/ 75522 h 859460"/>
                <a:gd name="connsiteX24" fmla="*/ 448010 w 583585"/>
                <a:gd name="connsiteY24" fmla="*/ 120430 h 859460"/>
                <a:gd name="connsiteX25" fmla="*/ 501775 w 583585"/>
                <a:gd name="connsiteY25" fmla="*/ 104747 h 859460"/>
                <a:gd name="connsiteX26" fmla="*/ 532981 w 583585"/>
                <a:gd name="connsiteY26" fmla="*/ 67875 h 859460"/>
                <a:gd name="connsiteX27" fmla="*/ 525632 w 583585"/>
                <a:gd name="connsiteY27" fmla="*/ 57226 h 859460"/>
                <a:gd name="connsiteX28" fmla="*/ 503278 w 583585"/>
                <a:gd name="connsiteY28" fmla="*/ 55436 h 859460"/>
                <a:gd name="connsiteX29" fmla="*/ 80314 w 583585"/>
                <a:gd name="connsiteY29" fmla="*/ 55436 h 859460"/>
                <a:gd name="connsiteX30" fmla="*/ 57980 w 583585"/>
                <a:gd name="connsiteY30" fmla="*/ 57226 h 859460"/>
                <a:gd name="connsiteX31" fmla="*/ 50631 w 583585"/>
                <a:gd name="connsiteY31" fmla="*/ 67875 h 859460"/>
                <a:gd name="connsiteX32" fmla="*/ 81837 w 583585"/>
                <a:gd name="connsiteY32" fmla="*/ 104747 h 859460"/>
                <a:gd name="connsiteX33" fmla="*/ 135603 w 583585"/>
                <a:gd name="connsiteY33" fmla="*/ 120430 h 859460"/>
                <a:gd name="connsiteX34" fmla="*/ 110611 w 583585"/>
                <a:gd name="connsiteY34" fmla="*/ 75522 h 859460"/>
                <a:gd name="connsiteX35" fmla="*/ 80314 w 583585"/>
                <a:gd name="connsiteY35" fmla="*/ 55436 h 859460"/>
                <a:gd name="connsiteX36" fmla="*/ 291793 w 583585"/>
                <a:gd name="connsiteY36" fmla="*/ 43406 h 859460"/>
                <a:gd name="connsiteX37" fmla="*/ 250861 w 583585"/>
                <a:gd name="connsiteY37" fmla="*/ 65067 h 859460"/>
                <a:gd name="connsiteX38" fmla="*/ 291793 w 583585"/>
                <a:gd name="connsiteY38" fmla="*/ 93151 h 859460"/>
                <a:gd name="connsiteX39" fmla="*/ 332725 w 583585"/>
                <a:gd name="connsiteY39" fmla="*/ 65067 h 859460"/>
                <a:gd name="connsiteX40" fmla="*/ 291793 w 583585"/>
                <a:gd name="connsiteY40" fmla="*/ 43406 h 859460"/>
                <a:gd name="connsiteX41" fmla="*/ 291793 w 583585"/>
                <a:gd name="connsiteY41" fmla="*/ 0 h 859460"/>
                <a:gd name="connsiteX42" fmla="*/ 375845 w 583585"/>
                <a:gd name="connsiteY42" fmla="*/ 62342 h 859460"/>
                <a:gd name="connsiteX43" fmla="*/ 347071 w 583585"/>
                <a:gd name="connsiteY43" fmla="*/ 114090 h 859460"/>
                <a:gd name="connsiteX44" fmla="*/ 402160 w 583585"/>
                <a:gd name="connsiteY44" fmla="*/ 121653 h 859460"/>
                <a:gd name="connsiteX45" fmla="*/ 441336 w 583585"/>
                <a:gd name="connsiteY45" fmla="*/ 46159 h 859460"/>
                <a:gd name="connsiteX46" fmla="*/ 546571 w 583585"/>
                <a:gd name="connsiteY46" fmla="*/ 19465 h 859460"/>
                <a:gd name="connsiteX47" fmla="*/ 574642 w 583585"/>
                <a:gd name="connsiteY47" fmla="*/ 79193 h 859460"/>
                <a:gd name="connsiteX48" fmla="*/ 522552 w 583585"/>
                <a:gd name="connsiteY48" fmla="*/ 142619 h 859460"/>
                <a:gd name="connsiteX49" fmla="*/ 434204 w 583585"/>
                <a:gd name="connsiteY49" fmla="*/ 164753 h 859460"/>
                <a:gd name="connsiteX50" fmla="*/ 393677 w 583585"/>
                <a:gd name="connsiteY50" fmla="*/ 500237 h 859460"/>
                <a:gd name="connsiteX51" fmla="*/ 533386 w 583585"/>
                <a:gd name="connsiteY51" fmla="*/ 500237 h 859460"/>
                <a:gd name="connsiteX52" fmla="*/ 583585 w 583585"/>
                <a:gd name="connsiteY52" fmla="*/ 550428 h 859460"/>
                <a:gd name="connsiteX53" fmla="*/ 533386 w 583585"/>
                <a:gd name="connsiteY53" fmla="*/ 600618 h 859460"/>
                <a:gd name="connsiteX54" fmla="*/ 50226 w 583585"/>
                <a:gd name="connsiteY54" fmla="*/ 600618 h 859460"/>
                <a:gd name="connsiteX55" fmla="*/ 0 w 583585"/>
                <a:gd name="connsiteY55" fmla="*/ 550428 h 859460"/>
                <a:gd name="connsiteX56" fmla="*/ 50226 w 583585"/>
                <a:gd name="connsiteY56" fmla="*/ 500237 h 859460"/>
                <a:gd name="connsiteX57" fmla="*/ 189908 w 583585"/>
                <a:gd name="connsiteY57" fmla="*/ 500237 h 859460"/>
                <a:gd name="connsiteX58" fmla="*/ 149409 w 583585"/>
                <a:gd name="connsiteY58" fmla="*/ 164753 h 859460"/>
                <a:gd name="connsiteX59" fmla="*/ 61060 w 583585"/>
                <a:gd name="connsiteY59" fmla="*/ 142619 h 859460"/>
                <a:gd name="connsiteX60" fmla="*/ 8970 w 583585"/>
                <a:gd name="connsiteY60" fmla="*/ 79193 h 859460"/>
                <a:gd name="connsiteX61" fmla="*/ 37014 w 583585"/>
                <a:gd name="connsiteY61" fmla="*/ 19465 h 859460"/>
                <a:gd name="connsiteX62" fmla="*/ 142249 w 583585"/>
                <a:gd name="connsiteY62" fmla="*/ 46159 h 859460"/>
                <a:gd name="connsiteX63" fmla="*/ 181425 w 583585"/>
                <a:gd name="connsiteY63" fmla="*/ 121653 h 859460"/>
                <a:gd name="connsiteX64" fmla="*/ 236541 w 583585"/>
                <a:gd name="connsiteY64" fmla="*/ 114090 h 859460"/>
                <a:gd name="connsiteX65" fmla="*/ 207767 w 583585"/>
                <a:gd name="connsiteY65" fmla="*/ 62342 h 859460"/>
                <a:gd name="connsiteX66" fmla="*/ 291793 w 583585"/>
                <a:gd name="connsiteY66" fmla="*/ 0 h 85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583585" h="859460">
                  <a:moveTo>
                    <a:pt x="50226" y="759067"/>
                  </a:moveTo>
                  <a:lnTo>
                    <a:pt x="533386" y="759067"/>
                  </a:lnTo>
                  <a:cubicBezTo>
                    <a:pt x="561106" y="759067"/>
                    <a:pt x="583585" y="781539"/>
                    <a:pt x="583585" y="809268"/>
                  </a:cubicBezTo>
                  <a:cubicBezTo>
                    <a:pt x="583585" y="836983"/>
                    <a:pt x="561106" y="859460"/>
                    <a:pt x="533386" y="859460"/>
                  </a:cubicBezTo>
                  <a:lnTo>
                    <a:pt x="50226" y="859460"/>
                  </a:lnTo>
                  <a:cubicBezTo>
                    <a:pt x="22479" y="859460"/>
                    <a:pt x="0" y="836983"/>
                    <a:pt x="0" y="809268"/>
                  </a:cubicBezTo>
                  <a:cubicBezTo>
                    <a:pt x="0" y="781539"/>
                    <a:pt x="22479" y="759067"/>
                    <a:pt x="50226" y="759067"/>
                  </a:cubicBezTo>
                  <a:close/>
                  <a:moveTo>
                    <a:pt x="50226" y="633784"/>
                  </a:moveTo>
                  <a:lnTo>
                    <a:pt x="533386" y="633784"/>
                  </a:lnTo>
                  <a:cubicBezTo>
                    <a:pt x="561106" y="633784"/>
                    <a:pt x="583585" y="656255"/>
                    <a:pt x="583585" y="683973"/>
                  </a:cubicBezTo>
                  <a:cubicBezTo>
                    <a:pt x="583585" y="711701"/>
                    <a:pt x="561106" y="734172"/>
                    <a:pt x="533386" y="734172"/>
                  </a:cubicBezTo>
                  <a:lnTo>
                    <a:pt x="50226" y="734172"/>
                  </a:lnTo>
                  <a:cubicBezTo>
                    <a:pt x="22479" y="734172"/>
                    <a:pt x="0" y="711701"/>
                    <a:pt x="0" y="683973"/>
                  </a:cubicBezTo>
                  <a:cubicBezTo>
                    <a:pt x="0" y="656255"/>
                    <a:pt x="22479" y="633784"/>
                    <a:pt x="50226" y="633784"/>
                  </a:cubicBezTo>
                  <a:close/>
                  <a:moveTo>
                    <a:pt x="291793" y="142063"/>
                  </a:moveTo>
                  <a:cubicBezTo>
                    <a:pt x="285903" y="144621"/>
                    <a:pt x="279851" y="146957"/>
                    <a:pt x="273583" y="148931"/>
                  </a:cubicBezTo>
                  <a:cubicBezTo>
                    <a:pt x="249618" y="156355"/>
                    <a:pt x="221924" y="161833"/>
                    <a:pt x="193637" y="164058"/>
                  </a:cubicBezTo>
                  <a:cubicBezTo>
                    <a:pt x="225572" y="292162"/>
                    <a:pt x="232191" y="468009"/>
                    <a:pt x="233137" y="500237"/>
                  </a:cubicBezTo>
                  <a:lnTo>
                    <a:pt x="350448" y="500237"/>
                  </a:lnTo>
                  <a:cubicBezTo>
                    <a:pt x="351421" y="468009"/>
                    <a:pt x="358013" y="292162"/>
                    <a:pt x="389975" y="164058"/>
                  </a:cubicBezTo>
                  <a:cubicBezTo>
                    <a:pt x="361661" y="161833"/>
                    <a:pt x="333994" y="156355"/>
                    <a:pt x="310030" y="148931"/>
                  </a:cubicBezTo>
                  <a:cubicBezTo>
                    <a:pt x="303734" y="146957"/>
                    <a:pt x="297709" y="144621"/>
                    <a:pt x="291793" y="142063"/>
                  </a:cubicBezTo>
                  <a:close/>
                  <a:moveTo>
                    <a:pt x="503278" y="55436"/>
                  </a:moveTo>
                  <a:cubicBezTo>
                    <a:pt x="494163" y="57865"/>
                    <a:pt x="483727" y="63941"/>
                    <a:pt x="473001" y="75522"/>
                  </a:cubicBezTo>
                  <a:cubicBezTo>
                    <a:pt x="463707" y="85560"/>
                    <a:pt x="455413" y="101048"/>
                    <a:pt x="448010" y="120430"/>
                  </a:cubicBezTo>
                  <a:cubicBezTo>
                    <a:pt x="467976" y="118094"/>
                    <a:pt x="486564" y="113089"/>
                    <a:pt x="501775" y="104747"/>
                  </a:cubicBezTo>
                  <a:cubicBezTo>
                    <a:pt x="518526" y="95571"/>
                    <a:pt x="528712" y="83503"/>
                    <a:pt x="532981" y="67875"/>
                  </a:cubicBezTo>
                  <a:cubicBezTo>
                    <a:pt x="533872" y="64566"/>
                    <a:pt x="530765" y="60090"/>
                    <a:pt x="525632" y="57226"/>
                  </a:cubicBezTo>
                  <a:cubicBezTo>
                    <a:pt x="520188" y="54223"/>
                    <a:pt x="512393" y="53006"/>
                    <a:pt x="503278" y="55436"/>
                  </a:cubicBezTo>
                  <a:close/>
                  <a:moveTo>
                    <a:pt x="80314" y="55436"/>
                  </a:moveTo>
                  <a:cubicBezTo>
                    <a:pt x="71199" y="53006"/>
                    <a:pt x="63411" y="54223"/>
                    <a:pt x="57980" y="57226"/>
                  </a:cubicBezTo>
                  <a:cubicBezTo>
                    <a:pt x="52820" y="60090"/>
                    <a:pt x="49740" y="64566"/>
                    <a:pt x="50631" y="67875"/>
                  </a:cubicBezTo>
                  <a:cubicBezTo>
                    <a:pt x="54900" y="83503"/>
                    <a:pt x="65113" y="95571"/>
                    <a:pt x="81837" y="104747"/>
                  </a:cubicBezTo>
                  <a:cubicBezTo>
                    <a:pt x="97048" y="113089"/>
                    <a:pt x="115609" y="118094"/>
                    <a:pt x="135603" y="120430"/>
                  </a:cubicBezTo>
                  <a:cubicBezTo>
                    <a:pt x="128173" y="101048"/>
                    <a:pt x="119878" y="85560"/>
                    <a:pt x="110611" y="75522"/>
                  </a:cubicBezTo>
                  <a:cubicBezTo>
                    <a:pt x="99871" y="63941"/>
                    <a:pt x="89429" y="57865"/>
                    <a:pt x="80314" y="55436"/>
                  </a:cubicBezTo>
                  <a:close/>
                  <a:moveTo>
                    <a:pt x="291793" y="43406"/>
                  </a:moveTo>
                  <a:cubicBezTo>
                    <a:pt x="273934" y="43406"/>
                    <a:pt x="251293" y="58310"/>
                    <a:pt x="250861" y="65067"/>
                  </a:cubicBezTo>
                  <a:cubicBezTo>
                    <a:pt x="250482" y="71018"/>
                    <a:pt x="261533" y="83308"/>
                    <a:pt x="291793" y="93151"/>
                  </a:cubicBezTo>
                  <a:cubicBezTo>
                    <a:pt x="322080" y="83308"/>
                    <a:pt x="333103" y="71018"/>
                    <a:pt x="332725" y="65067"/>
                  </a:cubicBezTo>
                  <a:cubicBezTo>
                    <a:pt x="332292" y="58310"/>
                    <a:pt x="309651" y="43406"/>
                    <a:pt x="291793" y="43406"/>
                  </a:cubicBezTo>
                  <a:close/>
                  <a:moveTo>
                    <a:pt x="291793" y="0"/>
                  </a:moveTo>
                  <a:cubicBezTo>
                    <a:pt x="334751" y="0"/>
                    <a:pt x="373873" y="31699"/>
                    <a:pt x="375845" y="62342"/>
                  </a:cubicBezTo>
                  <a:cubicBezTo>
                    <a:pt x="376520" y="73103"/>
                    <a:pt x="373873" y="94792"/>
                    <a:pt x="347071" y="114090"/>
                  </a:cubicBezTo>
                  <a:cubicBezTo>
                    <a:pt x="364444" y="117955"/>
                    <a:pt x="383302" y="120624"/>
                    <a:pt x="402160" y="121653"/>
                  </a:cubicBezTo>
                  <a:cubicBezTo>
                    <a:pt x="412913" y="89509"/>
                    <a:pt x="425801" y="62926"/>
                    <a:pt x="441336" y="46159"/>
                  </a:cubicBezTo>
                  <a:cubicBezTo>
                    <a:pt x="479783" y="4699"/>
                    <a:pt x="522065" y="5867"/>
                    <a:pt x="546571" y="19465"/>
                  </a:cubicBezTo>
                  <a:cubicBezTo>
                    <a:pt x="569590" y="32255"/>
                    <a:pt x="580883" y="56252"/>
                    <a:pt x="574642" y="79193"/>
                  </a:cubicBezTo>
                  <a:cubicBezTo>
                    <a:pt x="567374" y="105998"/>
                    <a:pt x="549326" y="127909"/>
                    <a:pt x="522552" y="142619"/>
                  </a:cubicBezTo>
                  <a:cubicBezTo>
                    <a:pt x="497533" y="156355"/>
                    <a:pt x="466490" y="163112"/>
                    <a:pt x="434204" y="164753"/>
                  </a:cubicBezTo>
                  <a:cubicBezTo>
                    <a:pt x="406916" y="269611"/>
                    <a:pt x="395919" y="427412"/>
                    <a:pt x="393677" y="500237"/>
                  </a:cubicBezTo>
                  <a:lnTo>
                    <a:pt x="533386" y="500237"/>
                  </a:lnTo>
                  <a:cubicBezTo>
                    <a:pt x="561106" y="500237"/>
                    <a:pt x="583585" y="522705"/>
                    <a:pt x="583585" y="550428"/>
                  </a:cubicBezTo>
                  <a:cubicBezTo>
                    <a:pt x="583585" y="578151"/>
                    <a:pt x="561106" y="600618"/>
                    <a:pt x="533386" y="600618"/>
                  </a:cubicBezTo>
                  <a:lnTo>
                    <a:pt x="50226" y="600618"/>
                  </a:lnTo>
                  <a:cubicBezTo>
                    <a:pt x="22479" y="600618"/>
                    <a:pt x="0" y="578151"/>
                    <a:pt x="0" y="550428"/>
                  </a:cubicBezTo>
                  <a:cubicBezTo>
                    <a:pt x="0" y="522705"/>
                    <a:pt x="22479" y="500237"/>
                    <a:pt x="50226" y="500237"/>
                  </a:cubicBezTo>
                  <a:lnTo>
                    <a:pt x="189908" y="500237"/>
                  </a:lnTo>
                  <a:cubicBezTo>
                    <a:pt x="187693" y="427412"/>
                    <a:pt x="176670" y="269611"/>
                    <a:pt x="149409" y="164753"/>
                  </a:cubicBezTo>
                  <a:cubicBezTo>
                    <a:pt x="117095" y="163112"/>
                    <a:pt x="86079" y="156355"/>
                    <a:pt x="61060" y="142619"/>
                  </a:cubicBezTo>
                  <a:cubicBezTo>
                    <a:pt x="34259" y="127909"/>
                    <a:pt x="16265" y="105998"/>
                    <a:pt x="8970" y="79193"/>
                  </a:cubicBezTo>
                  <a:cubicBezTo>
                    <a:pt x="2729" y="56252"/>
                    <a:pt x="13995" y="32255"/>
                    <a:pt x="37014" y="19465"/>
                  </a:cubicBezTo>
                  <a:cubicBezTo>
                    <a:pt x="61547" y="5867"/>
                    <a:pt x="103803" y="4699"/>
                    <a:pt x="142249" y="46159"/>
                  </a:cubicBezTo>
                  <a:cubicBezTo>
                    <a:pt x="157784" y="62926"/>
                    <a:pt x="170726" y="89509"/>
                    <a:pt x="181425" y="121653"/>
                  </a:cubicBezTo>
                  <a:cubicBezTo>
                    <a:pt x="200310" y="120624"/>
                    <a:pt x="219169" y="117955"/>
                    <a:pt x="236541" y="114090"/>
                  </a:cubicBezTo>
                  <a:cubicBezTo>
                    <a:pt x="209712" y="94792"/>
                    <a:pt x="207092" y="73103"/>
                    <a:pt x="207767" y="62342"/>
                  </a:cubicBezTo>
                  <a:cubicBezTo>
                    <a:pt x="209712" y="31699"/>
                    <a:pt x="248834" y="0"/>
                    <a:pt x="291793" y="0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2700">
              <a:miter lim="400000"/>
            </a:ln>
          </p:spPr>
          <p:txBody>
            <a:bodyPr wrap="square" lIns="0" tIns="0" rIns="0" bIns="0" anchor="ctr">
              <a:noAutofit/>
            </a:bodyPr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>
                <a:latin typeface="字魂35号-经典雅黑" panose="00000500000000000000" pitchFamily="2" charset="-122"/>
                <a:ea typeface="字魂35号-经典雅黑" panose="00000500000000000000" pitchFamily="2" charset="-122"/>
                <a:sym typeface="字魂35号-经典雅黑" panose="00000500000000000000" pitchFamily="2" charset="-122"/>
              </a:endParaRPr>
            </a:p>
          </p:txBody>
        </p:sp>
        <p:sp>
          <p:nvSpPr>
            <p:cNvPr id="45" name="Shape 37"/>
            <p:cNvSpPr/>
            <p:nvPr/>
          </p:nvSpPr>
          <p:spPr>
            <a:xfrm>
              <a:off x="1313099" y="2575056"/>
              <a:ext cx="365667" cy="158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934"/>
                  </a:moveTo>
                  <a:cubicBezTo>
                    <a:pt x="0" y="13691"/>
                    <a:pt x="3433" y="21600"/>
                    <a:pt x="7668" y="21600"/>
                  </a:cubicBezTo>
                  <a:lnTo>
                    <a:pt x="13932" y="21600"/>
                  </a:lnTo>
                  <a:cubicBezTo>
                    <a:pt x="18167" y="21600"/>
                    <a:pt x="21600" y="13691"/>
                    <a:pt x="21600" y="3934"/>
                  </a:cubicBez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3934"/>
                    <a:pt x="0" y="3934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>
                <a:latin typeface="字魂35号-经典雅黑" panose="00000500000000000000" pitchFamily="2" charset="-122"/>
                <a:ea typeface="字魂35号-经典雅黑" panose="00000500000000000000" pitchFamily="2" charset="-122"/>
                <a:sym typeface="字魂35号-经典雅黑" panose="00000500000000000000" pitchFamily="2" charset="-122"/>
              </a:endParaRPr>
            </a:p>
          </p:txBody>
        </p:sp>
        <p:sp>
          <p:nvSpPr>
            <p:cNvPr id="46" name="Freeform 54"/>
            <p:cNvSpPr/>
            <p:nvPr/>
          </p:nvSpPr>
          <p:spPr>
            <a:xfrm>
              <a:off x="472966" y="437878"/>
              <a:ext cx="2065693" cy="1149707"/>
            </a:xfrm>
            <a:custGeom>
              <a:avLst/>
              <a:gdLst>
                <a:gd name="connsiteX0" fmla="*/ 1801715 w 2065693"/>
                <a:gd name="connsiteY0" fmla="*/ 1053850 h 1149707"/>
                <a:gd name="connsiteX1" fmla="*/ 1801787 w 2065693"/>
                <a:gd name="connsiteY1" fmla="*/ 1053850 h 1149707"/>
                <a:gd name="connsiteX2" fmla="*/ 2017996 w 2065693"/>
                <a:gd name="connsiteY2" fmla="*/ 1054174 h 1149707"/>
                <a:gd name="connsiteX3" fmla="*/ 2065693 w 2065693"/>
                <a:gd name="connsiteY3" fmla="*/ 1102014 h 1149707"/>
                <a:gd name="connsiteX4" fmla="*/ 2017938 w 2065693"/>
                <a:gd name="connsiteY4" fmla="*/ 1149707 h 1149707"/>
                <a:gd name="connsiteX5" fmla="*/ 2017866 w 2065693"/>
                <a:gd name="connsiteY5" fmla="*/ 1149707 h 1149707"/>
                <a:gd name="connsiteX6" fmla="*/ 1801657 w 2065693"/>
                <a:gd name="connsiteY6" fmla="*/ 1149383 h 1149707"/>
                <a:gd name="connsiteX7" fmla="*/ 1753960 w 2065693"/>
                <a:gd name="connsiteY7" fmla="*/ 1101543 h 1149707"/>
                <a:gd name="connsiteX8" fmla="*/ 1801715 w 2065693"/>
                <a:gd name="connsiteY8" fmla="*/ 1053850 h 1149707"/>
                <a:gd name="connsiteX9" fmla="*/ 47759 w 2065693"/>
                <a:gd name="connsiteY9" fmla="*/ 1053850 h 1149707"/>
                <a:gd name="connsiteX10" fmla="*/ 47833 w 2065693"/>
                <a:gd name="connsiteY10" fmla="*/ 1053850 h 1149707"/>
                <a:gd name="connsiteX11" fmla="*/ 270130 w 2065693"/>
                <a:gd name="connsiteY11" fmla="*/ 1054174 h 1149707"/>
                <a:gd name="connsiteX12" fmla="*/ 317815 w 2065693"/>
                <a:gd name="connsiteY12" fmla="*/ 1102009 h 1149707"/>
                <a:gd name="connsiteX13" fmla="*/ 270056 w 2065693"/>
                <a:gd name="connsiteY13" fmla="*/ 1149707 h 1149707"/>
                <a:gd name="connsiteX14" fmla="*/ 269983 w 2065693"/>
                <a:gd name="connsiteY14" fmla="*/ 1149707 h 1149707"/>
                <a:gd name="connsiteX15" fmla="*/ 47686 w 2065693"/>
                <a:gd name="connsiteY15" fmla="*/ 1149383 h 1149707"/>
                <a:gd name="connsiteX16" fmla="*/ 0 w 2065693"/>
                <a:gd name="connsiteY16" fmla="*/ 1101548 h 1149707"/>
                <a:gd name="connsiteX17" fmla="*/ 47759 w 2065693"/>
                <a:gd name="connsiteY17" fmla="*/ 1053850 h 1149707"/>
                <a:gd name="connsiteX18" fmla="*/ 246687 w 2065693"/>
                <a:gd name="connsiteY18" fmla="*/ 368484 h 1149707"/>
                <a:gd name="connsiteX19" fmla="*/ 280474 w 2065693"/>
                <a:gd name="connsiteY19" fmla="*/ 382438 h 1149707"/>
                <a:gd name="connsiteX20" fmla="*/ 415397 w 2065693"/>
                <a:gd name="connsiteY20" fmla="*/ 517044 h 1149707"/>
                <a:gd name="connsiteX21" fmla="*/ 415486 w 2065693"/>
                <a:gd name="connsiteY21" fmla="*/ 584586 h 1149707"/>
                <a:gd name="connsiteX22" fmla="*/ 381666 w 2065693"/>
                <a:gd name="connsiteY22" fmla="*/ 598621 h 1149707"/>
                <a:gd name="connsiteX23" fmla="*/ 347936 w 2065693"/>
                <a:gd name="connsiteY23" fmla="*/ 584673 h 1149707"/>
                <a:gd name="connsiteX24" fmla="*/ 213002 w 2065693"/>
                <a:gd name="connsiteY24" fmla="*/ 450067 h 1149707"/>
                <a:gd name="connsiteX25" fmla="*/ 212924 w 2065693"/>
                <a:gd name="connsiteY25" fmla="*/ 382514 h 1149707"/>
                <a:gd name="connsiteX26" fmla="*/ 246687 w 2065693"/>
                <a:gd name="connsiteY26" fmla="*/ 368484 h 1149707"/>
                <a:gd name="connsiteX27" fmla="*/ 1730811 w 2065693"/>
                <a:gd name="connsiteY27" fmla="*/ 316891 h 1149707"/>
                <a:gd name="connsiteX28" fmla="*/ 1764561 w 2065693"/>
                <a:gd name="connsiteY28" fmla="*/ 330930 h 1149707"/>
                <a:gd name="connsiteX29" fmla="*/ 1764484 w 2065693"/>
                <a:gd name="connsiteY29" fmla="*/ 398474 h 1149707"/>
                <a:gd name="connsiteX30" fmla="*/ 1629113 w 2065693"/>
                <a:gd name="connsiteY30" fmla="*/ 533497 h 1149707"/>
                <a:gd name="connsiteX31" fmla="*/ 1595376 w 2065693"/>
                <a:gd name="connsiteY31" fmla="*/ 547448 h 1149707"/>
                <a:gd name="connsiteX32" fmla="*/ 1561561 w 2065693"/>
                <a:gd name="connsiteY32" fmla="*/ 533410 h 1149707"/>
                <a:gd name="connsiteX33" fmla="*/ 1561639 w 2065693"/>
                <a:gd name="connsiteY33" fmla="*/ 465866 h 1149707"/>
                <a:gd name="connsiteX34" fmla="*/ 1697010 w 2065693"/>
                <a:gd name="connsiteY34" fmla="*/ 330843 h 1149707"/>
                <a:gd name="connsiteX35" fmla="*/ 1730811 w 2065693"/>
                <a:gd name="connsiteY35" fmla="*/ 316891 h 1149707"/>
                <a:gd name="connsiteX36" fmla="*/ 1006130 w 2065693"/>
                <a:gd name="connsiteY36" fmla="*/ 0 h 1149707"/>
                <a:gd name="connsiteX37" fmla="*/ 1006206 w 2065693"/>
                <a:gd name="connsiteY37" fmla="*/ 0 h 1149707"/>
                <a:gd name="connsiteX38" fmla="*/ 1053896 w 2065693"/>
                <a:gd name="connsiteY38" fmla="*/ 47837 h 1149707"/>
                <a:gd name="connsiteX39" fmla="*/ 1053581 w 2065693"/>
                <a:gd name="connsiteY39" fmla="*/ 251889 h 1149707"/>
                <a:gd name="connsiteX40" fmla="*/ 1005811 w 2065693"/>
                <a:gd name="connsiteY40" fmla="*/ 299587 h 1149707"/>
                <a:gd name="connsiteX41" fmla="*/ 1005735 w 2065693"/>
                <a:gd name="connsiteY41" fmla="*/ 299587 h 1149707"/>
                <a:gd name="connsiteX42" fmla="*/ 958045 w 2065693"/>
                <a:gd name="connsiteY42" fmla="*/ 251750 h 1149707"/>
                <a:gd name="connsiteX43" fmla="*/ 958360 w 2065693"/>
                <a:gd name="connsiteY43" fmla="*/ 47698 h 1149707"/>
                <a:gd name="connsiteX44" fmla="*/ 1006130 w 2065693"/>
                <a:gd name="connsiteY44" fmla="*/ 0 h 1149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065693" h="1149707">
                  <a:moveTo>
                    <a:pt x="1801715" y="1053850"/>
                  </a:moveTo>
                  <a:cubicBezTo>
                    <a:pt x="1801744" y="1053850"/>
                    <a:pt x="1801758" y="1053850"/>
                    <a:pt x="1801787" y="1053850"/>
                  </a:cubicBezTo>
                  <a:lnTo>
                    <a:pt x="2017996" y="1054174"/>
                  </a:lnTo>
                  <a:cubicBezTo>
                    <a:pt x="2044385" y="1054214"/>
                    <a:pt x="2065736" y="1075631"/>
                    <a:pt x="2065693" y="1102014"/>
                  </a:cubicBezTo>
                  <a:cubicBezTo>
                    <a:pt x="2065664" y="1128366"/>
                    <a:pt x="2044284" y="1149707"/>
                    <a:pt x="2017938" y="1149707"/>
                  </a:cubicBezTo>
                  <a:cubicBezTo>
                    <a:pt x="2017909" y="1149707"/>
                    <a:pt x="2017895" y="1149707"/>
                    <a:pt x="2017866" y="1149707"/>
                  </a:cubicBezTo>
                  <a:lnTo>
                    <a:pt x="1801657" y="1149383"/>
                  </a:lnTo>
                  <a:cubicBezTo>
                    <a:pt x="1775268" y="1149343"/>
                    <a:pt x="1753917" y="1127926"/>
                    <a:pt x="1753960" y="1101543"/>
                  </a:cubicBezTo>
                  <a:cubicBezTo>
                    <a:pt x="1753989" y="1075192"/>
                    <a:pt x="1775369" y="1053850"/>
                    <a:pt x="1801715" y="1053850"/>
                  </a:cubicBezTo>
                  <a:close/>
                  <a:moveTo>
                    <a:pt x="47759" y="1053850"/>
                  </a:moveTo>
                  <a:cubicBezTo>
                    <a:pt x="47789" y="1053850"/>
                    <a:pt x="47803" y="1053850"/>
                    <a:pt x="47833" y="1053850"/>
                  </a:cubicBezTo>
                  <a:lnTo>
                    <a:pt x="270130" y="1054174"/>
                  </a:lnTo>
                  <a:cubicBezTo>
                    <a:pt x="296504" y="1054210"/>
                    <a:pt x="317859" y="1075626"/>
                    <a:pt x="317815" y="1102009"/>
                  </a:cubicBezTo>
                  <a:cubicBezTo>
                    <a:pt x="317786" y="1128366"/>
                    <a:pt x="296401" y="1149707"/>
                    <a:pt x="270056" y="1149707"/>
                  </a:cubicBezTo>
                  <a:cubicBezTo>
                    <a:pt x="270027" y="1149707"/>
                    <a:pt x="270012" y="1149707"/>
                    <a:pt x="269983" y="1149707"/>
                  </a:cubicBezTo>
                  <a:lnTo>
                    <a:pt x="47686" y="1149383"/>
                  </a:lnTo>
                  <a:cubicBezTo>
                    <a:pt x="21311" y="1149348"/>
                    <a:pt x="-44" y="1127931"/>
                    <a:pt x="0" y="1101548"/>
                  </a:cubicBezTo>
                  <a:cubicBezTo>
                    <a:pt x="29" y="1075192"/>
                    <a:pt x="21414" y="1053850"/>
                    <a:pt x="47759" y="1053850"/>
                  </a:cubicBezTo>
                  <a:close/>
                  <a:moveTo>
                    <a:pt x="246687" y="368484"/>
                  </a:moveTo>
                  <a:cubicBezTo>
                    <a:pt x="258912" y="368471"/>
                    <a:pt x="271142" y="373121"/>
                    <a:pt x="280474" y="382438"/>
                  </a:cubicBezTo>
                  <a:lnTo>
                    <a:pt x="415397" y="517044"/>
                  </a:lnTo>
                  <a:cubicBezTo>
                    <a:pt x="434083" y="535666"/>
                    <a:pt x="434116" y="565921"/>
                    <a:pt x="415486" y="584586"/>
                  </a:cubicBezTo>
                  <a:cubicBezTo>
                    <a:pt x="406159" y="593946"/>
                    <a:pt x="393913" y="598621"/>
                    <a:pt x="381666" y="598621"/>
                  </a:cubicBezTo>
                  <a:cubicBezTo>
                    <a:pt x="369464" y="598621"/>
                    <a:pt x="357251" y="593968"/>
                    <a:pt x="347936" y="584673"/>
                  </a:cubicBezTo>
                  <a:lnTo>
                    <a:pt x="213002" y="450067"/>
                  </a:lnTo>
                  <a:cubicBezTo>
                    <a:pt x="194327" y="431434"/>
                    <a:pt x="194294" y="401190"/>
                    <a:pt x="212924" y="382514"/>
                  </a:cubicBezTo>
                  <a:cubicBezTo>
                    <a:pt x="222240" y="373175"/>
                    <a:pt x="234461" y="368498"/>
                    <a:pt x="246687" y="368484"/>
                  </a:cubicBezTo>
                  <a:close/>
                  <a:moveTo>
                    <a:pt x="1730811" y="316891"/>
                  </a:moveTo>
                  <a:cubicBezTo>
                    <a:pt x="1743035" y="316906"/>
                    <a:pt x="1755251" y="321586"/>
                    <a:pt x="1764561" y="330930"/>
                  </a:cubicBezTo>
                  <a:cubicBezTo>
                    <a:pt x="1783193" y="349608"/>
                    <a:pt x="1783160" y="379851"/>
                    <a:pt x="1764484" y="398474"/>
                  </a:cubicBezTo>
                  <a:lnTo>
                    <a:pt x="1629113" y="533497"/>
                  </a:lnTo>
                  <a:cubicBezTo>
                    <a:pt x="1619791" y="542798"/>
                    <a:pt x="1607578" y="547448"/>
                    <a:pt x="1595376" y="547448"/>
                  </a:cubicBezTo>
                  <a:cubicBezTo>
                    <a:pt x="1583129" y="547448"/>
                    <a:pt x="1570893" y="542776"/>
                    <a:pt x="1561561" y="533410"/>
                  </a:cubicBezTo>
                  <a:cubicBezTo>
                    <a:pt x="1542929" y="514732"/>
                    <a:pt x="1542963" y="484489"/>
                    <a:pt x="1561639" y="465866"/>
                  </a:cubicBezTo>
                  <a:lnTo>
                    <a:pt x="1697010" y="330843"/>
                  </a:lnTo>
                  <a:cubicBezTo>
                    <a:pt x="1706353" y="321526"/>
                    <a:pt x="1718586" y="316876"/>
                    <a:pt x="1730811" y="316891"/>
                  </a:cubicBezTo>
                  <a:close/>
                  <a:moveTo>
                    <a:pt x="1006130" y="0"/>
                  </a:moveTo>
                  <a:cubicBezTo>
                    <a:pt x="1006153" y="0"/>
                    <a:pt x="1006179" y="0"/>
                    <a:pt x="1006206" y="0"/>
                  </a:cubicBezTo>
                  <a:cubicBezTo>
                    <a:pt x="1032581" y="42"/>
                    <a:pt x="1053940" y="21457"/>
                    <a:pt x="1053896" y="47837"/>
                  </a:cubicBezTo>
                  <a:lnTo>
                    <a:pt x="1053581" y="251889"/>
                  </a:lnTo>
                  <a:cubicBezTo>
                    <a:pt x="1053536" y="278255"/>
                    <a:pt x="1032159" y="299587"/>
                    <a:pt x="1005811" y="299587"/>
                  </a:cubicBezTo>
                  <a:cubicBezTo>
                    <a:pt x="1005788" y="299587"/>
                    <a:pt x="1005762" y="299587"/>
                    <a:pt x="1005735" y="299587"/>
                  </a:cubicBezTo>
                  <a:cubicBezTo>
                    <a:pt x="979361" y="299545"/>
                    <a:pt x="958001" y="278131"/>
                    <a:pt x="958045" y="251750"/>
                  </a:cubicBezTo>
                  <a:lnTo>
                    <a:pt x="958360" y="47698"/>
                  </a:lnTo>
                  <a:cubicBezTo>
                    <a:pt x="958405" y="21332"/>
                    <a:pt x="979783" y="0"/>
                    <a:pt x="1006130" y="0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wrap="square" lIns="0" tIns="0" rIns="0" bIns="0" anchor="ctr">
              <a:noAutofit/>
            </a:bodyPr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>
                <a:latin typeface="字魂35号-经典雅黑" panose="00000500000000000000" pitchFamily="2" charset="-122"/>
                <a:ea typeface="字魂35号-经典雅黑" panose="00000500000000000000" pitchFamily="2" charset="-122"/>
                <a:sym typeface="字魂35号-经典雅黑" panose="00000500000000000000" pitchFamily="2" charset="-122"/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1713213" y="1058602"/>
            <a:ext cx="8998652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556911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Chủ ngữ trong các câu trên do những từ ngữ thế nào tạo thành?</a:t>
            </a:r>
            <a:endParaRPr lang="en-US" sz="2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7788082" y="2631469"/>
            <a:ext cx="572147" cy="758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713213" y="2917372"/>
            <a:ext cx="228184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8610600" y="2315946"/>
            <a:ext cx="2691809" cy="579669"/>
          </a:xfrm>
          <a:prstGeom prst="roundRect">
            <a:avLst/>
          </a:prstGeom>
          <a:noFill/>
          <a:ln w="38100">
            <a:solidFill>
              <a:srgbClr val="DF88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7711017" y="3444082"/>
            <a:ext cx="572147" cy="758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636148" y="3729985"/>
            <a:ext cx="228184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ounded Rectangle 47"/>
          <p:cNvSpPr/>
          <p:nvPr/>
        </p:nvSpPr>
        <p:spPr>
          <a:xfrm>
            <a:off x="8533535" y="3128559"/>
            <a:ext cx="2691809" cy="579669"/>
          </a:xfrm>
          <a:prstGeom prst="roundRect">
            <a:avLst/>
          </a:prstGeom>
          <a:noFill/>
          <a:ln w="38100">
            <a:solidFill>
              <a:srgbClr val="DF88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7711017" y="4217991"/>
            <a:ext cx="572147" cy="758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1636148" y="4503894"/>
            <a:ext cx="228184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8533535" y="3902468"/>
            <a:ext cx="2691809" cy="579669"/>
          </a:xfrm>
          <a:prstGeom prst="roundRect">
            <a:avLst/>
          </a:prstGeom>
          <a:noFill/>
          <a:ln w="38100">
            <a:solidFill>
              <a:srgbClr val="DF88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flipV="1">
            <a:off x="7620886" y="5722371"/>
            <a:ext cx="572147" cy="758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1694924" y="5311588"/>
            <a:ext cx="5903305" cy="64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56"/>
          <p:cNvSpPr/>
          <p:nvPr/>
        </p:nvSpPr>
        <p:spPr>
          <a:xfrm>
            <a:off x="8443404" y="5406848"/>
            <a:ext cx="3651637" cy="677585"/>
          </a:xfrm>
          <a:prstGeom prst="roundRect">
            <a:avLst/>
          </a:prstGeom>
          <a:noFill/>
          <a:ln w="38100">
            <a:solidFill>
              <a:srgbClr val="DF88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683201" y="1261862"/>
            <a:ext cx="6104881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556911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 em, chủ ngữ có ý nghĩa gì?</a:t>
            </a:r>
            <a:endParaRPr lang="en-US" sz="2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48545" y="6207067"/>
            <a:ext cx="9672841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none">
            <a:spAutoFit/>
          </a:bodyPr>
          <a:lstStyle/>
          <a:p>
            <a:r>
              <a:rPr lang="nl-NL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Chủ ngữ </a:t>
            </a:r>
            <a:r>
              <a:rPr lang="nl-NL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 sự vật được giới thiệu, nhận định ở </a:t>
            </a:r>
            <a:r>
              <a:rPr lang="nl-NL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 ngữ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449740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6" grpId="0" animBg="1"/>
      <p:bldP spid="35" grpId="0" animBg="1"/>
      <p:bldP spid="2" grpId="0" animBg="1"/>
      <p:bldP spid="21" grpId="0"/>
      <p:bldP spid="11" grpId="0" animBg="1"/>
      <p:bldP spid="38" grpId="0" animBg="1"/>
      <p:bldP spid="12" grpId="0" animBg="1"/>
      <p:bldP spid="48" grpId="0" animBg="1"/>
      <p:bldP spid="54" grpId="0" animBg="1"/>
      <p:bldP spid="57" grpId="0" animBg="1"/>
      <p:bldP spid="58" grpId="0" animBg="1"/>
      <p:bldP spid="58" grpId="1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字魂130号-快乐俏黑体"/>
        <a:cs typeface=""/>
      </a:majorFont>
      <a:minorFont>
        <a:latin typeface="Arial"/>
        <a:ea typeface="字魂130号-快乐俏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字魂130号-快乐俏黑体"/>
        <a:cs typeface=""/>
      </a:majorFont>
      <a:minorFont>
        <a:latin typeface="Arial"/>
        <a:ea typeface="字魂130号-快乐俏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字魂130号-快乐俏黑体"/>
        <a:cs typeface=""/>
      </a:majorFont>
      <a:minorFont>
        <a:latin typeface="Arial"/>
        <a:ea typeface="字魂130号-快乐俏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字魂130号-快乐俏黑体"/>
        <a:cs typeface=""/>
      </a:majorFont>
      <a:minorFont>
        <a:latin typeface="Arial"/>
        <a:ea typeface="字魂130号-快乐俏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-0927-4">
  <a:themeElements>
    <a:clrScheme name="自定义 12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22813"/>
      </a:accent1>
      <a:accent2>
        <a:srgbClr val="422813"/>
      </a:accent2>
      <a:accent3>
        <a:srgbClr val="422813"/>
      </a:accent3>
      <a:accent4>
        <a:srgbClr val="422813"/>
      </a:accent4>
      <a:accent5>
        <a:srgbClr val="422813"/>
      </a:accent5>
      <a:accent6>
        <a:srgbClr val="422813"/>
      </a:accent6>
      <a:hlink>
        <a:srgbClr val="422813"/>
      </a:hlink>
      <a:folHlink>
        <a:srgbClr val="422813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1107</Words>
  <Application>Microsoft Office PowerPoint</Application>
  <PresentationFormat>Widescreen</PresentationFormat>
  <Paragraphs>181</Paragraphs>
  <Slides>24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24</vt:i4>
      </vt:variant>
    </vt:vector>
  </HeadingPairs>
  <TitlesOfParts>
    <vt:vector size="55" baseType="lpstr">
      <vt:lpstr>Arial-Rounded</vt:lpstr>
      <vt:lpstr>Times New Roman</vt:lpstr>
      <vt:lpstr>UVN Dung Dan</vt:lpstr>
      <vt:lpstr>字魂107号-萌趣欢乐体</vt:lpstr>
      <vt:lpstr>Calibri Light</vt:lpstr>
      <vt:lpstr>UTM Tam Le</vt:lpstr>
      <vt:lpstr>Arial</vt:lpstr>
      <vt:lpstr>#9Slide06 DeathRattle BB</vt:lpstr>
      <vt:lpstr>等线</vt:lpstr>
      <vt:lpstr>UTM Seagull</vt:lpstr>
      <vt:lpstr>UTM Netmuc KT</vt:lpstr>
      <vt:lpstr>UTM Azuki</vt:lpstr>
      <vt:lpstr>Source Han Sans CN Medium</vt:lpstr>
      <vt:lpstr>字魂35号-经典雅黑</vt:lpstr>
      <vt:lpstr>等线 Light</vt:lpstr>
      <vt:lpstr>UVN Thang Vu</vt:lpstr>
      <vt:lpstr>Arabia</vt:lpstr>
      <vt:lpstr>Calibri</vt:lpstr>
      <vt:lpstr>字魂130号-快乐俏黑体</vt:lpstr>
      <vt:lpstr>字魂131号-酷乐潮玩体</vt:lpstr>
      <vt:lpstr>UTM Avenida</vt:lpstr>
      <vt:lpstr>UVN Mang Tre</vt:lpstr>
      <vt:lpstr>UTM Thanh Nhac TL</vt:lpstr>
      <vt:lpstr>Office 主题​​</vt:lpstr>
      <vt:lpstr>1_Office 主题​​</vt:lpstr>
      <vt:lpstr>2_Office 主题​​</vt:lpstr>
      <vt:lpstr>5_Office 主题​​</vt:lpstr>
      <vt:lpstr>6_Office 主题​​</vt:lpstr>
      <vt:lpstr>8_Office 主题​​</vt:lpstr>
      <vt:lpstr>2-0927-4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quà tặng tiếp theo sẽ được MĂNG NON cập nhật tại nhóm Măng Non – Tài liệu Tiểu học sau: https://www.facebook.com/groups/629898828017053  Mời thầy cô tham gia nhóm để chủ động cập nhật bài giảng điện tử lớp 4 và quà tặng hằng tuần  mới nhất nhé! 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Nguyễn Thị Hồng Linh</cp:lastModifiedBy>
  <cp:revision>19</cp:revision>
  <dcterms:created xsi:type="dcterms:W3CDTF">2022-02-15T10:14:09Z</dcterms:created>
  <dcterms:modified xsi:type="dcterms:W3CDTF">2022-02-20T05:00:16Z</dcterms:modified>
</cp:coreProperties>
</file>