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8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47" r:id="rId13"/>
    <p:sldId id="2648" r:id="rId14"/>
    <p:sldId id="2649" r:id="rId15"/>
    <p:sldId id="2637" r:id="rId16"/>
    <p:sldId id="2638" r:id="rId17"/>
    <p:sldId id="2640" r:id="rId18"/>
    <p:sldId id="2641" r:id="rId19"/>
    <p:sldId id="2639" r:id="rId20"/>
    <p:sldId id="2642" r:id="rId21"/>
    <p:sldId id="2650" r:id="rId22"/>
    <p:sldId id="2643" r:id="rId23"/>
    <p:sldId id="260" r:id="rId24"/>
    <p:sldId id="2644" r:id="rId25"/>
    <p:sldId id="2646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2022/11/26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7.gif"/><Relationship Id="rId4" Type="http://schemas.microsoft.com/office/2007/relationships/media" Target="../media/media2.mp3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662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707</Words>
  <Application>Microsoft Office PowerPoint</Application>
  <PresentationFormat>Widescreen</PresentationFormat>
  <Paragraphs>80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Alibaba PuHuiTi</vt:lpstr>
      <vt:lpstr>等线</vt:lpstr>
      <vt:lpstr>Gloria Hallelujah</vt:lpstr>
      <vt:lpstr>KaiTi</vt:lpstr>
      <vt:lpstr>微软雅黑</vt:lpstr>
      <vt:lpstr>Odibee Sans</vt:lpstr>
      <vt:lpstr>宋体</vt:lpstr>
      <vt:lpstr>Sriracha</vt:lpstr>
      <vt:lpstr>义启小魏楷</vt:lpstr>
      <vt:lpstr>字魂59号-创粗黑</vt:lpstr>
      <vt:lpstr>字魂70号-灵悦黑体</vt:lpstr>
      <vt:lpstr>Arial</vt:lpstr>
      <vt:lpstr>Arial-Rounded</vt:lpstr>
      <vt:lpstr>Calibri</vt:lpstr>
      <vt:lpstr>Calibri Light</vt:lpstr>
      <vt:lpstr>HP001 4 hàng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2022-11-26T08:30:20Z</dcterms:created>
  <dcterms:modified xsi:type="dcterms:W3CDTF">2022-11-26T09:20:51Z</dcterms:modified>
</cp:coreProperties>
</file>