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67" r:id="rId4"/>
    <p:sldId id="257" r:id="rId5"/>
    <p:sldId id="258" r:id="rId6"/>
    <p:sldId id="263" r:id="rId7"/>
    <p:sldId id="259" r:id="rId8"/>
    <p:sldId id="260" r:id="rId9"/>
    <p:sldId id="262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5EFC71"/>
    <a:srgbClr val="83FD92"/>
    <a:srgbClr val="FFCC00"/>
    <a:srgbClr val="7EEFF2"/>
    <a:srgbClr val="0FF53B"/>
    <a:srgbClr val="FF9933"/>
    <a:srgbClr val="FB1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60" autoAdjust="0"/>
  </p:normalViewPr>
  <p:slideViewPr>
    <p:cSldViewPr>
      <p:cViewPr>
        <p:scale>
          <a:sx n="32" d="100"/>
          <a:sy n="32" d="100"/>
        </p:scale>
        <p:origin x="-2466" y="-8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79081-94FB-4F13-86FC-EDFBF37FD4C2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3D513-C956-48B8-8BFD-7DB04CB61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9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3D513-C956-48B8-8BFD-7DB04CB61F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8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EDE3-16E7-43F1-9DE9-FD0B3C155920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57EC-6BC8-4FB0-A45E-3392AF9C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17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EDE3-16E7-43F1-9DE9-FD0B3C155920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57EC-6BC8-4FB0-A45E-3392AF9C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80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EDE3-16E7-43F1-9DE9-FD0B3C155920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57EC-6BC8-4FB0-A45E-3392AF9C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69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EDE3-16E7-43F1-9DE9-FD0B3C155920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57EC-6BC8-4FB0-A45E-3392AF9C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7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EDE3-16E7-43F1-9DE9-FD0B3C155920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57EC-6BC8-4FB0-A45E-3392AF9C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25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EDE3-16E7-43F1-9DE9-FD0B3C155920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57EC-6BC8-4FB0-A45E-3392AF9C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6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EDE3-16E7-43F1-9DE9-FD0B3C155920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57EC-6BC8-4FB0-A45E-3392AF9C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1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EDE3-16E7-43F1-9DE9-FD0B3C155920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57EC-6BC8-4FB0-A45E-3392AF9C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5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EDE3-16E7-43F1-9DE9-FD0B3C155920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57EC-6BC8-4FB0-A45E-3392AF9C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6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EDE3-16E7-43F1-9DE9-FD0B3C155920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57EC-6BC8-4FB0-A45E-3392AF9C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4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EDE3-16E7-43F1-9DE9-FD0B3C155920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57EC-6BC8-4FB0-A45E-3392AF9C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65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CEDE3-16E7-43F1-9DE9-FD0B3C155920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657EC-6BC8-4FB0-A45E-3392AF9C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2213311"/>
            <a:ext cx="7772400" cy="153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4400" b="1">
              <a:solidFill>
                <a:schemeClr val="tx2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95400" y="3572308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1264044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92644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35694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2720179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4329904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998105" y="3386572"/>
            <a:ext cx="7315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2060"/>
                </a:solidFill>
              </a:rPr>
              <a:t>Giáo viên: </a:t>
            </a:r>
            <a:r>
              <a:rPr lang="en-US" altLang="en-US" sz="2600" b="1" smtClean="0">
                <a:solidFill>
                  <a:srgbClr val="002060"/>
                </a:solidFill>
              </a:rPr>
              <a:t>……………………………..</a:t>
            </a:r>
            <a:endParaRPr lang="en-US" altLang="en-US" sz="2600" b="1">
              <a:solidFill>
                <a:srgbClr val="002060"/>
              </a:solidFill>
            </a:endParaRP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908050" y="2243125"/>
            <a:ext cx="7315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NHIỆT LIỆT CHÀO MỪNG </a:t>
            </a:r>
            <a:r>
              <a:rPr lang="en-US" altLang="en-US" sz="2800" b="1" smtClean="0">
                <a:solidFill>
                  <a:srgbClr val="FF0000"/>
                </a:solidFill>
              </a:rPr>
              <a:t>QUÝ THẦY CÔ VỀ DỰ GIỜ LỚP ……………..</a:t>
            </a:r>
            <a:endParaRPr lang="en-US" altLang="en-US" sz="2800" b="1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807344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502" y="306367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980" y="306367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6367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46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56578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" y="4261098"/>
            <a:ext cx="1755913" cy="25969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438" y="3500486"/>
            <a:ext cx="1755913" cy="25969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4563" y="4261098"/>
            <a:ext cx="1755913" cy="25969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44" y="3500486"/>
            <a:ext cx="1755913" cy="25969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93957" y="3863532"/>
            <a:ext cx="1755913" cy="259690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227037">
            <a:off x="205769" y="324692"/>
            <a:ext cx="9157853" cy="569872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0675045"/>
                <a:gd name="adj2" fmla="val 6671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 chân thành cảm ơn quý thầy cô đã lắng nghe !</a:t>
            </a:r>
            <a:endParaRPr lang="en-US" sz="24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5197" y="2116183"/>
            <a:ext cx="731430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CHÚC CÁC EM HỌC SINH </a:t>
            </a:r>
          </a:p>
          <a:p>
            <a:pPr algn="ctr"/>
            <a:r>
              <a:rPr lang="en-US" sz="32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CHĂM NGOAN, HỌC GIỎI !</a:t>
            </a:r>
            <a:endParaRPr lang="en-US" sz="3200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530" y="4440465"/>
            <a:ext cx="1755913" cy="25969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52399" y="3500486"/>
            <a:ext cx="1755913" cy="25969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1922" y="4062315"/>
            <a:ext cx="1755913" cy="259690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8091" y="4062315"/>
            <a:ext cx="1755913" cy="259690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664" y="2890391"/>
            <a:ext cx="129534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4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3022600"/>
            <a:ext cx="7086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/>
              <a:t>	</a:t>
            </a:r>
            <a:r>
              <a:rPr lang="en-US" sz="4000" b="1"/>
              <a:t>T</a:t>
            </a:r>
            <a:r>
              <a:rPr lang="en-US" sz="4000" b="1" smtClean="0"/>
              <a:t>ính :</a:t>
            </a:r>
            <a:endParaRPr lang="en-US" sz="4000" b="1"/>
          </a:p>
          <a:p>
            <a:r>
              <a:rPr lang="en-US" sz="4000" b="1"/>
              <a:t>5 + 2       4 + 2         7 + 2 - 6</a:t>
            </a:r>
          </a:p>
          <a:p>
            <a:r>
              <a:rPr lang="en-US" sz="4000" b="1"/>
              <a:t>6 + 3        9 – 7        4 – 2 + 3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2800" y="787401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</a:rPr>
              <a:t>Ôn bài cũ</a:t>
            </a:r>
            <a:endParaRPr lang="en-US" sz="6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57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61"/>
            <a:ext cx="9144000" cy="68267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9907">
            <a:off x="838200" y="889000"/>
            <a:ext cx="7848600" cy="7315200"/>
          </a:xfrm>
          <a:prstGeom prst="rect">
            <a:avLst/>
          </a:prstGeom>
        </p:spPr>
        <p:txBody>
          <a:bodyPr wrap="square">
            <a:prstTxWarp prst="textArchUpPour">
              <a:avLst>
                <a:gd name="adj1" fmla="val 11416674"/>
                <a:gd name="adj2" fmla="val 5401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Bài: Ôn tập các phép </a:t>
            </a:r>
            <a:r>
              <a:rPr lang="en-US" sz="36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tính </a:t>
            </a:r>
            <a:endParaRPr lang="en-US" sz="3600" b="1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6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trong </a:t>
            </a:r>
            <a:r>
              <a:rPr lang="en-US" sz="36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phạm vi </a:t>
            </a:r>
            <a:r>
              <a:rPr lang="en-US" sz="36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 </a:t>
            </a:r>
            <a:endParaRPr lang="en-US" sz="3600" b="1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1" y="3168341"/>
            <a:ext cx="2305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sz="3200" b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T3-tr92+93)</a:t>
            </a:r>
            <a:endParaRPr lang="en-US" sz="3200" b="1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498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0703" y="76200"/>
            <a:ext cx="689086" cy="685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1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328" y="152400"/>
            <a:ext cx="3581872" cy="5922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Xếp que tính.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6903" y="855560"/>
            <a:ext cx="8482297" cy="74464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AutoNum type="alphaLcPeriod"/>
            </a:pPr>
            <a:r>
              <a:rPr lang="en-US" sz="2400" b="1" smtClean="0">
                <a:solidFill>
                  <a:schemeClr val="tx1"/>
                </a:solidFill>
              </a:rPr>
              <a:t>Em hãy xếp que tính thành các số 0, 1, 2, 3, 4, 5, 6, 7, 8, 9 </a:t>
            </a:r>
          </a:p>
          <a:p>
            <a:pPr algn="ctr"/>
            <a:r>
              <a:rPr lang="en-US" sz="2400" b="1" smtClean="0">
                <a:solidFill>
                  <a:schemeClr val="tx1"/>
                </a:solidFill>
              </a:rPr>
              <a:t>theo hình dưới đây: 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5246" y="198120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25246" y="251460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 rot="16200000">
            <a:off x="911999" y="280415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201559" y="198120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201559" y="251460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rot="16200000">
            <a:off x="911999" y="169164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317415" y="194485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16200000">
            <a:off x="3676715" y="223441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389962" y="252397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16200000">
            <a:off x="3676715" y="2813538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966275" y="199057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317415" y="247825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16200000">
            <a:off x="3676715" y="170101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16200000">
            <a:off x="960526" y="3892616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16200000">
            <a:off x="957719" y="4448876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247279" y="362591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1247279" y="415931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 rot="16200000">
            <a:off x="957719" y="333635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2014487" y="362591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 rot="16200000">
            <a:off x="3686339" y="3876842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2590800" y="362591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590800" y="415931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 rot="16200000">
            <a:off x="2294556" y="3891145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389961" y="3608004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 rot="16200000">
            <a:off x="3676714" y="443096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3966274" y="4141404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 rot="16200000">
            <a:off x="3676714" y="3318444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4910088" y="360800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4910088" y="414140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 rot="16200000">
            <a:off x="5196841" y="4430962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 rot="16200000" flipH="1">
            <a:off x="5199648" y="387871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5486401" y="414140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 rot="16200000">
            <a:off x="5196841" y="331844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 rot="16200000">
            <a:off x="2281187" y="5138552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 rot="16200000">
            <a:off x="2281188" y="6251072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1223606" y="542811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1223606" y="596151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 rot="16200000">
            <a:off x="934046" y="513855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1990814" y="542811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2567127" y="542811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2567127" y="596151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 rot="16200000">
            <a:off x="2270883" y="5693341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1990813" y="5960041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3442499" y="534353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4022432" y="534354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 rot="16200000">
            <a:off x="3729252" y="6166498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 rot="16200000" flipH="1">
            <a:off x="3732059" y="561424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4018811" y="589735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 rot="16200000">
            <a:off x="3729252" y="505397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6044764" y="3562282"/>
            <a:ext cx="3079840" cy="3295717"/>
            <a:chOff x="6044764" y="3562282"/>
            <a:chExt cx="3079840" cy="3295717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4764" y="3562282"/>
              <a:ext cx="3079840" cy="3295717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>
            <a:xfrm>
              <a:off x="6477000" y="4550409"/>
              <a:ext cx="457200" cy="124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1181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0703" y="76200"/>
            <a:ext cx="689086" cy="685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1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328" y="152400"/>
            <a:ext cx="3581872" cy="5922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Xếp que tính.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4503" y="838200"/>
            <a:ext cx="8787097" cy="74464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</a:rPr>
              <a:t>b. Với 5 que tính, em xếp được những số nào trong những số trên?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16200000">
            <a:off x="3604633" y="3230551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317880" y="3520111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16200000">
            <a:off x="3604633" y="380967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894193" y="2986711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16200000">
            <a:off x="3604633" y="2697151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16200000">
            <a:off x="1419038" y="320769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16200000">
            <a:off x="1416231" y="376395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705791" y="2940991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705791" y="3474391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16200000">
            <a:off x="1416231" y="2651431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16200000">
            <a:off x="5741178" y="325572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444800" y="2986891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 rot="16200000">
            <a:off x="5731553" y="380985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021113" y="3520291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 rot="16200000">
            <a:off x="5731553" y="2697331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562282"/>
            <a:ext cx="2952404" cy="329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5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30" y="2893145"/>
            <a:ext cx="2857500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958" y="2893144"/>
            <a:ext cx="3409950" cy="30670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170" y="2893145"/>
            <a:ext cx="3048000" cy="30670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55323">
            <a:off x="819146" y="1016720"/>
            <a:ext cx="8001000" cy="424815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1655752"/>
                <a:gd name="adj2" fmla="val 4997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Nghỉ giải lao</a:t>
            </a:r>
            <a:endParaRPr lang="en-US" sz="80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285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0703" y="76200"/>
            <a:ext cx="689086" cy="685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2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328" y="152400"/>
            <a:ext cx="7849072" cy="12954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Bạn Mai xếp que tính thành phép tính nhưng bị sai. Em hãy chuyển chỗ 1 que tính để có phép tính đúng (vẫn giữ nguyên dấu + hoặc dấu -).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2133600"/>
            <a:ext cx="6400800" cy="1905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666999" y="4495800"/>
            <a:ext cx="6196149" cy="1905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557288" y="258957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557288" y="312297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16200000">
            <a:off x="1844041" y="3412536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16200000" flipH="1">
            <a:off x="1846848" y="286028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133601" y="312297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16200000">
            <a:off x="1844041" y="230001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16200000">
            <a:off x="4018548" y="2843785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16200000">
            <a:off x="4015741" y="3400045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305301" y="2577086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305301" y="3110486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16200000">
            <a:off x="4015741" y="2287526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16200000">
            <a:off x="6416040" y="230001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16200000">
            <a:off x="6416041" y="341253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125667" y="2589578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6701980" y="2589578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701980" y="3122978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 rot="16200000">
            <a:off x="6405736" y="2854806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125666" y="3121506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 rot="16200000">
            <a:off x="3646372" y="524469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349994" y="497585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 rot="16200000">
            <a:off x="3636747" y="5798818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3926307" y="550925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 rot="16200000">
            <a:off x="3636747" y="468629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 rot="16200000">
            <a:off x="8102066" y="5221838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7805688" y="495300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 rot="16200000">
            <a:off x="8092441" y="577595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8382001" y="548640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 rot="16200000">
            <a:off x="8092441" y="466344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5722161" y="495299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6302094" y="495300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 rot="16200000">
            <a:off x="6008914" y="5775958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 rot="16200000" flipH="1">
            <a:off x="6011721" y="522370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6301403" y="548395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 rot="16200000">
            <a:off x="6008914" y="466343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 rot="16200000">
            <a:off x="5225996" y="2728264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 rot="16200000">
            <a:off x="5225996" y="3100118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 rot="16200000">
            <a:off x="7064003" y="508841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 rot="16200000">
            <a:off x="7064003" y="546027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 rot="16200000">
            <a:off x="4815841" y="521725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 rot="16200000">
            <a:off x="2910840" y="2889504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2910839" y="2912364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5722161" y="549002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228600" y="1905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/>
              <a:t>a)</a:t>
            </a:r>
            <a:endParaRPr lang="en-US" sz="3200" b="1"/>
          </a:p>
        </p:txBody>
      </p:sp>
      <p:sp>
        <p:nvSpPr>
          <p:cNvPr id="55" name="TextBox 54"/>
          <p:cNvSpPr txBox="1"/>
          <p:nvPr/>
        </p:nvSpPr>
        <p:spPr>
          <a:xfrm>
            <a:off x="2133600" y="4495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/>
              <a:t>b)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168318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556 L -0.05763 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3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79729" y="172871"/>
            <a:ext cx="2440678" cy="10281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79728" y="3370993"/>
            <a:ext cx="2440678" cy="1028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79727" y="6649871"/>
            <a:ext cx="2440678" cy="1028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41997" y="-549890"/>
            <a:ext cx="1445522" cy="1028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35917" y="1811171"/>
            <a:ext cx="1445522" cy="10281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96707" y="4097171"/>
            <a:ext cx="1445522" cy="10281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96707" y="6343932"/>
            <a:ext cx="1445522" cy="102813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179336" y="1621837"/>
            <a:ext cx="1062245" cy="1062245"/>
          </a:xfrm>
          <a:prstGeom prst="ellipse">
            <a:avLst/>
          </a:prstGeom>
          <a:solidFill>
            <a:srgbClr val="FB11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</a:rPr>
              <a:t>2</a:t>
            </a:r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179335" y="5012840"/>
            <a:ext cx="1062245" cy="1062245"/>
          </a:xfrm>
          <a:prstGeom prst="ellipse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</a:rPr>
              <a:t>3</a:t>
            </a:r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791200" y="5165240"/>
            <a:ext cx="1062245" cy="1062245"/>
          </a:xfrm>
          <a:prstGeom prst="ellipse">
            <a:avLst/>
          </a:prstGeom>
          <a:solidFill>
            <a:srgbClr val="0FF5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</a:rPr>
              <a:t>8</a:t>
            </a:r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791200" y="2826232"/>
            <a:ext cx="1062245" cy="1062245"/>
          </a:xfrm>
          <a:prstGeom prst="ellipse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</a:rPr>
              <a:t>6</a:t>
            </a:r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791199" y="559592"/>
            <a:ext cx="1062245" cy="1062245"/>
          </a:xfrm>
          <a:prstGeom prst="ellipse">
            <a:avLst/>
          </a:prstGeom>
          <a:solidFill>
            <a:srgbClr val="7EEF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</a:rPr>
              <a:t>7</a:t>
            </a:r>
            <a:endParaRPr lang="en-US" sz="4000" b="1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641" y="2826232"/>
            <a:ext cx="2514600" cy="346026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853445" y="2032978"/>
            <a:ext cx="2482910" cy="2599142"/>
            <a:chOff x="7011857" y="289393"/>
            <a:chExt cx="2482910" cy="259914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62">
              <a:off x="7011857" y="289393"/>
              <a:ext cx="1582781" cy="165985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17302">
              <a:off x="7599695" y="342811"/>
              <a:ext cx="1582781" cy="165985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88325">
              <a:off x="7251189" y="997753"/>
              <a:ext cx="1582781" cy="165985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84601">
              <a:off x="7650781" y="694870"/>
              <a:ext cx="1582781" cy="165985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519909">
              <a:off x="7873448" y="1267216"/>
              <a:ext cx="1582781" cy="1659857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533400" y="62308"/>
            <a:ext cx="1524000" cy="2763924"/>
            <a:chOff x="533400" y="62308"/>
            <a:chExt cx="1524000" cy="2763924"/>
          </a:xfrm>
        </p:grpSpPr>
        <p:sp>
          <p:nvSpPr>
            <p:cNvPr id="22" name="Cloud Callout 21"/>
            <p:cNvSpPr/>
            <p:nvPr/>
          </p:nvSpPr>
          <p:spPr>
            <a:xfrm>
              <a:off x="533400" y="62308"/>
              <a:ext cx="1524000" cy="2763924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813050" y="492471"/>
              <a:ext cx="1030722" cy="1899991"/>
              <a:chOff x="7011857" y="289393"/>
              <a:chExt cx="2482910" cy="2599142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80062">
                <a:off x="7011857" y="289393"/>
                <a:ext cx="1582781" cy="1659857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217302">
                <a:off x="7599695" y="342811"/>
                <a:ext cx="1582781" cy="1659857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788325">
                <a:off x="7251189" y="997753"/>
                <a:ext cx="1582781" cy="1659857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584601">
                <a:off x="7650781" y="694870"/>
                <a:ext cx="1582781" cy="1659857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519909">
                <a:off x="7873448" y="1267216"/>
                <a:ext cx="1582781" cy="1659857"/>
              </a:xfrm>
              <a:prstGeom prst="rect">
                <a:avLst/>
              </a:prstGeom>
            </p:spPr>
          </p:pic>
        </p:grpSp>
      </p:grpSp>
      <p:sp>
        <p:nvSpPr>
          <p:cNvPr id="30" name="TextBox 29"/>
          <p:cNvSpPr txBox="1"/>
          <p:nvPr/>
        </p:nvSpPr>
        <p:spPr>
          <a:xfrm>
            <a:off x="6858000" y="5334000"/>
            <a:ext cx="295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/>
              <a:t>+</a:t>
            </a:r>
            <a:endParaRPr lang="en-US" sz="4800" b="1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892" y="1090713"/>
            <a:ext cx="1815558" cy="3571237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4029943" y="5109763"/>
            <a:ext cx="4584757" cy="1117722"/>
            <a:chOff x="8286210" y="4850691"/>
            <a:chExt cx="4584757" cy="1117722"/>
          </a:xfrm>
        </p:grpSpPr>
        <p:sp>
          <p:nvSpPr>
            <p:cNvPr id="32" name="Oval 31"/>
            <p:cNvSpPr/>
            <p:nvPr/>
          </p:nvSpPr>
          <p:spPr>
            <a:xfrm>
              <a:off x="11808722" y="4850691"/>
              <a:ext cx="1062245" cy="1062245"/>
            </a:xfrm>
            <a:prstGeom prst="ellipse">
              <a:avLst/>
            </a:prstGeom>
            <a:solidFill>
              <a:srgbClr val="FF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chemeClr val="tx1"/>
                  </a:solidFill>
                </a:rPr>
                <a:t>10</a:t>
              </a:r>
              <a:endParaRPr lang="en-US" sz="4000" b="1">
                <a:solidFill>
                  <a:schemeClr val="tx1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8286210" y="4896919"/>
              <a:ext cx="1062245" cy="1062245"/>
            </a:xfrm>
            <a:prstGeom prst="ellipse">
              <a:avLst/>
            </a:prstGeom>
            <a:solidFill>
              <a:srgbClr val="FB11C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chemeClr val="tx1"/>
                  </a:solidFill>
                </a:rPr>
                <a:t>2</a:t>
              </a:r>
              <a:endParaRPr lang="en-US" sz="4000" b="1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10058400" y="4906168"/>
              <a:ext cx="1062245" cy="1062245"/>
            </a:xfrm>
            <a:prstGeom prst="ellipse">
              <a:avLst/>
            </a:prstGeom>
            <a:solidFill>
              <a:srgbClr val="0FF53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chemeClr val="tx1"/>
                  </a:solidFill>
                </a:rPr>
                <a:t>8</a:t>
              </a:r>
              <a:endParaRPr lang="en-US" sz="4000" b="1">
                <a:solidFill>
                  <a:schemeClr val="tx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493336" y="4966316"/>
              <a:ext cx="2956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/>
                <a:t>+</a:t>
              </a:r>
              <a:endParaRPr lang="en-US" sz="4800" b="1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277600" y="4966316"/>
              <a:ext cx="2956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/>
                <a:t>=</a:t>
              </a:r>
              <a:endParaRPr lang="en-US" sz="4800" b="1"/>
            </a:p>
          </p:txBody>
        </p:sp>
      </p:grpSp>
    </p:spTree>
    <p:extLst>
      <p:ext uri="{BB962C8B-B14F-4D97-AF65-F5344CB8AC3E}">
        <p14:creationId xmlns:p14="http://schemas.microsoft.com/office/powerpoint/2010/main" val="135871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17604 -0.3421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-1710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7604 -0.34213 L 0.47604 0.1578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25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8.33333E-7 1.11111E-6 L 0.29427 0.5305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5" y="2652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0.01111 L 0.17535 0.01388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7" y="13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4" grpId="0" animBg="1"/>
      <p:bldP spid="30" grpId="0"/>
      <p:bldP spid="3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>
            <a:alpha val="7176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79729" y="172871"/>
            <a:ext cx="2440678" cy="10281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79728" y="3370993"/>
            <a:ext cx="2440678" cy="10281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79727" y="6649871"/>
            <a:ext cx="2440678" cy="1028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41997" y="-549890"/>
            <a:ext cx="1445522" cy="1028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35917" y="1811171"/>
            <a:ext cx="1445522" cy="1028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96707" y="4097171"/>
            <a:ext cx="1445522" cy="10281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96707" y="6343932"/>
            <a:ext cx="1445522" cy="102813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179336" y="1621837"/>
            <a:ext cx="1062245" cy="1062245"/>
          </a:xfrm>
          <a:prstGeom prst="ellipse">
            <a:avLst/>
          </a:prstGeom>
          <a:solidFill>
            <a:srgbClr val="FB11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</a:rPr>
              <a:t>2</a:t>
            </a:r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179335" y="5012840"/>
            <a:ext cx="1062245" cy="1062245"/>
          </a:xfrm>
          <a:prstGeom prst="ellipse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</a:rPr>
              <a:t>3</a:t>
            </a:r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791200" y="5165240"/>
            <a:ext cx="1062245" cy="1062245"/>
          </a:xfrm>
          <a:prstGeom prst="ellipse">
            <a:avLst/>
          </a:prstGeom>
          <a:solidFill>
            <a:srgbClr val="0FF5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</a:rPr>
              <a:t>8</a:t>
            </a:r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791200" y="2826232"/>
            <a:ext cx="1062245" cy="1062245"/>
          </a:xfrm>
          <a:prstGeom prst="ellipse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</a:rPr>
              <a:t>6</a:t>
            </a:r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791199" y="559592"/>
            <a:ext cx="1062245" cy="1062245"/>
          </a:xfrm>
          <a:prstGeom prst="ellipse">
            <a:avLst/>
          </a:prstGeom>
          <a:solidFill>
            <a:srgbClr val="7EEF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</a:rPr>
              <a:t>7</a:t>
            </a:r>
            <a:endParaRPr lang="en-US" sz="4000" b="1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641" y="2826232"/>
            <a:ext cx="2514600" cy="346026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697438" y="2151709"/>
            <a:ext cx="2482910" cy="2599142"/>
            <a:chOff x="7011857" y="289393"/>
            <a:chExt cx="2482910" cy="259914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62">
              <a:off x="7011857" y="289393"/>
              <a:ext cx="1582781" cy="165985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17302">
              <a:off x="7599695" y="342811"/>
              <a:ext cx="1582781" cy="165985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88325">
              <a:off x="7251189" y="997753"/>
              <a:ext cx="1582781" cy="165985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84601">
              <a:off x="7650781" y="694870"/>
              <a:ext cx="1582781" cy="165985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519909">
              <a:off x="7873448" y="1267216"/>
              <a:ext cx="1582781" cy="1659857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533400" y="62308"/>
            <a:ext cx="1524000" cy="2763924"/>
            <a:chOff x="533400" y="62308"/>
            <a:chExt cx="1524000" cy="2763924"/>
          </a:xfrm>
        </p:grpSpPr>
        <p:sp>
          <p:nvSpPr>
            <p:cNvPr id="21" name="Cloud Callout 20"/>
            <p:cNvSpPr/>
            <p:nvPr/>
          </p:nvSpPr>
          <p:spPr>
            <a:xfrm>
              <a:off x="533400" y="62308"/>
              <a:ext cx="1524000" cy="2763924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813050" y="492471"/>
              <a:ext cx="1030722" cy="1899991"/>
              <a:chOff x="7011857" y="289393"/>
              <a:chExt cx="2482910" cy="2599142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80062">
                <a:off x="7011857" y="289393"/>
                <a:ext cx="1582781" cy="1659857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217302">
                <a:off x="7599695" y="342811"/>
                <a:ext cx="1582781" cy="1659857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788325">
                <a:off x="7251189" y="997753"/>
                <a:ext cx="1582781" cy="1659857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584601">
                <a:off x="7650781" y="694870"/>
                <a:ext cx="1582781" cy="1659857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519909">
                <a:off x="7873448" y="1267216"/>
                <a:ext cx="1582781" cy="1659857"/>
              </a:xfrm>
              <a:prstGeom prst="rect">
                <a:avLst/>
              </a:prstGeom>
            </p:spPr>
          </p:pic>
        </p:grpSp>
      </p:grpSp>
      <p:sp>
        <p:nvSpPr>
          <p:cNvPr id="28" name="TextBox 27"/>
          <p:cNvSpPr txBox="1"/>
          <p:nvPr/>
        </p:nvSpPr>
        <p:spPr>
          <a:xfrm>
            <a:off x="6994565" y="626667"/>
            <a:ext cx="295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/>
              <a:t>+</a:t>
            </a:r>
            <a:endParaRPr lang="en-US" sz="4800" b="1"/>
          </a:p>
        </p:txBody>
      </p:sp>
      <p:grpSp>
        <p:nvGrpSpPr>
          <p:cNvPr id="35" name="Group 34"/>
          <p:cNvGrpSpPr/>
          <p:nvPr/>
        </p:nvGrpSpPr>
        <p:grpSpPr>
          <a:xfrm>
            <a:off x="3938922" y="502509"/>
            <a:ext cx="4748545" cy="1079312"/>
            <a:chOff x="9348455" y="609600"/>
            <a:chExt cx="4748545" cy="1079312"/>
          </a:xfrm>
        </p:grpSpPr>
        <p:sp>
          <p:nvSpPr>
            <p:cNvPr id="30" name="Oval 29"/>
            <p:cNvSpPr/>
            <p:nvPr/>
          </p:nvSpPr>
          <p:spPr>
            <a:xfrm>
              <a:off x="9348455" y="626667"/>
              <a:ext cx="1062245" cy="1062245"/>
            </a:xfrm>
            <a:prstGeom prst="ellipse">
              <a:avLst/>
            </a:prstGeom>
            <a:solidFill>
              <a:srgbClr val="FF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chemeClr val="tx1"/>
                  </a:solidFill>
                </a:rPr>
                <a:t>3</a:t>
              </a:r>
              <a:endParaRPr lang="en-US" sz="4000" b="1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1201399" y="626667"/>
              <a:ext cx="1062245" cy="1062245"/>
            </a:xfrm>
            <a:prstGeom prst="ellipse">
              <a:avLst/>
            </a:prstGeom>
            <a:solidFill>
              <a:srgbClr val="7EEFF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chemeClr val="tx1"/>
                  </a:solidFill>
                </a:rPr>
                <a:t>7</a:t>
              </a:r>
              <a:endParaRPr lang="en-US" sz="4000" b="1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668000" y="683655"/>
              <a:ext cx="2956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/>
                <a:t>+</a:t>
              </a:r>
              <a:endParaRPr lang="en-US" sz="4800" b="1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420600" y="742290"/>
              <a:ext cx="2956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/>
                <a:t>=</a:t>
              </a:r>
              <a:endParaRPr lang="en-US" sz="4800" b="1"/>
            </a:p>
          </p:txBody>
        </p:sp>
        <p:sp>
          <p:nvSpPr>
            <p:cNvPr id="34" name="Oval 33"/>
            <p:cNvSpPr/>
            <p:nvPr/>
          </p:nvSpPr>
          <p:spPr>
            <a:xfrm>
              <a:off x="13034755" y="609600"/>
              <a:ext cx="1062245" cy="1062245"/>
            </a:xfrm>
            <a:prstGeom prst="ellipse">
              <a:avLst/>
            </a:prstGeom>
            <a:solidFill>
              <a:srgbClr val="FB11C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chemeClr val="tx1"/>
                  </a:solidFill>
                </a:rPr>
                <a:t>10</a:t>
              </a:r>
              <a:endParaRPr lang="en-US" sz="4000" b="1">
                <a:solidFill>
                  <a:schemeClr val="tx1"/>
                </a:solidFill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892" y="1090713"/>
            <a:ext cx="1815558" cy="357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2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15938 0.1578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78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5938 0.15787 L 0.45104 -0.4754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-3166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8.33333E-7 -3.33333E-6 L 0.28594 -0.6527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8" y="-3263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0.00602 L 0.175 -0.00509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55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  <p:bldP spid="12" grpId="0" animBg="1"/>
      <p:bldP spid="13" grpId="0" animBg="1"/>
      <p:bldP spid="13" grpId="1" animBg="1"/>
      <p:bldP spid="28" grpId="0"/>
      <p:bldP spid="28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180</Words>
  <Application>Microsoft Office PowerPoint</Application>
  <PresentationFormat>On-screen Show (4:3)</PresentationFormat>
  <Paragraphs>47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11</cp:revision>
  <dcterms:created xsi:type="dcterms:W3CDTF">2020-08-23T13:52:24Z</dcterms:created>
  <dcterms:modified xsi:type="dcterms:W3CDTF">2020-08-23T16:17:00Z</dcterms:modified>
</cp:coreProperties>
</file>