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94" r:id="rId3"/>
  </p:sldMasterIdLst>
  <p:notesMasterIdLst>
    <p:notesMasterId r:id="rId34"/>
  </p:notesMasterIdLst>
  <p:handoutMasterIdLst>
    <p:handoutMasterId r:id="rId35"/>
  </p:handoutMasterIdLst>
  <p:sldIdLst>
    <p:sldId id="285" r:id="rId4"/>
    <p:sldId id="257" r:id="rId5"/>
    <p:sldId id="260" r:id="rId6"/>
    <p:sldId id="261" r:id="rId7"/>
    <p:sldId id="282" r:id="rId8"/>
    <p:sldId id="290" r:id="rId9"/>
    <p:sldId id="256" r:id="rId10"/>
    <p:sldId id="286" r:id="rId11"/>
    <p:sldId id="287" r:id="rId12"/>
    <p:sldId id="288" r:id="rId13"/>
    <p:sldId id="258" r:id="rId14"/>
    <p:sldId id="262" r:id="rId15"/>
    <p:sldId id="291" r:id="rId16"/>
    <p:sldId id="265" r:id="rId17"/>
    <p:sldId id="293" r:id="rId18"/>
    <p:sldId id="294" r:id="rId19"/>
    <p:sldId id="295" r:id="rId20"/>
    <p:sldId id="264" r:id="rId21"/>
    <p:sldId id="296" r:id="rId22"/>
    <p:sldId id="297" r:id="rId23"/>
    <p:sldId id="263" r:id="rId24"/>
    <p:sldId id="273" r:id="rId25"/>
    <p:sldId id="268" r:id="rId26"/>
    <p:sldId id="298" r:id="rId27"/>
    <p:sldId id="267" r:id="rId28"/>
    <p:sldId id="275" r:id="rId29"/>
    <p:sldId id="276" r:id="rId30"/>
    <p:sldId id="278" r:id="rId31"/>
    <p:sldId id="300" r:id="rId32"/>
    <p:sldId id="299" r:id="rId33"/>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Itim" panose="020B0604020202020204" charset="-34"/>
      <p:regular r:id="rId40"/>
    </p:embeddedFont>
    <p:embeddedFont>
      <p:font typeface="Calibri Light" panose="020F0302020204030204" pitchFamily="34" charset="0"/>
      <p:regular r:id="rId41"/>
      <p:italic r:id="rId42"/>
    </p:embeddedFont>
    <p:embeddedFont>
      <p:font typeface="Ebrima" panose="02000000000000000000" pitchFamily="2" charset="0"/>
      <p:regular r:id="rId43"/>
      <p:bold r:id="rId44"/>
    </p:embeddedFont>
    <p:embeddedFont>
      <p:font typeface="仓耳玄三M W05" panose="020B0604020202020204" charset="0"/>
      <p:regular r:id="rId45"/>
    </p:embeddedFont>
    <p:embeddedFont>
      <p:font typeface="UTM Androgyne" panose="02040603050506020204" pitchFamily="18" charset="0"/>
      <p:regular r:id="rId46"/>
    </p:embeddedFont>
    <p:embeddedFont>
      <p:font typeface="Poppins" panose="020B0604020202020204" charset="0"/>
      <p:regular r:id="rId47"/>
      <p:bold r:id="rId48"/>
      <p:italic r:id="rId49"/>
      <p:boldItalic r:id="rId50"/>
    </p:embeddedFont>
    <p:embeddedFont>
      <p:font typeface="Barlow Condensed" panose="020B0604020202020204" charset="0"/>
      <p:regular r:id="rId51"/>
      <p:bold r:id="rId52"/>
      <p:italic r:id="rId53"/>
      <p:boldItalic r:id="rId54"/>
    </p:embeddedFont>
    <p:embeddedFont>
      <p:font typeface="#9Slide07 SVNA Love Of Thunder" panose="02040603050506020204" charset="0"/>
      <p:regular r:id="rId55"/>
    </p:embeddedFont>
    <p:embeddedFont>
      <p:font typeface="UTM Sharnay" panose="02040603050506020204" pitchFamily="18" charset="0"/>
      <p:italic r:id="rId56"/>
    </p:embeddedFont>
    <p:embeddedFont>
      <p:font typeface="Griffy" panose="020B0604020202020204" charset="0"/>
      <p:regular r:id="rId57"/>
    </p:embeddedFont>
    <p:embeddedFont>
      <p:font typeface="Abril Fatface" panose="020B0604020202020204" charset="0"/>
      <p:regular r:id="rId58"/>
    </p:embeddedFont>
    <p:embeddedFont>
      <p:font typeface="UTM Showcard" panose="02040603050506020204" pitchFamily="18" charset="0"/>
      <p:regular r:id="rId59"/>
    </p:embeddedFont>
    <p:embeddedFont>
      <p:font typeface="DaddysGirl" panose="02000603000000000000" pitchFamily="2" charset="0"/>
      <p:regular r:id="rId60"/>
    </p:embeddedFont>
    <p:embeddedFont>
      <p:font typeface="Homemade Apple" panose="020B0604020202020204" charset="0"/>
      <p:regular r:id="rId61"/>
    </p:embeddedFont>
    <p:embeddedFont>
      <p:font typeface="Microsoft YaHei" panose="020B0503020204020204" pitchFamily="34" charset="-122"/>
      <p:regular r:id="rId62"/>
      <p:bold r:id="rId63"/>
    </p:embeddedFont>
    <p:embeddedFont>
      <p:font typeface="Tahoma" panose="020B0604030504040204" pitchFamily="34" charset="0"/>
      <p:regular r:id="rId64"/>
      <p:bold r:id="rId65"/>
    </p:embeddedFont>
    <p:embeddedFont>
      <p:font typeface="Nunito Light" panose="020B0604020202020204" charset="0"/>
      <p:regular r:id="rId66"/>
      <p:italic r:id="rId67"/>
    </p:embeddedFont>
    <p:embeddedFont>
      <p:font typeface="UTM ViceroyJF" panose="02040603050506020204" pitchFamily="18"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20" y="444"/>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F4400-9CD4-43AB-ABAB-524CB6C4DDBC}" type="datetimeFigureOut">
              <a:rPr lang="en-US" smtClean="0"/>
              <a:t>20/2/2022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1CB1B4-123F-4529-AD84-F783B10DB527}" type="slidenum">
              <a:rPr lang="en-US" smtClean="0"/>
              <a:t>‹#›</a:t>
            </a:fld>
            <a:endParaRPr lang="en-US"/>
          </a:p>
        </p:txBody>
      </p:sp>
    </p:spTree>
    <p:extLst>
      <p:ext uri="{BB962C8B-B14F-4D97-AF65-F5344CB8AC3E}">
        <p14:creationId xmlns:p14="http://schemas.microsoft.com/office/powerpoint/2010/main" val="1792063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14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181013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a073618e6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a073618e6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a073618e60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a073618e60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71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186607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80599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294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847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twitter.com/SlidesManiaSM/"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instagram.com/slidesmania/"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CUSTOM">
    <p:spTree>
      <p:nvGrpSpPr>
        <p:cNvPr id="1" name="Shape 9"/>
        <p:cNvGrpSpPr/>
        <p:nvPr/>
      </p:nvGrpSpPr>
      <p:grpSpPr>
        <a:xfrm>
          <a:off x="0" y="0"/>
          <a:ext cx="0" cy="0"/>
          <a:chOff x="0" y="0"/>
          <a:chExt cx="0" cy="0"/>
        </a:xfrm>
      </p:grpSpPr>
      <p:sp>
        <p:nvSpPr>
          <p:cNvPr id="10" name="Google Shape;10;p2"/>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11;p2"/>
          <p:cNvSpPr/>
          <p:nvPr/>
        </p:nvSpPr>
        <p:spPr>
          <a:xfrm>
            <a:off x="-1" y="5009657"/>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2" name="Google Shape;12;p2"/>
          <p:cNvGrpSpPr/>
          <p:nvPr/>
        </p:nvGrpSpPr>
        <p:grpSpPr>
          <a:xfrm>
            <a:off x="0" y="1194833"/>
            <a:ext cx="2979311" cy="5057600"/>
            <a:chOff x="0" y="432833"/>
            <a:chExt cx="2979311" cy="5057600"/>
          </a:xfrm>
        </p:grpSpPr>
        <p:grpSp>
          <p:nvGrpSpPr>
            <p:cNvPr id="13" name="Google Shape;13;p2"/>
            <p:cNvGrpSpPr/>
            <p:nvPr/>
          </p:nvGrpSpPr>
          <p:grpSpPr>
            <a:xfrm>
              <a:off x="625541" y="1375699"/>
              <a:ext cx="1289122" cy="3408943"/>
              <a:chOff x="1548342" y="7287154"/>
              <a:chExt cx="1544414" cy="4084034"/>
            </a:xfrm>
          </p:grpSpPr>
          <p:sp>
            <p:nvSpPr>
              <p:cNvPr id="14" name="Google Shape;14;p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15;p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19;p2"/>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30;p2"/>
            <p:cNvGrpSpPr/>
            <p:nvPr/>
          </p:nvGrpSpPr>
          <p:grpSpPr>
            <a:xfrm>
              <a:off x="807575" y="432833"/>
              <a:ext cx="923479" cy="1057315"/>
              <a:chOff x="2964730" y="400635"/>
              <a:chExt cx="2628000" cy="3008864"/>
            </a:xfrm>
          </p:grpSpPr>
          <p:sp>
            <p:nvSpPr>
              <p:cNvPr id="31" name="Google Shape;31;p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33;p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4" name="Google Shape;34;p2"/>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5;p2"/>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36;p2"/>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7" name="Google Shape;37;p2"/>
            <p:cNvGrpSpPr/>
            <p:nvPr/>
          </p:nvGrpSpPr>
          <p:grpSpPr>
            <a:xfrm>
              <a:off x="1120801" y="951321"/>
              <a:ext cx="297280" cy="397570"/>
              <a:chOff x="1117077" y="1941921"/>
              <a:chExt cx="297280" cy="397570"/>
            </a:xfrm>
          </p:grpSpPr>
          <p:sp>
            <p:nvSpPr>
              <p:cNvPr id="38" name="Google Shape;38;p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9" name="Google Shape;39;p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0" name="Google Shape;40;p2"/>
          <p:cNvSpPr/>
          <p:nvPr/>
        </p:nvSpPr>
        <p:spPr>
          <a:xfrm rot="-770862">
            <a:off x="4617422" y="229936"/>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61503" y="315153"/>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rot="1124480">
            <a:off x="5589318" y="981677"/>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9" name="Google Shape;49;p2"/>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flipH="1">
            <a:off x="18168" y="5675432"/>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 name="Google Shape;51;p2"/>
          <p:cNvSpPr/>
          <p:nvPr/>
        </p:nvSpPr>
        <p:spPr>
          <a:xfrm>
            <a:off x="0" y="6063824"/>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406"/>
        <p:cNvGrpSpPr/>
        <p:nvPr/>
      </p:nvGrpSpPr>
      <p:grpSpPr>
        <a:xfrm>
          <a:off x="0" y="0"/>
          <a:ext cx="0" cy="0"/>
          <a:chOff x="0" y="0"/>
          <a:chExt cx="0" cy="0"/>
        </a:xfrm>
      </p:grpSpPr>
      <p:sp>
        <p:nvSpPr>
          <p:cNvPr id="407" name="Google Shape;407;p14"/>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408" name="Google Shape;408;p14"/>
          <p:cNvGrpSpPr/>
          <p:nvPr/>
        </p:nvGrpSpPr>
        <p:grpSpPr>
          <a:xfrm>
            <a:off x="0" y="3573403"/>
            <a:ext cx="1812017" cy="3076032"/>
            <a:chOff x="0" y="1423433"/>
            <a:chExt cx="2979311" cy="5057600"/>
          </a:xfrm>
        </p:grpSpPr>
        <p:grpSp>
          <p:nvGrpSpPr>
            <p:cNvPr id="409" name="Google Shape;409;p14"/>
            <p:cNvGrpSpPr/>
            <p:nvPr/>
          </p:nvGrpSpPr>
          <p:grpSpPr>
            <a:xfrm>
              <a:off x="625541" y="2366299"/>
              <a:ext cx="1289122" cy="3408943"/>
              <a:chOff x="1548342" y="7287154"/>
              <a:chExt cx="1544414" cy="4084034"/>
            </a:xfrm>
          </p:grpSpPr>
          <p:sp>
            <p:nvSpPr>
              <p:cNvPr id="410" name="Google Shape;410;p14"/>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1" name="Google Shape;411;p14"/>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4"/>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4"/>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4"/>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5" name="Google Shape;415;p14"/>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4"/>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4"/>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4"/>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4"/>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4"/>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4"/>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4"/>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3" name="Google Shape;423;p14"/>
            <p:cNvGrpSpPr/>
            <p:nvPr/>
          </p:nvGrpSpPr>
          <p:grpSpPr>
            <a:xfrm>
              <a:off x="807575" y="1423433"/>
              <a:ext cx="923479" cy="1057315"/>
              <a:chOff x="2964730" y="400635"/>
              <a:chExt cx="2628000" cy="3008864"/>
            </a:xfrm>
          </p:grpSpPr>
          <p:sp>
            <p:nvSpPr>
              <p:cNvPr id="424" name="Google Shape;424;p14"/>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5" name="Google Shape;425;p14"/>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6" name="Google Shape;426;p14"/>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27" name="Google Shape;427;p14"/>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8" name="Google Shape;428;p14"/>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9" name="Google Shape;429;p14"/>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430" name="Google Shape;430;p14"/>
            <p:cNvGrpSpPr/>
            <p:nvPr/>
          </p:nvGrpSpPr>
          <p:grpSpPr>
            <a:xfrm>
              <a:off x="1120801" y="1941921"/>
              <a:ext cx="297280" cy="397570"/>
              <a:chOff x="1117077" y="1941921"/>
              <a:chExt cx="297280" cy="397570"/>
            </a:xfrm>
          </p:grpSpPr>
          <p:sp>
            <p:nvSpPr>
              <p:cNvPr id="431" name="Google Shape;431;p14"/>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2" name="Google Shape;432;p14"/>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33" name="Google Shape;433;p14"/>
          <p:cNvSpPr/>
          <p:nvPr/>
        </p:nvSpPr>
        <p:spPr>
          <a:xfrm flipH="1">
            <a:off x="1133333" y="0"/>
            <a:ext cx="4094341" cy="1096269"/>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4" name="Google Shape;434;p14"/>
          <p:cNvSpPr/>
          <p:nvPr/>
        </p:nvSpPr>
        <p:spPr>
          <a:xfrm rot="-909244">
            <a:off x="1109458" y="922211"/>
            <a:ext cx="792057" cy="92440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35" name="Google Shape;435;p14"/>
          <p:cNvGrpSpPr/>
          <p:nvPr/>
        </p:nvGrpSpPr>
        <p:grpSpPr>
          <a:xfrm flipH="1">
            <a:off x="373503" y="757173"/>
            <a:ext cx="806013" cy="1231746"/>
            <a:chOff x="8947095" y="-14175"/>
            <a:chExt cx="1581348" cy="2416610"/>
          </a:xfrm>
        </p:grpSpPr>
        <p:sp>
          <p:nvSpPr>
            <p:cNvPr id="436" name="Google Shape;436;p14"/>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7" name="Google Shape;437;p14"/>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38" name="Google Shape;438;p14"/>
          <p:cNvSpPr/>
          <p:nvPr/>
        </p:nvSpPr>
        <p:spPr>
          <a:xfrm flipH="1">
            <a:off x="1399" y="1"/>
            <a:ext cx="2218608" cy="1098639"/>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9" name="Google Shape;439;p14"/>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0" name="Google Shape;440;p14"/>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1" name="Google Shape;441;p14"/>
          <p:cNvSpPr txBox="1">
            <a:spLocks noGrp="1"/>
          </p:cNvSpPr>
          <p:nvPr>
            <p:ph type="title"/>
          </p:nvPr>
        </p:nvSpPr>
        <p:spPr>
          <a:xfrm>
            <a:off x="1544100" y="3045050"/>
            <a:ext cx="54672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461"/>
        <p:cNvGrpSpPr/>
        <p:nvPr/>
      </p:nvGrpSpPr>
      <p:grpSpPr>
        <a:xfrm>
          <a:off x="0" y="0"/>
          <a:ext cx="0" cy="0"/>
          <a:chOff x="0" y="0"/>
          <a:chExt cx="0" cy="0"/>
        </a:xfrm>
      </p:grpSpPr>
      <p:sp>
        <p:nvSpPr>
          <p:cNvPr id="462" name="Google Shape;462;p1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3" name="Google Shape;463;p16"/>
          <p:cNvSpPr txBox="1">
            <a:spLocks noGrp="1"/>
          </p:cNvSpPr>
          <p:nvPr>
            <p:ph type="title" hasCustomPrompt="1"/>
          </p:nvPr>
        </p:nvSpPr>
        <p:spPr>
          <a:xfrm>
            <a:off x="283747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4" name="Google Shape;464;p16"/>
          <p:cNvSpPr txBox="1">
            <a:spLocks noGrp="1"/>
          </p:cNvSpPr>
          <p:nvPr>
            <p:ph type="title" idx="2"/>
          </p:nvPr>
        </p:nvSpPr>
        <p:spPr>
          <a:xfrm>
            <a:off x="2837476" y="898175"/>
            <a:ext cx="85923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65" name="Google Shape;465;p16"/>
          <p:cNvSpPr txBox="1">
            <a:spLocks noGrp="1"/>
          </p:cNvSpPr>
          <p:nvPr>
            <p:ph type="title" idx="3" hasCustomPrompt="1"/>
          </p:nvPr>
        </p:nvSpPr>
        <p:spPr>
          <a:xfrm>
            <a:off x="5885801"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6" name="Google Shape;466;p16"/>
          <p:cNvSpPr txBox="1">
            <a:spLocks noGrp="1"/>
          </p:cNvSpPr>
          <p:nvPr>
            <p:ph type="title" idx="4" hasCustomPrompt="1"/>
          </p:nvPr>
        </p:nvSpPr>
        <p:spPr>
          <a:xfrm>
            <a:off x="906548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7" name="Google Shape;467;p16"/>
          <p:cNvSpPr txBox="1">
            <a:spLocks noGrp="1"/>
          </p:cNvSpPr>
          <p:nvPr>
            <p:ph type="body" idx="1"/>
          </p:nvPr>
        </p:nvSpPr>
        <p:spPr>
          <a:xfrm>
            <a:off x="9065480" y="3619725"/>
            <a:ext cx="23643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68" name="Google Shape;468;p16"/>
          <p:cNvSpPr txBox="1">
            <a:spLocks noGrp="1"/>
          </p:cNvSpPr>
          <p:nvPr>
            <p:ph type="body" idx="5"/>
          </p:nvPr>
        </p:nvSpPr>
        <p:spPr>
          <a:xfrm>
            <a:off x="5885809"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469" name="Google Shape;469;p16"/>
          <p:cNvSpPr txBox="1">
            <a:spLocks noGrp="1"/>
          </p:cNvSpPr>
          <p:nvPr>
            <p:ph type="body" idx="6"/>
          </p:nvPr>
        </p:nvSpPr>
        <p:spPr>
          <a:xfrm>
            <a:off x="2837476"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grpSp>
        <p:nvGrpSpPr>
          <p:cNvPr id="470" name="Google Shape;470;p16"/>
          <p:cNvGrpSpPr/>
          <p:nvPr/>
        </p:nvGrpSpPr>
        <p:grpSpPr>
          <a:xfrm>
            <a:off x="0" y="197639"/>
            <a:ext cx="3880851" cy="6588030"/>
            <a:chOff x="0" y="1423433"/>
            <a:chExt cx="2979311" cy="5057600"/>
          </a:xfrm>
        </p:grpSpPr>
        <p:grpSp>
          <p:nvGrpSpPr>
            <p:cNvPr id="471" name="Google Shape;471;p16"/>
            <p:cNvGrpSpPr/>
            <p:nvPr/>
          </p:nvGrpSpPr>
          <p:grpSpPr>
            <a:xfrm>
              <a:off x="625541" y="2366299"/>
              <a:ext cx="1289122" cy="3408943"/>
              <a:chOff x="1548342" y="7287154"/>
              <a:chExt cx="1544414" cy="4084034"/>
            </a:xfrm>
          </p:grpSpPr>
          <p:sp>
            <p:nvSpPr>
              <p:cNvPr id="472" name="Google Shape;472;p1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3" name="Google Shape;473;p1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7" name="Google Shape;477;p16"/>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6"/>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6"/>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6"/>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6"/>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6"/>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6"/>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6"/>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5" name="Google Shape;485;p16"/>
            <p:cNvGrpSpPr/>
            <p:nvPr/>
          </p:nvGrpSpPr>
          <p:grpSpPr>
            <a:xfrm>
              <a:off x="807575" y="1423433"/>
              <a:ext cx="923479" cy="1057315"/>
              <a:chOff x="2964730" y="400635"/>
              <a:chExt cx="2628000" cy="3008864"/>
            </a:xfrm>
          </p:grpSpPr>
          <p:sp>
            <p:nvSpPr>
              <p:cNvPr id="486" name="Google Shape;486;p1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7" name="Google Shape;487;p1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8" name="Google Shape;488;p1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89" name="Google Shape;489;p16"/>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0" name="Google Shape;490;p16"/>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1" name="Google Shape;491;p16"/>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492" name="Google Shape;492;p16"/>
            <p:cNvGrpSpPr/>
            <p:nvPr/>
          </p:nvGrpSpPr>
          <p:grpSpPr>
            <a:xfrm>
              <a:off x="1120801" y="1941921"/>
              <a:ext cx="297280" cy="397570"/>
              <a:chOff x="1117077" y="1941921"/>
              <a:chExt cx="297280" cy="397570"/>
            </a:xfrm>
          </p:grpSpPr>
          <p:sp>
            <p:nvSpPr>
              <p:cNvPr id="493" name="Google Shape;493;p1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4" name="Google Shape;494;p1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95" name="Google Shape;495;p1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6" name="Google Shape;496;p1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3 Six columns" userDrawn="1">
  <p:cSld name="CUSTOM_12">
    <p:spTree>
      <p:nvGrpSpPr>
        <p:cNvPr id="1" name="Shape 498"/>
        <p:cNvGrpSpPr/>
        <p:nvPr/>
      </p:nvGrpSpPr>
      <p:grpSpPr>
        <a:xfrm>
          <a:off x="0" y="0"/>
          <a:ext cx="0" cy="0"/>
          <a:chOff x="0" y="0"/>
          <a:chExt cx="0" cy="0"/>
        </a:xfrm>
      </p:grpSpPr>
      <p:grpSp>
        <p:nvGrpSpPr>
          <p:cNvPr id="500" name="Google Shape;500;p17"/>
          <p:cNvGrpSpPr/>
          <p:nvPr/>
        </p:nvGrpSpPr>
        <p:grpSpPr>
          <a:xfrm>
            <a:off x="10849366" y="137532"/>
            <a:ext cx="1127343" cy="1722801"/>
            <a:chOff x="8947095" y="-14175"/>
            <a:chExt cx="1581348" cy="2416610"/>
          </a:xfrm>
        </p:grpSpPr>
        <p:sp>
          <p:nvSpPr>
            <p:cNvPr id="501" name="Google Shape;501;p1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2" name="Google Shape;502;p1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503" name="Google Shape;503;p17"/>
          <p:cNvGrpSpPr/>
          <p:nvPr/>
        </p:nvGrpSpPr>
        <p:grpSpPr>
          <a:xfrm>
            <a:off x="10034812" y="416117"/>
            <a:ext cx="1420388" cy="1852219"/>
            <a:chOff x="7710256" y="-546838"/>
            <a:chExt cx="1992408" cy="2598147"/>
          </a:xfrm>
        </p:grpSpPr>
        <p:sp>
          <p:nvSpPr>
            <p:cNvPr id="504" name="Google Shape;504;p17"/>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5" name="Google Shape;505;p17"/>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06" name="Google Shape;506;p1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7" name="Google Shape;507;p17"/>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8" name="Google Shape;508;p1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9" name="Google Shape;509;p1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0" name="Google Shape;510;p1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11" name="Google Shape;511;p17"/>
          <p:cNvSpPr/>
          <p:nvPr/>
        </p:nvSpPr>
        <p:spPr>
          <a:xfrm rot="-806917">
            <a:off x="2319596" y="219264"/>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7"/>
          <p:cNvSpPr/>
          <p:nvPr/>
        </p:nvSpPr>
        <p:spPr>
          <a:xfrm rot="1106097">
            <a:off x="2969880" y="176354"/>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3" name="Google Shape;513;p17"/>
          <p:cNvGrpSpPr/>
          <p:nvPr/>
        </p:nvGrpSpPr>
        <p:grpSpPr>
          <a:xfrm>
            <a:off x="-279630" y="-209112"/>
            <a:ext cx="1937102" cy="2385653"/>
            <a:chOff x="1994958" y="0"/>
            <a:chExt cx="2717214" cy="3346406"/>
          </a:xfrm>
        </p:grpSpPr>
        <p:sp>
          <p:nvSpPr>
            <p:cNvPr id="514" name="Google Shape;514;p17"/>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5" name="Google Shape;515;p17"/>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16" name="Google Shape;516;p17"/>
          <p:cNvSpPr/>
          <p:nvPr/>
        </p:nvSpPr>
        <p:spPr>
          <a:xfrm rot="-898003">
            <a:off x="817885" y="11205"/>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7" name="Google Shape;517;p17"/>
          <p:cNvGrpSpPr/>
          <p:nvPr/>
        </p:nvGrpSpPr>
        <p:grpSpPr>
          <a:xfrm>
            <a:off x="1198168" y="-213444"/>
            <a:ext cx="1059744" cy="1102553"/>
            <a:chOff x="3769376" y="509929"/>
            <a:chExt cx="1486525" cy="1546575"/>
          </a:xfrm>
        </p:grpSpPr>
        <p:sp>
          <p:nvSpPr>
            <p:cNvPr id="518" name="Google Shape;518;p17"/>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9" name="Google Shape;519;p17"/>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21" name="Google Shape;521;p17"/>
          <p:cNvSpPr txBox="1">
            <a:spLocks noGrp="1"/>
          </p:cNvSpPr>
          <p:nvPr>
            <p:ph type="subTitle" idx="1"/>
          </p:nvPr>
        </p:nvSpPr>
        <p:spPr>
          <a:xfrm>
            <a:off x="720400" y="27732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2" name="Google Shape;522;p17"/>
          <p:cNvSpPr txBox="1">
            <a:spLocks noGrp="1"/>
          </p:cNvSpPr>
          <p:nvPr>
            <p:ph type="subTitle" idx="2"/>
          </p:nvPr>
        </p:nvSpPr>
        <p:spPr>
          <a:xfrm>
            <a:off x="720400"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3" name="Google Shape;523;p17"/>
          <p:cNvSpPr txBox="1">
            <a:spLocks noGrp="1"/>
          </p:cNvSpPr>
          <p:nvPr>
            <p:ph type="subTitle" idx="3"/>
          </p:nvPr>
        </p:nvSpPr>
        <p:spPr>
          <a:xfrm>
            <a:off x="8381787" y="27825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4" name="Google Shape;524;p17"/>
          <p:cNvSpPr txBox="1">
            <a:spLocks noGrp="1"/>
          </p:cNvSpPr>
          <p:nvPr>
            <p:ph type="subTitle" idx="4"/>
          </p:nvPr>
        </p:nvSpPr>
        <p:spPr>
          <a:xfrm>
            <a:off x="4571787" y="27905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5" name="Google Shape;525;p17"/>
          <p:cNvSpPr txBox="1">
            <a:spLocks noGrp="1"/>
          </p:cNvSpPr>
          <p:nvPr>
            <p:ph type="subTitle" idx="5"/>
          </p:nvPr>
        </p:nvSpPr>
        <p:spPr>
          <a:xfrm>
            <a:off x="4571787"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6" name="Google Shape;526;p17"/>
          <p:cNvSpPr txBox="1">
            <a:spLocks noGrp="1"/>
          </p:cNvSpPr>
          <p:nvPr>
            <p:ph type="subTitle" idx="6"/>
          </p:nvPr>
        </p:nvSpPr>
        <p:spPr>
          <a:xfrm>
            <a:off x="8381787" y="41541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8" name="Google Shape;528;p17"/>
          <p:cNvSpPr txBox="1">
            <a:spLocks noGrp="1"/>
          </p:cNvSpPr>
          <p:nvPr>
            <p:ph type="body" idx="7"/>
          </p:nvPr>
        </p:nvSpPr>
        <p:spPr>
          <a:xfrm>
            <a:off x="4571787" y="31994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29" name="Google Shape;529;p17"/>
          <p:cNvSpPr txBox="1">
            <a:spLocks noGrp="1"/>
          </p:cNvSpPr>
          <p:nvPr>
            <p:ph type="body" idx="8"/>
          </p:nvPr>
        </p:nvSpPr>
        <p:spPr>
          <a:xfrm>
            <a:off x="838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0" name="Google Shape;530;p17"/>
          <p:cNvSpPr txBox="1">
            <a:spLocks noGrp="1"/>
          </p:cNvSpPr>
          <p:nvPr>
            <p:ph type="body" idx="9"/>
          </p:nvPr>
        </p:nvSpPr>
        <p:spPr>
          <a:xfrm>
            <a:off x="457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1" name="Google Shape;531;p17"/>
          <p:cNvSpPr txBox="1">
            <a:spLocks noGrp="1"/>
          </p:cNvSpPr>
          <p:nvPr>
            <p:ph type="body" idx="13"/>
          </p:nvPr>
        </p:nvSpPr>
        <p:spPr>
          <a:xfrm>
            <a:off x="720400"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2" name="Google Shape;532;p17"/>
          <p:cNvSpPr txBox="1">
            <a:spLocks noGrp="1"/>
          </p:cNvSpPr>
          <p:nvPr>
            <p:ph type="body" idx="14"/>
          </p:nvPr>
        </p:nvSpPr>
        <p:spPr>
          <a:xfrm>
            <a:off x="8381787"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3" name="Google Shape;533;p17"/>
          <p:cNvSpPr txBox="1">
            <a:spLocks noGrp="1"/>
          </p:cNvSpPr>
          <p:nvPr>
            <p:ph type="body" idx="15"/>
          </p:nvPr>
        </p:nvSpPr>
        <p:spPr>
          <a:xfrm>
            <a:off x="720400"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99" name="Google Shape;499;p17"/>
          <p:cNvSpPr/>
          <p:nvPr/>
        </p:nvSpPr>
        <p:spPr>
          <a:xfrm>
            <a:off x="10500763" y="562935"/>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7"/>
          <p:cNvSpPr/>
          <p:nvPr/>
        </p:nvSpPr>
        <p:spPr>
          <a:xfrm rot="-2648694">
            <a:off x="11219728" y="225833"/>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7 Title and text right" userDrawn="1">
  <p:cSld name="CUSTOM_16">
    <p:spTree>
      <p:nvGrpSpPr>
        <p:cNvPr id="1" name="Shape 647"/>
        <p:cNvGrpSpPr/>
        <p:nvPr/>
      </p:nvGrpSpPr>
      <p:grpSpPr>
        <a:xfrm>
          <a:off x="0" y="0"/>
          <a:ext cx="0" cy="0"/>
          <a:chOff x="0" y="0"/>
          <a:chExt cx="0" cy="0"/>
        </a:xfrm>
      </p:grpSpPr>
      <p:grpSp>
        <p:nvGrpSpPr>
          <p:cNvPr id="648" name="Google Shape;648;p21"/>
          <p:cNvGrpSpPr/>
          <p:nvPr/>
        </p:nvGrpSpPr>
        <p:grpSpPr>
          <a:xfrm flipH="1">
            <a:off x="10929557" y="3903742"/>
            <a:ext cx="765868" cy="2585410"/>
            <a:chOff x="-2252338" y="1416345"/>
            <a:chExt cx="1289122" cy="4351809"/>
          </a:xfrm>
        </p:grpSpPr>
        <p:grpSp>
          <p:nvGrpSpPr>
            <p:cNvPr id="649" name="Google Shape;649;p21"/>
            <p:cNvGrpSpPr/>
            <p:nvPr/>
          </p:nvGrpSpPr>
          <p:grpSpPr>
            <a:xfrm>
              <a:off x="-2252338" y="2359211"/>
              <a:ext cx="1289122" cy="3408943"/>
              <a:chOff x="1548342" y="7287154"/>
              <a:chExt cx="1544414" cy="4084034"/>
            </a:xfrm>
          </p:grpSpPr>
          <p:sp>
            <p:nvSpPr>
              <p:cNvPr id="650" name="Google Shape;650;p2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1" name="Google Shape;651;p2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2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2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2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21"/>
            <p:cNvGrpSpPr/>
            <p:nvPr/>
          </p:nvGrpSpPr>
          <p:grpSpPr>
            <a:xfrm>
              <a:off x="-2070304" y="1416345"/>
              <a:ext cx="923479" cy="1057315"/>
              <a:chOff x="2964730" y="400635"/>
              <a:chExt cx="2628000" cy="3008864"/>
            </a:xfrm>
          </p:grpSpPr>
          <p:sp>
            <p:nvSpPr>
              <p:cNvPr id="656" name="Google Shape;656;p2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7" name="Google Shape;657;p2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8" name="Google Shape;658;p2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59" name="Google Shape;659;p2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0" name="Google Shape;660;p2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1" name="Google Shape;661;p2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662" name="Google Shape;662;p21"/>
            <p:cNvGrpSpPr/>
            <p:nvPr/>
          </p:nvGrpSpPr>
          <p:grpSpPr>
            <a:xfrm>
              <a:off x="-1757078" y="1934833"/>
              <a:ext cx="297280" cy="397570"/>
              <a:chOff x="1117077" y="1941921"/>
              <a:chExt cx="297280" cy="397570"/>
            </a:xfrm>
          </p:grpSpPr>
          <p:sp>
            <p:nvSpPr>
              <p:cNvPr id="663" name="Google Shape;663;p2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4" name="Google Shape;664;p2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65" name="Google Shape;665;p21"/>
          <p:cNvSpPr/>
          <p:nvPr/>
        </p:nvSpPr>
        <p:spPr>
          <a:xfrm flipH="1">
            <a:off x="23112" y="5858069"/>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6" name="Google Shape;666;p21"/>
          <p:cNvSpPr/>
          <p:nvPr/>
        </p:nvSpPr>
        <p:spPr>
          <a:xfrm flipH="1">
            <a:off x="10363620" y="-25274"/>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667" name="Google Shape;667;p21"/>
          <p:cNvGrpSpPr/>
          <p:nvPr/>
        </p:nvGrpSpPr>
        <p:grpSpPr>
          <a:xfrm flipH="1">
            <a:off x="10250466" y="5834638"/>
            <a:ext cx="2673623" cy="595866"/>
            <a:chOff x="4052887" y="2924175"/>
            <a:chExt cx="4088447" cy="1006220"/>
          </a:xfrm>
        </p:grpSpPr>
        <p:sp>
          <p:nvSpPr>
            <p:cNvPr id="668" name="Google Shape;668;p2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2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2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2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2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2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1" name="Google Shape;681;p21"/>
          <p:cNvSpPr/>
          <p:nvPr/>
        </p:nvSpPr>
        <p:spPr>
          <a:xfrm>
            <a:off x="23112" y="6126946"/>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2" name="Google Shape;682;p21"/>
          <p:cNvSpPr/>
          <p:nvPr/>
        </p:nvSpPr>
        <p:spPr>
          <a:xfrm flipH="1">
            <a:off x="23112" y="6386046"/>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3" name="Google Shape;683;p21"/>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686"/>
        <p:cNvGrpSpPr/>
        <p:nvPr/>
      </p:nvGrpSpPr>
      <p:grpSpPr>
        <a:xfrm>
          <a:off x="0" y="0"/>
          <a:ext cx="0" cy="0"/>
          <a:chOff x="0" y="0"/>
          <a:chExt cx="0" cy="0"/>
        </a:xfrm>
      </p:grpSpPr>
      <p:sp>
        <p:nvSpPr>
          <p:cNvPr id="687" name="Google Shape;687;p22"/>
          <p:cNvSpPr/>
          <p:nvPr/>
        </p:nvSpPr>
        <p:spPr>
          <a:xfrm>
            <a:off x="0" y="-6569"/>
            <a:ext cx="2767285" cy="1646369"/>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8" name="Google Shape;688;p22"/>
          <p:cNvSpPr/>
          <p:nvPr/>
        </p:nvSpPr>
        <p:spPr>
          <a:xfrm rot="-806917">
            <a:off x="414610" y="219428"/>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2"/>
          <p:cNvSpPr/>
          <p:nvPr/>
        </p:nvSpPr>
        <p:spPr>
          <a:xfrm rot="1106097">
            <a:off x="137423" y="923436"/>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0" name="Google Shape;690;p22"/>
          <p:cNvGrpSpPr/>
          <p:nvPr/>
        </p:nvGrpSpPr>
        <p:grpSpPr>
          <a:xfrm>
            <a:off x="-276973" y="-157517"/>
            <a:ext cx="1937102" cy="2385653"/>
            <a:chOff x="1994958" y="0"/>
            <a:chExt cx="2717214" cy="3346406"/>
          </a:xfrm>
        </p:grpSpPr>
        <p:sp>
          <p:nvSpPr>
            <p:cNvPr id="691" name="Google Shape;691;p22"/>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2" name="Google Shape;692;p22"/>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93" name="Google Shape;693;p22"/>
          <p:cNvSpPr/>
          <p:nvPr/>
        </p:nvSpPr>
        <p:spPr>
          <a:xfrm rot="-898003">
            <a:off x="1105078" y="336941"/>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4" name="Google Shape;694;p22"/>
          <p:cNvGrpSpPr/>
          <p:nvPr/>
        </p:nvGrpSpPr>
        <p:grpSpPr>
          <a:xfrm>
            <a:off x="1568448" y="-67243"/>
            <a:ext cx="1059744" cy="1102553"/>
            <a:chOff x="3769376" y="509929"/>
            <a:chExt cx="1486525" cy="1546575"/>
          </a:xfrm>
        </p:grpSpPr>
        <p:sp>
          <p:nvSpPr>
            <p:cNvPr id="695" name="Google Shape;695;p22"/>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6" name="Google Shape;696;p22"/>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97" name="Google Shape;697;p2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98" name="Google Shape;698;p22"/>
          <p:cNvGrpSpPr/>
          <p:nvPr/>
        </p:nvGrpSpPr>
        <p:grpSpPr>
          <a:xfrm>
            <a:off x="1" y="2669308"/>
            <a:ext cx="2042844" cy="4116359"/>
            <a:chOff x="0" y="1423433"/>
            <a:chExt cx="2979311" cy="5057600"/>
          </a:xfrm>
        </p:grpSpPr>
        <p:grpSp>
          <p:nvGrpSpPr>
            <p:cNvPr id="699" name="Google Shape;699;p22"/>
            <p:cNvGrpSpPr/>
            <p:nvPr/>
          </p:nvGrpSpPr>
          <p:grpSpPr>
            <a:xfrm>
              <a:off x="625541" y="2366299"/>
              <a:ext cx="1289122" cy="3408943"/>
              <a:chOff x="1548342" y="7287154"/>
              <a:chExt cx="1544414" cy="4084034"/>
            </a:xfrm>
          </p:grpSpPr>
          <p:sp>
            <p:nvSpPr>
              <p:cNvPr id="700" name="Google Shape;700;p2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1" name="Google Shape;701;p2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2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2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2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5" name="Google Shape;705;p22"/>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2"/>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22"/>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22"/>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22"/>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22"/>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22"/>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22"/>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13" name="Google Shape;713;p22"/>
            <p:cNvGrpSpPr/>
            <p:nvPr/>
          </p:nvGrpSpPr>
          <p:grpSpPr>
            <a:xfrm>
              <a:off x="807575" y="1423433"/>
              <a:ext cx="923479" cy="1057315"/>
              <a:chOff x="2964730" y="400635"/>
              <a:chExt cx="2628000" cy="3008864"/>
            </a:xfrm>
          </p:grpSpPr>
          <p:sp>
            <p:nvSpPr>
              <p:cNvPr id="714" name="Google Shape;714;p2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5" name="Google Shape;715;p2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6" name="Google Shape;716;p2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17" name="Google Shape;717;p22"/>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8" name="Google Shape;718;p22"/>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9" name="Google Shape;719;p22"/>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720" name="Google Shape;720;p22"/>
            <p:cNvGrpSpPr/>
            <p:nvPr/>
          </p:nvGrpSpPr>
          <p:grpSpPr>
            <a:xfrm>
              <a:off x="1120801" y="1941921"/>
              <a:ext cx="297280" cy="397570"/>
              <a:chOff x="1117077" y="1941921"/>
              <a:chExt cx="297280" cy="397570"/>
            </a:xfrm>
          </p:grpSpPr>
          <p:sp>
            <p:nvSpPr>
              <p:cNvPr id="721" name="Google Shape;721;p2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2" name="Google Shape;722;p2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723" name="Google Shape;723;p2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4" name="Google Shape;724;p2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5" name="Google Shape;725;p22"/>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26" name="Google Shape;726;p22"/>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27" name="Google Shape;727;p22"/>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68300">
              <a:lnSpc>
                <a:spcPct val="100000"/>
              </a:lnSpc>
              <a:spcBef>
                <a:spcPts val="0"/>
              </a:spcBef>
              <a:spcAft>
                <a:spcPts val="0"/>
              </a:spcAft>
              <a:buSzPts val="2200"/>
              <a:buChar char="●"/>
              <a:defRPr/>
            </a:lvl1pPr>
            <a:lvl2pPr marL="914400" lvl="1" indent="-368300">
              <a:lnSpc>
                <a:spcPct val="100000"/>
              </a:lnSpc>
              <a:spcBef>
                <a:spcPts val="0"/>
              </a:spcBef>
              <a:spcAft>
                <a:spcPts val="0"/>
              </a:spcAft>
              <a:buSzPts val="2200"/>
              <a:buChar char="○"/>
              <a:defRPr/>
            </a:lvl2pPr>
            <a:lvl3pPr marL="1371600" lvl="2" indent="-368300">
              <a:lnSpc>
                <a:spcPct val="100000"/>
              </a:lnSpc>
              <a:spcBef>
                <a:spcPts val="0"/>
              </a:spcBef>
              <a:spcAft>
                <a:spcPts val="0"/>
              </a:spcAft>
              <a:buSzPts val="2200"/>
              <a:buChar char="■"/>
              <a:defRPr/>
            </a:lvl3pPr>
            <a:lvl4pPr marL="1828800" lvl="3" indent="-368300">
              <a:lnSpc>
                <a:spcPct val="100000"/>
              </a:lnSpc>
              <a:spcBef>
                <a:spcPts val="0"/>
              </a:spcBef>
              <a:spcAft>
                <a:spcPts val="0"/>
              </a:spcAft>
              <a:buSzPts val="2200"/>
              <a:buChar char="●"/>
              <a:defRPr/>
            </a:lvl4pPr>
            <a:lvl5pPr marL="2286000" lvl="4" indent="-368300">
              <a:lnSpc>
                <a:spcPct val="100000"/>
              </a:lnSpc>
              <a:spcBef>
                <a:spcPts val="0"/>
              </a:spcBef>
              <a:spcAft>
                <a:spcPts val="0"/>
              </a:spcAft>
              <a:buSzPts val="2200"/>
              <a:buChar char="○"/>
              <a:defRPr/>
            </a:lvl5pPr>
            <a:lvl6pPr marL="2743200" lvl="5" indent="-368300">
              <a:lnSpc>
                <a:spcPct val="100000"/>
              </a:lnSpc>
              <a:spcBef>
                <a:spcPts val="0"/>
              </a:spcBef>
              <a:spcAft>
                <a:spcPts val="0"/>
              </a:spcAft>
              <a:buSzPts val="2200"/>
              <a:buChar char="■"/>
              <a:defRPr/>
            </a:lvl6pPr>
            <a:lvl7pPr marL="3200400" lvl="6" indent="-368300">
              <a:lnSpc>
                <a:spcPct val="100000"/>
              </a:lnSpc>
              <a:spcBef>
                <a:spcPts val="0"/>
              </a:spcBef>
              <a:spcAft>
                <a:spcPts val="0"/>
              </a:spcAft>
              <a:buSzPts val="2200"/>
              <a:buChar char="●"/>
              <a:defRPr/>
            </a:lvl7pPr>
            <a:lvl8pPr marL="3657600" lvl="7" indent="-368300">
              <a:lnSpc>
                <a:spcPct val="100000"/>
              </a:lnSpc>
              <a:spcBef>
                <a:spcPts val="0"/>
              </a:spcBef>
              <a:spcAft>
                <a:spcPts val="0"/>
              </a:spcAft>
              <a:buSzPts val="2200"/>
              <a:buChar char="○"/>
              <a:defRPr/>
            </a:lvl8pPr>
            <a:lvl9pPr marL="4114800" lvl="8" indent="-368300">
              <a:lnSpc>
                <a:spcPct val="100000"/>
              </a:lnSpc>
              <a:spcBef>
                <a:spcPts val="0"/>
              </a:spcBef>
              <a:spcAft>
                <a:spcPts val="0"/>
              </a:spcAft>
              <a:buSzPts val="2200"/>
              <a:buChar char="■"/>
              <a:defRPr/>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9"/>
        <p:cNvGrpSpPr/>
        <p:nvPr/>
      </p:nvGrpSpPr>
      <p:grpSpPr>
        <a:xfrm>
          <a:off x="0" y="0"/>
          <a:ext cx="0" cy="0"/>
          <a:chOff x="0" y="0"/>
          <a:chExt cx="0" cy="0"/>
        </a:xfrm>
      </p:grpSpPr>
      <p:sp>
        <p:nvSpPr>
          <p:cNvPr id="10" name="Google Shape;10;p2"/>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1;p2"/>
          <p:cNvSpPr/>
          <p:nvPr/>
        </p:nvSpPr>
        <p:spPr>
          <a:xfrm>
            <a:off x="0"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 name="Google Shape;12;p2"/>
          <p:cNvGrpSpPr/>
          <p:nvPr/>
        </p:nvGrpSpPr>
        <p:grpSpPr>
          <a:xfrm>
            <a:off x="0" y="1194833"/>
            <a:ext cx="2979311" cy="5057600"/>
            <a:chOff x="0" y="432833"/>
            <a:chExt cx="2979311" cy="5057600"/>
          </a:xfrm>
        </p:grpSpPr>
        <p:grpSp>
          <p:nvGrpSpPr>
            <p:cNvPr id="13" name="Google Shape;13;p2"/>
            <p:cNvGrpSpPr/>
            <p:nvPr/>
          </p:nvGrpSpPr>
          <p:grpSpPr>
            <a:xfrm>
              <a:off x="625541" y="1375699"/>
              <a:ext cx="1289122" cy="3408943"/>
              <a:chOff x="1548342" y="7287154"/>
              <a:chExt cx="1544414" cy="4084034"/>
            </a:xfrm>
          </p:grpSpPr>
          <p:sp>
            <p:nvSpPr>
              <p:cNvPr id="14" name="Google Shape;14;p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5;p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Google Shape;19;p2"/>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2;p2"/>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2"/>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2"/>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2"/>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2"/>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2"/>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2"/>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2"/>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 name="Google Shape;30;p2"/>
            <p:cNvGrpSpPr/>
            <p:nvPr/>
          </p:nvGrpSpPr>
          <p:grpSpPr>
            <a:xfrm>
              <a:off x="807575" y="432833"/>
              <a:ext cx="923479" cy="1057315"/>
              <a:chOff x="2964730" y="400635"/>
              <a:chExt cx="2628000" cy="3008864"/>
            </a:xfrm>
          </p:grpSpPr>
          <p:sp>
            <p:nvSpPr>
              <p:cNvPr id="31" name="Google Shape;31;p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32;p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3;p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 name="Google Shape;34;p2"/>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35;p2"/>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36;p2"/>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7" name="Google Shape;37;p2"/>
            <p:cNvGrpSpPr/>
            <p:nvPr/>
          </p:nvGrpSpPr>
          <p:grpSpPr>
            <a:xfrm>
              <a:off x="1120801" y="951321"/>
              <a:ext cx="297280" cy="397570"/>
              <a:chOff x="1117077" y="1941921"/>
              <a:chExt cx="297280" cy="397570"/>
            </a:xfrm>
          </p:grpSpPr>
          <p:sp>
            <p:nvSpPr>
              <p:cNvPr id="38" name="Google Shape;38;p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39;p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0" name="Google Shape;40;p2"/>
          <p:cNvSpPr/>
          <p:nvPr/>
        </p:nvSpPr>
        <p:spPr>
          <a:xfrm rot="-770862">
            <a:off x="6323" y="377757"/>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2"/>
          <p:cNvSpPr/>
          <p:nvPr/>
        </p:nvSpPr>
        <p:spPr>
          <a:xfrm>
            <a:off x="1969147" y="67211"/>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2"/>
          <p:cNvSpPr/>
          <p:nvPr/>
        </p:nvSpPr>
        <p:spPr>
          <a:xfrm rot="1124480">
            <a:off x="1191936" y="593573"/>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3" name="Google Shape;43;p2"/>
          <p:cNvGrpSpPr/>
          <p:nvPr/>
        </p:nvGrpSpPr>
        <p:grpSpPr>
          <a:xfrm>
            <a:off x="9008144" y="-14175"/>
            <a:ext cx="1540909" cy="2383336"/>
            <a:chOff x="9008144" y="-14175"/>
            <a:chExt cx="1540909" cy="2383336"/>
          </a:xfrm>
        </p:grpSpPr>
        <p:sp>
          <p:nvSpPr>
            <p:cNvPr id="44" name="Google Shape;44;p2"/>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45;p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46;p2"/>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47;p2"/>
          <p:cNvSpPr txBox="1">
            <a:spLocks noGrp="1"/>
          </p:cNvSpPr>
          <p:nvPr>
            <p:ph type="title"/>
          </p:nvPr>
        </p:nvSpPr>
        <p:spPr>
          <a:xfrm>
            <a:off x="5052550" y="2422175"/>
            <a:ext cx="67236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48" name="Google Shape;48;p2"/>
          <p:cNvSpPr txBox="1"/>
          <p:nvPr/>
        </p:nvSpPr>
        <p:spPr>
          <a:xfrm rot="5400000">
            <a:off x="-679350" y="48269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
        <p:nvSpPr>
          <p:cNvPr id="49" name="Google Shape;49;p2"/>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2"/>
          <p:cNvSpPr/>
          <p:nvPr/>
        </p:nvSpPr>
        <p:spPr>
          <a:xfrm flipH="1">
            <a:off x="0"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1;p2"/>
          <p:cNvSpPr/>
          <p:nvPr/>
        </p:nvSpPr>
        <p:spPr>
          <a:xfrm>
            <a:off x="0"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2;p2"/>
          <p:cNvSpPr txBox="1">
            <a:spLocks noGrp="1"/>
          </p:cNvSpPr>
          <p:nvPr>
            <p:ph type="subTitle" idx="1"/>
          </p:nvPr>
        </p:nvSpPr>
        <p:spPr>
          <a:xfrm>
            <a:off x="0" y="6356700"/>
            <a:ext cx="12192000" cy="5013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2200"/>
              <a:buNone/>
              <a:defRPr/>
            </a:lvl1pPr>
            <a:lvl2pPr lvl="1" algn="ctr">
              <a:spcBef>
                <a:spcPts val="2100"/>
              </a:spcBef>
              <a:spcAft>
                <a:spcPts val="0"/>
              </a:spcAft>
              <a:buSzPts val="2200"/>
              <a:buNone/>
              <a:defRPr/>
            </a:lvl2pPr>
            <a:lvl3pPr lvl="2" algn="ctr">
              <a:spcBef>
                <a:spcPts val="2100"/>
              </a:spcBef>
              <a:spcAft>
                <a:spcPts val="0"/>
              </a:spcAft>
              <a:buSzPts val="2200"/>
              <a:buNone/>
              <a:defRPr/>
            </a:lvl3pPr>
            <a:lvl4pPr lvl="3" algn="ctr">
              <a:spcBef>
                <a:spcPts val="2100"/>
              </a:spcBef>
              <a:spcAft>
                <a:spcPts val="0"/>
              </a:spcAft>
              <a:buSzPts val="2200"/>
              <a:buNone/>
              <a:defRPr/>
            </a:lvl4pPr>
            <a:lvl5pPr lvl="4" algn="ctr">
              <a:spcBef>
                <a:spcPts val="2100"/>
              </a:spcBef>
              <a:spcAft>
                <a:spcPts val="0"/>
              </a:spcAft>
              <a:buSzPts val="2200"/>
              <a:buNone/>
              <a:defRPr/>
            </a:lvl5pPr>
            <a:lvl6pPr lvl="5" algn="ctr">
              <a:spcBef>
                <a:spcPts val="2100"/>
              </a:spcBef>
              <a:spcAft>
                <a:spcPts val="0"/>
              </a:spcAft>
              <a:buSzPts val="2200"/>
              <a:buNone/>
              <a:defRPr/>
            </a:lvl6pPr>
            <a:lvl7pPr lvl="6" algn="ctr">
              <a:spcBef>
                <a:spcPts val="2100"/>
              </a:spcBef>
              <a:spcAft>
                <a:spcPts val="0"/>
              </a:spcAft>
              <a:buSzPts val="2200"/>
              <a:buNone/>
              <a:defRPr/>
            </a:lvl7pPr>
            <a:lvl8pPr lvl="7" algn="ctr">
              <a:spcBef>
                <a:spcPts val="2100"/>
              </a:spcBef>
              <a:spcAft>
                <a:spcPts val="0"/>
              </a:spcAft>
              <a:buSzPts val="2200"/>
              <a:buNone/>
              <a:defRPr/>
            </a:lvl8pPr>
            <a:lvl9pPr lvl="8" algn="ctr">
              <a:spcBef>
                <a:spcPts val="2100"/>
              </a:spcBef>
              <a:spcAft>
                <a:spcPts val="2100"/>
              </a:spcAft>
              <a:buSzPts val="2200"/>
              <a:buNone/>
              <a:defRPr/>
            </a:lvl9pPr>
          </a:lstStyle>
          <a:p>
            <a:endParaRPr/>
          </a:p>
        </p:txBody>
      </p:sp>
    </p:spTree>
    <p:extLst>
      <p:ext uri="{BB962C8B-B14F-4D97-AF65-F5344CB8AC3E}">
        <p14:creationId xmlns:p14="http://schemas.microsoft.com/office/powerpoint/2010/main" val="33283791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1 Title Gif" userDrawn="1">
  <p:cSld name="001 Title Gif">
    <p:spTree>
      <p:nvGrpSpPr>
        <p:cNvPr id="1" name="Shape 53"/>
        <p:cNvGrpSpPr/>
        <p:nvPr/>
      </p:nvGrpSpPr>
      <p:grpSpPr>
        <a:xfrm>
          <a:off x="0" y="0"/>
          <a:ext cx="0" cy="0"/>
          <a:chOff x="0" y="0"/>
          <a:chExt cx="0" cy="0"/>
        </a:xfrm>
      </p:grpSpPr>
      <p:pic>
        <p:nvPicPr>
          <p:cNvPr id="54" name="Google Shape;54;p3"/>
          <p:cNvPicPr preferRelativeResize="0"/>
          <p:nvPr/>
        </p:nvPicPr>
        <p:blipFill>
          <a:blip r:embed="rId2">
            <a:alphaModFix/>
          </a:blip>
          <a:stretch>
            <a:fillRect/>
          </a:stretch>
        </p:blipFill>
        <p:spPr>
          <a:xfrm>
            <a:off x="1" y="5267675"/>
            <a:ext cx="12191999" cy="1228725"/>
          </a:xfrm>
          <a:prstGeom prst="rect">
            <a:avLst/>
          </a:prstGeom>
          <a:noFill/>
          <a:ln>
            <a:noFill/>
          </a:ln>
          <a:effectLst>
            <a:outerShdw blurRad="292100" dist="276225" dir="16200000" rotWithShape="0">
              <a:srgbClr val="000000">
                <a:alpha val="40000"/>
              </a:srgbClr>
            </a:outerShdw>
          </a:effectLst>
        </p:spPr>
      </p:pic>
      <p:sp>
        <p:nvSpPr>
          <p:cNvPr id="55" name="Google Shape;55;p3"/>
          <p:cNvSpPr/>
          <p:nvPr/>
        </p:nvSpPr>
        <p:spPr>
          <a:xfrm rot="-770862">
            <a:off x="1096767" y="483003"/>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3"/>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3"/>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4" name="Google Shape;94;p3"/>
          <p:cNvPicPr preferRelativeResize="0"/>
          <p:nvPr/>
        </p:nvPicPr>
        <p:blipFill>
          <a:blip r:embed="rId3">
            <a:alphaModFix/>
          </a:blip>
          <a:stretch>
            <a:fillRect/>
          </a:stretch>
        </p:blipFill>
        <p:spPr>
          <a:xfrm>
            <a:off x="-76200" y="5600700"/>
            <a:ext cx="12286374" cy="1257300"/>
          </a:xfrm>
          <a:prstGeom prst="rect">
            <a:avLst/>
          </a:prstGeom>
          <a:noFill/>
          <a:ln>
            <a:noFill/>
          </a:ln>
          <a:effectLst>
            <a:outerShdw blurRad="292100" dist="219075" dir="16200000" rotWithShape="0">
              <a:srgbClr val="000000">
                <a:alpha val="40000"/>
              </a:srgbClr>
            </a:outerShdw>
          </a:effectLst>
        </p:spPr>
      </p:pic>
      <p:sp>
        <p:nvSpPr>
          <p:cNvPr id="58" name="Google Shape;58;p3"/>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3"/>
          <p:cNvSpPr/>
          <p:nvPr/>
        </p:nvSpPr>
        <p:spPr>
          <a:xfrm rot="1124480">
            <a:off x="1149339" y="627470"/>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3"/>
          <p:cNvSpPr/>
          <p:nvPr/>
        </p:nvSpPr>
        <p:spPr>
          <a:xfrm>
            <a:off x="2008853" y="32122"/>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56;p3"/>
          <p:cNvSpPr/>
          <p:nvPr userDrawn="1"/>
        </p:nvSpPr>
        <p:spPr>
          <a:xfrm>
            <a:off x="216105" y="238914"/>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9" name="Google Shape;59;p3"/>
          <p:cNvGrpSpPr/>
          <p:nvPr/>
        </p:nvGrpSpPr>
        <p:grpSpPr>
          <a:xfrm>
            <a:off x="10235241" y="-460641"/>
            <a:ext cx="1540909" cy="2383336"/>
            <a:chOff x="9008144" y="-14175"/>
            <a:chExt cx="1540909" cy="2383336"/>
          </a:xfrm>
        </p:grpSpPr>
        <p:sp>
          <p:nvSpPr>
            <p:cNvPr id="60" name="Google Shape;60;p3"/>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61;p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 name="Rectangle 13"/>
          <p:cNvSpPr/>
          <p:nvPr userDrawn="1"/>
        </p:nvSpPr>
        <p:spPr>
          <a:xfrm>
            <a:off x="-33338" y="-9647"/>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23680235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95"/>
        <p:cNvGrpSpPr/>
        <p:nvPr/>
      </p:nvGrpSpPr>
      <p:grpSpPr>
        <a:xfrm>
          <a:off x="0" y="0"/>
          <a:ext cx="0" cy="0"/>
          <a:chOff x="0" y="0"/>
          <a:chExt cx="0" cy="0"/>
        </a:xfrm>
      </p:grpSpPr>
      <p:sp>
        <p:nvSpPr>
          <p:cNvPr id="96" name="Google Shape;96;p4"/>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97" name="Google Shape;97;p4"/>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207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98"/>
        <p:cNvGrpSpPr/>
        <p:nvPr/>
      </p:nvGrpSpPr>
      <p:grpSpPr>
        <a:xfrm>
          <a:off x="0" y="0"/>
          <a:ext cx="0" cy="0"/>
          <a:chOff x="0" y="0"/>
          <a:chExt cx="0" cy="0"/>
        </a:xfrm>
      </p:grpSpPr>
      <p:sp>
        <p:nvSpPr>
          <p:cNvPr id="99" name="Google Shape;99;p5"/>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0" name="Google Shape;100;p5"/>
          <p:cNvGrpSpPr/>
          <p:nvPr/>
        </p:nvGrpSpPr>
        <p:grpSpPr>
          <a:xfrm>
            <a:off x="10644127" y="581247"/>
            <a:ext cx="1127343" cy="1722801"/>
            <a:chOff x="8947095" y="-14175"/>
            <a:chExt cx="1581348" cy="2416610"/>
          </a:xfrm>
        </p:grpSpPr>
        <p:sp>
          <p:nvSpPr>
            <p:cNvPr id="101" name="Google Shape;101;p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5"/>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03" name="Google Shape;103;p5"/>
          <p:cNvGrpSpPr/>
          <p:nvPr/>
        </p:nvGrpSpPr>
        <p:grpSpPr>
          <a:xfrm>
            <a:off x="9627704" y="697699"/>
            <a:ext cx="1420388" cy="1852219"/>
            <a:chOff x="7710256" y="-546838"/>
            <a:chExt cx="1992408" cy="2598147"/>
          </a:xfrm>
        </p:grpSpPr>
        <p:sp>
          <p:nvSpPr>
            <p:cNvPr id="104" name="Google Shape;104;p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p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6" name="Google Shape;106;p5"/>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07;p5"/>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08;p5"/>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09;p5"/>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10;p5"/>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11;p5"/>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5"/>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3" name="Google Shape;113;p5"/>
          <p:cNvGrpSpPr/>
          <p:nvPr/>
        </p:nvGrpSpPr>
        <p:grpSpPr>
          <a:xfrm>
            <a:off x="704822" y="5051"/>
            <a:ext cx="1937102" cy="2385653"/>
            <a:chOff x="1994958" y="0"/>
            <a:chExt cx="2717214" cy="3346406"/>
          </a:xfrm>
        </p:grpSpPr>
        <p:sp>
          <p:nvSpPr>
            <p:cNvPr id="114" name="Google Shape;114;p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 name="Google Shape;115;p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16" name="Google Shape;116;p5"/>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7" name="Google Shape;117;p5"/>
          <p:cNvGrpSpPr/>
          <p:nvPr/>
        </p:nvGrpSpPr>
        <p:grpSpPr>
          <a:xfrm>
            <a:off x="2097395" y="-7105"/>
            <a:ext cx="1059744" cy="1102553"/>
            <a:chOff x="3769376" y="509929"/>
            <a:chExt cx="1486525" cy="1546575"/>
          </a:xfrm>
        </p:grpSpPr>
        <p:sp>
          <p:nvSpPr>
            <p:cNvPr id="118" name="Google Shape;118;p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0" name="Google Shape;120;p5"/>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5"/>
          <p:cNvSpPr txBox="1">
            <a:spLocks noGrp="1"/>
          </p:cNvSpPr>
          <p:nvPr>
            <p:ph type="title"/>
          </p:nvPr>
        </p:nvSpPr>
        <p:spPr>
          <a:xfrm>
            <a:off x="1237671" y="3060625"/>
            <a:ext cx="97167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22" name="Google Shape;122;p5"/>
          <p:cNvSpPr txBox="1">
            <a:spLocks noGrp="1"/>
          </p:cNvSpPr>
          <p:nvPr>
            <p:ph type="body" idx="1"/>
          </p:nvPr>
        </p:nvSpPr>
        <p:spPr>
          <a:xfrm>
            <a:off x="1237625" y="4464925"/>
            <a:ext cx="9716700" cy="11025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123" name="Google Shape;123;p5"/>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46868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24"/>
        <p:cNvGrpSpPr/>
        <p:nvPr/>
      </p:nvGrpSpPr>
      <p:grpSpPr>
        <a:xfrm>
          <a:off x="0" y="0"/>
          <a:ext cx="0" cy="0"/>
          <a:chOff x="0" y="0"/>
          <a:chExt cx="0" cy="0"/>
        </a:xfrm>
      </p:grpSpPr>
      <p:sp>
        <p:nvSpPr>
          <p:cNvPr id="125" name="Google Shape;125;p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6" name="Google Shape;126;p6"/>
          <p:cNvGrpSpPr/>
          <p:nvPr/>
        </p:nvGrpSpPr>
        <p:grpSpPr>
          <a:xfrm>
            <a:off x="3900650" y="1523485"/>
            <a:ext cx="5322807" cy="4873614"/>
            <a:chOff x="9040978" y="3494604"/>
            <a:chExt cx="3177226" cy="2909099"/>
          </a:xfrm>
        </p:grpSpPr>
        <p:grpSp>
          <p:nvGrpSpPr>
            <p:cNvPr id="127" name="Google Shape;127;p6"/>
            <p:cNvGrpSpPr/>
            <p:nvPr/>
          </p:nvGrpSpPr>
          <p:grpSpPr>
            <a:xfrm flipH="1">
              <a:off x="9963593" y="3494604"/>
              <a:ext cx="765868" cy="2585410"/>
              <a:chOff x="-2252338" y="1416345"/>
              <a:chExt cx="1289122" cy="4351809"/>
            </a:xfrm>
          </p:grpSpPr>
          <p:grpSp>
            <p:nvGrpSpPr>
              <p:cNvPr id="128" name="Google Shape;128;p6"/>
              <p:cNvGrpSpPr/>
              <p:nvPr/>
            </p:nvGrpSpPr>
            <p:grpSpPr>
              <a:xfrm>
                <a:off x="-2252338" y="2359211"/>
                <a:ext cx="1289122" cy="3408943"/>
                <a:chOff x="1548342" y="7287154"/>
                <a:chExt cx="1544414" cy="4084034"/>
              </a:xfrm>
            </p:grpSpPr>
            <p:sp>
              <p:nvSpPr>
                <p:cNvPr id="129" name="Google Shape;129;p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4" name="Google Shape;134;p6"/>
              <p:cNvGrpSpPr/>
              <p:nvPr/>
            </p:nvGrpSpPr>
            <p:grpSpPr>
              <a:xfrm>
                <a:off x="-2070304" y="1416345"/>
                <a:ext cx="923479" cy="1057315"/>
                <a:chOff x="2964730" y="400635"/>
                <a:chExt cx="2628000" cy="3008864"/>
              </a:xfrm>
            </p:grpSpPr>
            <p:sp>
              <p:nvSpPr>
                <p:cNvPr id="135" name="Google Shape;135;p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8" name="Google Shape;138;p6"/>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6"/>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6"/>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1" name="Google Shape;141;p6"/>
              <p:cNvGrpSpPr/>
              <p:nvPr/>
            </p:nvGrpSpPr>
            <p:grpSpPr>
              <a:xfrm>
                <a:off x="-1757078" y="1934833"/>
                <a:ext cx="297280" cy="397570"/>
                <a:chOff x="1117077" y="1941921"/>
                <a:chExt cx="297280" cy="397570"/>
              </a:xfrm>
            </p:grpSpPr>
            <p:sp>
              <p:nvSpPr>
                <p:cNvPr id="142" name="Google Shape;142;p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3;p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44" name="Google Shape;144;p6"/>
            <p:cNvGrpSpPr/>
            <p:nvPr/>
          </p:nvGrpSpPr>
          <p:grpSpPr>
            <a:xfrm flipH="1">
              <a:off x="9040978" y="5628005"/>
              <a:ext cx="3177226" cy="775699"/>
              <a:chOff x="4018811" y="2923909"/>
              <a:chExt cx="4122520" cy="1006486"/>
            </a:xfrm>
          </p:grpSpPr>
          <p:sp>
            <p:nvSpPr>
              <p:cNvPr id="145" name="Google Shape;145;p6"/>
              <p:cNvSpPr/>
              <p:nvPr/>
            </p:nvSpPr>
            <p:spPr>
              <a:xfrm>
                <a:off x="4052883" y="2923909"/>
                <a:ext cx="4088448" cy="1005935"/>
              </a:xfrm>
              <a:custGeom>
                <a:avLst/>
                <a:gdLst/>
                <a:ahLst/>
                <a:cxnLst/>
                <a:rect l="l" t="t" r="r" b="b"/>
                <a:pathLst>
                  <a:path w="4088448" h="1005935" extrusionOk="0">
                    <a:moveTo>
                      <a:pt x="4868" y="833137"/>
                    </a:moveTo>
                    <a:lnTo>
                      <a:pt x="1006221" y="614076"/>
                    </a:lnTo>
                    <a:lnTo>
                      <a:pt x="1260443" y="185451"/>
                    </a:lnTo>
                    <a:lnTo>
                      <a:pt x="1641443" y="185451"/>
                    </a:lnTo>
                    <a:lnTo>
                      <a:pt x="1736693" y="0"/>
                    </a:lnTo>
                    <a:lnTo>
                      <a:pt x="2986850" y="0"/>
                    </a:lnTo>
                    <a:lnTo>
                      <a:pt x="3092768" y="243649"/>
                    </a:lnTo>
                    <a:lnTo>
                      <a:pt x="3675698" y="264795"/>
                    </a:lnTo>
                    <a:cubicBezTo>
                      <a:pt x="3675698" y="264795"/>
                      <a:pt x="4061841" y="953261"/>
                      <a:pt x="4088321" y="953261"/>
                    </a:cubicBezTo>
                    <a:cubicBezTo>
                      <a:pt x="4114800" y="953261"/>
                      <a:pt x="0" y="1005935"/>
                      <a:pt x="0" y="1005935"/>
                    </a:cubicBezTo>
                    <a:lnTo>
                      <a:pt x="4868" y="833137"/>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6"/>
              <p:cNvSpPr/>
              <p:nvPr/>
            </p:nvSpPr>
            <p:spPr>
              <a:xfrm>
                <a:off x="4018811" y="3531585"/>
                <a:ext cx="1029724" cy="233665"/>
              </a:xfrm>
              <a:custGeom>
                <a:avLst/>
                <a:gdLst/>
                <a:ahLst/>
                <a:cxnLst/>
                <a:rect l="l" t="t" r="r" b="b"/>
                <a:pathLst>
                  <a:path w="1029724" h="233665" extrusionOk="0">
                    <a:moveTo>
                      <a:pt x="0" y="233665"/>
                    </a:moveTo>
                    <a:lnTo>
                      <a:pt x="1029724" y="0"/>
                    </a:lnTo>
                    <a:lnTo>
                      <a:pt x="733116" y="180118"/>
                    </a:lnTo>
                    <a:lnTo>
                      <a:pt x="34076" y="233077"/>
                    </a:lnTo>
                    <a:lnTo>
                      <a:pt x="0" y="233665"/>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6"/>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6"/>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6"/>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6"/>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6"/>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6"/>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6"/>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6"/>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6"/>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6"/>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6"/>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58" name="Google Shape;158;p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60;p6"/>
          <p:cNvSpPr txBox="1">
            <a:spLocks noGrp="1"/>
          </p:cNvSpPr>
          <p:nvPr>
            <p:ph type="title"/>
          </p:nvPr>
        </p:nvSpPr>
        <p:spPr>
          <a:xfrm>
            <a:off x="720400" y="364775"/>
            <a:ext cx="11055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1" name="Google Shape;161;p6"/>
          <p:cNvSpPr txBox="1">
            <a:spLocks noGrp="1"/>
          </p:cNvSpPr>
          <p:nvPr>
            <p:ph type="body" idx="1"/>
          </p:nvPr>
        </p:nvSpPr>
        <p:spPr>
          <a:xfrm>
            <a:off x="796600" y="2308195"/>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2" name="Google Shape;162;p6"/>
          <p:cNvSpPr txBox="1">
            <a:spLocks noGrp="1"/>
          </p:cNvSpPr>
          <p:nvPr>
            <p:ph type="body" idx="2"/>
          </p:nvPr>
        </p:nvSpPr>
        <p:spPr>
          <a:xfrm>
            <a:off x="8031125" y="2308195"/>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2100"/>
              </a:spcBef>
              <a:spcAft>
                <a:spcPts val="0"/>
              </a:spcAft>
              <a:buSzPts val="2200"/>
              <a:buChar char="■"/>
              <a:defRPr/>
            </a:lvl3pPr>
            <a:lvl4pPr marL="1828800" lvl="3" indent="-368300" rtl="0">
              <a:spcBef>
                <a:spcPts val="2100"/>
              </a:spcBef>
              <a:spcAft>
                <a:spcPts val="0"/>
              </a:spcAft>
              <a:buSzPts val="2200"/>
              <a:buChar char="●"/>
              <a:defRPr/>
            </a:lvl4pPr>
            <a:lvl5pPr marL="2286000" lvl="4" indent="-368300" rtl="0">
              <a:spcBef>
                <a:spcPts val="2100"/>
              </a:spcBef>
              <a:spcAft>
                <a:spcPts val="0"/>
              </a:spcAft>
              <a:buSzPts val="2200"/>
              <a:buChar char="○"/>
              <a:defRPr/>
            </a:lvl5pPr>
            <a:lvl6pPr marL="2743200" lvl="5" indent="-368300" rtl="0">
              <a:spcBef>
                <a:spcPts val="2100"/>
              </a:spcBef>
              <a:spcAft>
                <a:spcPts val="0"/>
              </a:spcAft>
              <a:buSzPts val="2200"/>
              <a:buChar char="■"/>
              <a:defRPr/>
            </a:lvl6pPr>
            <a:lvl7pPr marL="3200400" lvl="6" indent="-368300" rtl="0">
              <a:spcBef>
                <a:spcPts val="2100"/>
              </a:spcBef>
              <a:spcAft>
                <a:spcPts val="0"/>
              </a:spcAft>
              <a:buSzPts val="2200"/>
              <a:buChar char="●"/>
              <a:defRPr/>
            </a:lvl7pPr>
            <a:lvl8pPr marL="3657600" lvl="7" indent="-368300" rtl="0">
              <a:spcBef>
                <a:spcPts val="2100"/>
              </a:spcBef>
              <a:spcAft>
                <a:spcPts val="0"/>
              </a:spcAft>
              <a:buSzPts val="2200"/>
              <a:buChar char="○"/>
              <a:defRPr/>
            </a:lvl8pPr>
            <a:lvl9pPr marL="4114800" lvl="8" indent="-368300" rtl="0">
              <a:spcBef>
                <a:spcPts val="2100"/>
              </a:spcBef>
              <a:spcAft>
                <a:spcPts val="2100"/>
              </a:spcAft>
              <a:buSzPts val="2200"/>
              <a:buChar char="■"/>
              <a:defRPr/>
            </a:lvl9pPr>
          </a:lstStyle>
          <a:p>
            <a:endParaRPr/>
          </a:p>
        </p:txBody>
      </p:sp>
      <p:sp>
        <p:nvSpPr>
          <p:cNvPr id="163" name="Google Shape;163;p6"/>
          <p:cNvSpPr txBox="1">
            <a:spLocks noGrp="1"/>
          </p:cNvSpPr>
          <p:nvPr>
            <p:ph type="body" idx="3"/>
          </p:nvPr>
        </p:nvSpPr>
        <p:spPr>
          <a:xfrm>
            <a:off x="796600" y="4349254"/>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4" name="Google Shape;164;p6"/>
          <p:cNvSpPr txBox="1">
            <a:spLocks noGrp="1"/>
          </p:cNvSpPr>
          <p:nvPr>
            <p:ph type="body" idx="4"/>
          </p:nvPr>
        </p:nvSpPr>
        <p:spPr>
          <a:xfrm>
            <a:off x="8031125" y="4349254"/>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lnSpc>
                <a:spcPct val="100000"/>
              </a:lnSpc>
              <a:spcBef>
                <a:spcPts val="0"/>
              </a:spcBef>
              <a:spcAft>
                <a:spcPts val="0"/>
              </a:spcAft>
              <a:buSzPts val="2200"/>
              <a:buChar char="○"/>
              <a:defRPr/>
            </a:lvl2pPr>
            <a:lvl3pPr marL="1371600" lvl="2" indent="-368300" rtl="0">
              <a:lnSpc>
                <a:spcPct val="100000"/>
              </a:lnSpc>
              <a:spcBef>
                <a:spcPts val="0"/>
              </a:spcBef>
              <a:spcAft>
                <a:spcPts val="0"/>
              </a:spcAft>
              <a:buSzPts val="2200"/>
              <a:buChar char="■"/>
              <a:defRPr/>
            </a:lvl3pPr>
            <a:lvl4pPr marL="1828800" lvl="3" indent="-368300" rtl="0">
              <a:lnSpc>
                <a:spcPct val="100000"/>
              </a:lnSpc>
              <a:spcBef>
                <a:spcPts val="0"/>
              </a:spcBef>
              <a:spcAft>
                <a:spcPts val="0"/>
              </a:spcAft>
              <a:buSzPts val="2200"/>
              <a:buChar char="●"/>
              <a:defRPr/>
            </a:lvl4pPr>
            <a:lvl5pPr marL="2286000" lvl="4" indent="-368300" rtl="0">
              <a:lnSpc>
                <a:spcPct val="100000"/>
              </a:lnSpc>
              <a:spcBef>
                <a:spcPts val="0"/>
              </a:spcBef>
              <a:spcAft>
                <a:spcPts val="0"/>
              </a:spcAft>
              <a:buSzPts val="2200"/>
              <a:buChar char="○"/>
              <a:defRPr/>
            </a:lvl5pPr>
            <a:lvl6pPr marL="2743200" lvl="5" indent="-368300" rtl="0">
              <a:lnSpc>
                <a:spcPct val="100000"/>
              </a:lnSpc>
              <a:spcBef>
                <a:spcPts val="0"/>
              </a:spcBef>
              <a:spcAft>
                <a:spcPts val="0"/>
              </a:spcAft>
              <a:buSzPts val="2200"/>
              <a:buChar char="■"/>
              <a:defRPr/>
            </a:lvl6pPr>
            <a:lvl7pPr marL="3200400" lvl="6" indent="-368300" rtl="0">
              <a:lnSpc>
                <a:spcPct val="100000"/>
              </a:lnSpc>
              <a:spcBef>
                <a:spcPts val="0"/>
              </a:spcBef>
              <a:spcAft>
                <a:spcPts val="0"/>
              </a:spcAft>
              <a:buSzPts val="2200"/>
              <a:buChar char="●"/>
              <a:defRPr/>
            </a:lvl7pPr>
            <a:lvl8pPr marL="3657600" lvl="7" indent="-368300" rtl="0">
              <a:lnSpc>
                <a:spcPct val="100000"/>
              </a:lnSpc>
              <a:spcBef>
                <a:spcPts val="0"/>
              </a:spcBef>
              <a:spcAft>
                <a:spcPts val="0"/>
              </a:spcAft>
              <a:buSzPts val="2200"/>
              <a:buChar char="○"/>
              <a:defRPr/>
            </a:lvl8pPr>
            <a:lvl9pPr marL="4114800" lvl="8" indent="-368300" rtl="0">
              <a:lnSpc>
                <a:spcPct val="100000"/>
              </a:lnSpc>
              <a:spcBef>
                <a:spcPts val="0"/>
              </a:spcBef>
              <a:spcAft>
                <a:spcPts val="0"/>
              </a:spcAft>
              <a:buSzPts val="2200"/>
              <a:buChar char="■"/>
              <a:defRPr/>
            </a:lvl9pPr>
          </a:lstStyle>
          <a:p>
            <a:endParaRPr/>
          </a:p>
        </p:txBody>
      </p:sp>
      <p:sp>
        <p:nvSpPr>
          <p:cNvPr id="165" name="Google Shape;165;p6"/>
          <p:cNvSpPr txBox="1">
            <a:spLocks noGrp="1"/>
          </p:cNvSpPr>
          <p:nvPr>
            <p:ph type="title" idx="5"/>
          </p:nvPr>
        </p:nvSpPr>
        <p:spPr>
          <a:xfrm>
            <a:off x="796600" y="1612425"/>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6" name="Google Shape;166;p6"/>
          <p:cNvSpPr txBox="1">
            <a:spLocks noGrp="1"/>
          </p:cNvSpPr>
          <p:nvPr>
            <p:ph type="title" idx="6"/>
          </p:nvPr>
        </p:nvSpPr>
        <p:spPr>
          <a:xfrm>
            <a:off x="8031125" y="1612425"/>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7" name="Google Shape;167;p6"/>
          <p:cNvSpPr txBox="1">
            <a:spLocks noGrp="1"/>
          </p:cNvSpPr>
          <p:nvPr>
            <p:ph type="title" idx="7"/>
          </p:nvPr>
        </p:nvSpPr>
        <p:spPr>
          <a:xfrm>
            <a:off x="796600" y="3653484"/>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8" name="Google Shape;168;p6"/>
          <p:cNvSpPr txBox="1">
            <a:spLocks noGrp="1"/>
          </p:cNvSpPr>
          <p:nvPr>
            <p:ph type="title" idx="8"/>
          </p:nvPr>
        </p:nvSpPr>
        <p:spPr>
          <a:xfrm>
            <a:off x="8031125" y="3653484"/>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9" name="Google Shape;169;p6"/>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227518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Gif">
  <p:cSld name="CUSTOM_21">
    <p:spTree>
      <p:nvGrpSpPr>
        <p:cNvPr id="1" name="Shape 53"/>
        <p:cNvGrpSpPr/>
        <p:nvPr/>
      </p:nvGrpSpPr>
      <p:grpSpPr>
        <a:xfrm>
          <a:off x="0" y="0"/>
          <a:ext cx="0" cy="0"/>
          <a:chOff x="0" y="0"/>
          <a:chExt cx="0" cy="0"/>
        </a:xfrm>
      </p:grpSpPr>
      <p:pic>
        <p:nvPicPr>
          <p:cNvPr id="54" name="Google Shape;54;p3"/>
          <p:cNvPicPr preferRelativeResize="0"/>
          <p:nvPr/>
        </p:nvPicPr>
        <p:blipFill>
          <a:blip r:embed="rId2">
            <a:alphaModFix/>
          </a:blip>
          <a:stretch>
            <a:fillRect/>
          </a:stretch>
        </p:blipFill>
        <p:spPr>
          <a:xfrm>
            <a:off x="104694" y="2957637"/>
            <a:ext cx="12191999" cy="1228725"/>
          </a:xfrm>
          <a:prstGeom prst="rect">
            <a:avLst/>
          </a:prstGeom>
          <a:noFill/>
          <a:ln>
            <a:noFill/>
          </a:ln>
          <a:effectLst>
            <a:outerShdw blurRad="292100" dist="276225" dir="16200000" rotWithShape="0">
              <a:srgbClr val="000000">
                <a:alpha val="40000"/>
              </a:srgbClr>
            </a:outerShdw>
          </a:effectLst>
        </p:spPr>
      </p:pic>
      <p:sp>
        <p:nvSpPr>
          <p:cNvPr id="55" name="Google Shape;55;p3"/>
          <p:cNvSpPr/>
          <p:nvPr/>
        </p:nvSpPr>
        <p:spPr>
          <a:xfrm rot="-770862">
            <a:off x="944771" y="284320"/>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9" name="Google Shape;59;p3"/>
          <p:cNvGrpSpPr/>
          <p:nvPr/>
        </p:nvGrpSpPr>
        <p:grpSpPr>
          <a:xfrm>
            <a:off x="9008144" y="-14175"/>
            <a:ext cx="1540909" cy="2383336"/>
            <a:chOff x="9008144" y="-14175"/>
            <a:chExt cx="1540909" cy="2383336"/>
          </a:xfrm>
        </p:grpSpPr>
        <p:sp>
          <p:nvSpPr>
            <p:cNvPr id="60" name="Google Shape;60;p3"/>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 name="Google Shape;61;p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 name="Google Shape;62;p3"/>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3"/>
          <p:cNvSpPr txBox="1">
            <a:spLocks noGrp="1"/>
          </p:cNvSpPr>
          <p:nvPr>
            <p:ph type="title"/>
          </p:nvPr>
        </p:nvSpPr>
        <p:spPr>
          <a:xfrm>
            <a:off x="5052550" y="2422175"/>
            <a:ext cx="6723600" cy="12306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dirty="0"/>
          </a:p>
        </p:txBody>
      </p:sp>
      <p:sp>
        <p:nvSpPr>
          <p:cNvPr id="64" name="Google Shape;64;p3"/>
          <p:cNvSpPr txBox="1"/>
          <p:nvPr/>
        </p:nvSpPr>
        <p:spPr>
          <a:xfrm rot="5400000">
            <a:off x="-347526" y="5070784"/>
            <a:ext cx="904441" cy="4162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solidFill>
                  <a:schemeClr val="lt1"/>
                </a:solidFill>
                <a:latin typeface="Barlow Condensed"/>
                <a:ea typeface="Barlow Condensed"/>
                <a:cs typeface="Barlow Condensed"/>
                <a:sym typeface="Barlow Condensed"/>
              </a:rPr>
              <a:t>Măngnon</a:t>
            </a:r>
            <a:endParaRPr lang="en-US" dirty="0" smtClean="0">
              <a:solidFill>
                <a:schemeClr val="lt1"/>
              </a:solidFill>
              <a:latin typeface="Barlow Condensed"/>
              <a:ea typeface="Barlow Condensed"/>
              <a:cs typeface="Barlow Condensed"/>
              <a:sym typeface="Barlow Condensed"/>
            </a:endParaRPr>
          </a:p>
          <a:p>
            <a:pPr marL="0" lvl="0" indent="0" algn="l" rtl="0">
              <a:spcBef>
                <a:spcPts val="0"/>
              </a:spcBef>
              <a:spcAft>
                <a:spcPts val="0"/>
              </a:spcAft>
              <a:buNone/>
            </a:pPr>
            <a:endParaRPr dirty="0">
              <a:solidFill>
                <a:schemeClr val="lt1"/>
              </a:solidFill>
              <a:latin typeface="Barlow Condensed"/>
              <a:ea typeface="Barlow Condensed"/>
              <a:cs typeface="Barlow Condensed"/>
              <a:sym typeface="Barlow Condensed"/>
            </a:endParaRPr>
          </a:p>
        </p:txBody>
      </p:sp>
      <p:sp>
        <p:nvSpPr>
          <p:cNvPr id="93" name="Google Shape;93;p3"/>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4" name="Google Shape;94;p3"/>
          <p:cNvPicPr preferRelativeResize="0"/>
          <p:nvPr/>
        </p:nvPicPr>
        <p:blipFill>
          <a:blip r:embed="rId3">
            <a:alphaModFix/>
          </a:blip>
          <a:stretch>
            <a:fillRect/>
          </a:stretch>
        </p:blipFill>
        <p:spPr>
          <a:xfrm>
            <a:off x="-76206" y="5349081"/>
            <a:ext cx="12286374" cy="1257300"/>
          </a:xfrm>
          <a:prstGeom prst="rect">
            <a:avLst/>
          </a:prstGeom>
          <a:noFill/>
          <a:ln>
            <a:noFill/>
          </a:ln>
          <a:effectLst>
            <a:outerShdw blurRad="292100" dist="219075" dir="16200000" rotWithShape="0">
              <a:srgbClr val="000000">
                <a:alpha val="40000"/>
              </a:srgbClr>
            </a:outerShdw>
          </a:effectLst>
        </p:spPr>
      </p:pic>
      <p:sp>
        <p:nvSpPr>
          <p:cNvPr id="57" name="Google Shape;57;p3"/>
          <p:cNvSpPr/>
          <p:nvPr/>
        </p:nvSpPr>
        <p:spPr>
          <a:xfrm rot="1124480">
            <a:off x="298899" y="71135"/>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3"/>
          <p:cNvSpPr/>
          <p:nvPr/>
        </p:nvSpPr>
        <p:spPr>
          <a:xfrm>
            <a:off x="1496307" y="413915"/>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 name="Rectangle 1"/>
          <p:cNvSpPr/>
          <p:nvPr userDrawn="1"/>
        </p:nvSpPr>
        <p:spPr>
          <a:xfrm>
            <a:off x="0" y="6550223"/>
            <a:ext cx="764953" cy="307777"/>
          </a:xfrm>
          <a:prstGeom prst="rect">
            <a:avLst/>
          </a:prstGeom>
        </p:spPr>
        <p:txBody>
          <a:bodyPr wrap="none">
            <a:spAutoFit/>
          </a:bodyPr>
          <a:lstStyle/>
          <a:p>
            <a:r>
              <a:rPr lang="en-US" dirty="0" err="1" smtClean="0">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70"/>
        <p:cNvGrpSpPr/>
        <p:nvPr/>
      </p:nvGrpSpPr>
      <p:grpSpPr>
        <a:xfrm>
          <a:off x="0" y="0"/>
          <a:ext cx="0" cy="0"/>
          <a:chOff x="0" y="0"/>
          <a:chExt cx="0" cy="0"/>
        </a:xfrm>
      </p:grpSpPr>
      <p:sp>
        <p:nvSpPr>
          <p:cNvPr id="171" name="Google Shape;171;p7"/>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72;p7"/>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3" name="Google Shape;173;p7"/>
          <p:cNvGrpSpPr/>
          <p:nvPr/>
        </p:nvGrpSpPr>
        <p:grpSpPr>
          <a:xfrm flipH="1">
            <a:off x="9963593" y="3494604"/>
            <a:ext cx="765868" cy="2585410"/>
            <a:chOff x="-2252338" y="1416345"/>
            <a:chExt cx="1289122" cy="4351809"/>
          </a:xfrm>
        </p:grpSpPr>
        <p:grpSp>
          <p:nvGrpSpPr>
            <p:cNvPr id="174" name="Google Shape;174;p7"/>
            <p:cNvGrpSpPr/>
            <p:nvPr/>
          </p:nvGrpSpPr>
          <p:grpSpPr>
            <a:xfrm>
              <a:off x="-2252338" y="2359211"/>
              <a:ext cx="1289122" cy="3408943"/>
              <a:chOff x="1548342" y="7287154"/>
              <a:chExt cx="1544414" cy="4084034"/>
            </a:xfrm>
          </p:grpSpPr>
          <p:sp>
            <p:nvSpPr>
              <p:cNvPr id="175" name="Google Shape;175;p7"/>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7"/>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7"/>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p7"/>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p7"/>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0" name="Google Shape;180;p7"/>
            <p:cNvGrpSpPr/>
            <p:nvPr/>
          </p:nvGrpSpPr>
          <p:grpSpPr>
            <a:xfrm>
              <a:off x="-2070304" y="1416345"/>
              <a:ext cx="923479" cy="1057315"/>
              <a:chOff x="2964730" y="400635"/>
              <a:chExt cx="2628000" cy="3008864"/>
            </a:xfrm>
          </p:grpSpPr>
          <p:sp>
            <p:nvSpPr>
              <p:cNvPr id="181" name="Google Shape;181;p7"/>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82;p7"/>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83;p7"/>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84" name="Google Shape;184;p7"/>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85;p7"/>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7"/>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87" name="Google Shape;187;p7"/>
            <p:cNvGrpSpPr/>
            <p:nvPr/>
          </p:nvGrpSpPr>
          <p:grpSpPr>
            <a:xfrm>
              <a:off x="-1757078" y="1934833"/>
              <a:ext cx="297280" cy="397570"/>
              <a:chOff x="1117077" y="1941921"/>
              <a:chExt cx="297280" cy="397570"/>
            </a:xfrm>
          </p:grpSpPr>
          <p:sp>
            <p:nvSpPr>
              <p:cNvPr id="188" name="Google Shape;188;p7"/>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89;p7"/>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90" name="Google Shape;190;p7"/>
          <p:cNvGrpSpPr/>
          <p:nvPr/>
        </p:nvGrpSpPr>
        <p:grpSpPr>
          <a:xfrm>
            <a:off x="10403124" y="793898"/>
            <a:ext cx="1127343" cy="1722801"/>
            <a:chOff x="8947095" y="-14175"/>
            <a:chExt cx="1581348" cy="2416610"/>
          </a:xfrm>
        </p:grpSpPr>
        <p:sp>
          <p:nvSpPr>
            <p:cNvPr id="191" name="Google Shape;191;p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92;p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93" name="Google Shape;193;p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94;p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95" name="Google Shape;195;p7"/>
          <p:cNvGrpSpPr/>
          <p:nvPr/>
        </p:nvGrpSpPr>
        <p:grpSpPr>
          <a:xfrm flipH="1">
            <a:off x="9040974" y="5628210"/>
            <a:ext cx="3150966" cy="775494"/>
            <a:chOff x="4052887" y="2924175"/>
            <a:chExt cx="4088447" cy="1006220"/>
          </a:xfrm>
        </p:grpSpPr>
        <p:sp>
          <p:nvSpPr>
            <p:cNvPr id="196" name="Google Shape;196;p7"/>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7"/>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7"/>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7"/>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7"/>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7"/>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7"/>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7"/>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7"/>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p7"/>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206;p7"/>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p7"/>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208;p7"/>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9" name="Google Shape;209;p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210;p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211;p7"/>
          <p:cNvSpPr txBox="1">
            <a:spLocks noGrp="1"/>
          </p:cNvSpPr>
          <p:nvPr>
            <p:ph type="title"/>
          </p:nvPr>
        </p:nvSpPr>
        <p:spPr>
          <a:xfrm>
            <a:off x="481867" y="965000"/>
            <a:ext cx="3653700" cy="4678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212" name="Google Shape;212;p7"/>
          <p:cNvSpPr txBox="1">
            <a:spLocks noGrp="1"/>
          </p:cNvSpPr>
          <p:nvPr>
            <p:ph type="body" idx="1"/>
          </p:nvPr>
        </p:nvSpPr>
        <p:spPr>
          <a:xfrm>
            <a:off x="4386975" y="2965625"/>
            <a:ext cx="5576700" cy="20751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13" name="Google Shape;213;p7"/>
          <p:cNvSpPr txBox="1">
            <a:spLocks noGrp="1"/>
          </p:cNvSpPr>
          <p:nvPr>
            <p:ph type="title" idx="2"/>
          </p:nvPr>
        </p:nvSpPr>
        <p:spPr>
          <a:xfrm>
            <a:off x="4386975" y="2041175"/>
            <a:ext cx="5576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4" name="Google Shape;214;p7"/>
          <p:cNvSpPr/>
          <p:nvPr/>
        </p:nvSpPr>
        <p:spPr>
          <a:xfrm rot="794431" flipH="1">
            <a:off x="1140587" y="298061"/>
            <a:ext cx="465672" cy="44453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7"/>
          <p:cNvSpPr/>
          <p:nvPr/>
        </p:nvSpPr>
        <p:spPr>
          <a:xfrm rot="-1126682" flipH="1">
            <a:off x="257992" y="978447"/>
            <a:ext cx="469389" cy="44808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p7"/>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466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17"/>
        <p:cNvGrpSpPr/>
        <p:nvPr/>
      </p:nvGrpSpPr>
      <p:grpSpPr>
        <a:xfrm>
          <a:off x="0" y="0"/>
          <a:ext cx="0" cy="0"/>
          <a:chOff x="0" y="0"/>
          <a:chExt cx="0" cy="0"/>
        </a:xfrm>
      </p:grpSpPr>
      <p:sp>
        <p:nvSpPr>
          <p:cNvPr id="218" name="Google Shape;218;p8"/>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19" name="Google Shape;219;p8"/>
          <p:cNvGrpSpPr/>
          <p:nvPr/>
        </p:nvGrpSpPr>
        <p:grpSpPr>
          <a:xfrm>
            <a:off x="10403124" y="793898"/>
            <a:ext cx="1127343" cy="1722801"/>
            <a:chOff x="8947095" y="-14175"/>
            <a:chExt cx="1581348" cy="2416610"/>
          </a:xfrm>
        </p:grpSpPr>
        <p:sp>
          <p:nvSpPr>
            <p:cNvPr id="220" name="Google Shape;220;p8"/>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p8"/>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22" name="Google Shape;222;p8"/>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223;p8"/>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4" name="Google Shape;224;p8"/>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p8"/>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6" name="Google Shape;226;p8"/>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27" name="Google Shape;227;p8"/>
          <p:cNvSpPr txBox="1">
            <a:spLocks noGrp="1"/>
          </p:cNvSpPr>
          <p:nvPr>
            <p:ph type="body" idx="1"/>
          </p:nvPr>
        </p:nvSpPr>
        <p:spPr>
          <a:xfrm>
            <a:off x="6464146" y="2281850"/>
            <a:ext cx="49611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8" name="Google Shape;228;p8"/>
          <p:cNvSpPr txBox="1">
            <a:spLocks noGrp="1"/>
          </p:cNvSpPr>
          <p:nvPr>
            <p:ph type="body" idx="2"/>
          </p:nvPr>
        </p:nvSpPr>
        <p:spPr>
          <a:xfrm>
            <a:off x="873350" y="2293600"/>
            <a:ext cx="49608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9" name="Google Shape;229;p8"/>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82902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30"/>
        <p:cNvGrpSpPr/>
        <p:nvPr/>
      </p:nvGrpSpPr>
      <p:grpSpPr>
        <a:xfrm>
          <a:off x="0" y="0"/>
          <a:ext cx="0" cy="0"/>
          <a:chOff x="0" y="0"/>
          <a:chExt cx="0" cy="0"/>
        </a:xfrm>
      </p:grpSpPr>
      <p:sp>
        <p:nvSpPr>
          <p:cNvPr id="231" name="Google Shape;231;p9"/>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32" name="Google Shape;232;p9"/>
          <p:cNvGrpSpPr/>
          <p:nvPr/>
        </p:nvGrpSpPr>
        <p:grpSpPr>
          <a:xfrm>
            <a:off x="10644127" y="581247"/>
            <a:ext cx="1127343" cy="1722801"/>
            <a:chOff x="8947095" y="-14175"/>
            <a:chExt cx="1581348" cy="2416610"/>
          </a:xfrm>
        </p:grpSpPr>
        <p:sp>
          <p:nvSpPr>
            <p:cNvPr id="233" name="Google Shape;233;p9"/>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 name="Google Shape;234;p9"/>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5" name="Google Shape;235;p9"/>
          <p:cNvGrpSpPr/>
          <p:nvPr/>
        </p:nvGrpSpPr>
        <p:grpSpPr>
          <a:xfrm>
            <a:off x="9627704" y="697699"/>
            <a:ext cx="1420388" cy="1852219"/>
            <a:chOff x="7710256" y="-546838"/>
            <a:chExt cx="1992408" cy="2598147"/>
          </a:xfrm>
        </p:grpSpPr>
        <p:sp>
          <p:nvSpPr>
            <p:cNvPr id="236" name="Google Shape;236;p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7" name="Google Shape;237;p9"/>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38" name="Google Shape;238;p9"/>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9" name="Google Shape;239;p9"/>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0" name="Google Shape;240;p9"/>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1" name="Google Shape;241;p9"/>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2" name="Google Shape;242;p9"/>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3" name="Google Shape;243;p9"/>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9"/>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5" name="Google Shape;245;p9"/>
          <p:cNvGrpSpPr/>
          <p:nvPr/>
        </p:nvGrpSpPr>
        <p:grpSpPr>
          <a:xfrm>
            <a:off x="704822" y="5051"/>
            <a:ext cx="1937102" cy="2385653"/>
            <a:chOff x="1994958" y="0"/>
            <a:chExt cx="2717214" cy="3346406"/>
          </a:xfrm>
        </p:grpSpPr>
        <p:sp>
          <p:nvSpPr>
            <p:cNvPr id="246" name="Google Shape;246;p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48" name="Google Shape;248;p9"/>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 name="Google Shape;249;p9"/>
          <p:cNvGrpSpPr/>
          <p:nvPr/>
        </p:nvGrpSpPr>
        <p:grpSpPr>
          <a:xfrm>
            <a:off x="2097395" y="-7105"/>
            <a:ext cx="1059744" cy="1102553"/>
            <a:chOff x="3769376" y="509929"/>
            <a:chExt cx="1486525" cy="1546575"/>
          </a:xfrm>
        </p:grpSpPr>
        <p:sp>
          <p:nvSpPr>
            <p:cNvPr id="250" name="Google Shape;250;p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9"/>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52" name="Google Shape;252;p9"/>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9"/>
          <p:cNvSpPr txBox="1">
            <a:spLocks noGrp="1"/>
          </p:cNvSpPr>
          <p:nvPr>
            <p:ph type="title"/>
          </p:nvPr>
        </p:nvSpPr>
        <p:spPr>
          <a:xfrm>
            <a:off x="2812672" y="1242225"/>
            <a:ext cx="66132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54" name="Google Shape;254;p9"/>
          <p:cNvSpPr txBox="1">
            <a:spLocks noGrp="1"/>
          </p:cNvSpPr>
          <p:nvPr>
            <p:ph type="body" idx="1"/>
          </p:nvPr>
        </p:nvSpPr>
        <p:spPr>
          <a:xfrm>
            <a:off x="2812672" y="2342600"/>
            <a:ext cx="6613200" cy="3436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55" name="Google Shape;255;p9"/>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895780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558100" y="1281450"/>
            <a:ext cx="9309000" cy="37530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258" name="Google Shape;258;p10"/>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2200"/>
              <a:buNone/>
              <a:defRPr/>
            </a:lvl1pPr>
            <a:lvl2pPr lvl="1" algn="r" rtl="0">
              <a:lnSpc>
                <a:spcPct val="100000"/>
              </a:lnSpc>
              <a:spcBef>
                <a:spcPts val="0"/>
              </a:spcBef>
              <a:spcAft>
                <a:spcPts val="0"/>
              </a:spcAft>
              <a:buSzPts val="2200"/>
              <a:buNone/>
              <a:defRPr/>
            </a:lvl2pPr>
            <a:lvl3pPr lvl="2" algn="r" rtl="0">
              <a:lnSpc>
                <a:spcPct val="100000"/>
              </a:lnSpc>
              <a:spcBef>
                <a:spcPts val="0"/>
              </a:spcBef>
              <a:spcAft>
                <a:spcPts val="0"/>
              </a:spcAft>
              <a:buSzPts val="2200"/>
              <a:buNone/>
              <a:defRPr/>
            </a:lvl3pPr>
            <a:lvl4pPr lvl="3" algn="r" rtl="0">
              <a:lnSpc>
                <a:spcPct val="100000"/>
              </a:lnSpc>
              <a:spcBef>
                <a:spcPts val="0"/>
              </a:spcBef>
              <a:spcAft>
                <a:spcPts val="0"/>
              </a:spcAft>
              <a:buSzPts val="2200"/>
              <a:buNone/>
              <a:defRPr/>
            </a:lvl4pPr>
            <a:lvl5pPr lvl="4" algn="r" rtl="0">
              <a:lnSpc>
                <a:spcPct val="100000"/>
              </a:lnSpc>
              <a:spcBef>
                <a:spcPts val="0"/>
              </a:spcBef>
              <a:spcAft>
                <a:spcPts val="0"/>
              </a:spcAft>
              <a:buSzPts val="2200"/>
              <a:buNone/>
              <a:defRPr/>
            </a:lvl5pPr>
            <a:lvl6pPr lvl="5" algn="r" rtl="0">
              <a:lnSpc>
                <a:spcPct val="100000"/>
              </a:lnSpc>
              <a:spcBef>
                <a:spcPts val="0"/>
              </a:spcBef>
              <a:spcAft>
                <a:spcPts val="0"/>
              </a:spcAft>
              <a:buSzPts val="2200"/>
              <a:buNone/>
              <a:defRPr/>
            </a:lvl6pPr>
            <a:lvl7pPr lvl="6" algn="r" rtl="0">
              <a:lnSpc>
                <a:spcPct val="100000"/>
              </a:lnSpc>
              <a:spcBef>
                <a:spcPts val="0"/>
              </a:spcBef>
              <a:spcAft>
                <a:spcPts val="0"/>
              </a:spcAft>
              <a:buSzPts val="2200"/>
              <a:buNone/>
              <a:defRPr/>
            </a:lvl7pPr>
            <a:lvl8pPr lvl="7" algn="r" rtl="0">
              <a:lnSpc>
                <a:spcPct val="100000"/>
              </a:lnSpc>
              <a:spcBef>
                <a:spcPts val="0"/>
              </a:spcBef>
              <a:spcAft>
                <a:spcPts val="0"/>
              </a:spcAft>
              <a:buSzPts val="2200"/>
              <a:buNone/>
              <a:defRPr/>
            </a:lvl8pPr>
            <a:lvl9pPr lvl="8" algn="r" rtl="0">
              <a:lnSpc>
                <a:spcPct val="100000"/>
              </a:lnSpc>
              <a:spcBef>
                <a:spcPts val="0"/>
              </a:spcBef>
              <a:spcAft>
                <a:spcPts val="0"/>
              </a:spcAft>
              <a:buSzPts val="2200"/>
              <a:buNone/>
              <a:defRPr/>
            </a:lvl9pPr>
          </a:lstStyle>
          <a:p>
            <a:endParaRPr/>
          </a:p>
        </p:txBody>
      </p:sp>
      <p:sp>
        <p:nvSpPr>
          <p:cNvPr id="259" name="Google Shape;259;p10"/>
          <p:cNvSpPr/>
          <p:nvPr/>
        </p:nvSpPr>
        <p:spPr>
          <a:xfrm flipH="1">
            <a:off x="18168"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60" name="Google Shape;260;p10"/>
          <p:cNvGrpSpPr/>
          <p:nvPr/>
        </p:nvGrpSpPr>
        <p:grpSpPr>
          <a:xfrm flipH="1">
            <a:off x="10295504" y="2366299"/>
            <a:ext cx="1289122" cy="3408943"/>
            <a:chOff x="1548342" y="7287154"/>
            <a:chExt cx="1544414" cy="4084034"/>
          </a:xfrm>
        </p:grpSpPr>
        <p:sp>
          <p:nvSpPr>
            <p:cNvPr id="261" name="Google Shape;261;p10"/>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10"/>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263;p10"/>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p10"/>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Google Shape;265;p10"/>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266;p10"/>
          <p:cNvSpPr/>
          <p:nvPr/>
        </p:nvSpPr>
        <p:spPr>
          <a:xfrm flipH="1">
            <a:off x="9230857"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267;p10"/>
          <p:cNvSpPr/>
          <p:nvPr/>
        </p:nvSpPr>
        <p:spPr>
          <a:xfrm flipH="1">
            <a:off x="11635567"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268;p10"/>
          <p:cNvSpPr/>
          <p:nvPr/>
        </p:nvSpPr>
        <p:spPr>
          <a:xfrm flipH="1">
            <a:off x="10332547"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269;p10"/>
          <p:cNvSpPr/>
          <p:nvPr/>
        </p:nvSpPr>
        <p:spPr>
          <a:xfrm flipH="1">
            <a:off x="9643605"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10"/>
          <p:cNvSpPr/>
          <p:nvPr/>
        </p:nvSpPr>
        <p:spPr>
          <a:xfrm flipH="1">
            <a:off x="11847402"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10"/>
          <p:cNvSpPr/>
          <p:nvPr/>
        </p:nvSpPr>
        <p:spPr>
          <a:xfrm flipH="1">
            <a:off x="11349532"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10"/>
          <p:cNvSpPr/>
          <p:nvPr/>
        </p:nvSpPr>
        <p:spPr>
          <a:xfrm flipH="1">
            <a:off x="9697325" y="58708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10"/>
          <p:cNvSpPr/>
          <p:nvPr/>
        </p:nvSpPr>
        <p:spPr>
          <a:xfrm flipH="1">
            <a:off x="10226630"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10"/>
          <p:cNvSpPr/>
          <p:nvPr/>
        </p:nvSpPr>
        <p:spPr>
          <a:xfrm flipH="1">
            <a:off x="9230981"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10"/>
          <p:cNvSpPr/>
          <p:nvPr/>
        </p:nvSpPr>
        <p:spPr>
          <a:xfrm flipH="1">
            <a:off x="10226630" y="59731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10"/>
          <p:cNvSpPr/>
          <p:nvPr/>
        </p:nvSpPr>
        <p:spPr>
          <a:xfrm flipH="1">
            <a:off x="10226629" y="60825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77" name="Google Shape;277;p10"/>
          <p:cNvGrpSpPr/>
          <p:nvPr/>
        </p:nvGrpSpPr>
        <p:grpSpPr>
          <a:xfrm flipH="1">
            <a:off x="10479113" y="1423433"/>
            <a:ext cx="923479" cy="1057315"/>
            <a:chOff x="2964730" y="400635"/>
            <a:chExt cx="2628000" cy="3008864"/>
          </a:xfrm>
        </p:grpSpPr>
        <p:sp>
          <p:nvSpPr>
            <p:cNvPr id="278" name="Google Shape;278;p10"/>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9" name="Google Shape;279;p10"/>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0" name="Google Shape;280;p10"/>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81" name="Google Shape;281;p10"/>
          <p:cNvSpPr/>
          <p:nvPr/>
        </p:nvSpPr>
        <p:spPr>
          <a:xfrm flipH="1">
            <a:off x="1079161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p10"/>
          <p:cNvSpPr/>
          <p:nvPr/>
        </p:nvSpPr>
        <p:spPr>
          <a:xfrm flipH="1">
            <a:off x="10810293"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p10"/>
          <p:cNvSpPr/>
          <p:nvPr/>
        </p:nvSpPr>
        <p:spPr>
          <a:xfrm rot="5400000" flipH="1">
            <a:off x="10820951"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84" name="Google Shape;284;p10"/>
          <p:cNvGrpSpPr/>
          <p:nvPr/>
        </p:nvGrpSpPr>
        <p:grpSpPr>
          <a:xfrm flipH="1">
            <a:off x="10792087" y="1941921"/>
            <a:ext cx="297280" cy="397570"/>
            <a:chOff x="1117077" y="1941921"/>
            <a:chExt cx="297280" cy="397570"/>
          </a:xfrm>
        </p:grpSpPr>
        <p:sp>
          <p:nvSpPr>
            <p:cNvPr id="285" name="Google Shape;285;p10"/>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Google Shape;286;p10"/>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87" name="Google Shape;287;p10"/>
          <p:cNvSpPr/>
          <p:nvPr/>
        </p:nvSpPr>
        <p:spPr>
          <a:xfrm>
            <a:off x="18168"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 name="Google Shape;288;p10"/>
          <p:cNvSpPr/>
          <p:nvPr/>
        </p:nvSpPr>
        <p:spPr>
          <a:xfrm flipH="1">
            <a:off x="18168"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10"/>
          <p:cNvSpPr/>
          <p:nvPr/>
        </p:nvSpPr>
        <p:spPr>
          <a:xfrm flipH="1">
            <a:off x="0"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 name="Google Shape;290;p10"/>
          <p:cNvSpPr txBox="1"/>
          <p:nvPr/>
        </p:nvSpPr>
        <p:spPr>
          <a:xfrm rot="5400000">
            <a:off x="-679350" y="48269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909963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291"/>
        <p:cNvGrpSpPr/>
        <p:nvPr/>
      </p:nvGrpSpPr>
      <p:grpSpPr>
        <a:xfrm>
          <a:off x="0" y="0"/>
          <a:ext cx="0" cy="0"/>
          <a:chOff x="0" y="0"/>
          <a:chExt cx="0" cy="0"/>
        </a:xfrm>
      </p:grpSpPr>
      <p:sp>
        <p:nvSpPr>
          <p:cNvPr id="292" name="Google Shape;292;p11"/>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11"/>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94" name="Google Shape;294;p11"/>
          <p:cNvGrpSpPr/>
          <p:nvPr/>
        </p:nvGrpSpPr>
        <p:grpSpPr>
          <a:xfrm flipH="1">
            <a:off x="9963593" y="3494604"/>
            <a:ext cx="765868" cy="2585410"/>
            <a:chOff x="-2252338" y="1416345"/>
            <a:chExt cx="1289122" cy="4351809"/>
          </a:xfrm>
        </p:grpSpPr>
        <p:grpSp>
          <p:nvGrpSpPr>
            <p:cNvPr id="295" name="Google Shape;295;p11"/>
            <p:cNvGrpSpPr/>
            <p:nvPr/>
          </p:nvGrpSpPr>
          <p:grpSpPr>
            <a:xfrm>
              <a:off x="-2252338" y="2359211"/>
              <a:ext cx="1289122" cy="3408943"/>
              <a:chOff x="1548342" y="7287154"/>
              <a:chExt cx="1544414" cy="4084034"/>
            </a:xfrm>
          </p:grpSpPr>
          <p:sp>
            <p:nvSpPr>
              <p:cNvPr id="296" name="Google Shape;296;p1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7" name="Google Shape;297;p1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1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p1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00;p1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01" name="Google Shape;301;p11"/>
            <p:cNvGrpSpPr/>
            <p:nvPr/>
          </p:nvGrpSpPr>
          <p:grpSpPr>
            <a:xfrm>
              <a:off x="-2070304" y="1416345"/>
              <a:ext cx="923479" cy="1057315"/>
              <a:chOff x="2964730" y="400635"/>
              <a:chExt cx="2628000" cy="3008864"/>
            </a:xfrm>
          </p:grpSpPr>
          <p:sp>
            <p:nvSpPr>
              <p:cNvPr id="302" name="Google Shape;302;p1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1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4" name="Google Shape;304;p1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05" name="Google Shape;305;p1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6" name="Google Shape;306;p1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7" name="Google Shape;307;p1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8" name="Google Shape;308;p11"/>
            <p:cNvGrpSpPr/>
            <p:nvPr/>
          </p:nvGrpSpPr>
          <p:grpSpPr>
            <a:xfrm>
              <a:off x="-1757078" y="1934833"/>
              <a:ext cx="297280" cy="397570"/>
              <a:chOff x="1117077" y="1941921"/>
              <a:chExt cx="297280" cy="397570"/>
            </a:xfrm>
          </p:grpSpPr>
          <p:sp>
            <p:nvSpPr>
              <p:cNvPr id="309" name="Google Shape;309;p1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0" name="Google Shape;310;p1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311" name="Google Shape;311;p11"/>
          <p:cNvGrpSpPr/>
          <p:nvPr/>
        </p:nvGrpSpPr>
        <p:grpSpPr>
          <a:xfrm>
            <a:off x="10403124" y="793898"/>
            <a:ext cx="1127343" cy="1722801"/>
            <a:chOff x="8947095" y="-14175"/>
            <a:chExt cx="1581348" cy="2416610"/>
          </a:xfrm>
        </p:grpSpPr>
        <p:sp>
          <p:nvSpPr>
            <p:cNvPr id="312" name="Google Shape;312;p1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Google Shape;313;p1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14" name="Google Shape;314;p11"/>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11"/>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16" name="Google Shape;316;p11"/>
          <p:cNvGrpSpPr/>
          <p:nvPr/>
        </p:nvGrpSpPr>
        <p:grpSpPr>
          <a:xfrm flipH="1">
            <a:off x="9040974" y="5628210"/>
            <a:ext cx="3150966" cy="775494"/>
            <a:chOff x="4052887" y="2924175"/>
            <a:chExt cx="4088447" cy="1006220"/>
          </a:xfrm>
        </p:grpSpPr>
        <p:sp>
          <p:nvSpPr>
            <p:cNvPr id="317" name="Google Shape;317;p1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1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19;p1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0;p1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1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2;p1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3" name="Google Shape;323;p1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p1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1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1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1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1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1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30" name="Google Shape;330;p11"/>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1" name="Google Shape;331;p11"/>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2" name="Google Shape;332;p11"/>
          <p:cNvSpPr txBox="1">
            <a:spLocks noGrp="1"/>
          </p:cNvSpPr>
          <p:nvPr>
            <p:ph type="title"/>
          </p:nvPr>
        </p:nvSpPr>
        <p:spPr>
          <a:xfrm>
            <a:off x="548200" y="544275"/>
            <a:ext cx="90444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333" name="Google Shape;333;p11"/>
          <p:cNvSpPr txBox="1">
            <a:spLocks noGrp="1"/>
          </p:cNvSpPr>
          <p:nvPr>
            <p:ph type="body" idx="1"/>
          </p:nvPr>
        </p:nvSpPr>
        <p:spPr>
          <a:xfrm>
            <a:off x="548200" y="4813250"/>
            <a:ext cx="9044400" cy="15651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334" name="Google Shape;334;p11"/>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27944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35"/>
        <p:cNvGrpSpPr/>
        <p:nvPr/>
      </p:nvGrpSpPr>
      <p:grpSpPr>
        <a:xfrm>
          <a:off x="0" y="0"/>
          <a:ext cx="0" cy="0"/>
          <a:chOff x="0" y="0"/>
          <a:chExt cx="0" cy="0"/>
        </a:xfrm>
      </p:grpSpPr>
      <p:sp>
        <p:nvSpPr>
          <p:cNvPr id="336" name="Google Shape;336;p12"/>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7" name="Google Shape;337;p12"/>
          <p:cNvGrpSpPr/>
          <p:nvPr/>
        </p:nvGrpSpPr>
        <p:grpSpPr>
          <a:xfrm>
            <a:off x="1093274" y="3111832"/>
            <a:ext cx="765868" cy="2585410"/>
            <a:chOff x="-2252338" y="1416345"/>
            <a:chExt cx="1289122" cy="4351809"/>
          </a:xfrm>
        </p:grpSpPr>
        <p:grpSp>
          <p:nvGrpSpPr>
            <p:cNvPr id="338" name="Google Shape;338;p12"/>
            <p:cNvGrpSpPr/>
            <p:nvPr/>
          </p:nvGrpSpPr>
          <p:grpSpPr>
            <a:xfrm>
              <a:off x="-2252338" y="2359211"/>
              <a:ext cx="1289122" cy="3408943"/>
              <a:chOff x="1548342" y="7287154"/>
              <a:chExt cx="1544414" cy="4084034"/>
            </a:xfrm>
          </p:grpSpPr>
          <p:sp>
            <p:nvSpPr>
              <p:cNvPr id="339" name="Google Shape;339;p1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0" name="Google Shape;340;p1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1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44" name="Google Shape;344;p12"/>
            <p:cNvGrpSpPr/>
            <p:nvPr/>
          </p:nvGrpSpPr>
          <p:grpSpPr>
            <a:xfrm>
              <a:off x="-2070304" y="1416345"/>
              <a:ext cx="923479" cy="1057315"/>
              <a:chOff x="2964730" y="400635"/>
              <a:chExt cx="2628000" cy="3008864"/>
            </a:xfrm>
          </p:grpSpPr>
          <p:sp>
            <p:nvSpPr>
              <p:cNvPr id="345" name="Google Shape;345;p1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6" name="Google Shape;346;p1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7" name="Google Shape;347;p1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8" name="Google Shape;348;p12"/>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9" name="Google Shape;349;p12"/>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0" name="Google Shape;350;p12"/>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51" name="Google Shape;351;p12"/>
            <p:cNvGrpSpPr/>
            <p:nvPr/>
          </p:nvGrpSpPr>
          <p:grpSpPr>
            <a:xfrm>
              <a:off x="-1757078" y="1934833"/>
              <a:ext cx="297280" cy="397570"/>
              <a:chOff x="1117077" y="1941921"/>
              <a:chExt cx="297280" cy="397570"/>
            </a:xfrm>
          </p:grpSpPr>
          <p:sp>
            <p:nvSpPr>
              <p:cNvPr id="352" name="Google Shape;352;p1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3" name="Google Shape;353;p1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354" name="Google Shape;354;p12"/>
          <p:cNvGrpSpPr/>
          <p:nvPr/>
        </p:nvGrpSpPr>
        <p:grpSpPr>
          <a:xfrm>
            <a:off x="10644127" y="581247"/>
            <a:ext cx="1127343" cy="1722801"/>
            <a:chOff x="8947095" y="-14175"/>
            <a:chExt cx="1581348" cy="2416610"/>
          </a:xfrm>
        </p:grpSpPr>
        <p:sp>
          <p:nvSpPr>
            <p:cNvPr id="355" name="Google Shape;355;p12"/>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6" name="Google Shape;356;p1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57" name="Google Shape;357;p12"/>
          <p:cNvGrpSpPr/>
          <p:nvPr/>
        </p:nvGrpSpPr>
        <p:grpSpPr>
          <a:xfrm>
            <a:off x="9627704" y="697699"/>
            <a:ext cx="1420388" cy="1852219"/>
            <a:chOff x="7710256" y="-546838"/>
            <a:chExt cx="1992408" cy="2598147"/>
          </a:xfrm>
        </p:grpSpPr>
        <p:sp>
          <p:nvSpPr>
            <p:cNvPr id="358" name="Google Shape;358;p12"/>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9" name="Google Shape;359;p12"/>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60" name="Google Shape;360;p1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1" name="Google Shape;361;p12"/>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12"/>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63" name="Google Shape;363;p12"/>
          <p:cNvGrpSpPr/>
          <p:nvPr/>
        </p:nvGrpSpPr>
        <p:grpSpPr>
          <a:xfrm>
            <a:off x="-326006" y="5692005"/>
            <a:ext cx="3150966" cy="775494"/>
            <a:chOff x="4052887" y="2924175"/>
            <a:chExt cx="4088447" cy="1006220"/>
          </a:xfrm>
        </p:grpSpPr>
        <p:sp>
          <p:nvSpPr>
            <p:cNvPr id="364" name="Google Shape;364;p12"/>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12"/>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66;p12"/>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7" name="Google Shape;367;p12"/>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368;p12"/>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9" name="Google Shape;369;p12"/>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12"/>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p12"/>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12"/>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12"/>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74;p12"/>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12"/>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12"/>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77" name="Google Shape;377;p1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8" name="Google Shape;378;p1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9" name="Google Shape;379;p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0" name="Google Shape;380;p12"/>
          <p:cNvSpPr txBox="1">
            <a:spLocks noGrp="1"/>
          </p:cNvSpPr>
          <p:nvPr>
            <p:ph type="body" idx="1"/>
          </p:nvPr>
        </p:nvSpPr>
        <p:spPr>
          <a:xfrm>
            <a:off x="2359475" y="2167925"/>
            <a:ext cx="67605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1" name="Google Shape;381;p12"/>
          <p:cNvSpPr txBox="1">
            <a:spLocks noGrp="1"/>
          </p:cNvSpPr>
          <p:nvPr>
            <p:ph type="body" idx="2"/>
          </p:nvPr>
        </p:nvSpPr>
        <p:spPr>
          <a:xfrm>
            <a:off x="2359475" y="3761388"/>
            <a:ext cx="67605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2" name="Google Shape;382;p12"/>
          <p:cNvSpPr txBox="1">
            <a:spLocks noGrp="1"/>
          </p:cNvSpPr>
          <p:nvPr>
            <p:ph type="body" idx="3"/>
          </p:nvPr>
        </p:nvSpPr>
        <p:spPr>
          <a:xfrm>
            <a:off x="2359475" y="5353050"/>
            <a:ext cx="67614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3" name="Google Shape;383;p12"/>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11480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384"/>
        <p:cNvGrpSpPr/>
        <p:nvPr/>
      </p:nvGrpSpPr>
      <p:grpSpPr>
        <a:xfrm>
          <a:off x="0" y="0"/>
          <a:ext cx="0" cy="0"/>
          <a:chOff x="0" y="0"/>
          <a:chExt cx="0" cy="0"/>
        </a:xfrm>
      </p:grpSpPr>
      <p:sp>
        <p:nvSpPr>
          <p:cNvPr id="385" name="Google Shape;385;p13"/>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6" name="Google Shape;386;p13"/>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7" name="Google Shape;387;p13"/>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8" name="Google Shape;388;p13"/>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9" name="Google Shape;389;p13"/>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0" name="Google Shape;390;p13"/>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1" name="Google Shape;391;p13"/>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2" name="Google Shape;392;p13"/>
          <p:cNvSpPr/>
          <p:nvPr/>
        </p:nvSpPr>
        <p:spPr>
          <a:xfrm flipH="1">
            <a:off x="2348993"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3" name="Google Shape;393;p13"/>
          <p:cNvSpPr/>
          <p:nvPr/>
        </p:nvSpPr>
        <p:spPr>
          <a:xfrm flipH="1">
            <a:off x="10363625"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4" name="Google Shape;394;p13"/>
          <p:cNvSpPr/>
          <p:nvPr/>
        </p:nvSpPr>
        <p:spPr>
          <a:xfrm flipH="1">
            <a:off x="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13"/>
          <p:cNvSpPr/>
          <p:nvPr/>
        </p:nvSpPr>
        <p:spPr>
          <a:xfrm rot="806917" flipH="1">
            <a:off x="8781622"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6" name="Google Shape;396;p13"/>
          <p:cNvSpPr/>
          <p:nvPr/>
        </p:nvSpPr>
        <p:spPr>
          <a:xfrm rot="-1106097" flipH="1">
            <a:off x="8296159"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97" name="Google Shape;397;p13"/>
          <p:cNvGrpSpPr/>
          <p:nvPr/>
        </p:nvGrpSpPr>
        <p:grpSpPr>
          <a:xfrm flipH="1">
            <a:off x="10106594" y="5051"/>
            <a:ext cx="1937102" cy="2385653"/>
            <a:chOff x="1994958" y="0"/>
            <a:chExt cx="2717214" cy="3346406"/>
          </a:xfrm>
        </p:grpSpPr>
        <p:sp>
          <p:nvSpPr>
            <p:cNvPr id="398" name="Google Shape;398;p13"/>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13"/>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00" name="Google Shape;400;p13"/>
          <p:cNvSpPr/>
          <p:nvPr/>
        </p:nvSpPr>
        <p:spPr>
          <a:xfrm rot="-898003">
            <a:off x="9657787"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1" name="Google Shape;401;p13"/>
          <p:cNvGrpSpPr/>
          <p:nvPr/>
        </p:nvGrpSpPr>
        <p:grpSpPr>
          <a:xfrm flipH="1">
            <a:off x="9057979" y="-7105"/>
            <a:ext cx="1059744" cy="1102553"/>
            <a:chOff x="3769376" y="509929"/>
            <a:chExt cx="1486525" cy="1546575"/>
          </a:xfrm>
        </p:grpSpPr>
        <p:sp>
          <p:nvSpPr>
            <p:cNvPr id="402" name="Google Shape;402;p13"/>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13"/>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04" name="Google Shape;404;p13"/>
          <p:cNvSpPr/>
          <p:nvPr/>
        </p:nvSpPr>
        <p:spPr>
          <a:xfrm rot="2648694" flipH="1">
            <a:off x="2781180"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5" name="Google Shape;405;p13"/>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756571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0 Text and Image">
  <p:cSld name="010 Text and Image">
    <p:spTree>
      <p:nvGrpSpPr>
        <p:cNvPr id="1" name="Shape 406"/>
        <p:cNvGrpSpPr/>
        <p:nvPr/>
      </p:nvGrpSpPr>
      <p:grpSpPr>
        <a:xfrm>
          <a:off x="0" y="0"/>
          <a:ext cx="0" cy="0"/>
          <a:chOff x="0" y="0"/>
          <a:chExt cx="0" cy="0"/>
        </a:xfrm>
      </p:grpSpPr>
      <p:sp>
        <p:nvSpPr>
          <p:cNvPr id="407" name="Google Shape;407;p14"/>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08" name="Google Shape;408;p14"/>
          <p:cNvGrpSpPr/>
          <p:nvPr/>
        </p:nvGrpSpPr>
        <p:grpSpPr>
          <a:xfrm>
            <a:off x="0" y="3573403"/>
            <a:ext cx="1812017" cy="3076032"/>
            <a:chOff x="0" y="1423433"/>
            <a:chExt cx="2979311" cy="5057600"/>
          </a:xfrm>
        </p:grpSpPr>
        <p:grpSp>
          <p:nvGrpSpPr>
            <p:cNvPr id="409" name="Google Shape;409;p14"/>
            <p:cNvGrpSpPr/>
            <p:nvPr/>
          </p:nvGrpSpPr>
          <p:grpSpPr>
            <a:xfrm>
              <a:off x="625541" y="2366299"/>
              <a:ext cx="1289122" cy="3408943"/>
              <a:chOff x="1548342" y="7287154"/>
              <a:chExt cx="1544414" cy="4084034"/>
            </a:xfrm>
          </p:grpSpPr>
          <p:sp>
            <p:nvSpPr>
              <p:cNvPr id="410" name="Google Shape;410;p14"/>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4"/>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2" name="Google Shape;412;p14"/>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3" name="Google Shape;413;p14"/>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4" name="Google Shape;414;p14"/>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15" name="Google Shape;415;p14"/>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6" name="Google Shape;416;p14"/>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417;p14"/>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8" name="Google Shape;418;p14"/>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419;p14"/>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14"/>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14"/>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14"/>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3" name="Google Shape;423;p14"/>
            <p:cNvGrpSpPr/>
            <p:nvPr/>
          </p:nvGrpSpPr>
          <p:grpSpPr>
            <a:xfrm>
              <a:off x="807575" y="1423433"/>
              <a:ext cx="923479" cy="1057315"/>
              <a:chOff x="2964730" y="400635"/>
              <a:chExt cx="2628000" cy="3008864"/>
            </a:xfrm>
          </p:grpSpPr>
          <p:sp>
            <p:nvSpPr>
              <p:cNvPr id="424" name="Google Shape;424;p14"/>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5" name="Google Shape;425;p14"/>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6" name="Google Shape;426;p14"/>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27" name="Google Shape;427;p14"/>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8" name="Google Shape;428;p14"/>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9" name="Google Shape;429;p14"/>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30" name="Google Shape;430;p14"/>
            <p:cNvGrpSpPr/>
            <p:nvPr/>
          </p:nvGrpSpPr>
          <p:grpSpPr>
            <a:xfrm>
              <a:off x="1120801" y="1941921"/>
              <a:ext cx="297280" cy="397570"/>
              <a:chOff x="1117077" y="1941921"/>
              <a:chExt cx="297280" cy="397570"/>
            </a:xfrm>
          </p:grpSpPr>
          <p:sp>
            <p:nvSpPr>
              <p:cNvPr id="431" name="Google Shape;431;p14"/>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2" name="Google Shape;432;p14"/>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33" name="Google Shape;433;p14"/>
          <p:cNvSpPr/>
          <p:nvPr/>
        </p:nvSpPr>
        <p:spPr>
          <a:xfrm flipH="1">
            <a:off x="1133333" y="0"/>
            <a:ext cx="4094341" cy="1096269"/>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4" name="Google Shape;434;p14"/>
          <p:cNvSpPr/>
          <p:nvPr/>
        </p:nvSpPr>
        <p:spPr>
          <a:xfrm rot="-909244">
            <a:off x="1109458" y="922211"/>
            <a:ext cx="792057" cy="92440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35" name="Google Shape;435;p14"/>
          <p:cNvGrpSpPr/>
          <p:nvPr/>
        </p:nvGrpSpPr>
        <p:grpSpPr>
          <a:xfrm flipH="1">
            <a:off x="373503" y="757173"/>
            <a:ext cx="806013" cy="1231746"/>
            <a:chOff x="8947095" y="-14175"/>
            <a:chExt cx="1581348" cy="2416610"/>
          </a:xfrm>
        </p:grpSpPr>
        <p:sp>
          <p:nvSpPr>
            <p:cNvPr id="436" name="Google Shape;436;p14"/>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7" name="Google Shape;437;p14"/>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38" name="Google Shape;438;p14"/>
          <p:cNvSpPr/>
          <p:nvPr/>
        </p:nvSpPr>
        <p:spPr>
          <a:xfrm flipH="1">
            <a:off x="1399" y="1"/>
            <a:ext cx="2218608" cy="1098639"/>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9" name="Google Shape;439;p14"/>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 name="Google Shape;440;p14"/>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Google Shape;441;p14"/>
          <p:cNvSpPr txBox="1">
            <a:spLocks noGrp="1"/>
          </p:cNvSpPr>
          <p:nvPr>
            <p:ph type="title"/>
          </p:nvPr>
        </p:nvSpPr>
        <p:spPr>
          <a:xfrm>
            <a:off x="1544100" y="3045050"/>
            <a:ext cx="54672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442" name="Google Shape;442;p14"/>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91455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43"/>
        <p:cNvGrpSpPr/>
        <p:nvPr/>
      </p:nvGrpSpPr>
      <p:grpSpPr>
        <a:xfrm>
          <a:off x="0" y="0"/>
          <a:ext cx="0" cy="0"/>
          <a:chOff x="0" y="0"/>
          <a:chExt cx="0" cy="0"/>
        </a:xfrm>
      </p:grpSpPr>
      <p:grpSp>
        <p:nvGrpSpPr>
          <p:cNvPr id="444" name="Google Shape;444;p15"/>
          <p:cNvGrpSpPr/>
          <p:nvPr/>
        </p:nvGrpSpPr>
        <p:grpSpPr>
          <a:xfrm>
            <a:off x="630570" y="-30905"/>
            <a:ext cx="1059744" cy="1102553"/>
            <a:chOff x="3769376" y="509929"/>
            <a:chExt cx="1486525" cy="1546575"/>
          </a:xfrm>
        </p:grpSpPr>
        <p:sp>
          <p:nvSpPr>
            <p:cNvPr id="445" name="Google Shape;445;p1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6" name="Google Shape;446;p1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47" name="Google Shape;447;p15"/>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grpSp>
        <p:nvGrpSpPr>
          <p:cNvPr id="448" name="Google Shape;448;p15"/>
          <p:cNvGrpSpPr/>
          <p:nvPr/>
        </p:nvGrpSpPr>
        <p:grpSpPr>
          <a:xfrm>
            <a:off x="10644127" y="5"/>
            <a:ext cx="1127343" cy="1194443"/>
            <a:chOff x="8947095" y="726964"/>
            <a:chExt cx="1581348" cy="1675471"/>
          </a:xfrm>
        </p:grpSpPr>
        <p:sp>
          <p:nvSpPr>
            <p:cNvPr id="449" name="Google Shape;449;p1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0" name="Google Shape;450;p15"/>
            <p:cNvSpPr/>
            <p:nvPr/>
          </p:nvSpPr>
          <p:spPr>
            <a:xfrm>
              <a:off x="9654661" y="726964"/>
              <a:ext cx="169254" cy="917110"/>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51" name="Google Shape;451;p15"/>
          <p:cNvGrpSpPr/>
          <p:nvPr/>
        </p:nvGrpSpPr>
        <p:grpSpPr>
          <a:xfrm>
            <a:off x="9627704" y="-30901"/>
            <a:ext cx="1420388" cy="1852219"/>
            <a:chOff x="7710256" y="-546838"/>
            <a:chExt cx="1992408" cy="2598147"/>
          </a:xfrm>
        </p:grpSpPr>
        <p:sp>
          <p:nvSpPr>
            <p:cNvPr id="452" name="Google Shape;452;p1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3" name="Google Shape;453;p1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54" name="Google Shape;454;p15"/>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5" name="Google Shape;455;p15"/>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6" name="Google Shape;456;p15"/>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7" name="Google Shape;457;p15"/>
          <p:cNvGrpSpPr/>
          <p:nvPr/>
        </p:nvGrpSpPr>
        <p:grpSpPr>
          <a:xfrm>
            <a:off x="-3" y="-18749"/>
            <a:ext cx="1937102" cy="2385653"/>
            <a:chOff x="1994958" y="0"/>
            <a:chExt cx="2717214" cy="3346406"/>
          </a:xfrm>
        </p:grpSpPr>
        <p:sp>
          <p:nvSpPr>
            <p:cNvPr id="458" name="Google Shape;458;p1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9" name="Google Shape;459;p1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0" name="Google Shape;460;p15"/>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886608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461"/>
        <p:cNvGrpSpPr/>
        <p:nvPr/>
      </p:nvGrpSpPr>
      <p:grpSpPr>
        <a:xfrm>
          <a:off x="0" y="0"/>
          <a:ext cx="0" cy="0"/>
          <a:chOff x="0" y="0"/>
          <a:chExt cx="0" cy="0"/>
        </a:xfrm>
      </p:grpSpPr>
      <p:sp>
        <p:nvSpPr>
          <p:cNvPr id="462" name="Google Shape;462;p1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3" name="Google Shape;463;p16"/>
          <p:cNvSpPr txBox="1">
            <a:spLocks noGrp="1"/>
          </p:cNvSpPr>
          <p:nvPr>
            <p:ph type="title" hasCustomPrompt="1"/>
          </p:nvPr>
        </p:nvSpPr>
        <p:spPr>
          <a:xfrm>
            <a:off x="283747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4" name="Google Shape;464;p16"/>
          <p:cNvSpPr txBox="1">
            <a:spLocks noGrp="1"/>
          </p:cNvSpPr>
          <p:nvPr>
            <p:ph type="title" idx="2"/>
          </p:nvPr>
        </p:nvSpPr>
        <p:spPr>
          <a:xfrm>
            <a:off x="2837476" y="898175"/>
            <a:ext cx="85923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65" name="Google Shape;465;p16"/>
          <p:cNvSpPr txBox="1">
            <a:spLocks noGrp="1"/>
          </p:cNvSpPr>
          <p:nvPr>
            <p:ph type="title" idx="3" hasCustomPrompt="1"/>
          </p:nvPr>
        </p:nvSpPr>
        <p:spPr>
          <a:xfrm>
            <a:off x="5885801"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6" name="Google Shape;466;p16"/>
          <p:cNvSpPr txBox="1">
            <a:spLocks noGrp="1"/>
          </p:cNvSpPr>
          <p:nvPr>
            <p:ph type="title" idx="4" hasCustomPrompt="1"/>
          </p:nvPr>
        </p:nvSpPr>
        <p:spPr>
          <a:xfrm>
            <a:off x="906548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7" name="Google Shape;467;p16"/>
          <p:cNvSpPr txBox="1">
            <a:spLocks noGrp="1"/>
          </p:cNvSpPr>
          <p:nvPr>
            <p:ph type="body" idx="1"/>
          </p:nvPr>
        </p:nvSpPr>
        <p:spPr>
          <a:xfrm>
            <a:off x="9065480" y="3619725"/>
            <a:ext cx="23643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68" name="Google Shape;468;p16"/>
          <p:cNvSpPr txBox="1">
            <a:spLocks noGrp="1"/>
          </p:cNvSpPr>
          <p:nvPr>
            <p:ph type="body" idx="5"/>
          </p:nvPr>
        </p:nvSpPr>
        <p:spPr>
          <a:xfrm>
            <a:off x="5885809"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469" name="Google Shape;469;p16"/>
          <p:cNvSpPr txBox="1">
            <a:spLocks noGrp="1"/>
          </p:cNvSpPr>
          <p:nvPr>
            <p:ph type="body" idx="6"/>
          </p:nvPr>
        </p:nvSpPr>
        <p:spPr>
          <a:xfrm>
            <a:off x="2837476"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grpSp>
        <p:nvGrpSpPr>
          <p:cNvPr id="470" name="Google Shape;470;p16"/>
          <p:cNvGrpSpPr/>
          <p:nvPr/>
        </p:nvGrpSpPr>
        <p:grpSpPr>
          <a:xfrm>
            <a:off x="0" y="197639"/>
            <a:ext cx="3880851" cy="6588030"/>
            <a:chOff x="0" y="1423433"/>
            <a:chExt cx="2979311" cy="5057600"/>
          </a:xfrm>
        </p:grpSpPr>
        <p:grpSp>
          <p:nvGrpSpPr>
            <p:cNvPr id="471" name="Google Shape;471;p16"/>
            <p:cNvGrpSpPr/>
            <p:nvPr/>
          </p:nvGrpSpPr>
          <p:grpSpPr>
            <a:xfrm>
              <a:off x="625541" y="2366299"/>
              <a:ext cx="1289122" cy="3408943"/>
              <a:chOff x="1548342" y="7287154"/>
              <a:chExt cx="1544414" cy="4084034"/>
            </a:xfrm>
          </p:grpSpPr>
          <p:sp>
            <p:nvSpPr>
              <p:cNvPr id="472" name="Google Shape;472;p1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3" name="Google Shape;473;p1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4" name="Google Shape;474;p1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5" name="Google Shape;475;p1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6" name="Google Shape;476;p1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77" name="Google Shape;477;p16"/>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6"/>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6"/>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6"/>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6"/>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482;p16"/>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3" name="Google Shape;483;p16"/>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6"/>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85" name="Google Shape;485;p16"/>
            <p:cNvGrpSpPr/>
            <p:nvPr/>
          </p:nvGrpSpPr>
          <p:grpSpPr>
            <a:xfrm>
              <a:off x="807575" y="1423433"/>
              <a:ext cx="923479" cy="1057315"/>
              <a:chOff x="2964730" y="400635"/>
              <a:chExt cx="2628000" cy="3008864"/>
            </a:xfrm>
          </p:grpSpPr>
          <p:sp>
            <p:nvSpPr>
              <p:cNvPr id="486" name="Google Shape;486;p1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7" name="Google Shape;487;p1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8" name="Google Shape;488;p1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89" name="Google Shape;489;p16"/>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0" name="Google Shape;490;p16"/>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1" name="Google Shape;491;p16"/>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2" name="Google Shape;492;p16"/>
            <p:cNvGrpSpPr/>
            <p:nvPr/>
          </p:nvGrpSpPr>
          <p:grpSpPr>
            <a:xfrm>
              <a:off x="1120801" y="1941921"/>
              <a:ext cx="297280" cy="397570"/>
              <a:chOff x="1117077" y="1941921"/>
              <a:chExt cx="297280" cy="397570"/>
            </a:xfrm>
          </p:grpSpPr>
          <p:sp>
            <p:nvSpPr>
              <p:cNvPr id="493" name="Google Shape;493;p1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4" name="Google Shape;494;p1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95" name="Google Shape;495;p1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6" name="Google Shape;496;p1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7" name="Google Shape;497;p16"/>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210305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98"/>
        <p:cNvGrpSpPr/>
        <p:nvPr/>
      </p:nvGrpSpPr>
      <p:grpSpPr>
        <a:xfrm>
          <a:off x="0" y="0"/>
          <a:ext cx="0" cy="0"/>
          <a:chOff x="0" y="0"/>
          <a:chExt cx="0" cy="0"/>
        </a:xfrm>
      </p:grpSpPr>
      <p:sp>
        <p:nvSpPr>
          <p:cNvPr id="99" name="Google Shape;99;p5"/>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 name="Google Shape;100;p5"/>
          <p:cNvGrpSpPr/>
          <p:nvPr/>
        </p:nvGrpSpPr>
        <p:grpSpPr>
          <a:xfrm>
            <a:off x="11064657" y="67709"/>
            <a:ext cx="1127343" cy="1722801"/>
            <a:chOff x="8947095" y="-14175"/>
            <a:chExt cx="1581348" cy="2416610"/>
          </a:xfrm>
        </p:grpSpPr>
        <p:sp>
          <p:nvSpPr>
            <p:cNvPr id="101" name="Google Shape;101;p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 name="Google Shape;102;p5"/>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 name="Google Shape;103;p5"/>
          <p:cNvGrpSpPr/>
          <p:nvPr/>
        </p:nvGrpSpPr>
        <p:grpSpPr>
          <a:xfrm>
            <a:off x="10741663" y="644401"/>
            <a:ext cx="1420388" cy="1852219"/>
            <a:chOff x="7710256" y="-546838"/>
            <a:chExt cx="1992408" cy="2598147"/>
          </a:xfrm>
        </p:grpSpPr>
        <p:sp>
          <p:nvSpPr>
            <p:cNvPr id="104" name="Google Shape;104;p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 name="Google Shape;105;p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6" name="Google Shape;106;p5"/>
          <p:cNvSpPr/>
          <p:nvPr/>
        </p:nvSpPr>
        <p:spPr>
          <a:xfrm>
            <a:off x="0" y="5794443"/>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107;p5"/>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108;p5"/>
          <p:cNvSpPr/>
          <p:nvPr/>
        </p:nvSpPr>
        <p:spPr>
          <a:xfrm flipH="1">
            <a:off x="-29949" y="6140258"/>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109;p5"/>
          <p:cNvSpPr/>
          <p:nvPr/>
        </p:nvSpPr>
        <p:spPr>
          <a:xfrm>
            <a:off x="31864" y="6415427"/>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110;p5"/>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111;p5"/>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5"/>
          <p:cNvSpPr/>
          <p:nvPr/>
        </p:nvSpPr>
        <p:spPr>
          <a:xfrm rot="1106097">
            <a:off x="3661002" y="201399"/>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 name="Google Shape;113;p5"/>
          <p:cNvGrpSpPr/>
          <p:nvPr/>
        </p:nvGrpSpPr>
        <p:grpSpPr>
          <a:xfrm>
            <a:off x="31864" y="-1062461"/>
            <a:ext cx="1937102" cy="2385653"/>
            <a:chOff x="1994958" y="0"/>
            <a:chExt cx="2717214" cy="3346406"/>
          </a:xfrm>
        </p:grpSpPr>
        <p:sp>
          <p:nvSpPr>
            <p:cNvPr id="114" name="Google Shape;114;p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115;p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6" name="Google Shape;116;p5"/>
          <p:cNvSpPr/>
          <p:nvPr/>
        </p:nvSpPr>
        <p:spPr>
          <a:xfrm rot="-898003">
            <a:off x="10705743" y="19058"/>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7" name="Google Shape;117;p5"/>
          <p:cNvGrpSpPr/>
          <p:nvPr/>
        </p:nvGrpSpPr>
        <p:grpSpPr>
          <a:xfrm>
            <a:off x="1194096" y="-173443"/>
            <a:ext cx="1059744" cy="1102553"/>
            <a:chOff x="3769376" y="509929"/>
            <a:chExt cx="1486525" cy="1546575"/>
          </a:xfrm>
        </p:grpSpPr>
        <p:sp>
          <p:nvSpPr>
            <p:cNvPr id="118" name="Google Shape;118;p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119;p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20" name="Google Shape;120;p5"/>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5"/>
          <p:cNvSpPr txBox="1">
            <a:spLocks noGrp="1"/>
          </p:cNvSpPr>
          <p:nvPr>
            <p:ph type="title"/>
          </p:nvPr>
        </p:nvSpPr>
        <p:spPr>
          <a:xfrm>
            <a:off x="1237671" y="3060625"/>
            <a:ext cx="97167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22" name="Google Shape;122;p5"/>
          <p:cNvSpPr txBox="1">
            <a:spLocks noGrp="1"/>
          </p:cNvSpPr>
          <p:nvPr>
            <p:ph type="body" idx="1"/>
          </p:nvPr>
        </p:nvSpPr>
        <p:spPr>
          <a:xfrm>
            <a:off x="1237625" y="4464925"/>
            <a:ext cx="9716700" cy="11025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26" name="Rectangle 25"/>
          <p:cNvSpPr/>
          <p:nvPr userDrawn="1"/>
        </p:nvSpPr>
        <p:spPr>
          <a:xfrm>
            <a:off x="33041" y="0"/>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498"/>
        <p:cNvGrpSpPr/>
        <p:nvPr/>
      </p:nvGrpSpPr>
      <p:grpSpPr>
        <a:xfrm>
          <a:off x="0" y="0"/>
          <a:ext cx="0" cy="0"/>
          <a:chOff x="0" y="0"/>
          <a:chExt cx="0" cy="0"/>
        </a:xfrm>
      </p:grpSpPr>
      <p:sp>
        <p:nvSpPr>
          <p:cNvPr id="499" name="Google Shape;499;p17"/>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00" name="Google Shape;500;p17"/>
          <p:cNvGrpSpPr/>
          <p:nvPr/>
        </p:nvGrpSpPr>
        <p:grpSpPr>
          <a:xfrm>
            <a:off x="10644127" y="581247"/>
            <a:ext cx="1127343" cy="1722801"/>
            <a:chOff x="8947095" y="-14175"/>
            <a:chExt cx="1581348" cy="2416610"/>
          </a:xfrm>
        </p:grpSpPr>
        <p:sp>
          <p:nvSpPr>
            <p:cNvPr id="501" name="Google Shape;501;p1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2" name="Google Shape;502;p1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03" name="Google Shape;503;p17"/>
          <p:cNvGrpSpPr/>
          <p:nvPr/>
        </p:nvGrpSpPr>
        <p:grpSpPr>
          <a:xfrm>
            <a:off x="9627704" y="697699"/>
            <a:ext cx="1420388" cy="1852219"/>
            <a:chOff x="7710256" y="-546838"/>
            <a:chExt cx="1992408" cy="2598147"/>
          </a:xfrm>
        </p:grpSpPr>
        <p:sp>
          <p:nvSpPr>
            <p:cNvPr id="504" name="Google Shape;504;p17"/>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5" name="Google Shape;505;p17"/>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6" name="Google Shape;506;p1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7" name="Google Shape;507;p17"/>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8" name="Google Shape;508;p1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9" name="Google Shape;509;p1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0" name="Google Shape;510;p1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1" name="Google Shape;511;p17"/>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2" name="Google Shape;512;p17"/>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3" name="Google Shape;513;p17"/>
          <p:cNvGrpSpPr/>
          <p:nvPr/>
        </p:nvGrpSpPr>
        <p:grpSpPr>
          <a:xfrm>
            <a:off x="704822" y="5051"/>
            <a:ext cx="1937102" cy="2385653"/>
            <a:chOff x="1994958" y="0"/>
            <a:chExt cx="2717214" cy="3346406"/>
          </a:xfrm>
        </p:grpSpPr>
        <p:sp>
          <p:nvSpPr>
            <p:cNvPr id="514" name="Google Shape;514;p17"/>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5" name="Google Shape;515;p17"/>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16" name="Google Shape;516;p17"/>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7" name="Google Shape;517;p17"/>
          <p:cNvGrpSpPr/>
          <p:nvPr/>
        </p:nvGrpSpPr>
        <p:grpSpPr>
          <a:xfrm>
            <a:off x="2097395" y="-7105"/>
            <a:ext cx="1059744" cy="1102553"/>
            <a:chOff x="3769376" y="509929"/>
            <a:chExt cx="1486525" cy="1546575"/>
          </a:xfrm>
        </p:grpSpPr>
        <p:sp>
          <p:nvSpPr>
            <p:cNvPr id="518" name="Google Shape;518;p17"/>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9" name="Google Shape;519;p17"/>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20" name="Google Shape;520;p17"/>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1" name="Google Shape;521;p17"/>
          <p:cNvSpPr txBox="1">
            <a:spLocks noGrp="1"/>
          </p:cNvSpPr>
          <p:nvPr>
            <p:ph type="subTitle" idx="1"/>
          </p:nvPr>
        </p:nvSpPr>
        <p:spPr>
          <a:xfrm>
            <a:off x="720400" y="27732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2" name="Google Shape;522;p17"/>
          <p:cNvSpPr txBox="1">
            <a:spLocks noGrp="1"/>
          </p:cNvSpPr>
          <p:nvPr>
            <p:ph type="subTitle" idx="2"/>
          </p:nvPr>
        </p:nvSpPr>
        <p:spPr>
          <a:xfrm>
            <a:off x="720400"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3" name="Google Shape;523;p17"/>
          <p:cNvSpPr txBox="1">
            <a:spLocks noGrp="1"/>
          </p:cNvSpPr>
          <p:nvPr>
            <p:ph type="subTitle" idx="3"/>
          </p:nvPr>
        </p:nvSpPr>
        <p:spPr>
          <a:xfrm>
            <a:off x="8381787" y="27825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4" name="Google Shape;524;p17"/>
          <p:cNvSpPr txBox="1">
            <a:spLocks noGrp="1"/>
          </p:cNvSpPr>
          <p:nvPr>
            <p:ph type="subTitle" idx="4"/>
          </p:nvPr>
        </p:nvSpPr>
        <p:spPr>
          <a:xfrm>
            <a:off x="4571787" y="27905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5" name="Google Shape;525;p17"/>
          <p:cNvSpPr txBox="1">
            <a:spLocks noGrp="1"/>
          </p:cNvSpPr>
          <p:nvPr>
            <p:ph type="subTitle" idx="5"/>
          </p:nvPr>
        </p:nvSpPr>
        <p:spPr>
          <a:xfrm>
            <a:off x="4571787"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6" name="Google Shape;526;p17"/>
          <p:cNvSpPr txBox="1">
            <a:spLocks noGrp="1"/>
          </p:cNvSpPr>
          <p:nvPr>
            <p:ph type="subTitle" idx="6"/>
          </p:nvPr>
        </p:nvSpPr>
        <p:spPr>
          <a:xfrm>
            <a:off x="8381787" y="41541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7" name="Google Shape;527;p17"/>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28" name="Google Shape;528;p17"/>
          <p:cNvSpPr txBox="1">
            <a:spLocks noGrp="1"/>
          </p:cNvSpPr>
          <p:nvPr>
            <p:ph type="body" idx="7"/>
          </p:nvPr>
        </p:nvSpPr>
        <p:spPr>
          <a:xfrm>
            <a:off x="4571787" y="31994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29" name="Google Shape;529;p17"/>
          <p:cNvSpPr txBox="1">
            <a:spLocks noGrp="1"/>
          </p:cNvSpPr>
          <p:nvPr>
            <p:ph type="body" idx="8"/>
          </p:nvPr>
        </p:nvSpPr>
        <p:spPr>
          <a:xfrm>
            <a:off x="838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0" name="Google Shape;530;p17"/>
          <p:cNvSpPr txBox="1">
            <a:spLocks noGrp="1"/>
          </p:cNvSpPr>
          <p:nvPr>
            <p:ph type="body" idx="9"/>
          </p:nvPr>
        </p:nvSpPr>
        <p:spPr>
          <a:xfrm>
            <a:off x="457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1" name="Google Shape;531;p17"/>
          <p:cNvSpPr txBox="1">
            <a:spLocks noGrp="1"/>
          </p:cNvSpPr>
          <p:nvPr>
            <p:ph type="body" idx="13"/>
          </p:nvPr>
        </p:nvSpPr>
        <p:spPr>
          <a:xfrm>
            <a:off x="720400"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2" name="Google Shape;532;p17"/>
          <p:cNvSpPr txBox="1">
            <a:spLocks noGrp="1"/>
          </p:cNvSpPr>
          <p:nvPr>
            <p:ph type="body" idx="14"/>
          </p:nvPr>
        </p:nvSpPr>
        <p:spPr>
          <a:xfrm>
            <a:off x="8381787"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3" name="Google Shape;533;p17"/>
          <p:cNvSpPr txBox="1">
            <a:spLocks noGrp="1"/>
          </p:cNvSpPr>
          <p:nvPr>
            <p:ph type="body" idx="15"/>
          </p:nvPr>
        </p:nvSpPr>
        <p:spPr>
          <a:xfrm>
            <a:off x="720400"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2022285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535"/>
        <p:cNvGrpSpPr/>
        <p:nvPr/>
      </p:nvGrpSpPr>
      <p:grpSpPr>
        <a:xfrm>
          <a:off x="0" y="0"/>
          <a:ext cx="0" cy="0"/>
          <a:chOff x="0" y="0"/>
          <a:chExt cx="0" cy="0"/>
        </a:xfrm>
      </p:grpSpPr>
      <p:sp>
        <p:nvSpPr>
          <p:cNvPr id="536" name="Google Shape;536;p1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537" name="Google Shape;537;p18"/>
          <p:cNvGrpSpPr/>
          <p:nvPr/>
        </p:nvGrpSpPr>
        <p:grpSpPr>
          <a:xfrm flipH="1">
            <a:off x="10649393" y="3494604"/>
            <a:ext cx="765868" cy="2585410"/>
            <a:chOff x="-2252338" y="1416345"/>
            <a:chExt cx="1289122" cy="4351809"/>
          </a:xfrm>
        </p:grpSpPr>
        <p:grpSp>
          <p:nvGrpSpPr>
            <p:cNvPr id="538" name="Google Shape;538;p18"/>
            <p:cNvGrpSpPr/>
            <p:nvPr/>
          </p:nvGrpSpPr>
          <p:grpSpPr>
            <a:xfrm>
              <a:off x="-2252338" y="2359211"/>
              <a:ext cx="1289122" cy="3408943"/>
              <a:chOff x="1548342" y="7287154"/>
              <a:chExt cx="1544414" cy="4084034"/>
            </a:xfrm>
          </p:grpSpPr>
          <p:sp>
            <p:nvSpPr>
              <p:cNvPr id="539" name="Google Shape;539;p18"/>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0" name="Google Shape;540;p18"/>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1" name="Google Shape;541;p18"/>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2" name="Google Shape;542;p18"/>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3" name="Google Shape;543;p18"/>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44" name="Google Shape;544;p18"/>
            <p:cNvGrpSpPr/>
            <p:nvPr/>
          </p:nvGrpSpPr>
          <p:grpSpPr>
            <a:xfrm>
              <a:off x="-2070304" y="1416345"/>
              <a:ext cx="923479" cy="1057315"/>
              <a:chOff x="2964730" y="400635"/>
              <a:chExt cx="2628000" cy="3008864"/>
            </a:xfrm>
          </p:grpSpPr>
          <p:sp>
            <p:nvSpPr>
              <p:cNvPr id="545" name="Google Shape;545;p18"/>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6" name="Google Shape;546;p18"/>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18"/>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48" name="Google Shape;548;p18"/>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18"/>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18"/>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1" name="Google Shape;551;p18"/>
            <p:cNvGrpSpPr/>
            <p:nvPr/>
          </p:nvGrpSpPr>
          <p:grpSpPr>
            <a:xfrm>
              <a:off x="-1757078" y="1934833"/>
              <a:ext cx="297280" cy="397570"/>
              <a:chOff x="1117077" y="1941921"/>
              <a:chExt cx="297280" cy="397570"/>
            </a:xfrm>
          </p:grpSpPr>
          <p:sp>
            <p:nvSpPr>
              <p:cNvPr id="552" name="Google Shape;552;p18"/>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18"/>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54" name="Google Shape;554;p18"/>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5" name="Google Shape;555;p18"/>
          <p:cNvGrpSpPr/>
          <p:nvPr/>
        </p:nvGrpSpPr>
        <p:grpSpPr>
          <a:xfrm flipH="1">
            <a:off x="9726774" y="5628210"/>
            <a:ext cx="3150966" cy="775494"/>
            <a:chOff x="4052887" y="2924175"/>
            <a:chExt cx="4088447" cy="1006220"/>
          </a:xfrm>
        </p:grpSpPr>
        <p:sp>
          <p:nvSpPr>
            <p:cNvPr id="556" name="Google Shape;556;p18"/>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7" name="Google Shape;557;p18"/>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8" name="Google Shape;558;p18"/>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p18"/>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p18"/>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1" name="Google Shape;561;p18"/>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2" name="Google Shape;562;p18"/>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3" name="Google Shape;563;p18"/>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4" name="Google Shape;564;p18"/>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5" name="Google Shape;565;p18"/>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6" name="Google Shape;566;p18"/>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7" name="Google Shape;567;p18"/>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8" name="Google Shape;568;p18"/>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69" name="Google Shape;569;p18"/>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18"/>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18"/>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Rectangle 38"/>
          <p:cNvSpPr/>
          <p:nvPr userDrawn="1"/>
        </p:nvSpPr>
        <p:spPr>
          <a:xfrm>
            <a:off x="0" y="1"/>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192787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573"/>
        <p:cNvGrpSpPr/>
        <p:nvPr/>
      </p:nvGrpSpPr>
      <p:grpSpPr>
        <a:xfrm>
          <a:off x="0" y="0"/>
          <a:ext cx="0" cy="0"/>
          <a:chOff x="0" y="0"/>
          <a:chExt cx="0" cy="0"/>
        </a:xfrm>
      </p:grpSpPr>
      <p:sp>
        <p:nvSpPr>
          <p:cNvPr id="574" name="Google Shape;574;p19"/>
          <p:cNvSpPr/>
          <p:nvPr/>
        </p:nvSpPr>
        <p:spPr>
          <a:xfrm>
            <a:off x="0"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19"/>
          <p:cNvSpPr/>
          <p:nvPr/>
        </p:nvSpPr>
        <p:spPr>
          <a:xfrm flipH="1">
            <a:off x="0"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6" name="Google Shape;576;p19"/>
          <p:cNvSpPr/>
          <p:nvPr/>
        </p:nvSpPr>
        <p:spPr>
          <a:xfrm>
            <a:off x="0"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77" name="Google Shape;577;p19"/>
          <p:cNvGrpSpPr/>
          <p:nvPr/>
        </p:nvGrpSpPr>
        <p:grpSpPr>
          <a:xfrm>
            <a:off x="7644481" y="35021"/>
            <a:ext cx="1540909" cy="3106990"/>
            <a:chOff x="9008144" y="-737829"/>
            <a:chExt cx="1540909" cy="3106990"/>
          </a:xfrm>
        </p:grpSpPr>
        <p:sp>
          <p:nvSpPr>
            <p:cNvPr id="578" name="Google Shape;578;p19"/>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9" name="Google Shape;579;p19"/>
            <p:cNvSpPr/>
            <p:nvPr/>
          </p:nvSpPr>
          <p:spPr>
            <a:xfrm>
              <a:off x="9723664" y="-737829"/>
              <a:ext cx="100817" cy="2383218"/>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0" name="Google Shape;580;p19"/>
          <p:cNvGrpSpPr/>
          <p:nvPr/>
        </p:nvGrpSpPr>
        <p:grpSpPr>
          <a:xfrm flipH="1">
            <a:off x="9358808" y="-14165"/>
            <a:ext cx="2717214" cy="3346406"/>
            <a:chOff x="1994958" y="0"/>
            <a:chExt cx="2717214" cy="3346406"/>
          </a:xfrm>
        </p:grpSpPr>
        <p:sp>
          <p:nvSpPr>
            <p:cNvPr id="581" name="Google Shape;581;p1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2" name="Google Shape;582;p1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3" name="Google Shape;583;p19"/>
          <p:cNvGrpSpPr/>
          <p:nvPr/>
        </p:nvGrpSpPr>
        <p:grpSpPr>
          <a:xfrm>
            <a:off x="5135156" y="-23828"/>
            <a:ext cx="1992408" cy="3165837"/>
            <a:chOff x="7710256" y="-1114528"/>
            <a:chExt cx="1992408" cy="3165837"/>
          </a:xfrm>
        </p:grpSpPr>
        <p:sp>
          <p:nvSpPr>
            <p:cNvPr id="584" name="Google Shape;584;p1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5" name="Google Shape;585;p19"/>
            <p:cNvSpPr/>
            <p:nvPr/>
          </p:nvSpPr>
          <p:spPr>
            <a:xfrm flipH="1">
              <a:off x="8671199" y="-1114528"/>
              <a:ext cx="118376" cy="2467444"/>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6" name="Google Shape;586;p19"/>
          <p:cNvGrpSpPr/>
          <p:nvPr/>
        </p:nvGrpSpPr>
        <p:grpSpPr>
          <a:xfrm>
            <a:off x="2958901" y="-23824"/>
            <a:ext cx="1486525" cy="3082338"/>
            <a:chOff x="3769376" y="-1025834"/>
            <a:chExt cx="1486525" cy="3082338"/>
          </a:xfrm>
        </p:grpSpPr>
        <p:sp>
          <p:nvSpPr>
            <p:cNvPr id="587" name="Google Shape;587;p1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8" name="Google Shape;588;p19"/>
            <p:cNvSpPr/>
            <p:nvPr/>
          </p:nvSpPr>
          <p:spPr>
            <a:xfrm>
              <a:off x="4522378" y="-1025834"/>
              <a:ext cx="73668" cy="2328530"/>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9" name="Google Shape;589;p19"/>
          <p:cNvGrpSpPr/>
          <p:nvPr/>
        </p:nvGrpSpPr>
        <p:grpSpPr>
          <a:xfrm>
            <a:off x="122158" y="-14165"/>
            <a:ext cx="2717214" cy="3346406"/>
            <a:chOff x="1994958" y="0"/>
            <a:chExt cx="2717214" cy="3346406"/>
          </a:xfrm>
        </p:grpSpPr>
        <p:sp>
          <p:nvSpPr>
            <p:cNvPr id="590" name="Google Shape;590;p1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1" name="Google Shape;591;p1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92" name="Google Shape;592;p19"/>
          <p:cNvSpPr txBox="1">
            <a:spLocks noGrp="1"/>
          </p:cNvSpPr>
          <p:nvPr>
            <p:ph type="subTitle" idx="1"/>
          </p:nvPr>
        </p:nvSpPr>
        <p:spPr>
          <a:xfrm>
            <a:off x="415600"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3" name="Google Shape;593;p19"/>
          <p:cNvSpPr txBox="1">
            <a:spLocks noGrp="1"/>
          </p:cNvSpPr>
          <p:nvPr>
            <p:ph type="subTitle" idx="2"/>
          </p:nvPr>
        </p:nvSpPr>
        <p:spPr>
          <a:xfrm>
            <a:off x="277537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4" name="Google Shape;594;p19"/>
          <p:cNvSpPr txBox="1">
            <a:spLocks noGrp="1"/>
          </p:cNvSpPr>
          <p:nvPr>
            <p:ph type="subTitle" idx="3"/>
          </p:nvPr>
        </p:nvSpPr>
        <p:spPr>
          <a:xfrm>
            <a:off x="5135153"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5" name="Google Shape;595;p19"/>
          <p:cNvSpPr txBox="1">
            <a:spLocks noGrp="1"/>
          </p:cNvSpPr>
          <p:nvPr>
            <p:ph type="subTitle" idx="4"/>
          </p:nvPr>
        </p:nvSpPr>
        <p:spPr>
          <a:xfrm>
            <a:off x="7494930"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6" name="Google Shape;596;p19"/>
          <p:cNvSpPr txBox="1">
            <a:spLocks noGrp="1"/>
          </p:cNvSpPr>
          <p:nvPr>
            <p:ph type="subTitle" idx="5"/>
          </p:nvPr>
        </p:nvSpPr>
        <p:spPr>
          <a:xfrm>
            <a:off x="985470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7" name="Google Shape;597;p19"/>
          <p:cNvSpPr txBox="1">
            <a:spLocks noGrp="1"/>
          </p:cNvSpPr>
          <p:nvPr>
            <p:ph type="title"/>
          </p:nvPr>
        </p:nvSpPr>
        <p:spPr>
          <a:xfrm>
            <a:off x="2581200" y="517175"/>
            <a:ext cx="9195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98" name="Google Shape;598;p19"/>
          <p:cNvSpPr txBox="1">
            <a:spLocks noGrp="1"/>
          </p:cNvSpPr>
          <p:nvPr>
            <p:ph type="body" idx="6"/>
          </p:nvPr>
        </p:nvSpPr>
        <p:spPr>
          <a:xfrm>
            <a:off x="4156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99" name="Google Shape;599;p19"/>
          <p:cNvSpPr txBox="1">
            <a:spLocks noGrp="1"/>
          </p:cNvSpPr>
          <p:nvPr>
            <p:ph type="body" idx="7"/>
          </p:nvPr>
        </p:nvSpPr>
        <p:spPr>
          <a:xfrm>
            <a:off x="277537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0" name="Google Shape;600;p19"/>
          <p:cNvSpPr txBox="1">
            <a:spLocks noGrp="1"/>
          </p:cNvSpPr>
          <p:nvPr>
            <p:ph type="body" idx="8"/>
          </p:nvPr>
        </p:nvSpPr>
        <p:spPr>
          <a:xfrm>
            <a:off x="513515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1" name="Google Shape;601;p19"/>
          <p:cNvSpPr txBox="1">
            <a:spLocks noGrp="1"/>
          </p:cNvSpPr>
          <p:nvPr>
            <p:ph type="body" idx="9"/>
          </p:nvPr>
        </p:nvSpPr>
        <p:spPr>
          <a:xfrm>
            <a:off x="749492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2" name="Google Shape;602;p19"/>
          <p:cNvSpPr txBox="1">
            <a:spLocks noGrp="1"/>
          </p:cNvSpPr>
          <p:nvPr>
            <p:ph type="body" idx="13"/>
          </p:nvPr>
        </p:nvSpPr>
        <p:spPr>
          <a:xfrm>
            <a:off x="98547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153297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603"/>
        <p:cNvGrpSpPr/>
        <p:nvPr/>
      </p:nvGrpSpPr>
      <p:grpSpPr>
        <a:xfrm>
          <a:off x="0" y="0"/>
          <a:ext cx="0" cy="0"/>
          <a:chOff x="0" y="0"/>
          <a:chExt cx="0" cy="0"/>
        </a:xfrm>
      </p:grpSpPr>
      <p:sp>
        <p:nvSpPr>
          <p:cNvPr id="604" name="Google Shape;604;p20"/>
          <p:cNvSpPr/>
          <p:nvPr/>
        </p:nvSpPr>
        <p:spPr>
          <a:xfrm flipH="1">
            <a:off x="1544109"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20"/>
          <p:cNvSpPr/>
          <p:nvPr/>
        </p:nvSpPr>
        <p:spPr>
          <a:xfrm rot="-898003">
            <a:off x="1711721"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06" name="Google Shape;606;p20"/>
          <p:cNvGrpSpPr/>
          <p:nvPr/>
        </p:nvGrpSpPr>
        <p:grpSpPr>
          <a:xfrm>
            <a:off x="1485657" y="3494604"/>
            <a:ext cx="765868" cy="2585410"/>
            <a:chOff x="-2252338" y="1416345"/>
            <a:chExt cx="1289122" cy="4351809"/>
          </a:xfrm>
        </p:grpSpPr>
        <p:grpSp>
          <p:nvGrpSpPr>
            <p:cNvPr id="607" name="Google Shape;607;p20"/>
            <p:cNvGrpSpPr/>
            <p:nvPr/>
          </p:nvGrpSpPr>
          <p:grpSpPr>
            <a:xfrm>
              <a:off x="-2252338" y="2359211"/>
              <a:ext cx="1289122" cy="3408943"/>
              <a:chOff x="1548342" y="7287154"/>
              <a:chExt cx="1544414" cy="4084034"/>
            </a:xfrm>
          </p:grpSpPr>
          <p:sp>
            <p:nvSpPr>
              <p:cNvPr id="608" name="Google Shape;608;p20"/>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9" name="Google Shape;609;p20"/>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0" name="Google Shape;610;p20"/>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1" name="Google Shape;611;p20"/>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20"/>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13" name="Google Shape;613;p20"/>
            <p:cNvGrpSpPr/>
            <p:nvPr/>
          </p:nvGrpSpPr>
          <p:grpSpPr>
            <a:xfrm>
              <a:off x="-2070304" y="1416345"/>
              <a:ext cx="923479" cy="1057315"/>
              <a:chOff x="2964730" y="400635"/>
              <a:chExt cx="2628000" cy="3008864"/>
            </a:xfrm>
          </p:grpSpPr>
          <p:sp>
            <p:nvSpPr>
              <p:cNvPr id="614" name="Google Shape;614;p20"/>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5" name="Google Shape;615;p20"/>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6" name="Google Shape;616;p20"/>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17" name="Google Shape;617;p20"/>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 name="Google Shape;618;p20"/>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 name="Google Shape;619;p20"/>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0" name="Google Shape;620;p20"/>
            <p:cNvGrpSpPr/>
            <p:nvPr/>
          </p:nvGrpSpPr>
          <p:grpSpPr>
            <a:xfrm>
              <a:off x="-1757078" y="1934833"/>
              <a:ext cx="297280" cy="397570"/>
              <a:chOff x="1117077" y="1941921"/>
              <a:chExt cx="297280" cy="397570"/>
            </a:xfrm>
          </p:grpSpPr>
          <p:sp>
            <p:nvSpPr>
              <p:cNvPr id="621" name="Google Shape;621;p20"/>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2" name="Google Shape;622;p20"/>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623" name="Google Shape;623;p20"/>
          <p:cNvGrpSpPr/>
          <p:nvPr/>
        </p:nvGrpSpPr>
        <p:grpSpPr>
          <a:xfrm flipH="1">
            <a:off x="684651" y="793898"/>
            <a:ext cx="1127343" cy="1722801"/>
            <a:chOff x="8947095" y="-14175"/>
            <a:chExt cx="1581348" cy="2416610"/>
          </a:xfrm>
        </p:grpSpPr>
        <p:sp>
          <p:nvSpPr>
            <p:cNvPr id="624" name="Google Shape;624;p20"/>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5" name="Google Shape;625;p20"/>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26" name="Google Shape;626;p20"/>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7" name="Google Shape;627;p20"/>
          <p:cNvSpPr/>
          <p:nvPr/>
        </p:nvSpPr>
        <p:spPr>
          <a:xfrm flipH="1">
            <a:off x="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8" name="Google Shape;628;p20"/>
          <p:cNvGrpSpPr/>
          <p:nvPr/>
        </p:nvGrpSpPr>
        <p:grpSpPr>
          <a:xfrm>
            <a:off x="23178" y="5628210"/>
            <a:ext cx="3150966" cy="775494"/>
            <a:chOff x="4052887" y="2924175"/>
            <a:chExt cx="4088447" cy="1006220"/>
          </a:xfrm>
        </p:grpSpPr>
        <p:sp>
          <p:nvSpPr>
            <p:cNvPr id="629" name="Google Shape;629;p20"/>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0" name="Google Shape;630;p20"/>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1" name="Google Shape;631;p20"/>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2" name="Google Shape;632;p20"/>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3" name="Google Shape;633;p20"/>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4" name="Google Shape;634;p20"/>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5" name="Google Shape;635;p20"/>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6" name="Google Shape;636;p20"/>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7" name="Google Shape;637;p20"/>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8" name="Google Shape;638;p20"/>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9" name="Google Shape;639;p20"/>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0" name="Google Shape;640;p20"/>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1" name="Google Shape;641;p20"/>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42" name="Google Shape;642;p20"/>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3" name="Google Shape;643;p20"/>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4" name="Google Shape;644;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45" name="Google Shape;645;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68300" algn="r">
              <a:spcBef>
                <a:spcPts val="0"/>
              </a:spcBef>
              <a:spcAft>
                <a:spcPts val="0"/>
              </a:spcAft>
              <a:buSzPts val="2200"/>
              <a:buChar char="●"/>
              <a:defRPr/>
            </a:lvl1pPr>
            <a:lvl2pPr marL="914400" lvl="1" indent="-368300" algn="r">
              <a:spcBef>
                <a:spcPts val="2100"/>
              </a:spcBef>
              <a:spcAft>
                <a:spcPts val="0"/>
              </a:spcAft>
              <a:buSzPts val="2200"/>
              <a:buChar char="○"/>
              <a:defRPr/>
            </a:lvl2pPr>
            <a:lvl3pPr marL="1371600" lvl="2" indent="-368300" algn="r">
              <a:spcBef>
                <a:spcPts val="2100"/>
              </a:spcBef>
              <a:spcAft>
                <a:spcPts val="0"/>
              </a:spcAft>
              <a:buSzPts val="2200"/>
              <a:buChar char="■"/>
              <a:defRPr/>
            </a:lvl3pPr>
            <a:lvl4pPr marL="1828800" lvl="3" indent="-368300" algn="r">
              <a:spcBef>
                <a:spcPts val="2100"/>
              </a:spcBef>
              <a:spcAft>
                <a:spcPts val="0"/>
              </a:spcAft>
              <a:buSzPts val="2200"/>
              <a:buChar char="●"/>
              <a:defRPr/>
            </a:lvl4pPr>
            <a:lvl5pPr marL="2286000" lvl="4" indent="-368300" algn="r">
              <a:spcBef>
                <a:spcPts val="2100"/>
              </a:spcBef>
              <a:spcAft>
                <a:spcPts val="0"/>
              </a:spcAft>
              <a:buSzPts val="2200"/>
              <a:buChar char="○"/>
              <a:defRPr/>
            </a:lvl5pPr>
            <a:lvl6pPr marL="2743200" lvl="5" indent="-368300" algn="r">
              <a:spcBef>
                <a:spcPts val="2100"/>
              </a:spcBef>
              <a:spcAft>
                <a:spcPts val="0"/>
              </a:spcAft>
              <a:buSzPts val="2200"/>
              <a:buChar char="■"/>
              <a:defRPr/>
            </a:lvl6pPr>
            <a:lvl7pPr marL="3200400" lvl="6" indent="-368300" algn="r">
              <a:spcBef>
                <a:spcPts val="2100"/>
              </a:spcBef>
              <a:spcAft>
                <a:spcPts val="0"/>
              </a:spcAft>
              <a:buSzPts val="2200"/>
              <a:buChar char="●"/>
              <a:defRPr/>
            </a:lvl7pPr>
            <a:lvl8pPr marL="3657600" lvl="7" indent="-368300" algn="r">
              <a:spcBef>
                <a:spcPts val="2100"/>
              </a:spcBef>
              <a:spcAft>
                <a:spcPts val="0"/>
              </a:spcAft>
              <a:buSzPts val="2200"/>
              <a:buChar char="○"/>
              <a:defRPr/>
            </a:lvl8pPr>
            <a:lvl9pPr marL="4114800" lvl="8" indent="-368300" algn="r">
              <a:spcBef>
                <a:spcPts val="2100"/>
              </a:spcBef>
              <a:spcAft>
                <a:spcPts val="2100"/>
              </a:spcAft>
              <a:buSzPts val="2200"/>
              <a:buChar char="■"/>
              <a:defRPr/>
            </a:lvl9pPr>
          </a:lstStyle>
          <a:p>
            <a:endParaRPr/>
          </a:p>
        </p:txBody>
      </p:sp>
    </p:spTree>
    <p:extLst>
      <p:ext uri="{BB962C8B-B14F-4D97-AF65-F5344CB8AC3E}">
        <p14:creationId xmlns:p14="http://schemas.microsoft.com/office/powerpoint/2010/main" val="782724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647"/>
        <p:cNvGrpSpPr/>
        <p:nvPr/>
      </p:nvGrpSpPr>
      <p:grpSpPr>
        <a:xfrm>
          <a:off x="0" y="0"/>
          <a:ext cx="0" cy="0"/>
          <a:chOff x="0" y="0"/>
          <a:chExt cx="0" cy="0"/>
        </a:xfrm>
      </p:grpSpPr>
      <p:grpSp>
        <p:nvGrpSpPr>
          <p:cNvPr id="648" name="Google Shape;648;p21"/>
          <p:cNvGrpSpPr/>
          <p:nvPr/>
        </p:nvGrpSpPr>
        <p:grpSpPr>
          <a:xfrm flipH="1">
            <a:off x="10355971" y="3086557"/>
            <a:ext cx="765868" cy="2585410"/>
            <a:chOff x="-2252338" y="1416345"/>
            <a:chExt cx="1289122" cy="4351809"/>
          </a:xfrm>
        </p:grpSpPr>
        <p:grpSp>
          <p:nvGrpSpPr>
            <p:cNvPr id="649" name="Google Shape;649;p21"/>
            <p:cNvGrpSpPr/>
            <p:nvPr/>
          </p:nvGrpSpPr>
          <p:grpSpPr>
            <a:xfrm>
              <a:off x="-2252338" y="2359211"/>
              <a:ext cx="1289122" cy="3408943"/>
              <a:chOff x="1548342" y="7287154"/>
              <a:chExt cx="1544414" cy="4084034"/>
            </a:xfrm>
          </p:grpSpPr>
          <p:sp>
            <p:nvSpPr>
              <p:cNvPr id="650" name="Google Shape;650;p2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1" name="Google Shape;651;p2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2" name="Google Shape;652;p2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3" name="Google Shape;653;p2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4" name="Google Shape;654;p2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55" name="Google Shape;655;p21"/>
            <p:cNvGrpSpPr/>
            <p:nvPr/>
          </p:nvGrpSpPr>
          <p:grpSpPr>
            <a:xfrm>
              <a:off x="-2070304" y="1416345"/>
              <a:ext cx="923479" cy="1057315"/>
              <a:chOff x="2964730" y="400635"/>
              <a:chExt cx="2628000" cy="3008864"/>
            </a:xfrm>
          </p:grpSpPr>
          <p:sp>
            <p:nvSpPr>
              <p:cNvPr id="656" name="Google Shape;656;p2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7" name="Google Shape;657;p2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8" name="Google Shape;658;p2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59" name="Google Shape;659;p2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0" name="Google Shape;660;p2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1" name="Google Shape;661;p2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62" name="Google Shape;662;p21"/>
            <p:cNvGrpSpPr/>
            <p:nvPr/>
          </p:nvGrpSpPr>
          <p:grpSpPr>
            <a:xfrm>
              <a:off x="-1757078" y="1934833"/>
              <a:ext cx="297280" cy="397570"/>
              <a:chOff x="1117077" y="1941921"/>
              <a:chExt cx="297280" cy="397570"/>
            </a:xfrm>
          </p:grpSpPr>
          <p:sp>
            <p:nvSpPr>
              <p:cNvPr id="663" name="Google Shape;663;p2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4" name="Google Shape;664;p2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665" name="Google Shape;665;p21"/>
          <p:cNvSpPr/>
          <p:nvPr/>
        </p:nvSpPr>
        <p:spPr>
          <a:xfrm flipH="1">
            <a:off x="23112" y="5858069"/>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6" name="Google Shape;666;p21"/>
          <p:cNvSpPr/>
          <p:nvPr/>
        </p:nvSpPr>
        <p:spPr>
          <a:xfrm flipH="1">
            <a:off x="10363620" y="-25274"/>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67" name="Google Shape;667;p21"/>
          <p:cNvGrpSpPr/>
          <p:nvPr/>
        </p:nvGrpSpPr>
        <p:grpSpPr>
          <a:xfrm flipH="1">
            <a:off x="9390152" y="5666730"/>
            <a:ext cx="3150966" cy="775494"/>
            <a:chOff x="4052887" y="2924175"/>
            <a:chExt cx="4088447" cy="1006220"/>
          </a:xfrm>
        </p:grpSpPr>
        <p:sp>
          <p:nvSpPr>
            <p:cNvPr id="668" name="Google Shape;668;p2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9" name="Google Shape;669;p2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0" name="Google Shape;670;p2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1" name="Google Shape;671;p2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2" name="Google Shape;672;p2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3" name="Google Shape;673;p2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4" name="Google Shape;674;p2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5" name="Google Shape;675;p2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2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7" name="Google Shape;677;p2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8" name="Google Shape;678;p2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9" name="Google Shape;679;p2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0" name="Google Shape;680;p2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81" name="Google Shape;681;p21"/>
          <p:cNvSpPr/>
          <p:nvPr/>
        </p:nvSpPr>
        <p:spPr>
          <a:xfrm>
            <a:off x="23112" y="6126946"/>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2" name="Google Shape;682;p21"/>
          <p:cNvSpPr/>
          <p:nvPr/>
        </p:nvSpPr>
        <p:spPr>
          <a:xfrm flipH="1">
            <a:off x="23112" y="6386046"/>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3" name="Google Shape;683;p21"/>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84" name="Google Shape;684;p21"/>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Tree>
    <p:extLst>
      <p:ext uri="{BB962C8B-B14F-4D97-AF65-F5344CB8AC3E}">
        <p14:creationId xmlns:p14="http://schemas.microsoft.com/office/powerpoint/2010/main" val="134411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686"/>
        <p:cNvGrpSpPr/>
        <p:nvPr/>
      </p:nvGrpSpPr>
      <p:grpSpPr>
        <a:xfrm>
          <a:off x="0" y="0"/>
          <a:ext cx="0" cy="0"/>
          <a:chOff x="0" y="0"/>
          <a:chExt cx="0" cy="0"/>
        </a:xfrm>
      </p:grpSpPr>
      <p:sp>
        <p:nvSpPr>
          <p:cNvPr id="687" name="Google Shape;687;p22"/>
          <p:cNvSpPr/>
          <p:nvPr/>
        </p:nvSpPr>
        <p:spPr>
          <a:xfrm>
            <a:off x="0" y="-6569"/>
            <a:ext cx="2767285" cy="1646369"/>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8" name="Google Shape;688;p22"/>
          <p:cNvSpPr/>
          <p:nvPr/>
        </p:nvSpPr>
        <p:spPr>
          <a:xfrm rot="-806917">
            <a:off x="46133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9" name="Google Shape;689;p22"/>
          <p:cNvSpPr/>
          <p:nvPr/>
        </p:nvSpPr>
        <p:spPr>
          <a:xfrm rot="1106097">
            <a:off x="50975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0" name="Google Shape;690;p22"/>
          <p:cNvGrpSpPr/>
          <p:nvPr/>
        </p:nvGrpSpPr>
        <p:grpSpPr>
          <a:xfrm>
            <a:off x="2305022" y="5051"/>
            <a:ext cx="1937102" cy="2385653"/>
            <a:chOff x="1994958" y="0"/>
            <a:chExt cx="2717214" cy="3346406"/>
          </a:xfrm>
        </p:grpSpPr>
        <p:sp>
          <p:nvSpPr>
            <p:cNvPr id="691" name="Google Shape;691;p22"/>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2" name="Google Shape;692;p22"/>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93" name="Google Shape;693;p22"/>
          <p:cNvSpPr/>
          <p:nvPr/>
        </p:nvSpPr>
        <p:spPr>
          <a:xfrm rot="-898003">
            <a:off x="30474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4" name="Google Shape;694;p22"/>
          <p:cNvGrpSpPr/>
          <p:nvPr/>
        </p:nvGrpSpPr>
        <p:grpSpPr>
          <a:xfrm>
            <a:off x="3697595" y="-7105"/>
            <a:ext cx="1059744" cy="1102553"/>
            <a:chOff x="3769376" y="509929"/>
            <a:chExt cx="1486525" cy="1546575"/>
          </a:xfrm>
        </p:grpSpPr>
        <p:sp>
          <p:nvSpPr>
            <p:cNvPr id="695" name="Google Shape;695;p22"/>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6" name="Google Shape;696;p22"/>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97" name="Google Shape;697;p2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98" name="Google Shape;698;p22"/>
          <p:cNvGrpSpPr/>
          <p:nvPr/>
        </p:nvGrpSpPr>
        <p:grpSpPr>
          <a:xfrm>
            <a:off x="0" y="197639"/>
            <a:ext cx="3880851" cy="6588030"/>
            <a:chOff x="0" y="1423433"/>
            <a:chExt cx="2979311" cy="5057600"/>
          </a:xfrm>
        </p:grpSpPr>
        <p:grpSp>
          <p:nvGrpSpPr>
            <p:cNvPr id="699" name="Google Shape;699;p22"/>
            <p:cNvGrpSpPr/>
            <p:nvPr/>
          </p:nvGrpSpPr>
          <p:grpSpPr>
            <a:xfrm>
              <a:off x="625541" y="2366299"/>
              <a:ext cx="1289122" cy="3408943"/>
              <a:chOff x="1548342" y="7287154"/>
              <a:chExt cx="1544414" cy="4084034"/>
            </a:xfrm>
          </p:grpSpPr>
          <p:sp>
            <p:nvSpPr>
              <p:cNvPr id="700" name="Google Shape;700;p2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1" name="Google Shape;701;p2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2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2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2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05" name="Google Shape;705;p22"/>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6" name="Google Shape;706;p22"/>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22"/>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22"/>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2"/>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0" name="Google Shape;710;p22"/>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22"/>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22"/>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13" name="Google Shape;713;p22"/>
            <p:cNvGrpSpPr/>
            <p:nvPr/>
          </p:nvGrpSpPr>
          <p:grpSpPr>
            <a:xfrm>
              <a:off x="807575" y="1423433"/>
              <a:ext cx="923479" cy="1057315"/>
              <a:chOff x="2964730" y="400635"/>
              <a:chExt cx="2628000" cy="3008864"/>
            </a:xfrm>
          </p:grpSpPr>
          <p:sp>
            <p:nvSpPr>
              <p:cNvPr id="714" name="Google Shape;714;p2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5" name="Google Shape;715;p2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6" name="Google Shape;716;p2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17" name="Google Shape;717;p22"/>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8" name="Google Shape;718;p22"/>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9" name="Google Shape;719;p22"/>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20" name="Google Shape;720;p22"/>
            <p:cNvGrpSpPr/>
            <p:nvPr/>
          </p:nvGrpSpPr>
          <p:grpSpPr>
            <a:xfrm>
              <a:off x="1120801" y="1941921"/>
              <a:ext cx="297280" cy="397570"/>
              <a:chOff x="1117077" y="1941921"/>
              <a:chExt cx="297280" cy="397570"/>
            </a:xfrm>
          </p:grpSpPr>
          <p:sp>
            <p:nvSpPr>
              <p:cNvPr id="721" name="Google Shape;721;p2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2" name="Google Shape;722;p2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723" name="Google Shape;723;p2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4" name="Google Shape;724;p2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5" name="Google Shape;725;p22"/>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26" name="Google Shape;726;p22"/>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27" name="Google Shape;727;p22"/>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68300">
              <a:lnSpc>
                <a:spcPct val="100000"/>
              </a:lnSpc>
              <a:spcBef>
                <a:spcPts val="0"/>
              </a:spcBef>
              <a:spcAft>
                <a:spcPts val="0"/>
              </a:spcAft>
              <a:buSzPts val="2200"/>
              <a:buChar char="●"/>
              <a:defRPr/>
            </a:lvl1pPr>
            <a:lvl2pPr marL="914400" lvl="1" indent="-368300">
              <a:lnSpc>
                <a:spcPct val="100000"/>
              </a:lnSpc>
              <a:spcBef>
                <a:spcPts val="0"/>
              </a:spcBef>
              <a:spcAft>
                <a:spcPts val="0"/>
              </a:spcAft>
              <a:buSzPts val="2200"/>
              <a:buChar char="○"/>
              <a:defRPr/>
            </a:lvl2pPr>
            <a:lvl3pPr marL="1371600" lvl="2" indent="-368300">
              <a:lnSpc>
                <a:spcPct val="100000"/>
              </a:lnSpc>
              <a:spcBef>
                <a:spcPts val="0"/>
              </a:spcBef>
              <a:spcAft>
                <a:spcPts val="0"/>
              </a:spcAft>
              <a:buSzPts val="2200"/>
              <a:buChar char="■"/>
              <a:defRPr/>
            </a:lvl3pPr>
            <a:lvl4pPr marL="1828800" lvl="3" indent="-368300">
              <a:lnSpc>
                <a:spcPct val="100000"/>
              </a:lnSpc>
              <a:spcBef>
                <a:spcPts val="0"/>
              </a:spcBef>
              <a:spcAft>
                <a:spcPts val="0"/>
              </a:spcAft>
              <a:buSzPts val="2200"/>
              <a:buChar char="●"/>
              <a:defRPr/>
            </a:lvl4pPr>
            <a:lvl5pPr marL="2286000" lvl="4" indent="-368300">
              <a:lnSpc>
                <a:spcPct val="100000"/>
              </a:lnSpc>
              <a:spcBef>
                <a:spcPts val="0"/>
              </a:spcBef>
              <a:spcAft>
                <a:spcPts val="0"/>
              </a:spcAft>
              <a:buSzPts val="2200"/>
              <a:buChar char="○"/>
              <a:defRPr/>
            </a:lvl5pPr>
            <a:lvl6pPr marL="2743200" lvl="5" indent="-368300">
              <a:lnSpc>
                <a:spcPct val="100000"/>
              </a:lnSpc>
              <a:spcBef>
                <a:spcPts val="0"/>
              </a:spcBef>
              <a:spcAft>
                <a:spcPts val="0"/>
              </a:spcAft>
              <a:buSzPts val="2200"/>
              <a:buChar char="■"/>
              <a:defRPr/>
            </a:lvl6pPr>
            <a:lvl7pPr marL="3200400" lvl="6" indent="-368300">
              <a:lnSpc>
                <a:spcPct val="100000"/>
              </a:lnSpc>
              <a:spcBef>
                <a:spcPts val="0"/>
              </a:spcBef>
              <a:spcAft>
                <a:spcPts val="0"/>
              </a:spcAft>
              <a:buSzPts val="2200"/>
              <a:buChar char="●"/>
              <a:defRPr/>
            </a:lvl7pPr>
            <a:lvl8pPr marL="3657600" lvl="7" indent="-368300">
              <a:lnSpc>
                <a:spcPct val="100000"/>
              </a:lnSpc>
              <a:spcBef>
                <a:spcPts val="0"/>
              </a:spcBef>
              <a:spcAft>
                <a:spcPts val="0"/>
              </a:spcAft>
              <a:buSzPts val="2200"/>
              <a:buChar char="○"/>
              <a:defRPr/>
            </a:lvl8pPr>
            <a:lvl9pPr marL="4114800" lvl="8" indent="-368300">
              <a:lnSpc>
                <a:spcPct val="100000"/>
              </a:lnSpc>
              <a:spcBef>
                <a:spcPts val="0"/>
              </a:spcBef>
              <a:spcAft>
                <a:spcPts val="0"/>
              </a:spcAft>
              <a:buSzPts val="2200"/>
              <a:buChar char="■"/>
              <a:defRPr/>
            </a:lvl9pPr>
          </a:lstStyle>
          <a:p>
            <a:endParaRPr/>
          </a:p>
        </p:txBody>
      </p:sp>
    </p:spTree>
    <p:extLst>
      <p:ext uri="{BB962C8B-B14F-4D97-AF65-F5344CB8AC3E}">
        <p14:creationId xmlns:p14="http://schemas.microsoft.com/office/powerpoint/2010/main" val="3658155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729"/>
        <p:cNvGrpSpPr/>
        <p:nvPr/>
      </p:nvGrpSpPr>
      <p:grpSpPr>
        <a:xfrm>
          <a:off x="0" y="0"/>
          <a:ext cx="0" cy="0"/>
          <a:chOff x="0" y="0"/>
          <a:chExt cx="0" cy="0"/>
        </a:xfrm>
      </p:grpSpPr>
      <p:grpSp>
        <p:nvGrpSpPr>
          <p:cNvPr id="730" name="Google Shape;730;p23"/>
          <p:cNvGrpSpPr/>
          <p:nvPr/>
        </p:nvGrpSpPr>
        <p:grpSpPr>
          <a:xfrm>
            <a:off x="0" y="0"/>
            <a:ext cx="12192000" cy="6858000"/>
            <a:chOff x="0" y="0"/>
            <a:chExt cx="12192000" cy="6858000"/>
          </a:xfrm>
        </p:grpSpPr>
        <p:sp>
          <p:nvSpPr>
            <p:cNvPr id="731" name="Google Shape;731;p2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3"/>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Free </a:t>
              </a:r>
              <a:r>
                <a:rPr kumimoji="0" lang="en" sz="3600" b="0" i="0" u="none" strike="noStrike" kern="0" cap="none" spc="0" normalizeH="0" baseline="0" noProof="0">
                  <a:ln>
                    <a:noFill/>
                  </a:ln>
                  <a:solidFill>
                    <a:srgbClr val="3F3F3F"/>
                  </a:solidFill>
                  <a:effectLst/>
                  <a:uLnTx/>
                  <a:uFillTx/>
                  <a:latin typeface="Poppins"/>
                  <a:ea typeface="Poppins"/>
                  <a:cs typeface="Poppins"/>
                  <a:sym typeface="Poppins"/>
                </a:rPr>
                <a:t>themes and templates for </a:t>
              </a: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Google Slides</a:t>
              </a:r>
              <a:r>
                <a:rPr kumimoji="0" lang="en" sz="3600" b="0" i="0" u="none" strike="noStrike" kern="0" cap="none" spc="0" normalizeH="0" baseline="0" noProof="0">
                  <a:ln>
                    <a:noFill/>
                  </a:ln>
                  <a:solidFill>
                    <a:srgbClr val="3F3F3F"/>
                  </a:solidFill>
                  <a:effectLst/>
                  <a:uLnTx/>
                  <a:uFillTx/>
                  <a:latin typeface="Poppins"/>
                  <a:ea typeface="Poppins"/>
                  <a:cs typeface="Poppins"/>
                  <a:sym typeface="Poppins"/>
                </a:rPr>
                <a:t> or </a:t>
              </a: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PowerPoint</a:t>
              </a: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a:ln>
                    <a:noFill/>
                  </a:ln>
                  <a:solidFill>
                    <a:srgbClr val="FFCB25"/>
                  </a:solidFill>
                  <a:effectLst/>
                  <a:uLnTx/>
                  <a:uFillTx/>
                  <a:latin typeface="Poppins"/>
                  <a:ea typeface="Poppins"/>
                  <a:cs typeface="Poppins"/>
                  <a:sym typeface="Poppins"/>
                </a:rPr>
                <a:t>NOT to be sold as is or modified!</a:t>
              </a:r>
              <a:endParaRPr kumimoji="0" sz="3000" b="1" i="0" u="none" strike="noStrike" kern="0" cap="none" spc="0" normalizeH="0" baseline="0" noProof="0">
                <a:ln>
                  <a:noFill/>
                </a:ln>
                <a:solidFill>
                  <a:srgbClr val="FFCB25"/>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700" b="0" i="0" u="none" strike="noStrike" kern="0" cap="none" spc="0" normalizeH="0" baseline="0" noProof="0">
                  <a:ln>
                    <a:noFill/>
                  </a:ln>
                  <a:solidFill>
                    <a:srgbClr val="3F3F3F"/>
                  </a:solidFill>
                  <a:effectLst/>
                  <a:uLnTx/>
                  <a:uFillTx/>
                  <a:latin typeface="Poppins"/>
                  <a:ea typeface="Poppins"/>
                  <a:cs typeface="Poppins"/>
                  <a:sym typeface="Poppins"/>
                </a:rPr>
                <a:t>Read </a:t>
              </a:r>
              <a:r>
                <a:rPr kumimoji="0" lang="en" sz="2700" b="0" i="0" u="sng" strike="noStrike" kern="0" cap="none" spc="0" normalizeH="0" baseline="0" noProof="0">
                  <a:ln>
                    <a:noFill/>
                  </a:ln>
                  <a:solidFill>
                    <a:srgbClr val="3F3F3F"/>
                  </a:solidFill>
                  <a:effectLst/>
                  <a:uLnTx/>
                  <a:uFillTx/>
                  <a:latin typeface="Poppins"/>
                  <a:ea typeface="Poppins"/>
                  <a:cs typeface="Poppins"/>
                  <a:sym typeface="Poppins"/>
                  <a:hlinkClick r:id="rId2">
                    <a:extLst>
                      <a:ext uri="{A12FA001-AC4F-418D-AE19-62706E023703}">
                        <ahyp:hlinkClr xmlns:ahyp="http://schemas.microsoft.com/office/drawing/2018/hyperlinkcolor" xmlns="" val="tx"/>
                      </a:ext>
                    </a:extLst>
                  </a:hlinkClick>
                </a:rPr>
                <a:t>FAQ</a:t>
              </a:r>
              <a:r>
                <a:rPr kumimoji="0" lang="en" sz="4400" b="1" i="0" u="none" strike="noStrike" kern="0" cap="none" spc="0" normalizeH="0" baseline="0" noProof="0">
                  <a:ln>
                    <a:noFill/>
                  </a:ln>
                  <a:solidFill>
                    <a:srgbClr val="FFCB25"/>
                  </a:solidFill>
                  <a:effectLst/>
                  <a:uLnTx/>
                  <a:uFillTx/>
                  <a:latin typeface="Poppins"/>
                  <a:ea typeface="Poppins"/>
                  <a:cs typeface="Poppins"/>
                  <a:sym typeface="Poppins"/>
                </a:rPr>
                <a:t> </a:t>
              </a:r>
              <a:r>
                <a:rPr kumimoji="0" lang="en" sz="2700" b="0" i="0" u="none" strike="noStrike" kern="0" cap="none" spc="0" normalizeH="0" baseline="0" noProof="0">
                  <a:ln>
                    <a:noFill/>
                  </a:ln>
                  <a:solidFill>
                    <a:srgbClr val="3F3F3F"/>
                  </a:solidFill>
                  <a:effectLst/>
                  <a:uLnTx/>
                  <a:uFillTx/>
                  <a:latin typeface="Poppins"/>
                  <a:ea typeface="Poppins"/>
                  <a:cs typeface="Poppins"/>
                  <a:sym typeface="Poppins"/>
                </a:rPr>
                <a:t>on slidesmania.com</a:t>
              </a:r>
              <a:endParaRPr kumimoji="0" sz="2700" b="0"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3F3F3F"/>
                  </a:solidFill>
                  <a:effectLst/>
                  <a:uLnTx/>
                  <a:uFillTx/>
                  <a:latin typeface="Poppins"/>
                  <a:ea typeface="Poppins"/>
                  <a:cs typeface="Poppins"/>
                  <a:sym typeface="Poppins"/>
                </a:rPr>
                <a:t>Do not remove the slidesmania.com text on the sides.</a:t>
              </a:r>
              <a:endParaRPr kumimoji="0" sz="2000" b="0" i="0" u="none" strike="noStrike" kern="0" cap="none" spc="0" normalizeH="0" baseline="0" noProof="0">
                <a:ln>
                  <a:noFill/>
                </a:ln>
                <a:solidFill>
                  <a:srgbClr val="3F3F3F"/>
                </a:solidFill>
                <a:effectLst/>
                <a:uLnTx/>
                <a:uFillTx/>
                <a:latin typeface="Poppins"/>
                <a:ea typeface="Poppins"/>
                <a:cs typeface="Poppins"/>
                <a:sym typeface="Poppins"/>
              </a:endParaRPr>
            </a:p>
          </p:txBody>
        </p:sp>
        <p:cxnSp>
          <p:nvCxnSpPr>
            <p:cNvPr id="733" name="Google Shape;733;p23"/>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734" name="Google Shape;734;p23">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735" name="Google Shape;735;p23">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736" name="Google Shape;736;p23">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737" name="Google Shape;737;p23">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738" name="Google Shape;738;p23"/>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252525"/>
                  </a:solidFill>
                  <a:effectLst/>
                  <a:uLnTx/>
                  <a:uFillTx/>
                  <a:latin typeface="Homemade Apple"/>
                  <a:ea typeface="Homemade Apple"/>
                  <a:cs typeface="Homemade Apple"/>
                  <a:sym typeface="Homemade Apple"/>
                </a:rPr>
                <a:t>Sharing is caring!</a:t>
              </a:r>
              <a:endParaRPr kumimoji="0" sz="2400" b="1" i="0" u="none" strike="noStrike" kern="0" cap="none" spc="0" normalizeH="0" baseline="0" noProof="0">
                <a:ln>
                  <a:noFill/>
                </a:ln>
                <a:solidFill>
                  <a:srgbClr val="252525"/>
                </a:solidFill>
                <a:effectLst/>
                <a:uLnTx/>
                <a:uFillTx/>
                <a:latin typeface="Homemade Apple"/>
                <a:ea typeface="Homemade Apple"/>
                <a:cs typeface="Homemade Apple"/>
                <a:sym typeface="Homemade Apple"/>
              </a:endParaRPr>
            </a:p>
          </p:txBody>
        </p:sp>
      </p:grpSp>
      <p:pic>
        <p:nvPicPr>
          <p:cNvPr id="739" name="Google Shape;739;p23"/>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extLst>
      <p:ext uri="{BB962C8B-B14F-4D97-AF65-F5344CB8AC3E}">
        <p14:creationId xmlns:p14="http://schemas.microsoft.com/office/powerpoint/2010/main" val="203497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038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10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42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24"/>
        <p:cNvGrpSpPr/>
        <p:nvPr/>
      </p:nvGrpSpPr>
      <p:grpSpPr>
        <a:xfrm>
          <a:off x="0" y="0"/>
          <a:ext cx="0" cy="0"/>
          <a:chOff x="0" y="0"/>
          <a:chExt cx="0" cy="0"/>
        </a:xfrm>
      </p:grpSpPr>
      <p:sp>
        <p:nvSpPr>
          <p:cNvPr id="125" name="Google Shape;125;p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p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9" name="Google Shape;159;p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6"/>
          <p:cNvSpPr txBox="1">
            <a:spLocks noGrp="1"/>
          </p:cNvSpPr>
          <p:nvPr>
            <p:ph type="title"/>
          </p:nvPr>
        </p:nvSpPr>
        <p:spPr>
          <a:xfrm>
            <a:off x="720400" y="364775"/>
            <a:ext cx="11055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1" name="Google Shape;161;p6"/>
          <p:cNvSpPr txBox="1">
            <a:spLocks noGrp="1"/>
          </p:cNvSpPr>
          <p:nvPr>
            <p:ph type="body" idx="1"/>
          </p:nvPr>
        </p:nvSpPr>
        <p:spPr>
          <a:xfrm>
            <a:off x="796600" y="2308195"/>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2" name="Google Shape;162;p6"/>
          <p:cNvSpPr txBox="1">
            <a:spLocks noGrp="1"/>
          </p:cNvSpPr>
          <p:nvPr>
            <p:ph type="body" idx="2"/>
          </p:nvPr>
        </p:nvSpPr>
        <p:spPr>
          <a:xfrm>
            <a:off x="8031125" y="2308195"/>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2100"/>
              </a:spcBef>
              <a:spcAft>
                <a:spcPts val="0"/>
              </a:spcAft>
              <a:buSzPts val="2200"/>
              <a:buChar char="■"/>
              <a:defRPr/>
            </a:lvl3pPr>
            <a:lvl4pPr marL="1828800" lvl="3" indent="-368300" rtl="0">
              <a:spcBef>
                <a:spcPts val="2100"/>
              </a:spcBef>
              <a:spcAft>
                <a:spcPts val="0"/>
              </a:spcAft>
              <a:buSzPts val="2200"/>
              <a:buChar char="●"/>
              <a:defRPr/>
            </a:lvl4pPr>
            <a:lvl5pPr marL="2286000" lvl="4" indent="-368300" rtl="0">
              <a:spcBef>
                <a:spcPts val="2100"/>
              </a:spcBef>
              <a:spcAft>
                <a:spcPts val="0"/>
              </a:spcAft>
              <a:buSzPts val="2200"/>
              <a:buChar char="○"/>
              <a:defRPr/>
            </a:lvl5pPr>
            <a:lvl6pPr marL="2743200" lvl="5" indent="-368300" rtl="0">
              <a:spcBef>
                <a:spcPts val="2100"/>
              </a:spcBef>
              <a:spcAft>
                <a:spcPts val="0"/>
              </a:spcAft>
              <a:buSzPts val="2200"/>
              <a:buChar char="■"/>
              <a:defRPr/>
            </a:lvl6pPr>
            <a:lvl7pPr marL="3200400" lvl="6" indent="-368300" rtl="0">
              <a:spcBef>
                <a:spcPts val="2100"/>
              </a:spcBef>
              <a:spcAft>
                <a:spcPts val="0"/>
              </a:spcAft>
              <a:buSzPts val="2200"/>
              <a:buChar char="●"/>
              <a:defRPr/>
            </a:lvl7pPr>
            <a:lvl8pPr marL="3657600" lvl="7" indent="-368300" rtl="0">
              <a:spcBef>
                <a:spcPts val="2100"/>
              </a:spcBef>
              <a:spcAft>
                <a:spcPts val="0"/>
              </a:spcAft>
              <a:buSzPts val="2200"/>
              <a:buChar char="○"/>
              <a:defRPr/>
            </a:lvl8pPr>
            <a:lvl9pPr marL="4114800" lvl="8" indent="-368300" rtl="0">
              <a:spcBef>
                <a:spcPts val="2100"/>
              </a:spcBef>
              <a:spcAft>
                <a:spcPts val="2100"/>
              </a:spcAft>
              <a:buSzPts val="2200"/>
              <a:buChar char="■"/>
              <a:defRPr/>
            </a:lvl9pPr>
          </a:lstStyle>
          <a:p>
            <a:endParaRPr dirty="0"/>
          </a:p>
        </p:txBody>
      </p:sp>
      <p:sp>
        <p:nvSpPr>
          <p:cNvPr id="163" name="Google Shape;163;p6"/>
          <p:cNvSpPr txBox="1">
            <a:spLocks noGrp="1"/>
          </p:cNvSpPr>
          <p:nvPr>
            <p:ph type="body" idx="3"/>
          </p:nvPr>
        </p:nvSpPr>
        <p:spPr>
          <a:xfrm>
            <a:off x="796600" y="4349254"/>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4" name="Google Shape;164;p6"/>
          <p:cNvSpPr txBox="1">
            <a:spLocks noGrp="1"/>
          </p:cNvSpPr>
          <p:nvPr>
            <p:ph type="body" idx="4"/>
          </p:nvPr>
        </p:nvSpPr>
        <p:spPr>
          <a:xfrm>
            <a:off x="8031125" y="4349254"/>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lnSpc>
                <a:spcPct val="100000"/>
              </a:lnSpc>
              <a:spcBef>
                <a:spcPts val="0"/>
              </a:spcBef>
              <a:spcAft>
                <a:spcPts val="0"/>
              </a:spcAft>
              <a:buSzPts val="2200"/>
              <a:buChar char="○"/>
              <a:defRPr/>
            </a:lvl2pPr>
            <a:lvl3pPr marL="1371600" lvl="2" indent="-368300" rtl="0">
              <a:lnSpc>
                <a:spcPct val="100000"/>
              </a:lnSpc>
              <a:spcBef>
                <a:spcPts val="0"/>
              </a:spcBef>
              <a:spcAft>
                <a:spcPts val="0"/>
              </a:spcAft>
              <a:buSzPts val="2200"/>
              <a:buChar char="■"/>
              <a:defRPr/>
            </a:lvl3pPr>
            <a:lvl4pPr marL="1828800" lvl="3" indent="-368300" rtl="0">
              <a:lnSpc>
                <a:spcPct val="100000"/>
              </a:lnSpc>
              <a:spcBef>
                <a:spcPts val="0"/>
              </a:spcBef>
              <a:spcAft>
                <a:spcPts val="0"/>
              </a:spcAft>
              <a:buSzPts val="2200"/>
              <a:buChar char="●"/>
              <a:defRPr/>
            </a:lvl4pPr>
            <a:lvl5pPr marL="2286000" lvl="4" indent="-368300" rtl="0">
              <a:lnSpc>
                <a:spcPct val="100000"/>
              </a:lnSpc>
              <a:spcBef>
                <a:spcPts val="0"/>
              </a:spcBef>
              <a:spcAft>
                <a:spcPts val="0"/>
              </a:spcAft>
              <a:buSzPts val="2200"/>
              <a:buChar char="○"/>
              <a:defRPr/>
            </a:lvl5pPr>
            <a:lvl6pPr marL="2743200" lvl="5" indent="-368300" rtl="0">
              <a:lnSpc>
                <a:spcPct val="100000"/>
              </a:lnSpc>
              <a:spcBef>
                <a:spcPts val="0"/>
              </a:spcBef>
              <a:spcAft>
                <a:spcPts val="0"/>
              </a:spcAft>
              <a:buSzPts val="2200"/>
              <a:buChar char="■"/>
              <a:defRPr/>
            </a:lvl6pPr>
            <a:lvl7pPr marL="3200400" lvl="6" indent="-368300" rtl="0">
              <a:lnSpc>
                <a:spcPct val="100000"/>
              </a:lnSpc>
              <a:spcBef>
                <a:spcPts val="0"/>
              </a:spcBef>
              <a:spcAft>
                <a:spcPts val="0"/>
              </a:spcAft>
              <a:buSzPts val="2200"/>
              <a:buChar char="●"/>
              <a:defRPr/>
            </a:lvl7pPr>
            <a:lvl8pPr marL="3657600" lvl="7" indent="-368300" rtl="0">
              <a:lnSpc>
                <a:spcPct val="100000"/>
              </a:lnSpc>
              <a:spcBef>
                <a:spcPts val="0"/>
              </a:spcBef>
              <a:spcAft>
                <a:spcPts val="0"/>
              </a:spcAft>
              <a:buSzPts val="2200"/>
              <a:buChar char="○"/>
              <a:defRPr/>
            </a:lvl8pPr>
            <a:lvl9pPr marL="4114800" lvl="8" indent="-368300" rtl="0">
              <a:lnSpc>
                <a:spcPct val="100000"/>
              </a:lnSpc>
              <a:spcBef>
                <a:spcPts val="0"/>
              </a:spcBef>
              <a:spcAft>
                <a:spcPts val="0"/>
              </a:spcAft>
              <a:buSzPts val="2200"/>
              <a:buChar char="■"/>
              <a:defRPr/>
            </a:lvl9pPr>
          </a:lstStyle>
          <a:p>
            <a:endParaRPr/>
          </a:p>
        </p:txBody>
      </p:sp>
      <p:sp>
        <p:nvSpPr>
          <p:cNvPr id="165" name="Google Shape;165;p6"/>
          <p:cNvSpPr txBox="1">
            <a:spLocks noGrp="1"/>
          </p:cNvSpPr>
          <p:nvPr>
            <p:ph type="title" idx="5"/>
          </p:nvPr>
        </p:nvSpPr>
        <p:spPr>
          <a:xfrm>
            <a:off x="796600" y="1612425"/>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6" name="Google Shape;166;p6"/>
          <p:cNvSpPr txBox="1">
            <a:spLocks noGrp="1"/>
          </p:cNvSpPr>
          <p:nvPr>
            <p:ph type="title" idx="6"/>
          </p:nvPr>
        </p:nvSpPr>
        <p:spPr>
          <a:xfrm>
            <a:off x="8031125" y="1612425"/>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7" name="Google Shape;167;p6"/>
          <p:cNvSpPr txBox="1">
            <a:spLocks noGrp="1"/>
          </p:cNvSpPr>
          <p:nvPr>
            <p:ph type="title" idx="7"/>
          </p:nvPr>
        </p:nvSpPr>
        <p:spPr>
          <a:xfrm>
            <a:off x="796600" y="3653484"/>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8" name="Google Shape;168;p6"/>
          <p:cNvSpPr txBox="1">
            <a:spLocks noGrp="1"/>
          </p:cNvSpPr>
          <p:nvPr>
            <p:ph type="title" idx="8"/>
          </p:nvPr>
        </p:nvSpPr>
        <p:spPr>
          <a:xfrm>
            <a:off x="8031125" y="3653484"/>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804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993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23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162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33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04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47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170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BA7024E-15DD-4E3D-AC4B-CF704DD326D3}"/>
              </a:ext>
            </a:extLst>
          </p:cNvPr>
          <p:cNvSpPr txBox="1"/>
          <p:nvPr userDrawn="1"/>
        </p:nvSpPr>
        <p:spPr>
          <a:xfrm>
            <a:off x="10853057" y="365125"/>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5" name="TextBox 4">
            <a:extLst>
              <a:ext uri="{FF2B5EF4-FFF2-40B4-BE49-F238E27FC236}">
                <a16:creationId xmlns:a16="http://schemas.microsoft.com/office/drawing/2014/main" id="{475146AE-0458-45AB-BBA9-2E2058DF680C}"/>
              </a:ext>
            </a:extLst>
          </p:cNvPr>
          <p:cNvSpPr txBox="1"/>
          <p:nvPr userDrawn="1"/>
        </p:nvSpPr>
        <p:spPr>
          <a:xfrm>
            <a:off x="10853057" y="6806767"/>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191634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17"/>
        <p:cNvGrpSpPr/>
        <p:nvPr/>
      </p:nvGrpSpPr>
      <p:grpSpPr>
        <a:xfrm>
          <a:off x="0" y="0"/>
          <a:ext cx="0" cy="0"/>
          <a:chOff x="0" y="0"/>
          <a:chExt cx="0" cy="0"/>
        </a:xfrm>
      </p:grpSpPr>
      <p:sp>
        <p:nvSpPr>
          <p:cNvPr id="223" name="Google Shape;223;p8"/>
          <p:cNvSpPr/>
          <p:nvPr/>
        </p:nvSpPr>
        <p:spPr>
          <a:xfrm>
            <a:off x="9181032" y="0"/>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26" name="Google Shape;226;p8"/>
          <p:cNvSpPr txBox="1">
            <a:spLocks noGrp="1"/>
          </p:cNvSpPr>
          <p:nvPr>
            <p:ph type="title"/>
          </p:nvPr>
        </p:nvSpPr>
        <p:spPr>
          <a:xfrm>
            <a:off x="476489" y="1910874"/>
            <a:ext cx="1055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dirty="0"/>
          </a:p>
        </p:txBody>
      </p:sp>
      <p:sp>
        <p:nvSpPr>
          <p:cNvPr id="227" name="Google Shape;227;p8"/>
          <p:cNvSpPr txBox="1">
            <a:spLocks noGrp="1"/>
          </p:cNvSpPr>
          <p:nvPr>
            <p:ph type="body" idx="1"/>
          </p:nvPr>
        </p:nvSpPr>
        <p:spPr>
          <a:xfrm>
            <a:off x="6464146" y="2281850"/>
            <a:ext cx="49611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8" name="Google Shape;228;p8"/>
          <p:cNvSpPr txBox="1">
            <a:spLocks noGrp="1"/>
          </p:cNvSpPr>
          <p:nvPr>
            <p:ph type="body" idx="2"/>
          </p:nvPr>
        </p:nvSpPr>
        <p:spPr>
          <a:xfrm>
            <a:off x="873350" y="2293600"/>
            <a:ext cx="49608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18" name="Google Shape;218;p8"/>
          <p:cNvSpPr/>
          <p:nvPr/>
        </p:nvSpPr>
        <p:spPr>
          <a:xfrm rot="-898003">
            <a:off x="10395081" y="-8047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 name="Google Shape;219;p8"/>
          <p:cNvGrpSpPr/>
          <p:nvPr/>
        </p:nvGrpSpPr>
        <p:grpSpPr>
          <a:xfrm>
            <a:off x="11089982" y="139185"/>
            <a:ext cx="1127343" cy="1722801"/>
            <a:chOff x="8947095" y="-14175"/>
            <a:chExt cx="1581348" cy="2416610"/>
          </a:xfrm>
        </p:grpSpPr>
        <p:sp>
          <p:nvSpPr>
            <p:cNvPr id="220" name="Google Shape;220;p8"/>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1" name="Google Shape;221;p8"/>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Rectangle 9"/>
          <p:cNvSpPr/>
          <p:nvPr userDrawn="1"/>
        </p:nvSpPr>
        <p:spPr>
          <a:xfrm>
            <a:off x="0" y="-14704"/>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30"/>
        <p:cNvGrpSpPr/>
        <p:nvPr/>
      </p:nvGrpSpPr>
      <p:grpSpPr>
        <a:xfrm>
          <a:off x="0" y="0"/>
          <a:ext cx="0" cy="0"/>
          <a:chOff x="0" y="0"/>
          <a:chExt cx="0" cy="0"/>
        </a:xfrm>
      </p:grpSpPr>
      <p:sp>
        <p:nvSpPr>
          <p:cNvPr id="231" name="Google Shape;231;p9"/>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 name="Google Shape;232;p9"/>
          <p:cNvGrpSpPr/>
          <p:nvPr/>
        </p:nvGrpSpPr>
        <p:grpSpPr>
          <a:xfrm>
            <a:off x="10644127" y="581247"/>
            <a:ext cx="1127343" cy="1722801"/>
            <a:chOff x="8947095" y="-14175"/>
            <a:chExt cx="1581348" cy="2416610"/>
          </a:xfrm>
        </p:grpSpPr>
        <p:sp>
          <p:nvSpPr>
            <p:cNvPr id="233" name="Google Shape;233;p9"/>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4" name="Google Shape;234;p9"/>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235" name="Google Shape;235;p9"/>
          <p:cNvGrpSpPr/>
          <p:nvPr/>
        </p:nvGrpSpPr>
        <p:grpSpPr>
          <a:xfrm>
            <a:off x="9627704" y="697699"/>
            <a:ext cx="1420388" cy="1852219"/>
            <a:chOff x="7710256" y="-546838"/>
            <a:chExt cx="1992408" cy="2598147"/>
          </a:xfrm>
        </p:grpSpPr>
        <p:sp>
          <p:nvSpPr>
            <p:cNvPr id="236" name="Google Shape;236;p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7" name="Google Shape;237;p9"/>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38" name="Google Shape;238;p9"/>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9" name="Google Shape;239;p9"/>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0" name="Google Shape;240;p9"/>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1" name="Google Shape;241;p9"/>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2" name="Google Shape;242;p9"/>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43" name="Google Shape;243;p9"/>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9"/>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5" name="Google Shape;245;p9"/>
          <p:cNvGrpSpPr/>
          <p:nvPr/>
        </p:nvGrpSpPr>
        <p:grpSpPr>
          <a:xfrm>
            <a:off x="704822" y="5051"/>
            <a:ext cx="1937102" cy="2385653"/>
            <a:chOff x="1994958" y="0"/>
            <a:chExt cx="2717214" cy="3346406"/>
          </a:xfrm>
        </p:grpSpPr>
        <p:sp>
          <p:nvSpPr>
            <p:cNvPr id="246" name="Google Shape;246;p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7" name="Google Shape;247;p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48" name="Google Shape;248;p9"/>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9" name="Google Shape;249;p9"/>
          <p:cNvGrpSpPr/>
          <p:nvPr/>
        </p:nvGrpSpPr>
        <p:grpSpPr>
          <a:xfrm>
            <a:off x="2097395" y="-7105"/>
            <a:ext cx="1059744" cy="1102553"/>
            <a:chOff x="3769376" y="509929"/>
            <a:chExt cx="1486525" cy="1546575"/>
          </a:xfrm>
        </p:grpSpPr>
        <p:sp>
          <p:nvSpPr>
            <p:cNvPr id="250" name="Google Shape;250;p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1" name="Google Shape;251;p9"/>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2" name="Google Shape;252;p9"/>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9"/>
          <p:cNvSpPr txBox="1">
            <a:spLocks noGrp="1"/>
          </p:cNvSpPr>
          <p:nvPr>
            <p:ph type="title"/>
          </p:nvPr>
        </p:nvSpPr>
        <p:spPr>
          <a:xfrm>
            <a:off x="2812672" y="1242225"/>
            <a:ext cx="66132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54" name="Google Shape;254;p9"/>
          <p:cNvSpPr txBox="1">
            <a:spLocks noGrp="1"/>
          </p:cNvSpPr>
          <p:nvPr>
            <p:ph type="body" idx="1"/>
          </p:nvPr>
        </p:nvSpPr>
        <p:spPr>
          <a:xfrm>
            <a:off x="2812672" y="2342600"/>
            <a:ext cx="6613200" cy="3436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558100" y="1281450"/>
            <a:ext cx="9309000" cy="37530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258" name="Google Shape;258;p10"/>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2200"/>
              <a:buNone/>
              <a:defRPr/>
            </a:lvl1pPr>
            <a:lvl2pPr lvl="1" algn="r" rtl="0">
              <a:lnSpc>
                <a:spcPct val="100000"/>
              </a:lnSpc>
              <a:spcBef>
                <a:spcPts val="0"/>
              </a:spcBef>
              <a:spcAft>
                <a:spcPts val="0"/>
              </a:spcAft>
              <a:buSzPts val="2200"/>
              <a:buNone/>
              <a:defRPr/>
            </a:lvl2pPr>
            <a:lvl3pPr lvl="2" algn="r" rtl="0">
              <a:lnSpc>
                <a:spcPct val="100000"/>
              </a:lnSpc>
              <a:spcBef>
                <a:spcPts val="0"/>
              </a:spcBef>
              <a:spcAft>
                <a:spcPts val="0"/>
              </a:spcAft>
              <a:buSzPts val="2200"/>
              <a:buNone/>
              <a:defRPr/>
            </a:lvl3pPr>
            <a:lvl4pPr lvl="3" algn="r" rtl="0">
              <a:lnSpc>
                <a:spcPct val="100000"/>
              </a:lnSpc>
              <a:spcBef>
                <a:spcPts val="0"/>
              </a:spcBef>
              <a:spcAft>
                <a:spcPts val="0"/>
              </a:spcAft>
              <a:buSzPts val="2200"/>
              <a:buNone/>
              <a:defRPr/>
            </a:lvl4pPr>
            <a:lvl5pPr lvl="4" algn="r" rtl="0">
              <a:lnSpc>
                <a:spcPct val="100000"/>
              </a:lnSpc>
              <a:spcBef>
                <a:spcPts val="0"/>
              </a:spcBef>
              <a:spcAft>
                <a:spcPts val="0"/>
              </a:spcAft>
              <a:buSzPts val="2200"/>
              <a:buNone/>
              <a:defRPr/>
            </a:lvl5pPr>
            <a:lvl6pPr lvl="5" algn="r" rtl="0">
              <a:lnSpc>
                <a:spcPct val="100000"/>
              </a:lnSpc>
              <a:spcBef>
                <a:spcPts val="0"/>
              </a:spcBef>
              <a:spcAft>
                <a:spcPts val="0"/>
              </a:spcAft>
              <a:buSzPts val="2200"/>
              <a:buNone/>
              <a:defRPr/>
            </a:lvl6pPr>
            <a:lvl7pPr lvl="6" algn="r" rtl="0">
              <a:lnSpc>
                <a:spcPct val="100000"/>
              </a:lnSpc>
              <a:spcBef>
                <a:spcPts val="0"/>
              </a:spcBef>
              <a:spcAft>
                <a:spcPts val="0"/>
              </a:spcAft>
              <a:buSzPts val="2200"/>
              <a:buNone/>
              <a:defRPr/>
            </a:lvl7pPr>
            <a:lvl8pPr lvl="7" algn="r" rtl="0">
              <a:lnSpc>
                <a:spcPct val="100000"/>
              </a:lnSpc>
              <a:spcBef>
                <a:spcPts val="0"/>
              </a:spcBef>
              <a:spcAft>
                <a:spcPts val="0"/>
              </a:spcAft>
              <a:buSzPts val="2200"/>
              <a:buNone/>
              <a:defRPr/>
            </a:lvl8pPr>
            <a:lvl9pPr lvl="8" algn="r" rtl="0">
              <a:lnSpc>
                <a:spcPct val="100000"/>
              </a:lnSpc>
              <a:spcBef>
                <a:spcPts val="0"/>
              </a:spcBef>
              <a:spcAft>
                <a:spcPts val="0"/>
              </a:spcAft>
              <a:buSzPts val="2200"/>
              <a:buNone/>
              <a:defRPr/>
            </a:lvl9pPr>
          </a:lstStyle>
          <a:p>
            <a:endParaRPr/>
          </a:p>
        </p:txBody>
      </p:sp>
      <p:sp>
        <p:nvSpPr>
          <p:cNvPr id="259" name="Google Shape;259;p10"/>
          <p:cNvSpPr/>
          <p:nvPr/>
        </p:nvSpPr>
        <p:spPr>
          <a:xfrm flipH="1">
            <a:off x="18168"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6" name="Google Shape;266;p10"/>
          <p:cNvSpPr/>
          <p:nvPr/>
        </p:nvSpPr>
        <p:spPr>
          <a:xfrm flipH="1">
            <a:off x="9230857"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0"/>
          <p:cNvSpPr/>
          <p:nvPr/>
        </p:nvSpPr>
        <p:spPr>
          <a:xfrm flipH="1">
            <a:off x="11635567"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0"/>
          <p:cNvSpPr/>
          <p:nvPr/>
        </p:nvSpPr>
        <p:spPr>
          <a:xfrm flipH="1">
            <a:off x="10332547"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0"/>
          <p:cNvSpPr/>
          <p:nvPr/>
        </p:nvSpPr>
        <p:spPr>
          <a:xfrm flipH="1">
            <a:off x="9643605"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0"/>
          <p:cNvSpPr/>
          <p:nvPr/>
        </p:nvSpPr>
        <p:spPr>
          <a:xfrm flipH="1">
            <a:off x="11847402"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0"/>
          <p:cNvSpPr/>
          <p:nvPr/>
        </p:nvSpPr>
        <p:spPr>
          <a:xfrm flipH="1">
            <a:off x="11349532"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0"/>
          <p:cNvSpPr/>
          <p:nvPr/>
        </p:nvSpPr>
        <p:spPr>
          <a:xfrm flipH="1">
            <a:off x="9697325" y="58708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0"/>
          <p:cNvSpPr/>
          <p:nvPr/>
        </p:nvSpPr>
        <p:spPr>
          <a:xfrm flipH="1">
            <a:off x="10226630"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0"/>
          <p:cNvSpPr/>
          <p:nvPr/>
        </p:nvSpPr>
        <p:spPr>
          <a:xfrm flipH="1">
            <a:off x="9230981"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0"/>
          <p:cNvSpPr/>
          <p:nvPr/>
        </p:nvSpPr>
        <p:spPr>
          <a:xfrm flipH="1">
            <a:off x="10226630" y="59731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0"/>
          <p:cNvSpPr/>
          <p:nvPr/>
        </p:nvSpPr>
        <p:spPr>
          <a:xfrm flipH="1">
            <a:off x="10226629" y="60825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0"/>
          <p:cNvSpPr/>
          <p:nvPr/>
        </p:nvSpPr>
        <p:spPr>
          <a:xfrm>
            <a:off x="18168"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10"/>
          <p:cNvSpPr/>
          <p:nvPr/>
        </p:nvSpPr>
        <p:spPr>
          <a:xfrm flipH="1">
            <a:off x="18168"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9" name="Google Shape;289;p10"/>
          <p:cNvSpPr/>
          <p:nvPr/>
        </p:nvSpPr>
        <p:spPr>
          <a:xfrm flipH="1">
            <a:off x="0"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91"/>
        <p:cNvGrpSpPr/>
        <p:nvPr/>
      </p:nvGrpSpPr>
      <p:grpSpPr>
        <a:xfrm>
          <a:off x="0" y="0"/>
          <a:ext cx="0" cy="0"/>
          <a:chOff x="0" y="0"/>
          <a:chExt cx="0" cy="0"/>
        </a:xfrm>
      </p:grpSpPr>
      <p:sp>
        <p:nvSpPr>
          <p:cNvPr id="292" name="Google Shape;292;p11"/>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94" name="Google Shape;294;p11"/>
          <p:cNvGrpSpPr/>
          <p:nvPr/>
        </p:nvGrpSpPr>
        <p:grpSpPr>
          <a:xfrm flipH="1">
            <a:off x="9963593" y="3494604"/>
            <a:ext cx="765868" cy="2585410"/>
            <a:chOff x="-2252338" y="1416345"/>
            <a:chExt cx="1289122" cy="4351809"/>
          </a:xfrm>
        </p:grpSpPr>
        <p:grpSp>
          <p:nvGrpSpPr>
            <p:cNvPr id="295" name="Google Shape;295;p11"/>
            <p:cNvGrpSpPr/>
            <p:nvPr/>
          </p:nvGrpSpPr>
          <p:grpSpPr>
            <a:xfrm>
              <a:off x="-2252338" y="2359211"/>
              <a:ext cx="1289122" cy="3408943"/>
              <a:chOff x="1548342" y="7287154"/>
              <a:chExt cx="1544414" cy="4084034"/>
            </a:xfrm>
          </p:grpSpPr>
          <p:sp>
            <p:nvSpPr>
              <p:cNvPr id="296" name="Google Shape;296;p1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297;p1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1" name="Google Shape;301;p11"/>
            <p:cNvGrpSpPr/>
            <p:nvPr/>
          </p:nvGrpSpPr>
          <p:grpSpPr>
            <a:xfrm>
              <a:off x="-2070304" y="1416345"/>
              <a:ext cx="923479" cy="1057315"/>
              <a:chOff x="2964730" y="400635"/>
              <a:chExt cx="2628000" cy="3008864"/>
            </a:xfrm>
          </p:grpSpPr>
          <p:sp>
            <p:nvSpPr>
              <p:cNvPr id="302" name="Google Shape;302;p1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3" name="Google Shape;303;p1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4" name="Google Shape;304;p1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05" name="Google Shape;305;p1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6" name="Google Shape;306;p1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7" name="Google Shape;307;p1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08" name="Google Shape;308;p11"/>
            <p:cNvGrpSpPr/>
            <p:nvPr/>
          </p:nvGrpSpPr>
          <p:grpSpPr>
            <a:xfrm>
              <a:off x="-1757078" y="1934833"/>
              <a:ext cx="297280" cy="397570"/>
              <a:chOff x="1117077" y="1941921"/>
              <a:chExt cx="297280" cy="397570"/>
            </a:xfrm>
          </p:grpSpPr>
          <p:sp>
            <p:nvSpPr>
              <p:cNvPr id="309" name="Google Shape;309;p1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0" name="Google Shape;310;p1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311" name="Google Shape;311;p11"/>
          <p:cNvGrpSpPr/>
          <p:nvPr/>
        </p:nvGrpSpPr>
        <p:grpSpPr>
          <a:xfrm>
            <a:off x="10959695" y="542592"/>
            <a:ext cx="1127343" cy="1722801"/>
            <a:chOff x="8947095" y="-14175"/>
            <a:chExt cx="1581348" cy="2416610"/>
          </a:xfrm>
        </p:grpSpPr>
        <p:sp>
          <p:nvSpPr>
            <p:cNvPr id="312" name="Google Shape;312;p1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3" name="Google Shape;313;p1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14" name="Google Shape;314;p11"/>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16" name="Google Shape;316;p11"/>
          <p:cNvGrpSpPr/>
          <p:nvPr/>
        </p:nvGrpSpPr>
        <p:grpSpPr>
          <a:xfrm flipH="1">
            <a:off x="9040974" y="5628210"/>
            <a:ext cx="3150966" cy="775494"/>
            <a:chOff x="4052887" y="2924175"/>
            <a:chExt cx="4088447" cy="1006220"/>
          </a:xfrm>
        </p:grpSpPr>
        <p:sp>
          <p:nvSpPr>
            <p:cNvPr id="317" name="Google Shape;317;p1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1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0" name="Google Shape;330;p11"/>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1" name="Google Shape;331;p11"/>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2" name="Google Shape;332;p11"/>
          <p:cNvSpPr txBox="1">
            <a:spLocks noGrp="1"/>
          </p:cNvSpPr>
          <p:nvPr>
            <p:ph type="title"/>
          </p:nvPr>
        </p:nvSpPr>
        <p:spPr>
          <a:xfrm>
            <a:off x="548200" y="544275"/>
            <a:ext cx="90444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333" name="Google Shape;333;p11"/>
          <p:cNvSpPr txBox="1">
            <a:spLocks noGrp="1"/>
          </p:cNvSpPr>
          <p:nvPr>
            <p:ph type="body" idx="1"/>
          </p:nvPr>
        </p:nvSpPr>
        <p:spPr>
          <a:xfrm>
            <a:off x="548200" y="4813250"/>
            <a:ext cx="9044400" cy="15651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315" name="Google Shape;315;p11"/>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93" name="Google Shape;293;p11"/>
          <p:cNvSpPr/>
          <p:nvPr/>
        </p:nvSpPr>
        <p:spPr>
          <a:xfrm rot="-898003">
            <a:off x="10217718" y="112777"/>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335"/>
        <p:cNvGrpSpPr/>
        <p:nvPr/>
      </p:nvGrpSpPr>
      <p:grpSpPr>
        <a:xfrm>
          <a:off x="0" y="0"/>
          <a:ext cx="0" cy="0"/>
          <a:chOff x="0" y="0"/>
          <a:chExt cx="0" cy="0"/>
        </a:xfrm>
      </p:grpSpPr>
      <p:sp>
        <p:nvSpPr>
          <p:cNvPr id="336" name="Google Shape;336;p12"/>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7" name="Google Shape;337;p12"/>
          <p:cNvGrpSpPr/>
          <p:nvPr/>
        </p:nvGrpSpPr>
        <p:grpSpPr>
          <a:xfrm>
            <a:off x="1093274" y="3111832"/>
            <a:ext cx="765868" cy="2585410"/>
            <a:chOff x="-2252338" y="1416345"/>
            <a:chExt cx="1289122" cy="4351809"/>
          </a:xfrm>
        </p:grpSpPr>
        <p:grpSp>
          <p:nvGrpSpPr>
            <p:cNvPr id="338" name="Google Shape;338;p12"/>
            <p:cNvGrpSpPr/>
            <p:nvPr/>
          </p:nvGrpSpPr>
          <p:grpSpPr>
            <a:xfrm>
              <a:off x="-2252338" y="2359211"/>
              <a:ext cx="1289122" cy="3408943"/>
              <a:chOff x="1548342" y="7287154"/>
              <a:chExt cx="1544414" cy="4084034"/>
            </a:xfrm>
          </p:grpSpPr>
          <p:sp>
            <p:nvSpPr>
              <p:cNvPr id="339" name="Google Shape;339;p1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0" name="Google Shape;340;p1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4" name="Google Shape;344;p12"/>
            <p:cNvGrpSpPr/>
            <p:nvPr/>
          </p:nvGrpSpPr>
          <p:grpSpPr>
            <a:xfrm>
              <a:off x="-2070304" y="1416345"/>
              <a:ext cx="923479" cy="1057315"/>
              <a:chOff x="2964730" y="400635"/>
              <a:chExt cx="2628000" cy="3008864"/>
            </a:xfrm>
          </p:grpSpPr>
          <p:sp>
            <p:nvSpPr>
              <p:cNvPr id="345" name="Google Shape;345;p1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6" name="Google Shape;346;p1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1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48" name="Google Shape;348;p12"/>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9" name="Google Shape;349;p12"/>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0" name="Google Shape;350;p12"/>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51" name="Google Shape;351;p12"/>
            <p:cNvGrpSpPr/>
            <p:nvPr/>
          </p:nvGrpSpPr>
          <p:grpSpPr>
            <a:xfrm>
              <a:off x="-1757078" y="1934833"/>
              <a:ext cx="297280" cy="397570"/>
              <a:chOff x="1117077" y="1941921"/>
              <a:chExt cx="297280" cy="397570"/>
            </a:xfrm>
          </p:grpSpPr>
          <p:sp>
            <p:nvSpPr>
              <p:cNvPr id="352" name="Google Shape;352;p1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3" name="Google Shape;353;p1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354" name="Google Shape;354;p12"/>
          <p:cNvGrpSpPr/>
          <p:nvPr/>
        </p:nvGrpSpPr>
        <p:grpSpPr>
          <a:xfrm>
            <a:off x="10644127" y="581247"/>
            <a:ext cx="1127343" cy="1722801"/>
            <a:chOff x="8947095" y="-14175"/>
            <a:chExt cx="1581348" cy="2416610"/>
          </a:xfrm>
        </p:grpSpPr>
        <p:sp>
          <p:nvSpPr>
            <p:cNvPr id="355" name="Google Shape;355;p12"/>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6" name="Google Shape;356;p1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57" name="Google Shape;357;p12"/>
          <p:cNvGrpSpPr/>
          <p:nvPr/>
        </p:nvGrpSpPr>
        <p:grpSpPr>
          <a:xfrm>
            <a:off x="9627704" y="697699"/>
            <a:ext cx="1420388" cy="1852219"/>
            <a:chOff x="7710256" y="-546838"/>
            <a:chExt cx="1992408" cy="2598147"/>
          </a:xfrm>
        </p:grpSpPr>
        <p:sp>
          <p:nvSpPr>
            <p:cNvPr id="358" name="Google Shape;358;p12"/>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12"/>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60" name="Google Shape;360;p1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12"/>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2" name="Google Shape;362;p12"/>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363" name="Google Shape;363;p12"/>
          <p:cNvGrpSpPr/>
          <p:nvPr/>
        </p:nvGrpSpPr>
        <p:grpSpPr>
          <a:xfrm>
            <a:off x="-326006" y="5692005"/>
            <a:ext cx="3150966" cy="775494"/>
            <a:chOff x="4052887" y="2924175"/>
            <a:chExt cx="4088447" cy="1006220"/>
          </a:xfrm>
        </p:grpSpPr>
        <p:sp>
          <p:nvSpPr>
            <p:cNvPr id="364" name="Google Shape;364;p12"/>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2"/>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2"/>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2"/>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2"/>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2"/>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2"/>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2"/>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2"/>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2"/>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2"/>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2"/>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2"/>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7" name="Google Shape;377;p1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1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0" name="Google Shape;380;p12"/>
          <p:cNvSpPr txBox="1">
            <a:spLocks noGrp="1"/>
          </p:cNvSpPr>
          <p:nvPr>
            <p:ph type="body" idx="1"/>
          </p:nvPr>
        </p:nvSpPr>
        <p:spPr>
          <a:xfrm>
            <a:off x="2359475" y="2167925"/>
            <a:ext cx="67605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1" name="Google Shape;381;p12"/>
          <p:cNvSpPr txBox="1">
            <a:spLocks noGrp="1"/>
          </p:cNvSpPr>
          <p:nvPr>
            <p:ph type="body" idx="2"/>
          </p:nvPr>
        </p:nvSpPr>
        <p:spPr>
          <a:xfrm>
            <a:off x="2359475" y="3761388"/>
            <a:ext cx="67605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2" name="Google Shape;382;p12"/>
          <p:cNvSpPr txBox="1">
            <a:spLocks noGrp="1"/>
          </p:cNvSpPr>
          <p:nvPr>
            <p:ph type="body" idx="3"/>
          </p:nvPr>
        </p:nvSpPr>
        <p:spPr>
          <a:xfrm>
            <a:off x="2359475" y="5353050"/>
            <a:ext cx="67614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0.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213D58"/>
            </a:gs>
            <a:gs pos="26000">
              <a:srgbClr val="213D58"/>
            </a:gs>
            <a:gs pos="100000">
              <a:srgbClr val="2C85C1"/>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lvl1pPr lvl="0">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1pPr>
            <a:lvl2pPr lvl="1">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2pPr>
            <a:lvl3pPr lvl="2">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3pPr>
            <a:lvl4pPr lvl="3">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4pPr>
            <a:lvl5pPr lvl="4">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5pPr>
            <a:lvl6pPr lvl="5">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6pPr>
            <a:lvl7pPr lvl="6">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7pPr>
            <a:lvl8pPr lvl="7">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8pPr>
            <a:lvl9pPr lvl="8">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lt1"/>
              </a:buClr>
              <a:buSzPts val="2200"/>
              <a:buFont typeface="Itim"/>
              <a:buChar char="●"/>
              <a:defRPr sz="2200">
                <a:solidFill>
                  <a:schemeClr val="lt1"/>
                </a:solidFill>
                <a:latin typeface="Itim"/>
                <a:ea typeface="Itim"/>
                <a:cs typeface="Itim"/>
                <a:sym typeface="Itim"/>
              </a:defRPr>
            </a:lvl1pPr>
            <a:lvl2pPr marL="914400" lvl="1"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2pPr>
            <a:lvl3pPr marL="1371600" lvl="2"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3pPr>
            <a:lvl4pPr marL="1828800" lvl="3"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4pPr>
            <a:lvl5pPr marL="2286000" lvl="4"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5pPr>
            <a:lvl6pPr marL="2743200" lvl="5"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6pPr>
            <a:lvl7pPr marL="3200400" lvl="6"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7pPr>
            <a:lvl8pPr marL="3657600" lvl="7"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8pPr>
            <a:lvl9pPr marL="4114800" lvl="8" indent="-368300">
              <a:lnSpc>
                <a:spcPct val="115000"/>
              </a:lnSpc>
              <a:spcBef>
                <a:spcPts val="2100"/>
              </a:spcBef>
              <a:spcAft>
                <a:spcPts val="2100"/>
              </a:spcAft>
              <a:buClr>
                <a:schemeClr val="lt1"/>
              </a:buClr>
              <a:buSzPts val="2200"/>
              <a:buFont typeface="Itim"/>
              <a:buChar char="■"/>
              <a:defRPr sz="2200">
                <a:solidFill>
                  <a:schemeClr val="lt1"/>
                </a:solidFill>
                <a:latin typeface="Itim"/>
                <a:ea typeface="Itim"/>
                <a:cs typeface="Itim"/>
                <a:sym typeface="Itim"/>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4310" y="-736292"/>
            <a:ext cx="1006405" cy="1711409"/>
          </a:xfrm>
          <a:prstGeom prst="rect">
            <a:avLst/>
          </a:prstGeom>
        </p:spPr>
      </p:pic>
      <p:sp>
        <p:nvSpPr>
          <p:cNvPr id="10" name="Rectangle 9"/>
          <p:cNvSpPr/>
          <p:nvPr userDrawn="1"/>
        </p:nvSpPr>
        <p:spPr>
          <a:xfrm>
            <a:off x="0" y="0"/>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2" r:id="rId11"/>
    <p:sldLayoutId id="2147483663" r:id="rId12"/>
    <p:sldLayoutId id="2147483667" r:id="rId13"/>
    <p:sldLayoutId id="2147483668" r:id="rId1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213D58"/>
            </a:gs>
            <a:gs pos="26000">
              <a:srgbClr val="213D58"/>
            </a:gs>
            <a:gs pos="100000">
              <a:srgbClr val="2C85C1"/>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lvl1pPr lvl="0">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1pPr>
            <a:lvl2pPr lvl="1">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2pPr>
            <a:lvl3pPr lvl="2">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3pPr>
            <a:lvl4pPr lvl="3">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4pPr>
            <a:lvl5pPr lvl="4">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5pPr>
            <a:lvl6pPr lvl="5">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6pPr>
            <a:lvl7pPr lvl="6">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7pPr>
            <a:lvl8pPr lvl="7">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8pPr>
            <a:lvl9pPr lvl="8">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lt1"/>
              </a:buClr>
              <a:buSzPts val="2200"/>
              <a:buFont typeface="Itim"/>
              <a:buChar char="●"/>
              <a:defRPr sz="2200">
                <a:solidFill>
                  <a:schemeClr val="lt1"/>
                </a:solidFill>
                <a:latin typeface="Itim"/>
                <a:ea typeface="Itim"/>
                <a:cs typeface="Itim"/>
                <a:sym typeface="Itim"/>
              </a:defRPr>
            </a:lvl1pPr>
            <a:lvl2pPr marL="914400" lvl="1"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2pPr>
            <a:lvl3pPr marL="1371600" lvl="2"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3pPr>
            <a:lvl4pPr marL="1828800" lvl="3"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4pPr>
            <a:lvl5pPr marL="2286000" lvl="4"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5pPr>
            <a:lvl6pPr marL="2743200" lvl="5"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6pPr>
            <a:lvl7pPr marL="3200400" lvl="6"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7pPr>
            <a:lvl8pPr marL="3657600" lvl="7"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8pPr>
            <a:lvl9pPr marL="4114800" lvl="8" indent="-368300">
              <a:lnSpc>
                <a:spcPct val="115000"/>
              </a:lnSpc>
              <a:spcBef>
                <a:spcPts val="2100"/>
              </a:spcBef>
              <a:spcAft>
                <a:spcPts val="2100"/>
              </a:spcAft>
              <a:buClr>
                <a:schemeClr val="lt1"/>
              </a:buClr>
              <a:buSzPts val="2200"/>
              <a:buFont typeface="Itim"/>
              <a:buChar char="■"/>
              <a:defRPr sz="2200">
                <a:solidFill>
                  <a:schemeClr val="lt1"/>
                </a:solidFill>
                <a:latin typeface="Itim"/>
                <a:ea typeface="Itim"/>
                <a:cs typeface="Itim"/>
                <a:sym typeface="Itim"/>
              </a:defRPr>
            </a:lvl9pPr>
          </a:lstStyle>
          <a:p>
            <a:endParaRPr dirty="0"/>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3434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34343"/>
              </a:solidFill>
              <a:effectLst/>
              <a:uLnTx/>
              <a:uFillTx/>
              <a:latin typeface="Arial"/>
              <a:cs typeface="Arial"/>
              <a:sym typeface="Arial"/>
            </a:endParaRPr>
          </a:p>
        </p:txBody>
      </p:sp>
      <p:sp>
        <p:nvSpPr>
          <p:cNvPr id="9" name="Rectangle 8"/>
          <p:cNvSpPr/>
          <p:nvPr userDrawn="1"/>
        </p:nvSpPr>
        <p:spPr>
          <a:xfrm>
            <a:off x="0" y="41819"/>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1880053483"/>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2869035" y="21633322"/>
            <a:ext cx="2374178" cy="4040772"/>
          </a:xfrm>
          <a:prstGeom prst="rect">
            <a:avLst/>
          </a:prstGeom>
        </p:spPr>
      </p:pic>
      <p:sp>
        <p:nvSpPr>
          <p:cNvPr id="8" name="TextBox 7">
            <a:extLst>
              <a:ext uri="{FF2B5EF4-FFF2-40B4-BE49-F238E27FC236}">
                <a16:creationId xmlns:a16="http://schemas.microsoft.com/office/drawing/2014/main" id="{941092D3-6568-4D14-BD4D-E3627684DDAE}"/>
              </a:ext>
            </a:extLst>
          </p:cNvPr>
          <p:cNvSpPr txBox="1"/>
          <p:nvPr userDrawn="1"/>
        </p:nvSpPr>
        <p:spPr>
          <a:xfrm>
            <a:off x="0" y="47026"/>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D9446DB1-A1F0-490E-B110-8F3E9661E029}"/>
              </a:ext>
            </a:extLst>
          </p:cNvPr>
          <p:cNvSpPr txBox="1"/>
          <p:nvPr userDrawn="1"/>
        </p:nvSpPr>
        <p:spPr>
          <a:xfrm>
            <a:off x="0" y="6488668"/>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A5A5A5">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68328" y="-77003"/>
            <a:ext cx="1780674" cy="2988645"/>
          </a:xfrm>
          <a:prstGeom prst="rect">
            <a:avLst/>
          </a:prstGeom>
        </p:spPr>
      </p:pic>
    </p:spTree>
    <p:extLst>
      <p:ext uri="{BB962C8B-B14F-4D97-AF65-F5344CB8AC3E}">
        <p14:creationId xmlns:p14="http://schemas.microsoft.com/office/powerpoint/2010/main" val="26213417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 y="0"/>
            <a:ext cx="12198258" cy="7016748"/>
          </a:xfrm>
          <a:prstGeom prst="rect">
            <a:avLst/>
          </a:prstGeom>
        </p:spPr>
      </p:pic>
      <p:sp>
        <p:nvSpPr>
          <p:cNvPr id="8" name="Google Shape;760;p25">
            <a:extLst>
              <a:ext uri="{FF2B5EF4-FFF2-40B4-BE49-F238E27FC236}">
                <a16:creationId xmlns:a16="http://schemas.microsoft.com/office/drawing/2014/main" id="{03CE9BD7-0FBB-48BC-AD47-B0B0A879D36B}"/>
              </a:ext>
            </a:extLst>
          </p:cNvPr>
          <p:cNvSpPr txBox="1">
            <a:spLocks/>
          </p:cNvSpPr>
          <p:nvPr/>
        </p:nvSpPr>
        <p:spPr>
          <a:xfrm>
            <a:off x="-2784512" y="1611521"/>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Khuất</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phục</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endParaRPr kumimoji="0" lang="en-US" sz="5000" b="1" i="0" u="none" strike="noStrike" kern="0" cap="none" spc="0" normalizeH="0" baseline="0" noProof="0" dirty="0"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endParaRPr>
          </a:p>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err="1"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tên</a:t>
            </a:r>
            <a:r>
              <a:rPr kumimoji="0" lang="en-US" sz="5000" b="1" i="0" u="none" strike="noStrike" kern="0" cap="none" spc="0" normalizeH="0" baseline="0" noProof="0" dirty="0"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cướp</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biển</a:t>
            </a:r>
            <a:endPar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endParaRPr>
          </a:p>
        </p:txBody>
      </p:sp>
      <p:sp>
        <p:nvSpPr>
          <p:cNvPr id="10" name="Google Shape;744;p24"/>
          <p:cNvSpPr txBox="1">
            <a:spLocks noGrp="1"/>
          </p:cNvSpPr>
          <p:nvPr>
            <p:ph type="title"/>
          </p:nvPr>
        </p:nvSpPr>
        <p:spPr>
          <a:xfrm>
            <a:off x="1838707" y="294963"/>
            <a:ext cx="6723600" cy="1230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US" sz="5000" dirty="0" err="1" smtClean="0">
                <a:solidFill>
                  <a:srgbClr val="FFFF00"/>
                </a:solidFill>
                <a:latin typeface="UTM ViceroyJF" panose="02040603050506020204" pitchFamily="18" charset="0"/>
                <a:cs typeface="Itim" panose="020B0604020202020204" charset="-34"/>
              </a:rPr>
              <a:t>Tập</a:t>
            </a:r>
            <a:r>
              <a:rPr lang="en-US" sz="5000" dirty="0" smtClean="0">
                <a:solidFill>
                  <a:srgbClr val="FFFF00"/>
                </a:solidFill>
                <a:latin typeface="UTM ViceroyJF" panose="02040603050506020204" pitchFamily="18" charset="0"/>
                <a:cs typeface="Itim" panose="020B0604020202020204" charset="-34"/>
              </a:rPr>
              <a:t> </a:t>
            </a:r>
            <a:r>
              <a:rPr lang="en-US" sz="5000" dirty="0" err="1" smtClean="0">
                <a:solidFill>
                  <a:srgbClr val="FFFF00"/>
                </a:solidFill>
                <a:latin typeface="UTM ViceroyJF" panose="02040603050506020204" pitchFamily="18" charset="0"/>
                <a:cs typeface="Itim" panose="020B0604020202020204" charset="-34"/>
              </a:rPr>
              <a:t>đọc</a:t>
            </a:r>
            <a:endParaRPr sz="5000" dirty="0">
              <a:solidFill>
                <a:srgbClr val="FFFF00"/>
              </a:solidFill>
              <a:latin typeface="UTM ViceroyJF" panose="02040603050506020204" pitchFamily="18" charset="0"/>
              <a:cs typeface="Itim" panose="020B0604020202020204"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199" y="54559"/>
            <a:ext cx="1006405" cy="1711409"/>
          </a:xfrm>
          <a:prstGeom prst="rect">
            <a:avLst/>
          </a:prstGeom>
        </p:spPr>
      </p:pic>
      <p:sp>
        <p:nvSpPr>
          <p:cNvPr id="4" name="Rectangle 3"/>
          <p:cNvSpPr/>
          <p:nvPr/>
        </p:nvSpPr>
        <p:spPr>
          <a:xfrm>
            <a:off x="11051878" y="3508374"/>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pic>
        <p:nvPicPr>
          <p:cNvPr id="7" name="Picture 2" descr="Thử tài thông minh với bài toán về nhóm cướp biển - VnExpre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333" l="5200" r="90000">
                        <a14:foregroundMark x1="52600" y1="4000" x2="72000" y2="22667"/>
                        <a14:foregroundMark x1="49400" y1="22333" x2="54400" y2="29667"/>
                        <a14:foregroundMark x1="51200" y1="23000" x2="49200" y2="27667"/>
                        <a14:foregroundMark x1="51000" y1="45000" x2="55200" y2="48667"/>
                        <a14:foregroundMark x1="46200" y1="45000" x2="49800" y2="48333"/>
                        <a14:foregroundMark x1="29400" y1="66000" x2="43600"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4911634" y="3816151"/>
            <a:ext cx="3029226" cy="191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03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set>
                                      <p:cBhvr>
                                        <p:cTn id="7" dur="455" fill="hold">
                                          <p:stCondLst>
                                            <p:cond delay="0"/>
                                          </p:stCondLst>
                                        </p:cTn>
                                        <p:tgtEl>
                                          <p:spTgt spid="8">
                                            <p:txEl>
                                              <p:pRg st="0" end="0"/>
                                            </p:txEl>
                                          </p:spTgt>
                                        </p:tgtEl>
                                        <p:attrNameLst>
                                          <p:attrName>style.rotation</p:attrName>
                                        </p:attrNameLst>
                                      </p:cBhvr>
                                      <p:to>
                                        <p:strVal val="-45.0"/>
                                      </p:to>
                                    </p:set>
                                    <p:anim calcmode="lin" valueType="num">
                                      <p:cBhvr>
                                        <p:cTn id="8" dur="455" fill="hold">
                                          <p:stCondLst>
                                            <p:cond delay="455"/>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set>
                                      <p:cBhvr>
                                        <p:cTn id="14" dur="455" fill="hold">
                                          <p:stCondLst>
                                            <p:cond delay="0"/>
                                          </p:stCondLst>
                                        </p:cTn>
                                        <p:tgtEl>
                                          <p:spTgt spid="8">
                                            <p:txEl>
                                              <p:pRg st="1" end="1"/>
                                            </p:txEl>
                                          </p:spTgt>
                                        </p:tgtEl>
                                        <p:attrNameLst>
                                          <p:attrName>style.rotation</p:attrName>
                                        </p:attrNameLst>
                                      </p:cBhvr>
                                      <p:to>
                                        <p:strVal val="-45.0"/>
                                      </p:to>
                                    </p:set>
                                    <p:anim calcmode="lin" valueType="num">
                                      <p:cBhvr>
                                        <p:cTn id="15" dur="455" fill="hold">
                                          <p:stCondLst>
                                            <p:cond delay="455"/>
                                          </p:stCondLst>
                                        </p:cTn>
                                        <p:tgtEl>
                                          <p:spTgt spid="8">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8">
                                            <p:txEl>
                                              <p:pRg st="1" end="1"/>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8">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8">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lt">
                                    <p:tmPct val="0"/>
                                  </p:iterate>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iterate type="lt">
                                    <p:tmPct val="0"/>
                                  </p:iterate>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p:cTn id="2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020210" y="-768685"/>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10798413" y="-37760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007391" y="-656362"/>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7" name="Rounded Rectangle 26"/>
          <p:cNvSpPr/>
          <p:nvPr/>
        </p:nvSpPr>
        <p:spPr>
          <a:xfrm>
            <a:off x="875201" y="2365694"/>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81319" y="1119977"/>
            <a:ext cx="5156900" cy="7078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000" b="1" dirty="0" smtClean="0">
                <a:solidFill>
                  <a:schemeClr val="bg1"/>
                </a:solidFill>
                <a:latin typeface="UTM Showcard" panose="02040603050506020204" pitchFamily="18" charset="0"/>
              </a:rPr>
              <a:t>LUYỆN ĐỌC TỪ KHÓ</a:t>
            </a:r>
            <a:endParaRPr lang="en-US" sz="4000" b="1" dirty="0">
              <a:solidFill>
                <a:schemeClr val="bg1"/>
              </a:solidFill>
              <a:latin typeface="UTM Showcard" panose="02040603050506020204" pitchFamily="18" charset="0"/>
            </a:endParaRPr>
          </a:p>
        </p:txBody>
      </p:sp>
      <p:sp>
        <p:nvSpPr>
          <p:cNvPr id="29" name="Rectangle 28"/>
          <p:cNvSpPr/>
          <p:nvPr/>
        </p:nvSpPr>
        <p:spPr>
          <a:xfrm>
            <a:off x="8022138" y="4464069"/>
            <a:ext cx="2493604" cy="707886"/>
          </a:xfrm>
          <a:prstGeom prst="rect">
            <a:avLst/>
          </a:prstGeom>
        </p:spPr>
        <p:txBody>
          <a:bodyPr wrap="square">
            <a:spAutoFit/>
          </a:bodyPr>
          <a:lstStyle/>
          <a:p>
            <a:r>
              <a:rPr lang="vi-VN" sz="4000" b="1" dirty="0">
                <a:solidFill>
                  <a:schemeClr val="bg1"/>
                </a:solidFill>
              </a:rPr>
              <a:t>nín thít</a:t>
            </a:r>
            <a:endParaRPr lang="en-US" sz="4000" b="1" dirty="0">
              <a:solidFill>
                <a:schemeClr val="bg1"/>
              </a:solidFill>
              <a:latin typeface="UTM Sharnay" panose="02040603050506020204" pitchFamily="18" charset="0"/>
            </a:endParaRPr>
          </a:p>
        </p:txBody>
      </p:sp>
      <p:sp>
        <p:nvSpPr>
          <p:cNvPr id="30" name="Rectangle 29"/>
          <p:cNvSpPr/>
          <p:nvPr/>
        </p:nvSpPr>
        <p:spPr>
          <a:xfrm>
            <a:off x="1171112" y="4398825"/>
            <a:ext cx="2492990" cy="784830"/>
          </a:xfrm>
          <a:prstGeom prst="rect">
            <a:avLst/>
          </a:prstGeom>
        </p:spPr>
        <p:txBody>
          <a:bodyPr wrap="none">
            <a:spAutoFit/>
          </a:bodyPr>
          <a:lstStyle/>
          <a:p>
            <a:r>
              <a:rPr lang="vi-VN" sz="4500" b="1" dirty="0">
                <a:solidFill>
                  <a:schemeClr val="bg1"/>
                </a:solidFill>
              </a:rPr>
              <a:t>lăm lăm </a:t>
            </a:r>
            <a:endParaRPr lang="en-US" sz="4500" b="1" dirty="0">
              <a:solidFill>
                <a:schemeClr val="bg1"/>
              </a:solidFill>
              <a:latin typeface="UTM Sharnay" panose="02040603050506020204" pitchFamily="18" charset="0"/>
            </a:endParaRPr>
          </a:p>
        </p:txBody>
      </p:sp>
      <p:sp>
        <p:nvSpPr>
          <p:cNvPr id="31" name="Rectangle 30"/>
          <p:cNvSpPr/>
          <p:nvPr/>
        </p:nvSpPr>
        <p:spPr>
          <a:xfrm>
            <a:off x="7346730" y="2275165"/>
            <a:ext cx="3483646" cy="707886"/>
          </a:xfrm>
          <a:prstGeom prst="rect">
            <a:avLst/>
          </a:prstGeom>
        </p:spPr>
        <p:txBody>
          <a:bodyPr wrap="none">
            <a:spAutoFit/>
          </a:bodyPr>
          <a:lstStyle/>
          <a:p>
            <a:r>
              <a:rPr lang="vi-VN" sz="4000" b="1" dirty="0">
                <a:solidFill>
                  <a:schemeClr val="bg1"/>
                </a:solidFill>
              </a:rPr>
              <a:t>gườm gườm </a:t>
            </a:r>
            <a:endParaRPr lang="en-US" sz="4000" b="1" dirty="0">
              <a:solidFill>
                <a:schemeClr val="bg1"/>
              </a:solidFill>
              <a:latin typeface="UTM Sharnay" panose="02040603050506020204" pitchFamily="18" charset="0"/>
            </a:endParaRPr>
          </a:p>
        </p:txBody>
      </p:sp>
      <p:sp>
        <p:nvSpPr>
          <p:cNvPr id="32" name="Rectangle 31"/>
          <p:cNvSpPr/>
          <p:nvPr/>
        </p:nvSpPr>
        <p:spPr>
          <a:xfrm>
            <a:off x="4640680" y="3435257"/>
            <a:ext cx="2121093" cy="707886"/>
          </a:xfrm>
          <a:prstGeom prst="rect">
            <a:avLst/>
          </a:prstGeom>
        </p:spPr>
        <p:txBody>
          <a:bodyPr wrap="none">
            <a:spAutoFit/>
          </a:bodyPr>
          <a:lstStyle/>
          <a:p>
            <a:r>
              <a:rPr lang="vi-VN" sz="4000" b="1" dirty="0">
                <a:solidFill>
                  <a:schemeClr val="bg1"/>
                </a:solidFill>
              </a:rPr>
              <a:t>làu bàu </a:t>
            </a:r>
            <a:endParaRPr lang="en-US" sz="4000" b="1" dirty="0">
              <a:solidFill>
                <a:schemeClr val="bg1"/>
              </a:solidFill>
              <a:latin typeface="UTM Sharnay" panose="02040603050506020204" pitchFamily="18" charset="0"/>
            </a:endParaRPr>
          </a:p>
        </p:txBody>
      </p:sp>
      <p:sp>
        <p:nvSpPr>
          <p:cNvPr id="33" name="Rectangle 32"/>
          <p:cNvSpPr/>
          <p:nvPr/>
        </p:nvSpPr>
        <p:spPr>
          <a:xfrm>
            <a:off x="842093" y="2469768"/>
            <a:ext cx="2805576" cy="707886"/>
          </a:xfrm>
          <a:prstGeom prst="rect">
            <a:avLst/>
          </a:prstGeom>
        </p:spPr>
        <p:txBody>
          <a:bodyPr wrap="none">
            <a:spAutoFit/>
          </a:bodyPr>
          <a:lstStyle/>
          <a:p>
            <a:r>
              <a:rPr lang="vi-VN" sz="4000" b="1" dirty="0">
                <a:solidFill>
                  <a:schemeClr val="bg1"/>
                </a:solidFill>
              </a:rPr>
              <a:t>trắng bệch</a:t>
            </a:r>
            <a:endParaRPr lang="en-US" sz="4000" b="1" dirty="0">
              <a:solidFill>
                <a:schemeClr val="bg1"/>
              </a:solidFill>
              <a:latin typeface="UTM Sharnay" panose="02040603050506020204" pitchFamily="18" charset="0"/>
            </a:endParaRPr>
          </a:p>
        </p:txBody>
      </p:sp>
      <p:sp>
        <p:nvSpPr>
          <p:cNvPr id="34" name="Rounded Rectangle 33"/>
          <p:cNvSpPr/>
          <p:nvPr/>
        </p:nvSpPr>
        <p:spPr>
          <a:xfrm>
            <a:off x="7397119" y="2185830"/>
            <a:ext cx="3222775"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183241" y="333449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020210" y="435877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634436" y="433653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55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wipe(down)">
                                      <p:cBhvr>
                                        <p:cTn id="21" dur="580">
                                          <p:stCondLst>
                                            <p:cond delay="0"/>
                                          </p:stCondLst>
                                        </p:cTn>
                                        <p:tgtEl>
                                          <p:spTgt spid="28">
                                            <p:txEl>
                                              <p:pRg st="0" end="0"/>
                                            </p:txEl>
                                          </p:spTgt>
                                        </p:tgtEl>
                                      </p:cBhvr>
                                    </p:animEffect>
                                    <p:anim calcmode="lin" valueType="num">
                                      <p:cBhvr>
                                        <p:cTn id="22" dur="1822" tmFilter="0,0; 0.14,0.36; 0.43,0.73; 0.71,0.91; 1.0,1.0">
                                          <p:stCondLst>
                                            <p:cond delay="0"/>
                                          </p:stCondLst>
                                        </p:cTn>
                                        <p:tgtEl>
                                          <p:spTgt spid="28">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8">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8">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8">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8">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28">
                                            <p:txEl>
                                              <p:pRg st="0" end="0"/>
                                            </p:txEl>
                                          </p:spTgt>
                                        </p:tgtEl>
                                      </p:cBhvr>
                                      <p:to x="100000" y="60000"/>
                                    </p:animScale>
                                    <p:animScale>
                                      <p:cBhvr>
                                        <p:cTn id="28" dur="166" decel="50000">
                                          <p:stCondLst>
                                            <p:cond delay="676"/>
                                          </p:stCondLst>
                                        </p:cTn>
                                        <p:tgtEl>
                                          <p:spTgt spid="28">
                                            <p:txEl>
                                              <p:pRg st="0" end="0"/>
                                            </p:txEl>
                                          </p:spTgt>
                                        </p:tgtEl>
                                      </p:cBhvr>
                                      <p:to x="100000" y="100000"/>
                                    </p:animScale>
                                    <p:animScale>
                                      <p:cBhvr>
                                        <p:cTn id="29" dur="26">
                                          <p:stCondLst>
                                            <p:cond delay="1312"/>
                                          </p:stCondLst>
                                        </p:cTn>
                                        <p:tgtEl>
                                          <p:spTgt spid="28">
                                            <p:txEl>
                                              <p:pRg st="0" end="0"/>
                                            </p:txEl>
                                          </p:spTgt>
                                        </p:tgtEl>
                                      </p:cBhvr>
                                      <p:to x="100000" y="80000"/>
                                    </p:animScale>
                                    <p:animScale>
                                      <p:cBhvr>
                                        <p:cTn id="30" dur="166" decel="50000">
                                          <p:stCondLst>
                                            <p:cond delay="1338"/>
                                          </p:stCondLst>
                                        </p:cTn>
                                        <p:tgtEl>
                                          <p:spTgt spid="28">
                                            <p:txEl>
                                              <p:pRg st="0" end="0"/>
                                            </p:txEl>
                                          </p:spTgt>
                                        </p:tgtEl>
                                      </p:cBhvr>
                                      <p:to x="100000" y="100000"/>
                                    </p:animScale>
                                    <p:animScale>
                                      <p:cBhvr>
                                        <p:cTn id="31" dur="26">
                                          <p:stCondLst>
                                            <p:cond delay="1642"/>
                                          </p:stCondLst>
                                        </p:cTn>
                                        <p:tgtEl>
                                          <p:spTgt spid="28">
                                            <p:txEl>
                                              <p:pRg st="0" end="0"/>
                                            </p:txEl>
                                          </p:spTgt>
                                        </p:tgtEl>
                                      </p:cBhvr>
                                      <p:to x="100000" y="90000"/>
                                    </p:animScale>
                                    <p:animScale>
                                      <p:cBhvr>
                                        <p:cTn id="32" dur="166" decel="50000">
                                          <p:stCondLst>
                                            <p:cond delay="1668"/>
                                          </p:stCondLst>
                                        </p:cTn>
                                        <p:tgtEl>
                                          <p:spTgt spid="28">
                                            <p:txEl>
                                              <p:pRg st="0" end="0"/>
                                            </p:txEl>
                                          </p:spTgt>
                                        </p:tgtEl>
                                      </p:cBhvr>
                                      <p:to x="100000" y="100000"/>
                                    </p:animScale>
                                    <p:animScale>
                                      <p:cBhvr>
                                        <p:cTn id="33" dur="26">
                                          <p:stCondLst>
                                            <p:cond delay="1808"/>
                                          </p:stCondLst>
                                        </p:cTn>
                                        <p:tgtEl>
                                          <p:spTgt spid="28">
                                            <p:txEl>
                                              <p:pRg st="0" end="0"/>
                                            </p:txEl>
                                          </p:spTgt>
                                        </p:tgtEl>
                                      </p:cBhvr>
                                      <p:to x="100000" y="95000"/>
                                    </p:animScale>
                                    <p:animScale>
                                      <p:cBhvr>
                                        <p:cTn id="34" dur="166" decel="50000">
                                          <p:stCondLst>
                                            <p:cond delay="1834"/>
                                          </p:stCondLst>
                                        </p:cTn>
                                        <p:tgtEl>
                                          <p:spTgt spid="28">
                                            <p:txEl>
                                              <p:pRg st="0" end="0"/>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p:bldP spid="31" grpId="0"/>
      <p:bldP spid="32" grpId="0"/>
      <p:bldP spid="33" grpId="0"/>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1202" r="100000">
                        <a14:foregroundMark x1="6008" y1="79084" x2="1787" y2="82698"/>
                        <a14:backgroundMark x1="94008" y1="62208" x2="98055" y2="51964"/>
                        <a14:backgroundMark x1="41834" y1="53273" x2="51573" y2="52277"/>
                        <a14:backgroundMark x1="70862" y1="43682" x2="71779" y2="45020"/>
                        <a14:backgroundMark x1="71225" y1="41036" x2="71225" y2="41036"/>
                        <a14:backgroundMark x1="68474" y1="43369" x2="67004" y2="46983"/>
                      </a14:backgroundRemoval>
                    </a14:imgEffect>
                  </a14:imgLayer>
                </a14:imgProps>
              </a:ext>
              <a:ext uri="{28A0092B-C50C-407E-A947-70E740481C1C}">
                <a14:useLocalDpi xmlns:a14="http://schemas.microsoft.com/office/drawing/2010/main" val="0"/>
              </a:ext>
            </a:extLst>
          </a:blip>
          <a:stretch>
            <a:fillRect/>
          </a:stretch>
        </p:blipFill>
        <p:spPr>
          <a:xfrm>
            <a:off x="0" y="813732"/>
            <a:ext cx="12281483" cy="6883154"/>
          </a:xfrm>
          <a:prstGeom prst="rect">
            <a:avLst/>
          </a:prstGeom>
        </p:spPr>
      </p:pic>
      <p:sp>
        <p:nvSpPr>
          <p:cNvPr id="3" name="Rectangle 2"/>
          <p:cNvSpPr/>
          <p:nvPr/>
        </p:nvSpPr>
        <p:spPr>
          <a:xfrm>
            <a:off x="3638600" y="99253"/>
            <a:ext cx="4490332" cy="7848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rPr>
              <a:t>LUYỆN ĐỌC CÂU</a:t>
            </a:r>
          </a:p>
        </p:txBody>
      </p:sp>
      <p:sp>
        <p:nvSpPr>
          <p:cNvPr id="11" name="Rectangle 10"/>
          <p:cNvSpPr/>
          <p:nvPr/>
        </p:nvSpPr>
        <p:spPr>
          <a:xfrm>
            <a:off x="157534" y="1258561"/>
            <a:ext cx="6915739" cy="1754326"/>
          </a:xfrm>
          <a:prstGeom prst="rect">
            <a:avLst/>
          </a:prstGeom>
        </p:spPr>
        <p:txBody>
          <a:bodyPr wrap="square">
            <a:spAutoFit/>
          </a:bodyPr>
          <a:lstStyle/>
          <a:p>
            <a:pPr lvl="0">
              <a:defRPr/>
            </a:pPr>
            <a:r>
              <a:rPr lang="vi-VN" sz="3600" dirty="0" smtClean="0">
                <a:solidFill>
                  <a:schemeClr val="bg1"/>
                </a:solidFill>
                <a:latin typeface="Itim" panose="020B0604020202020204" charset="-34"/>
                <a:cs typeface="Itim" panose="020B0604020202020204" charset="-34"/>
              </a:rPr>
              <a:t>Hắn uống lắm rượu đến n</a:t>
            </a:r>
            <a:r>
              <a:rPr lang="en-US" sz="3600" dirty="0" smtClean="0">
                <a:solidFill>
                  <a:schemeClr val="bg1"/>
                </a:solidFill>
                <a:latin typeface="UTM Androgyne" panose="02040603050506020204" pitchFamily="18" charset="0"/>
                <a:cs typeface="Itim" panose="020B0604020202020204" charset="-34"/>
              </a:rPr>
              <a:t>ỗ</a:t>
            </a:r>
            <a:r>
              <a:rPr lang="vi-VN" sz="3600" dirty="0" smtClean="0">
                <a:solidFill>
                  <a:schemeClr val="bg1"/>
                </a:solidFill>
                <a:latin typeface="Itim" panose="020B0604020202020204" charset="-34"/>
                <a:cs typeface="Itim" panose="020B0604020202020204" charset="-34"/>
              </a:rPr>
              <a:t>i</a:t>
            </a:r>
            <a:r>
              <a:rPr lang="en-US" sz="3600" dirty="0" smtClean="0">
                <a:solidFill>
                  <a:srgbClr val="FF0000"/>
                </a:solidFill>
                <a:latin typeface="Itim" panose="020B0604020202020204" charset="-34"/>
                <a:cs typeface="Itim" panose="020B0604020202020204" charset="-34"/>
              </a:rPr>
              <a:t>/</a:t>
            </a:r>
            <a:r>
              <a:rPr lang="vi-VN" sz="3600" dirty="0" smtClean="0">
                <a:solidFill>
                  <a:schemeClr val="bg1"/>
                </a:solidFill>
                <a:latin typeface="Itim" panose="020B0604020202020204" charset="-34"/>
                <a:cs typeface="Itim" panose="020B0604020202020204" charset="-34"/>
              </a:rPr>
              <a:t>nhiều đêm như lên cơn loạn óc,</a:t>
            </a:r>
            <a:r>
              <a:rPr lang="en-US" sz="3600" dirty="0" smtClean="0">
                <a:solidFill>
                  <a:srgbClr val="FF0000"/>
                </a:solidFill>
                <a:latin typeface="Itim" panose="020B0604020202020204" charset="-34"/>
                <a:cs typeface="Itim" panose="020B0604020202020204" charset="-34"/>
              </a:rPr>
              <a:t>/</a:t>
            </a:r>
            <a:r>
              <a:rPr lang="vi-VN" sz="3600" dirty="0" smtClean="0">
                <a:solidFill>
                  <a:schemeClr val="bg1"/>
                </a:solidFill>
                <a:latin typeface="Itim" panose="020B0604020202020204" charset="-34"/>
                <a:cs typeface="Itim" panose="020B0604020202020204" charset="-34"/>
              </a:rPr>
              <a:t> ngồi hát những bài ca man rợ.</a:t>
            </a:r>
            <a:r>
              <a:rPr lang="en-US" sz="3600" dirty="0" smtClean="0">
                <a:solidFill>
                  <a:srgbClr val="FF0000"/>
                </a:solidFill>
                <a:latin typeface="Itim" panose="020B0604020202020204" charset="-34"/>
                <a:cs typeface="Itim" panose="020B0604020202020204" charset="-34"/>
              </a:rPr>
              <a:t>//</a:t>
            </a:r>
            <a:endParaRPr lang="vi-VN" sz="3600" dirty="0">
              <a:solidFill>
                <a:srgbClr val="FF0000"/>
              </a:solidFill>
              <a:latin typeface="Itim" panose="020B0604020202020204" charset="-34"/>
              <a:cs typeface="Itim" panose="020B0604020202020204" charset="-34"/>
            </a:endParaRPr>
          </a:p>
        </p:txBody>
      </p:sp>
      <p:sp>
        <p:nvSpPr>
          <p:cNvPr id="23" name="Rounded Rectangle 22"/>
          <p:cNvSpPr/>
          <p:nvPr/>
        </p:nvSpPr>
        <p:spPr>
          <a:xfrm>
            <a:off x="85861" y="1003936"/>
            <a:ext cx="6901551" cy="2263576"/>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0"/>
          <p:cNvSpPr txBox="1">
            <a:spLocks noGrp="1"/>
          </p:cNvSpPr>
          <p:nvPr>
            <p:ph type="title"/>
          </p:nvPr>
        </p:nvSpPr>
        <p:spPr>
          <a:xfrm>
            <a:off x="725879" y="1424062"/>
            <a:ext cx="9676469" cy="3753000"/>
          </a:xfrm>
          <a:prstGeom prst="rect">
            <a:avLst/>
          </a:prstGeom>
        </p:spPr>
        <p:txBody>
          <a:bodyPr spcFirstLastPara="1" wrap="square" lIns="121900" tIns="121900" rIns="121900" bIns="121900" anchor="ctr" anchorCtr="0">
            <a:noAutofit/>
          </a:bodyPr>
          <a:lstStyle/>
          <a:p>
            <a:pPr lvl="0" algn="l"/>
            <a:r>
              <a:rPr lang="en-US" b="0" dirty="0">
                <a:latin typeface="Itim" panose="020B0604020202020204" charset="-34"/>
                <a:cs typeface="Itim" panose="020B0604020202020204" charset="-34"/>
              </a:rPr>
              <a:t>B</a:t>
            </a:r>
            <a:r>
              <a:rPr lang="vi-VN" b="0" dirty="0" smtClean="0">
                <a:latin typeface="Itim" panose="020B0604020202020204" charset="-34"/>
                <a:cs typeface="Itim" panose="020B0604020202020204" charset="-34"/>
              </a:rPr>
              <a:t>ài </a:t>
            </a:r>
            <a:r>
              <a:rPr lang="vi-VN" b="0" dirty="0">
                <a:latin typeface="Itim" panose="020B0604020202020204" charset="-34"/>
                <a:cs typeface="Itim" panose="020B0604020202020204" charset="-34"/>
              </a:rPr>
              <a:t>hát có nội dung và âm điệu gợi cảnh tượng dã man, tàn bạo.</a:t>
            </a:r>
            <a:endParaRPr b="0" dirty="0">
              <a:latin typeface="Itim" panose="020B0604020202020204" charset="-34"/>
              <a:cs typeface="Itim" panose="020B0604020202020204" charset="-34"/>
            </a:endParaRPr>
          </a:p>
        </p:txBody>
      </p:sp>
      <p:sp>
        <p:nvSpPr>
          <p:cNvPr id="2" name="Rectangle 1"/>
          <p:cNvSpPr/>
          <p:nvPr/>
        </p:nvSpPr>
        <p:spPr>
          <a:xfrm>
            <a:off x="4093828" y="213131"/>
            <a:ext cx="4521666" cy="784830"/>
          </a:xfrm>
          <a:prstGeom prst="rect">
            <a:avLst/>
          </a:prstGeom>
        </p:spPr>
        <p:txBody>
          <a:bodyPr wrap="square">
            <a:spAutoFit/>
          </a:bodyPr>
          <a:lstStyle/>
          <a:p>
            <a:r>
              <a:rPr lang="en-US" sz="4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rPr>
              <a:t>GIẢI NGHĨA TỪ</a:t>
            </a:r>
            <a:endParaRPr lang="en-US" sz="4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endParaRPr>
          </a:p>
        </p:txBody>
      </p:sp>
      <p:sp>
        <p:nvSpPr>
          <p:cNvPr id="5" name="TextBox 4"/>
          <p:cNvSpPr txBox="1"/>
          <p:nvPr/>
        </p:nvSpPr>
        <p:spPr>
          <a:xfrm>
            <a:off x="822121" y="1744910"/>
            <a:ext cx="4471332" cy="861774"/>
          </a:xfrm>
          <a:prstGeom prst="rect">
            <a:avLst/>
          </a:prstGeom>
          <a:noFill/>
        </p:spPr>
        <p:txBody>
          <a:bodyPr wrap="square" rtlCol="0">
            <a:spAutoFit/>
          </a:bodyPr>
          <a:lstStyle/>
          <a:p>
            <a:r>
              <a:rPr lang="vi-VN" sz="5000" i="1" dirty="0">
                <a:solidFill>
                  <a:srgbClr val="FF0000"/>
                </a:solidFill>
                <a:latin typeface="Itim" panose="020B0604020202020204" charset="-34"/>
                <a:cs typeface="Itim" panose="020B0604020202020204" charset="-34"/>
              </a:rPr>
              <a:t>Bài ca man rợ:</a:t>
            </a:r>
            <a:endParaRPr lang="en-US" sz="5000" dirty="0"/>
          </a:p>
        </p:txBody>
      </p:sp>
      <p:sp>
        <p:nvSpPr>
          <p:cNvPr id="8" name="Google Shape;117;p2"/>
          <p:cNvSpPr/>
          <p:nvPr/>
        </p:nvSpPr>
        <p:spPr>
          <a:xfrm>
            <a:off x="725879" y="1866070"/>
            <a:ext cx="9541413" cy="2333429"/>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1026" name="Picture 2" descr="Vi Phạm Bản Quyền Vẽ Thuyền Hoạ - Cướp Biển Cướp Biển Liệu png tải về -  Miễn phí trong suốt Giải Trí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778" l="10000" r="92222">
                        <a14:foregroundMark x1="75667" y1="47556" x2="85333" y2="59111"/>
                        <a14:foregroundMark x1="78222" y1="47000" x2="87222" y2="53111"/>
                        <a14:foregroundMark x1="78000" y1="56000" x2="74333" y2="57778"/>
                        <a14:foregroundMark x1="58778" y1="32778" x2="61444" y2="37778"/>
                        <a14:foregroundMark x1="70333" y1="43333" x2="70333" y2="62000"/>
                        <a14:foregroundMark x1="34111" y1="36556" x2="39889" y2="39111"/>
                        <a14:foregroundMark x1="46222" y1="41222" x2="51222" y2="47556"/>
                        <a14:foregroundMark x1="38556" y1="34444" x2="38889" y2="44444"/>
                        <a14:foregroundMark x1="58778" y1="61000" x2="58333" y2="65889"/>
                        <a14:foregroundMark x1="43556" y1="64111" x2="45111" y2="66444"/>
                      </a14:backgroundRemoval>
                    </a14:imgEffect>
                  </a14:imgLayer>
                </a14:imgProps>
              </a:ext>
              <a:ext uri="{28A0092B-C50C-407E-A947-70E740481C1C}">
                <a14:useLocalDpi xmlns:a14="http://schemas.microsoft.com/office/drawing/2010/main" val="0"/>
              </a:ext>
            </a:extLst>
          </a:blip>
          <a:srcRect/>
          <a:stretch>
            <a:fillRect/>
          </a:stretch>
        </p:blipFill>
        <p:spPr bwMode="auto">
          <a:xfrm>
            <a:off x="8752114" y="2889556"/>
            <a:ext cx="3783407" cy="417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barn(inVertical)">
                                      <p:cBhvr>
                                        <p:cTn id="12" dur="500"/>
                                        <p:tgtEl>
                                          <p:spTgt spid="80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ppt_w</p:attrName>
                                        </p:attrNameLst>
                                      </p:cBhvr>
                                      <p:tavLst>
                                        <p:tav tm="0">
                                          <p:val>
                                            <p:strVal val="0"/>
                                          </p:val>
                                        </p:tav>
                                        <p:tav tm="100000">
                                          <p:val>
                                            <p:strVal val="#ppt_w"/>
                                          </p:val>
                                        </p:tav>
                                      </p:tavLst>
                                    </p:anim>
                                    <p:anim calcmode="lin" valueType="num">
                                      <p:cBhvr additive="base">
                                        <p:cTn id="18"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0"/>
          <p:cNvSpPr txBox="1">
            <a:spLocks noGrp="1"/>
          </p:cNvSpPr>
          <p:nvPr>
            <p:ph type="title"/>
          </p:nvPr>
        </p:nvSpPr>
        <p:spPr>
          <a:xfrm>
            <a:off x="5292550" y="507925"/>
            <a:ext cx="9676469" cy="3753000"/>
          </a:xfrm>
          <a:prstGeom prst="rect">
            <a:avLst/>
          </a:prstGeom>
        </p:spPr>
        <p:txBody>
          <a:bodyPr spcFirstLastPara="1" wrap="square" lIns="121900" tIns="121900" rIns="121900" bIns="121900" anchor="ctr" anchorCtr="0">
            <a:noAutofit/>
          </a:bodyPr>
          <a:lstStyle/>
          <a:p>
            <a:pPr algn="l"/>
            <a:r>
              <a:rPr lang="en-US" dirty="0" err="1" smtClean="0">
                <a:latin typeface="UTM Androgyne" panose="02040603050506020204" pitchFamily="18" charset="0"/>
                <a:cs typeface="Itim" panose="020B0604020202020204" charset="-34"/>
              </a:rPr>
              <a:t>im</a:t>
            </a:r>
            <a:r>
              <a:rPr lang="en-US" dirty="0" smtClean="0">
                <a:latin typeface="UTM Androgyne" panose="02040603050506020204" pitchFamily="18" charset="0"/>
                <a:cs typeface="Itim" panose="020B0604020202020204" charset="-34"/>
              </a:rPr>
              <a:t> </a:t>
            </a:r>
            <a:r>
              <a:rPr lang="en-US" dirty="0" err="1">
                <a:latin typeface="UTM Androgyne" panose="02040603050506020204" pitchFamily="18" charset="0"/>
                <a:cs typeface="Itim" panose="020B0604020202020204" charset="-34"/>
              </a:rPr>
              <a:t>bặt</a:t>
            </a:r>
            <a:r>
              <a:rPr lang="en-US" sz="9600" b="0" dirty="0">
                <a:solidFill>
                  <a:srgbClr val="000000"/>
                </a:solidFill>
                <a:latin typeface="UTM Androgyne" panose="02040603050506020204" pitchFamily="18" charset="0"/>
                <a:cs typeface="Itim" panose="020B0604020202020204" charset="-34"/>
                <a:sym typeface="Arial"/>
              </a:rPr>
              <a:t/>
            </a:r>
            <a:br>
              <a:rPr lang="en-US" sz="9600" b="0" dirty="0">
                <a:solidFill>
                  <a:srgbClr val="000000"/>
                </a:solidFill>
                <a:latin typeface="UTM Androgyne" panose="02040603050506020204" pitchFamily="18" charset="0"/>
                <a:cs typeface="Itim" panose="020B0604020202020204" charset="-34"/>
                <a:sym typeface="Arial"/>
              </a:rPr>
            </a:br>
            <a:endParaRPr b="0" dirty="0">
              <a:latin typeface="UTM Androgyne" panose="02040603050506020204" pitchFamily="18" charset="0"/>
              <a:cs typeface="Itim" panose="020B0604020202020204" charset="-34"/>
            </a:endParaRPr>
          </a:p>
        </p:txBody>
      </p:sp>
      <p:sp>
        <p:nvSpPr>
          <p:cNvPr id="2" name="Rectangle 1"/>
          <p:cNvSpPr/>
          <p:nvPr/>
        </p:nvSpPr>
        <p:spPr>
          <a:xfrm>
            <a:off x="4093828" y="213131"/>
            <a:ext cx="4521666"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GIẢI NGHĨA TỪ</a:t>
            </a:r>
            <a:endParaRPr kumimoji="0" lang="en-US" sz="45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sp>
        <p:nvSpPr>
          <p:cNvPr id="5" name="TextBox 4"/>
          <p:cNvSpPr txBox="1"/>
          <p:nvPr/>
        </p:nvSpPr>
        <p:spPr>
          <a:xfrm>
            <a:off x="2698446" y="1644435"/>
            <a:ext cx="4471332" cy="784830"/>
          </a:xfrm>
          <a:prstGeom prst="rect">
            <a:avLst/>
          </a:prstGeom>
          <a:noFill/>
        </p:spPr>
        <p:txBody>
          <a:bodyPr wrap="square" rtlCol="0">
            <a:spAutoFit/>
          </a:bodyPr>
          <a:lstStyle/>
          <a:p>
            <a:pPr lvl="0"/>
            <a:r>
              <a:rPr lang="en-US" dirty="0"/>
              <a:t> </a:t>
            </a:r>
            <a:r>
              <a:rPr lang="en-US" sz="4500" b="1" dirty="0" err="1">
                <a:solidFill>
                  <a:srgbClr val="FF0000"/>
                </a:solidFill>
                <a:latin typeface="UTM Androgyne" panose="02040603050506020204" pitchFamily="18" charset="0"/>
              </a:rPr>
              <a:t>Nín</a:t>
            </a:r>
            <a:r>
              <a:rPr lang="en-US" sz="4500" b="1" dirty="0">
                <a:solidFill>
                  <a:srgbClr val="FF0000"/>
                </a:solidFill>
                <a:latin typeface="UTM Androgyne" panose="02040603050506020204" pitchFamily="18" charset="0"/>
              </a:rPr>
              <a:t> </a:t>
            </a:r>
            <a:r>
              <a:rPr lang="en-US" sz="4500" b="1" dirty="0" err="1">
                <a:solidFill>
                  <a:srgbClr val="FF0000"/>
                </a:solidFill>
                <a:latin typeface="UTM Androgyne" panose="02040603050506020204" pitchFamily="18" charset="0"/>
              </a:rPr>
              <a:t>thít</a:t>
            </a:r>
            <a:r>
              <a:rPr lang="en-US" sz="4500" dirty="0" smtClean="0">
                <a:solidFill>
                  <a:srgbClr val="FF0000"/>
                </a:solidFill>
                <a:latin typeface="UTM Androgyne" panose="02040603050506020204" pitchFamily="18" charset="0"/>
              </a:rPr>
              <a:t>:</a:t>
            </a:r>
            <a:endParaRPr kumimoji="0" lang="en-US" sz="4500" b="0" i="0" u="none" strike="noStrike" kern="0" cap="none" spc="0" normalizeH="0" baseline="0" noProof="0" dirty="0">
              <a:ln>
                <a:noFill/>
              </a:ln>
              <a:solidFill>
                <a:srgbClr val="FF0000"/>
              </a:solidFill>
              <a:effectLst/>
              <a:uLnTx/>
              <a:uFillTx/>
              <a:latin typeface="UTM Androgyne" panose="02040603050506020204" pitchFamily="18" charset="0"/>
              <a:sym typeface="Arial"/>
            </a:endParaRPr>
          </a:p>
        </p:txBody>
      </p:sp>
      <p:sp>
        <p:nvSpPr>
          <p:cNvPr id="6" name="Rounded Rectangle 5"/>
          <p:cNvSpPr/>
          <p:nvPr/>
        </p:nvSpPr>
        <p:spPr>
          <a:xfrm>
            <a:off x="2281646" y="1453291"/>
            <a:ext cx="5304932" cy="1269191"/>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8" b="97436" l="5972" r="100000">
                        <a14:foregroundMark x1="14905" y1="60757" x2="25698" y2="60952"/>
                        <a14:foregroundMark x1="56779" y1="49035" x2="69481" y2="60195"/>
                        <a14:foregroundMark x1="22100" y1="57167" x2="26456" y2="61343"/>
                        <a14:foregroundMark x1="23617" y1="56972" x2="25698" y2="58877"/>
                        <a14:foregroundMark x1="12066" y1="64542" x2="13583" y2="69451"/>
                        <a14:foregroundMark x1="81791" y1="25031" x2="83676" y2="25226"/>
                        <a14:foregroundMark x1="89941" y1="24835" x2="93906" y2="25983"/>
                        <a14:foregroundMark x1="91459" y1="60391" x2="93735" y2="67009"/>
                      </a14:backgroundRemoval>
                    </a14:imgEffect>
                  </a14:imgLayer>
                </a14:imgProps>
              </a:ext>
              <a:ext uri="{28A0092B-C50C-407E-A947-70E740481C1C}">
                <a14:useLocalDpi xmlns:a14="http://schemas.microsoft.com/office/drawing/2010/main" val="0"/>
              </a:ext>
            </a:extLst>
          </a:blip>
          <a:stretch>
            <a:fillRect/>
          </a:stretch>
        </p:blipFill>
        <p:spPr>
          <a:xfrm>
            <a:off x="7643065" y="2664975"/>
            <a:ext cx="4552574" cy="4562602"/>
          </a:xfrm>
          <a:prstGeom prst="rect">
            <a:avLst/>
          </a:prstGeom>
        </p:spPr>
      </p:pic>
      <p:sp>
        <p:nvSpPr>
          <p:cNvPr id="11" name="Rounded Rectangle 10"/>
          <p:cNvSpPr/>
          <p:nvPr/>
        </p:nvSpPr>
        <p:spPr>
          <a:xfrm>
            <a:off x="259609" y="3295933"/>
            <a:ext cx="6184734" cy="1589576"/>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0000"/>
              </a:solidFill>
              <a:latin typeface="UTM Androgyne" panose="02040603050506020204" pitchFamily="18" charset="0"/>
            </a:endParaRPr>
          </a:p>
        </p:txBody>
      </p:sp>
      <p:sp>
        <p:nvSpPr>
          <p:cNvPr id="9" name="TextBox 8"/>
          <p:cNvSpPr txBox="1"/>
          <p:nvPr/>
        </p:nvSpPr>
        <p:spPr>
          <a:xfrm>
            <a:off x="1799867" y="3235910"/>
            <a:ext cx="4772297" cy="1923604"/>
          </a:xfrm>
          <a:prstGeom prst="rect">
            <a:avLst/>
          </a:prstGeom>
          <a:noFill/>
        </p:spPr>
        <p:txBody>
          <a:bodyPr wrap="square" rtlCol="0">
            <a:spAutoFit/>
          </a:bodyPr>
          <a:lstStyle/>
          <a:p>
            <a:pPr algn="ctr"/>
            <a:r>
              <a:rPr lang="en-US" sz="3500" dirty="0" err="1">
                <a:solidFill>
                  <a:schemeClr val="bg1"/>
                </a:solidFill>
                <a:latin typeface="UTM Androgyne" panose="02040603050506020204" pitchFamily="18" charset="0"/>
              </a:rPr>
              <a:t>nói</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nhỏ</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trong</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miệng</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tỏ</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vẻ</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bực</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dọc</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khó</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chịu</a:t>
            </a:r>
            <a:r>
              <a:rPr lang="en-US" sz="3500" dirty="0">
                <a:solidFill>
                  <a:schemeClr val="bg1"/>
                </a:solidFill>
                <a:latin typeface="UTM Androgyne" panose="02040603050506020204" pitchFamily="18" charset="0"/>
              </a:rPr>
              <a:t>.</a:t>
            </a:r>
          </a:p>
          <a:p>
            <a:endParaRPr lang="en-US" dirty="0"/>
          </a:p>
        </p:txBody>
      </p:sp>
      <p:sp>
        <p:nvSpPr>
          <p:cNvPr id="10" name="TextBox 9"/>
          <p:cNvSpPr txBox="1"/>
          <p:nvPr/>
        </p:nvSpPr>
        <p:spPr>
          <a:xfrm>
            <a:off x="259609" y="3704910"/>
            <a:ext cx="3817319" cy="1169551"/>
          </a:xfrm>
          <a:prstGeom prst="rect">
            <a:avLst/>
          </a:prstGeom>
          <a:noFill/>
        </p:spPr>
        <p:txBody>
          <a:bodyPr wrap="square" rtlCol="0">
            <a:spAutoFit/>
          </a:bodyPr>
          <a:lstStyle/>
          <a:p>
            <a:r>
              <a:rPr lang="en-US" sz="3500" b="1" dirty="0" err="1">
                <a:solidFill>
                  <a:srgbClr val="FF0000"/>
                </a:solidFill>
                <a:latin typeface="UTM Androgyne" panose="02040603050506020204" pitchFamily="18" charset="0"/>
              </a:rPr>
              <a:t>Làu</a:t>
            </a:r>
            <a:r>
              <a:rPr lang="en-US" sz="3500" b="1" dirty="0">
                <a:solidFill>
                  <a:srgbClr val="FF0000"/>
                </a:solidFill>
                <a:latin typeface="UTM Androgyne" panose="02040603050506020204" pitchFamily="18" charset="0"/>
              </a:rPr>
              <a:t> </a:t>
            </a:r>
            <a:r>
              <a:rPr lang="en-US" sz="3500" b="1" dirty="0" err="1">
                <a:solidFill>
                  <a:srgbClr val="FF0000"/>
                </a:solidFill>
                <a:latin typeface="UTM Androgyne" panose="02040603050506020204" pitchFamily="18" charset="0"/>
              </a:rPr>
              <a:t>bàu</a:t>
            </a:r>
            <a:r>
              <a:rPr lang="en-US" sz="3500" dirty="0">
                <a:solidFill>
                  <a:srgbClr val="FF0000"/>
                </a:solidFill>
                <a:latin typeface="UTM Androgyne" panose="02040603050506020204" pitchFamily="18" charset="0"/>
              </a:rPr>
              <a:t>:</a:t>
            </a:r>
          </a:p>
          <a:p>
            <a:endParaRPr lang="en-US" sz="3500" dirty="0"/>
          </a:p>
        </p:txBody>
      </p:sp>
    </p:spTree>
    <p:extLst>
      <p:ext uri="{BB962C8B-B14F-4D97-AF65-F5344CB8AC3E}">
        <p14:creationId xmlns:p14="http://schemas.microsoft.com/office/powerpoint/2010/main" val="39347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barn(inVertical)">
                                      <p:cBhvr>
                                        <p:cTn id="12" dur="500"/>
                                        <p:tgtEl>
                                          <p:spTgt spid="80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5" grpId="0"/>
      <p:bldP spid="6" grpId="0" animBg="1"/>
      <p:bldP spid="11"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33"/>
          <p:cNvSpPr txBox="1">
            <a:spLocks noGrp="1"/>
          </p:cNvSpPr>
          <p:nvPr>
            <p:ph type="title"/>
          </p:nvPr>
        </p:nvSpPr>
        <p:spPr>
          <a:xfrm>
            <a:off x="872456" y="1330673"/>
            <a:ext cx="5815728" cy="3006000"/>
          </a:xfrm>
          <a:prstGeom prst="rect">
            <a:avLst/>
          </a:prstGeom>
        </p:spPr>
        <p:txBody>
          <a:bodyPr spcFirstLastPara="1" wrap="square" lIns="121900" tIns="121900" rIns="121900" bIns="121900" anchor="ctr" anchorCtr="0">
            <a:noAutofit/>
          </a:bodyPr>
          <a:lstStyle/>
          <a:p>
            <a:pPr lvl="0"/>
            <a:r>
              <a:rPr lang="vi-VN" sz="4000" b="0" dirty="0">
                <a:solidFill>
                  <a:srgbClr val="FF0000"/>
                </a:solidFill>
                <a:latin typeface="Itim" panose="020B0604020202020204" charset="-34"/>
                <a:cs typeface="Itim" panose="020B0604020202020204" charset="-34"/>
              </a:rPr>
              <a:t>Gườm gườm: </a:t>
            </a:r>
            <a:r>
              <a:rPr lang="vi-VN" sz="4000" b="0" dirty="0">
                <a:latin typeface="Itim" panose="020B0604020202020204" charset="-34"/>
                <a:cs typeface="Itim" panose="020B0604020202020204" charset="-34"/>
              </a:rPr>
              <a:t>nhìn không chớp mắt vào người nào đó với vẻ giận giữ.</a:t>
            </a:r>
            <a:endParaRPr sz="4000" b="0" dirty="0">
              <a:latin typeface="Itim" panose="020B0604020202020204" charset="-34"/>
              <a:cs typeface="Itim" panose="020B0604020202020204"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98" b="27908"/>
          <a:stretch/>
        </p:blipFill>
        <p:spPr>
          <a:xfrm>
            <a:off x="6879772" y="2112423"/>
            <a:ext cx="5092878" cy="2565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4799223" y="204423"/>
            <a:ext cx="4521666"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GIẢI NGHĨA TỪ</a:t>
            </a:r>
            <a:endParaRPr kumimoji="0" lang="en-US" sz="45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circle(in)">
                                      <p:cBhvr>
                                        <p:cTn id="7" dur="2000"/>
                                        <p:tgtEl>
                                          <p:spTgt spid="8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7144416" y="14586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 name="Google Shape;866;p37"/>
          <p:cNvSpPr txBox="1">
            <a:spLocks/>
          </p:cNvSpPr>
          <p:nvPr/>
        </p:nvSpPr>
        <p:spPr>
          <a:xfrm>
            <a:off x="1641106" y="2884396"/>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endParaRPr kumimoji="0" lang="en-US" sz="7000" b="1" i="0" u="none" strike="noStrike" kern="0" cap="none" spc="0" normalizeH="0" baseline="0" noProof="0" dirty="0">
              <a:ln>
                <a:noFill/>
              </a:ln>
              <a:solidFill>
                <a:srgbClr val="FFFFFF"/>
              </a:solidFill>
              <a:effectLst/>
              <a:uLnTx/>
              <a:uFillTx/>
              <a:latin typeface="Griffy"/>
              <a:sym typeface="Griffy"/>
            </a:endParaRPr>
          </a:p>
        </p:txBody>
      </p:sp>
      <p:sp>
        <p:nvSpPr>
          <p:cNvPr id="2" name="Rectangle 1"/>
          <p:cNvSpPr/>
          <p:nvPr/>
        </p:nvSpPr>
        <p:spPr>
          <a:xfrm>
            <a:off x="-120112" y="2301106"/>
            <a:ext cx="8265404" cy="16312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TÌM</a:t>
            </a:r>
            <a:r>
              <a:rPr kumimoji="0" lang="en-US" sz="10000" b="0" i="0" u="none" strike="noStrike" kern="0" cap="none" spc="0" normalizeH="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 HIỂU BÀI</a:t>
            </a:r>
            <a:endParaRPr kumimoji="0" lang="en-US" sz="100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pic>
        <p:nvPicPr>
          <p:cNvPr id="15" name="Picture 4" descr="Cách vẽ một con tàu cướp biển mới nhất 2022 - Vẽ.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46" y="1282624"/>
            <a:ext cx="6210643" cy="619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596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7">
            <a:extLst>
              <a:ext uri="{FF2B5EF4-FFF2-40B4-BE49-F238E27FC236}">
                <a16:creationId xmlns:a16="http://schemas.microsoft.com/office/drawing/2014/main" id="{2697AC24-F98B-497C-8D36-0C9A83AF03A6}"/>
              </a:ext>
            </a:extLst>
          </p:cNvPr>
          <p:cNvSpPr/>
          <p:nvPr/>
        </p:nvSpPr>
        <p:spPr>
          <a:xfrm flipH="1">
            <a:off x="1426129" y="1069751"/>
            <a:ext cx="8911536" cy="4206924"/>
          </a:xfrm>
          <a:prstGeom prst="round2SameRect">
            <a:avLst>
              <a:gd name="adj1" fmla="val 16667"/>
              <a:gd name="adj2" fmla="val 0"/>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600" dirty="0">
              <a:solidFill>
                <a:schemeClr val="tx1">
                  <a:lumMod val="85000"/>
                  <a:lumOff val="15000"/>
                </a:schemeClr>
              </a:solidFill>
              <a:ea typeface="微软雅黑" panose="020B0503020204020204" pitchFamily="34" charset="-122"/>
            </a:endParaRPr>
          </a:p>
        </p:txBody>
      </p:sp>
      <p:sp>
        <p:nvSpPr>
          <p:cNvPr id="2" name="Rectangle 1"/>
          <p:cNvSpPr/>
          <p:nvPr/>
        </p:nvSpPr>
        <p:spPr>
          <a:xfrm>
            <a:off x="1744397" y="1228986"/>
            <a:ext cx="8053431" cy="1200329"/>
          </a:xfrm>
          <a:prstGeom prst="rect">
            <a:avLst/>
          </a:prstGeom>
        </p:spPr>
        <p:txBody>
          <a:bodyPr wrap="square">
            <a:spAutoFit/>
          </a:bodyPr>
          <a:lstStyle/>
          <a:p>
            <a:pPr algn="ctr">
              <a:defRPr/>
            </a:pPr>
            <a:r>
              <a:rPr lang="en-US" sz="3600" b="1" dirty="0" smtClean="0">
                <a:solidFill>
                  <a:srgbClr val="FFFF00"/>
                </a:solidFill>
                <a:latin typeface="Itim" panose="020B0604020202020204" charset="-34"/>
                <a:cs typeface="Itim" panose="020B0604020202020204" charset="-34"/>
              </a:rPr>
              <a:t>1. </a:t>
            </a:r>
            <a:r>
              <a:rPr lang="vi-VN" sz="3600" b="1" dirty="0" smtClean="0">
                <a:solidFill>
                  <a:srgbClr val="FFFF00"/>
                </a:solidFill>
                <a:latin typeface="Itim" panose="020B0604020202020204" charset="-34"/>
                <a:cs typeface="Itim" panose="020B0604020202020204" charset="-34"/>
              </a:rPr>
              <a:t>Những </a:t>
            </a:r>
            <a:r>
              <a:rPr lang="vi-VN" sz="3600" b="1" dirty="0">
                <a:solidFill>
                  <a:srgbClr val="FFFF00"/>
                </a:solidFill>
                <a:latin typeface="Itim" panose="020B0604020202020204" charset="-34"/>
                <a:cs typeface="Itim" panose="020B0604020202020204" charset="-34"/>
              </a:rPr>
              <a:t>từ ngữ nào cho thấy tên cướp biển rất dữ tợn</a:t>
            </a:r>
            <a:r>
              <a:rPr lang="en-US" sz="3600" b="1" dirty="0">
                <a:solidFill>
                  <a:srgbClr val="FFFF00"/>
                </a:solidFill>
                <a:latin typeface="Itim" panose="020B0604020202020204" charset="-34"/>
                <a:cs typeface="Itim" panose="020B0604020202020204" charset="-34"/>
              </a:rPr>
              <a:t>:</a:t>
            </a:r>
            <a:endParaRPr lang="en-US" sz="3600" dirty="0">
              <a:solidFill>
                <a:srgbClr val="FFFF00"/>
              </a:solidFill>
              <a:latin typeface="Itim" panose="020B0604020202020204" charset="-34"/>
              <a:cs typeface="Itim" panose="020B0604020202020204" charset="-34"/>
            </a:endParaRPr>
          </a:p>
        </p:txBody>
      </p:sp>
      <p:sp>
        <p:nvSpPr>
          <p:cNvPr id="3" name="Rectangle 2"/>
          <p:cNvSpPr/>
          <p:nvPr/>
        </p:nvSpPr>
        <p:spPr>
          <a:xfrm>
            <a:off x="1744397" y="2588549"/>
            <a:ext cx="8593267" cy="1938992"/>
          </a:xfrm>
          <a:prstGeom prst="rect">
            <a:avLst/>
          </a:prstGeom>
        </p:spPr>
        <p:txBody>
          <a:bodyPr wrap="square">
            <a:spAutoFit/>
          </a:bodyPr>
          <a:lstStyle/>
          <a:p>
            <a:pPr>
              <a:defRPr/>
            </a:pPr>
            <a:r>
              <a:rPr lang="vi-VN" sz="4000" b="1" dirty="0">
                <a:solidFill>
                  <a:srgbClr val="002060"/>
                </a:solidFill>
                <a:latin typeface="Itim" panose="020B0604020202020204" charset="-34"/>
                <a:cs typeface="Itim" panose="020B0604020202020204" charset="-34"/>
              </a:rPr>
              <a:t>Trên má có vết sẹo chém dọc xuống, trắng bệch, uống rượu nhiều, lên cơn loạn óc, hát những bài ca man rợ.</a:t>
            </a:r>
            <a:endParaRPr lang="en-US" sz="4000" b="1" dirty="0">
              <a:solidFill>
                <a:srgbClr val="002060"/>
              </a:solidFill>
              <a:latin typeface="Itim" panose="020B0604020202020204" charset="-34"/>
              <a:cs typeface="Itim" panose="020B0604020202020204" charset="-34"/>
            </a:endParaRPr>
          </a:p>
        </p:txBody>
      </p:sp>
    </p:spTree>
    <p:extLst>
      <p:ext uri="{BB962C8B-B14F-4D97-AF65-F5344CB8AC3E}">
        <p14:creationId xmlns:p14="http://schemas.microsoft.com/office/powerpoint/2010/main" val="375567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60737" y="882231"/>
            <a:ext cx="8915400" cy="1015663"/>
          </a:xfrm>
          <a:prstGeom prst="rect">
            <a:avLst/>
          </a:prstGeom>
          <a:noFill/>
          <a:ln w="9525">
            <a:noFill/>
            <a:miter lim="800000"/>
            <a:headEnd/>
            <a:tailEnd/>
          </a:ln>
        </p:spPr>
        <p:txBody>
          <a:bodyPr>
            <a:spAutoFit/>
          </a:bodyPr>
          <a:lstStyle/>
          <a:p>
            <a:pPr>
              <a:defRPr/>
            </a:pPr>
            <a:r>
              <a:rPr lang="vi-VN"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Đoạn 1 cho ta thấy điều gì?</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4" name="Rectangle 3"/>
          <p:cNvSpPr>
            <a:spLocks noChangeArrowheads="1"/>
          </p:cNvSpPr>
          <p:nvPr/>
        </p:nvSpPr>
        <p:spPr bwMode="auto">
          <a:xfrm>
            <a:off x="217714" y="2139983"/>
            <a:ext cx="7683299" cy="1631216"/>
          </a:xfrm>
          <a:prstGeom prst="rect">
            <a:avLst/>
          </a:prstGeom>
          <a:noFill/>
          <a:ln w="9525">
            <a:noFill/>
            <a:miter lim="800000"/>
            <a:headEnd/>
            <a:tailEnd/>
          </a:ln>
        </p:spPr>
        <p:txBody>
          <a:bodyPr wrap="square">
            <a:spAutoFit/>
          </a:bodyPr>
          <a:lstStyle/>
          <a:p>
            <a:pPr>
              <a:defRPr/>
            </a:pPr>
            <a:r>
              <a:rPr lang="en-US" sz="5000" b="1" dirty="0">
                <a:solidFill>
                  <a:schemeClr val="bg1"/>
                </a:solidFill>
                <a:latin typeface="Itim" panose="020B0604020202020204" charset="-34"/>
                <a:cs typeface="Itim" panose="020B0604020202020204" charset="-34"/>
              </a:rPr>
              <a:t>Ý 1: </a:t>
            </a:r>
            <a:r>
              <a:rPr lang="vi-VN" sz="5000" b="1" dirty="0">
                <a:solidFill>
                  <a:schemeClr val="bg1"/>
                </a:solidFill>
                <a:latin typeface="Itim" panose="020B0604020202020204" charset="-34"/>
                <a:cs typeface="Itim" panose="020B0604020202020204" charset="-34"/>
              </a:rPr>
              <a:t>Hình ảnh tên cướp biển rất hung dữ và đáng sợ.</a:t>
            </a:r>
            <a:endParaRPr lang="en-US" sz="5000" b="1" dirty="0">
              <a:solidFill>
                <a:schemeClr val="bg1"/>
              </a:solidFill>
              <a:latin typeface="Itim" panose="020B0604020202020204" charset="-34"/>
              <a:cs typeface="Itim" panose="020B0604020202020204" charset="-34"/>
            </a:endParaRPr>
          </a:p>
        </p:txBody>
      </p:sp>
      <p:pic>
        <p:nvPicPr>
          <p:cNvPr id="2050" name="Picture 2" descr="Thử tài thông minh với bài toán về nhóm cướp biển - VnExpres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333" l="5200" r="90000">
                        <a14:foregroundMark x1="52600" y1="4000" x2="72000" y2="22667"/>
                        <a14:foregroundMark x1="49400" y1="22333" x2="54400" y2="29667"/>
                        <a14:foregroundMark x1="51200" y1="23000" x2="49200" y2="27667"/>
                        <a14:foregroundMark x1="51000" y1="45000" x2="55200" y2="48667"/>
                        <a14:foregroundMark x1="46200" y1="45000" x2="49800" y2="48333"/>
                        <a14:foregroundMark x1="29400" y1="66000" x2="43600"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8296630" y="2481631"/>
            <a:ext cx="451748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vẽ một con tàu cướp biển mới nhất 2022 - Vẽ.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13" y="1017050"/>
            <a:ext cx="6477000" cy="645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4" name="Rounded Rectangle 3"/>
          <p:cNvSpPr/>
          <p:nvPr/>
        </p:nvSpPr>
        <p:spPr>
          <a:xfrm>
            <a:off x="19574" y="662730"/>
            <a:ext cx="9932565" cy="1840274"/>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sp>
        <p:nvSpPr>
          <p:cNvPr id="821" name="Google Shape;821;p32"/>
          <p:cNvSpPr txBox="1">
            <a:spLocks noGrp="1"/>
          </p:cNvSpPr>
          <p:nvPr>
            <p:ph type="body" idx="1"/>
          </p:nvPr>
        </p:nvSpPr>
        <p:spPr>
          <a:xfrm>
            <a:off x="-78298" y="763925"/>
            <a:ext cx="9865453" cy="1637884"/>
          </a:xfrm>
          <a:prstGeom prst="rect">
            <a:avLst/>
          </a:prstGeom>
        </p:spPr>
        <p:txBody>
          <a:bodyPr spcFirstLastPara="1" wrap="square" lIns="121900" tIns="121900" rIns="121900" bIns="121900" anchor="t" anchorCtr="0">
            <a:noAutofit/>
          </a:bodyPr>
          <a:lstStyle/>
          <a:p>
            <a:pPr marL="0" lvl="0" indent="0" algn="l">
              <a:spcAft>
                <a:spcPts val="2100"/>
              </a:spcAft>
              <a:buNone/>
            </a:pPr>
            <a:r>
              <a:rPr lang="nl-NL" sz="4000" i="1" dirty="0">
                <a:solidFill>
                  <a:srgbClr val="002060"/>
                </a:solidFill>
              </a:rPr>
              <a:t>2</a:t>
            </a:r>
            <a:r>
              <a:rPr lang="nl-NL" sz="4000" i="1" dirty="0" smtClean="0">
                <a:solidFill>
                  <a:srgbClr val="002060"/>
                </a:solidFill>
              </a:rPr>
              <a:t>. Tính </a:t>
            </a:r>
            <a:r>
              <a:rPr lang="nl-NL" sz="4000" i="1" dirty="0">
                <a:solidFill>
                  <a:srgbClr val="002060"/>
                </a:solidFill>
              </a:rPr>
              <a:t>hung hãn của tên chúa tàu (tên cướp biển) được thể hiện qua những chi tiết nào?</a:t>
            </a:r>
            <a:endParaRPr sz="4000" dirty="0">
              <a:solidFill>
                <a:srgbClr val="002060"/>
              </a:solidFill>
            </a:endParaRPr>
          </a:p>
        </p:txBody>
      </p:sp>
      <p:sp>
        <p:nvSpPr>
          <p:cNvPr id="3" name="Rectangle 2"/>
          <p:cNvSpPr/>
          <p:nvPr/>
        </p:nvSpPr>
        <p:spPr>
          <a:xfrm>
            <a:off x="19574" y="2901725"/>
            <a:ext cx="9669710" cy="2308324"/>
          </a:xfrm>
          <a:prstGeom prst="rect">
            <a:avLst/>
          </a:prstGeom>
        </p:spPr>
        <p:txBody>
          <a:bodyPr wrap="square">
            <a:spAutoFit/>
          </a:bodyPr>
          <a:lstStyle/>
          <a:p>
            <a:pPr algn="just"/>
            <a:r>
              <a:rPr lang="nl-NL" i="1" dirty="0" smtClean="0">
                <a:latin typeface="Times New Roman" panose="02020603050405020304" pitchFamily="18" charset="0"/>
                <a:ea typeface="Times New Roman" panose="02020603050405020304" pitchFamily="18" charset="0"/>
              </a:rPr>
              <a:t> </a:t>
            </a:r>
            <a:r>
              <a:rPr lang="nl-NL" sz="3600" i="1" dirty="0">
                <a:solidFill>
                  <a:srgbClr val="FFFF00"/>
                </a:solidFill>
                <a:latin typeface="Itim" panose="020B0604020202020204" charset="-34"/>
                <a:ea typeface="Times New Roman" panose="02020603050405020304" pitchFamily="18" charset="0"/>
                <a:cs typeface="Itim" panose="020B0604020202020204" charset="-34"/>
              </a:rPr>
              <a:t>Thể hiện qua các chi tiết: </a:t>
            </a:r>
            <a:r>
              <a:rPr lang="nl-NL" sz="3600" i="1" dirty="0">
                <a:solidFill>
                  <a:schemeClr val="bg1"/>
                </a:solidFill>
                <a:latin typeface="Itim" panose="020B0604020202020204" charset="-34"/>
                <a:ea typeface="Times New Roman" panose="02020603050405020304" pitchFamily="18" charset="0"/>
                <a:cs typeface="Itim" panose="020B0604020202020204" charset="-34"/>
              </a:rPr>
              <a:t>Tên chúa tàu </a:t>
            </a:r>
            <a:r>
              <a:rPr lang="nl-NL" sz="3600" b="1" i="1" dirty="0">
                <a:solidFill>
                  <a:schemeClr val="bg1"/>
                </a:solidFill>
                <a:latin typeface="Itim" panose="020B0604020202020204" charset="-34"/>
                <a:ea typeface="Times New Roman" panose="02020603050405020304" pitchFamily="18" charset="0"/>
                <a:cs typeface="Itim" panose="020B0604020202020204" charset="-34"/>
              </a:rPr>
              <a:t>đập tay xuống bàn quát mọi người im; </a:t>
            </a:r>
            <a:r>
              <a:rPr lang="nl-NL" sz="3600" i="1" dirty="0">
                <a:solidFill>
                  <a:schemeClr val="bg1"/>
                </a:solidFill>
                <a:latin typeface="Itim" panose="020B0604020202020204" charset="-34"/>
                <a:ea typeface="Times New Roman" panose="02020603050405020304" pitchFamily="18" charset="0"/>
                <a:cs typeface="Itim" panose="020B0604020202020204" charset="-34"/>
              </a:rPr>
              <a:t>thô bạo quát bác sĩ Ly</a:t>
            </a:r>
            <a:r>
              <a:rPr lang="nl-NL" sz="3600" b="1" i="1" dirty="0">
                <a:solidFill>
                  <a:schemeClr val="bg1"/>
                </a:solidFill>
                <a:latin typeface="Itim" panose="020B0604020202020204" charset="-34"/>
                <a:ea typeface="Times New Roman" panose="02020603050405020304" pitchFamily="18" charset="0"/>
                <a:cs typeface="Itim" panose="020B0604020202020204" charset="-34"/>
              </a:rPr>
              <a:t>“Có câm mồm không?”, rút soạt dao ra, lăm lăm đâm chết bác sĩ Ly.</a:t>
            </a:r>
            <a:endParaRPr lang="en-US" sz="3600" dirty="0">
              <a:solidFill>
                <a:schemeClr val="bg1"/>
              </a:solidFill>
              <a:effectLst/>
              <a:latin typeface="Itim" panose="020B0604020202020204" charset="-34"/>
              <a:ea typeface="Times New Roman" panose="02020603050405020304" pitchFamily="18" charset="0"/>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1">
                                            <p:txEl>
                                              <p:pRg st="0" end="0"/>
                                            </p:txEl>
                                          </p:spTgt>
                                        </p:tgtEl>
                                        <p:attrNameLst>
                                          <p:attrName>style.visibility</p:attrName>
                                        </p:attrNameLst>
                                      </p:cBhvr>
                                      <p:to>
                                        <p:strVal val="visible"/>
                                      </p:to>
                                    </p:set>
                                    <p:animEffect transition="in" filter="circle(in)">
                                      <p:cBhvr>
                                        <p:cTn id="7" dur="2000"/>
                                        <p:tgtEl>
                                          <p:spTgt spid="8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6756"/>
            <a:ext cx="10132902" cy="707886"/>
          </a:xfrm>
          <a:prstGeom prst="rect">
            <a:avLst/>
          </a:prstGeom>
        </p:spPr>
        <p:txBody>
          <a:bodyPr wrap="none">
            <a:spAutoFit/>
          </a:bodyPr>
          <a:lstStyle/>
          <a:p>
            <a:pPr>
              <a:defRPr/>
            </a:pPr>
            <a:r>
              <a:rPr lang="en-US" sz="4000" b="1" dirty="0" smtClean="0">
                <a:solidFill>
                  <a:srgbClr val="FFFF00"/>
                </a:solidFill>
                <a:latin typeface="Itim" panose="020B0604020202020204" charset="-34"/>
                <a:cs typeface="Itim" panose="020B0604020202020204" charset="-34"/>
              </a:rPr>
              <a:t>3. </a:t>
            </a:r>
            <a:r>
              <a:rPr lang="vi-VN" sz="4000" b="1" dirty="0" smtClean="0">
                <a:solidFill>
                  <a:srgbClr val="FFFF00"/>
                </a:solidFill>
                <a:latin typeface="Itim" panose="020B0604020202020204" charset="-34"/>
                <a:cs typeface="Itim" panose="020B0604020202020204" charset="-34"/>
              </a:rPr>
              <a:t>Thấy </a:t>
            </a:r>
            <a:r>
              <a:rPr lang="vi-VN" sz="4000" b="1" dirty="0">
                <a:solidFill>
                  <a:srgbClr val="FFFF00"/>
                </a:solidFill>
                <a:latin typeface="Itim" panose="020B0604020202020204" charset="-34"/>
                <a:cs typeface="Itim" panose="020B0604020202020204" charset="-34"/>
              </a:rPr>
              <a:t>tên cướp như vậy, bác sĩ Ly đã làm gì?</a:t>
            </a:r>
            <a:endParaRPr lang="en-US" sz="4000" b="1" dirty="0">
              <a:solidFill>
                <a:srgbClr val="FFFF00"/>
              </a:solidFill>
              <a:latin typeface="Itim" panose="020B0604020202020204" charset="-34"/>
              <a:cs typeface="Itim" panose="020B0604020202020204" charset="-34"/>
            </a:endParaRPr>
          </a:p>
        </p:txBody>
      </p:sp>
      <p:sp>
        <p:nvSpPr>
          <p:cNvPr id="5" name="Rectangle 1"/>
          <p:cNvSpPr>
            <a:spLocks noChangeArrowheads="1"/>
          </p:cNvSpPr>
          <p:nvPr/>
        </p:nvSpPr>
        <p:spPr bwMode="auto">
          <a:xfrm>
            <a:off x="164563" y="1550127"/>
            <a:ext cx="1046860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b="1" dirty="0" err="1" smtClean="0">
                <a:solidFill>
                  <a:schemeClr val="bg1"/>
                </a:solidFill>
                <a:latin typeface="Itim" panose="020B0604020202020204" charset="-34"/>
                <a:cs typeface="Itim" panose="020B0604020202020204" charset="-34"/>
              </a:rPr>
              <a:t>Bác</a:t>
            </a:r>
            <a:r>
              <a:rPr lang="en-US" altLang="en-US" sz="4000" b="1" dirty="0" smtClean="0">
                <a:solidFill>
                  <a:schemeClr val="bg1"/>
                </a:solidFill>
                <a:latin typeface="Itim" panose="020B0604020202020204" charset="-34"/>
                <a:cs typeface="Itim" panose="020B0604020202020204" charset="-34"/>
              </a:rPr>
              <a:t> </a:t>
            </a:r>
            <a:r>
              <a:rPr lang="en-US" altLang="en-US" sz="4000" b="1" dirty="0" err="1" smtClean="0">
                <a:solidFill>
                  <a:schemeClr val="bg1"/>
                </a:solidFill>
                <a:latin typeface="Itim" panose="020B0604020202020204" charset="-34"/>
                <a:cs typeface="Itim" panose="020B0604020202020204" charset="-34"/>
              </a:rPr>
              <a:t>vẫn</a:t>
            </a:r>
            <a:r>
              <a:rPr lang="en-US" altLang="en-US" sz="4000" b="1" dirty="0" smtClean="0">
                <a:solidFill>
                  <a:schemeClr val="bg1"/>
                </a:solidFill>
                <a:latin typeface="Itim" panose="020B0604020202020204" charset="-34"/>
                <a:cs typeface="Itim" panose="020B0604020202020204" charset="-34"/>
              </a:rPr>
              <a:t> </a:t>
            </a:r>
            <a:r>
              <a:rPr lang="en-US" altLang="en-US" sz="4000" b="1" dirty="0" err="1" smtClean="0">
                <a:solidFill>
                  <a:schemeClr val="bg1"/>
                </a:solidFill>
                <a:latin typeface="Itim" panose="020B0604020202020204" charset="-34"/>
                <a:cs typeface="Itim" panose="020B0604020202020204" charset="-34"/>
              </a:rPr>
              <a:t>ôn</a:t>
            </a:r>
            <a:r>
              <a:rPr lang="vi-VN" altLang="en-US" sz="4000" b="1" dirty="0" smtClean="0">
                <a:solidFill>
                  <a:schemeClr val="bg1"/>
                </a:solidFill>
                <a:latin typeface="Itim" panose="020B0604020202020204" charset="-34"/>
                <a:cs typeface="Itim" panose="020B0604020202020204" charset="-34"/>
              </a:rPr>
              <a:t> </a:t>
            </a:r>
            <a:r>
              <a:rPr lang="vi-VN" altLang="en-US" sz="4000" b="1" dirty="0">
                <a:solidFill>
                  <a:schemeClr val="bg1"/>
                </a:solidFill>
                <a:latin typeface="Itim" panose="020B0604020202020204" charset="-34"/>
                <a:cs typeface="Itim" panose="020B0604020202020204" charset="-34"/>
              </a:rPr>
              <a:t>tồn giảng giải cho ông chủ quán cách trị bệnh, điềm tĩnh khi hỏi lại hắn: </a:t>
            </a:r>
            <a:r>
              <a:rPr lang="vi-VN" altLang="en-US" sz="4000" b="1" i="1" dirty="0">
                <a:solidFill>
                  <a:schemeClr val="bg1"/>
                </a:solidFill>
                <a:latin typeface="Itim" panose="020B0604020202020204" charset="-34"/>
                <a:cs typeface="Itim" panose="020B0604020202020204" charset="-34"/>
              </a:rPr>
              <a:t>“Anh bảo tôi có phải không?”</a:t>
            </a:r>
            <a:r>
              <a:rPr lang="vi-VN" altLang="en-US" sz="4000" b="1" dirty="0">
                <a:solidFill>
                  <a:schemeClr val="bg1"/>
                </a:solidFill>
                <a:latin typeface="Itim" panose="020B0604020202020204" charset="-34"/>
                <a:cs typeface="Itim" panose="020B0604020202020204" charset="-34"/>
              </a:rPr>
              <a:t>, dõng dạc và quả quyết: nếu hắn không cất dao sẽ đưa hắn ra toà.</a:t>
            </a:r>
            <a:endParaRPr lang="en-US" altLang="en-US" sz="4000" b="1" dirty="0">
              <a:solidFill>
                <a:schemeClr val="bg1"/>
              </a:solidFill>
              <a:latin typeface="Itim" panose="020B0604020202020204" charset="-34"/>
              <a:cs typeface="Itim" panose="020B0604020202020204" charset="-34"/>
            </a:endParaRPr>
          </a:p>
        </p:txBody>
      </p:sp>
      <p:sp>
        <p:nvSpPr>
          <p:cNvPr id="6" name="Rounded Rectangle 5"/>
          <p:cNvSpPr/>
          <p:nvPr/>
        </p:nvSpPr>
        <p:spPr>
          <a:xfrm>
            <a:off x="86187" y="1349829"/>
            <a:ext cx="10625356" cy="3143794"/>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46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60" name="Google Shape;760;p25"/>
          <p:cNvSpPr txBox="1">
            <a:spLocks noGrp="1"/>
          </p:cNvSpPr>
          <p:nvPr>
            <p:ph type="title"/>
          </p:nvPr>
        </p:nvSpPr>
        <p:spPr>
          <a:xfrm>
            <a:off x="1128614" y="682589"/>
            <a:ext cx="9716700" cy="13248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r>
              <a:rPr lang="nl-NL"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I. </a:t>
            </a:r>
            <a:r>
              <a:rPr lang="nl-NL" sz="4500" u="sng"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YÊU CẦU CẦN ĐẠT:</a:t>
            </a:r>
            <a:r>
              <a:rPr lang="en-US"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
            </a:r>
            <a:br>
              <a:rPr lang="en-US"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br>
            <a:endParaRPr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endParaRPr>
          </a:p>
        </p:txBody>
      </p:sp>
      <p:sp>
        <p:nvSpPr>
          <p:cNvPr id="761" name="Google Shape;761;p25"/>
          <p:cNvSpPr txBox="1">
            <a:spLocks noGrp="1"/>
          </p:cNvSpPr>
          <p:nvPr>
            <p:ph type="body" idx="1"/>
          </p:nvPr>
        </p:nvSpPr>
        <p:spPr>
          <a:xfrm>
            <a:off x="167158" y="1344989"/>
            <a:ext cx="10957500" cy="1102500"/>
          </a:xfrm>
          <a:prstGeom prst="rect">
            <a:avLst/>
          </a:prstGeom>
        </p:spPr>
        <p:txBody>
          <a:bodyPr spcFirstLastPara="1" wrap="square" lIns="121900" tIns="121900" rIns="121900" bIns="121900" anchor="t" anchorCtr="0">
            <a:noAutofit/>
          </a:bodyPr>
          <a:lstStyle/>
          <a:p>
            <a:pPr marL="88900" indent="0" algn="l">
              <a:buNone/>
            </a:pPr>
            <a:r>
              <a:rPr lang="nl-NL" sz="2400" b="1" dirty="0">
                <a:solidFill>
                  <a:srgbClr val="FF0000"/>
                </a:solidFill>
              </a:rPr>
              <a:t>1. Kiến thức</a:t>
            </a:r>
            <a:endParaRPr lang="en-US" sz="2400" dirty="0">
              <a:solidFill>
                <a:srgbClr val="FF0000"/>
              </a:solidFill>
            </a:endParaRPr>
          </a:p>
          <a:p>
            <a:pPr marL="88900" indent="0" algn="l">
              <a:buNone/>
            </a:pPr>
            <a:r>
              <a:rPr lang="nl-NL" sz="2400" dirty="0"/>
              <a:t>- Hiểu ND: Ca ngợi hành động dũng cảm của bác sĩ Ly trong cuộc đối đầu với tên cướp biển hung hãn (trả lời được các câu hỏi trong SGK</a:t>
            </a:r>
            <a:r>
              <a:rPr lang="nl-NL" sz="2400" dirty="0" smtClean="0"/>
              <a:t>).</a:t>
            </a:r>
            <a:endParaRPr lang="en-US" sz="2400" dirty="0" smtClean="0"/>
          </a:p>
          <a:p>
            <a:pPr marL="88900" indent="0" algn="l">
              <a:buNone/>
            </a:pPr>
            <a:r>
              <a:rPr lang="nl-NL" sz="2400" b="1" dirty="0" smtClean="0">
                <a:solidFill>
                  <a:srgbClr val="FF0000"/>
                </a:solidFill>
              </a:rPr>
              <a:t>2. Kĩ năng</a:t>
            </a:r>
            <a:endParaRPr lang="en-US" sz="2400" dirty="0" smtClean="0">
              <a:solidFill>
                <a:srgbClr val="FF0000"/>
              </a:solidFill>
            </a:endParaRPr>
          </a:p>
          <a:p>
            <a:pPr marL="88900" indent="0" algn="l">
              <a:buNone/>
            </a:pPr>
            <a:r>
              <a:rPr lang="nl-NL" sz="2400" dirty="0" smtClean="0"/>
              <a:t>- </a:t>
            </a:r>
            <a:r>
              <a:rPr lang="nl-NL" sz="2400" dirty="0"/>
              <a:t>Đọc trôi trảy, rành mạch bài tập đọc. Bước đầu biết đọc diễn cảm một đoạn phân biệt rõ lời nhân vật, phù hợp với nội dung, diễn biến sự việc.</a:t>
            </a:r>
            <a:endParaRPr lang="en-US" sz="2400" dirty="0"/>
          </a:p>
          <a:p>
            <a:pPr marL="88900" indent="0" algn="l">
              <a:buNone/>
            </a:pPr>
            <a:r>
              <a:rPr lang="nl-NL" sz="2400" b="1" dirty="0">
                <a:solidFill>
                  <a:srgbClr val="FF0000"/>
                </a:solidFill>
              </a:rPr>
              <a:t>3. Phẩm chất</a:t>
            </a:r>
            <a:endParaRPr lang="en-US" sz="2400" dirty="0">
              <a:solidFill>
                <a:srgbClr val="FF0000"/>
              </a:solidFill>
            </a:endParaRPr>
          </a:p>
          <a:p>
            <a:pPr marL="88900" indent="0" algn="l">
              <a:buNone/>
            </a:pPr>
            <a:r>
              <a:rPr lang="nl-NL" sz="2400" dirty="0"/>
              <a:t>- Giáo dục lòng dũng cảm khi đối đầu với nguy hiểm.</a:t>
            </a:r>
            <a:endParaRPr lang="en-US" sz="2400" dirty="0"/>
          </a:p>
          <a:p>
            <a:pPr marL="88900" indent="0" algn="l">
              <a:buNone/>
            </a:pPr>
            <a:r>
              <a:rPr lang="nl-NL" sz="2400" b="1" dirty="0">
                <a:solidFill>
                  <a:srgbClr val="FF0000"/>
                </a:solidFill>
              </a:rPr>
              <a:t>4. Góp phần phát triển năng lực</a:t>
            </a:r>
            <a:endParaRPr lang="en-US" sz="2400" dirty="0">
              <a:solidFill>
                <a:srgbClr val="FF0000"/>
              </a:solidFill>
            </a:endParaRPr>
          </a:p>
          <a:p>
            <a:pPr marL="88900" indent="0" algn="l">
              <a:buNone/>
            </a:pPr>
            <a:r>
              <a:rPr lang="nl-NL" sz="2400" b="1" dirty="0"/>
              <a:t>- </a:t>
            </a:r>
            <a:r>
              <a:rPr lang="nl-NL" sz="2400" dirty="0"/>
              <a:t>Năng lực tự học, NL giao tiếp và hợp tác, NL giải quyết vấn đề và sáng tạo, NL ngôn ngữ, </a:t>
            </a:r>
            <a:r>
              <a:rPr lang="nl-NL" sz="2400" dirty="0">
                <a:solidFill>
                  <a:srgbClr val="FF0000"/>
                </a:solidFill>
              </a:rPr>
              <a:t>NL thẩm mĩ.</a:t>
            </a:r>
            <a:endParaRPr lang="en-US" sz="2400" dirty="0">
              <a:solidFill>
                <a:srgbClr val="FF00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wipe(down)">
                                      <p:cBhvr>
                                        <p:cTn id="7" dur="580">
                                          <p:stCondLst>
                                            <p:cond delay="0"/>
                                          </p:stCondLst>
                                        </p:cTn>
                                        <p:tgtEl>
                                          <p:spTgt spid="760"/>
                                        </p:tgtEl>
                                      </p:cBhvr>
                                    </p:animEffect>
                                    <p:anim calcmode="lin" valueType="num">
                                      <p:cBhvr>
                                        <p:cTn id="8" dur="1822" tmFilter="0,0; 0.14,0.36; 0.43,0.73; 0.71,0.91; 1.0,1.0">
                                          <p:stCondLst>
                                            <p:cond delay="0"/>
                                          </p:stCondLst>
                                        </p:cTn>
                                        <p:tgtEl>
                                          <p:spTgt spid="7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0"/>
                                        </p:tgtEl>
                                        <p:attrNameLst>
                                          <p:attrName>ppt_y</p:attrName>
                                        </p:attrNameLst>
                                      </p:cBhvr>
                                      <p:tavLst>
                                        <p:tav tm="0" fmla="#ppt_y-sin(pi*$)/81">
                                          <p:val>
                                            <p:fltVal val="0"/>
                                          </p:val>
                                        </p:tav>
                                        <p:tav tm="100000">
                                          <p:val>
                                            <p:fltVal val="1"/>
                                          </p:val>
                                        </p:tav>
                                      </p:tavLst>
                                    </p:anim>
                                    <p:animScale>
                                      <p:cBhvr>
                                        <p:cTn id="13" dur="26">
                                          <p:stCondLst>
                                            <p:cond delay="650"/>
                                          </p:stCondLst>
                                        </p:cTn>
                                        <p:tgtEl>
                                          <p:spTgt spid="760"/>
                                        </p:tgtEl>
                                      </p:cBhvr>
                                      <p:to x="100000" y="60000"/>
                                    </p:animScale>
                                    <p:animScale>
                                      <p:cBhvr>
                                        <p:cTn id="14" dur="166" decel="50000">
                                          <p:stCondLst>
                                            <p:cond delay="676"/>
                                          </p:stCondLst>
                                        </p:cTn>
                                        <p:tgtEl>
                                          <p:spTgt spid="760"/>
                                        </p:tgtEl>
                                      </p:cBhvr>
                                      <p:to x="100000" y="100000"/>
                                    </p:animScale>
                                    <p:animScale>
                                      <p:cBhvr>
                                        <p:cTn id="15" dur="26">
                                          <p:stCondLst>
                                            <p:cond delay="1312"/>
                                          </p:stCondLst>
                                        </p:cTn>
                                        <p:tgtEl>
                                          <p:spTgt spid="760"/>
                                        </p:tgtEl>
                                      </p:cBhvr>
                                      <p:to x="100000" y="80000"/>
                                    </p:animScale>
                                    <p:animScale>
                                      <p:cBhvr>
                                        <p:cTn id="16" dur="166" decel="50000">
                                          <p:stCondLst>
                                            <p:cond delay="1338"/>
                                          </p:stCondLst>
                                        </p:cTn>
                                        <p:tgtEl>
                                          <p:spTgt spid="760"/>
                                        </p:tgtEl>
                                      </p:cBhvr>
                                      <p:to x="100000" y="100000"/>
                                    </p:animScale>
                                    <p:animScale>
                                      <p:cBhvr>
                                        <p:cTn id="17" dur="26">
                                          <p:stCondLst>
                                            <p:cond delay="1642"/>
                                          </p:stCondLst>
                                        </p:cTn>
                                        <p:tgtEl>
                                          <p:spTgt spid="760"/>
                                        </p:tgtEl>
                                      </p:cBhvr>
                                      <p:to x="100000" y="90000"/>
                                    </p:animScale>
                                    <p:animScale>
                                      <p:cBhvr>
                                        <p:cTn id="18" dur="166" decel="50000">
                                          <p:stCondLst>
                                            <p:cond delay="1668"/>
                                          </p:stCondLst>
                                        </p:cTn>
                                        <p:tgtEl>
                                          <p:spTgt spid="760"/>
                                        </p:tgtEl>
                                      </p:cBhvr>
                                      <p:to x="100000" y="100000"/>
                                    </p:animScale>
                                    <p:animScale>
                                      <p:cBhvr>
                                        <p:cTn id="19" dur="26">
                                          <p:stCondLst>
                                            <p:cond delay="1808"/>
                                          </p:stCondLst>
                                        </p:cTn>
                                        <p:tgtEl>
                                          <p:spTgt spid="760"/>
                                        </p:tgtEl>
                                      </p:cBhvr>
                                      <p:to x="100000" y="95000"/>
                                    </p:animScale>
                                    <p:animScale>
                                      <p:cBhvr>
                                        <p:cTn id="20" dur="166" decel="50000">
                                          <p:stCondLst>
                                            <p:cond delay="1834"/>
                                          </p:stCondLst>
                                        </p:cTn>
                                        <p:tgtEl>
                                          <p:spTgt spid="76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61">
                                            <p:txEl>
                                              <p:pRg st="0" end="0"/>
                                            </p:txEl>
                                          </p:spTgt>
                                        </p:tgtEl>
                                        <p:attrNameLst>
                                          <p:attrName>style.visibility</p:attrName>
                                        </p:attrNameLst>
                                      </p:cBhvr>
                                      <p:to>
                                        <p:strVal val="visible"/>
                                      </p:to>
                                    </p:set>
                                    <p:animEffect transition="in" filter="circle(in)">
                                      <p:cBhvr>
                                        <p:cTn id="25" dur="2000"/>
                                        <p:tgtEl>
                                          <p:spTgt spid="761">
                                            <p:txEl>
                                              <p:pRg st="0" end="0"/>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761">
                                            <p:txEl>
                                              <p:pRg st="1" end="1"/>
                                            </p:txEl>
                                          </p:spTgt>
                                        </p:tgtEl>
                                        <p:attrNameLst>
                                          <p:attrName>style.visibility</p:attrName>
                                        </p:attrNameLst>
                                      </p:cBhvr>
                                      <p:to>
                                        <p:strVal val="visible"/>
                                      </p:to>
                                    </p:set>
                                    <p:animEffect transition="in" filter="circle(in)">
                                      <p:cBhvr>
                                        <p:cTn id="28" dur="2000"/>
                                        <p:tgtEl>
                                          <p:spTgt spid="761">
                                            <p:txEl>
                                              <p:pRg st="1" end="1"/>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761">
                                            <p:txEl>
                                              <p:pRg st="2" end="2"/>
                                            </p:txEl>
                                          </p:spTgt>
                                        </p:tgtEl>
                                        <p:attrNameLst>
                                          <p:attrName>style.visibility</p:attrName>
                                        </p:attrNameLst>
                                      </p:cBhvr>
                                      <p:to>
                                        <p:strVal val="visible"/>
                                      </p:to>
                                    </p:set>
                                    <p:animEffect transition="in" filter="circle(in)">
                                      <p:cBhvr>
                                        <p:cTn id="31" dur="2000"/>
                                        <p:tgtEl>
                                          <p:spTgt spid="761">
                                            <p:txEl>
                                              <p:pRg st="2" end="2"/>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761">
                                            <p:txEl>
                                              <p:pRg st="3" end="3"/>
                                            </p:txEl>
                                          </p:spTgt>
                                        </p:tgtEl>
                                        <p:attrNameLst>
                                          <p:attrName>style.visibility</p:attrName>
                                        </p:attrNameLst>
                                      </p:cBhvr>
                                      <p:to>
                                        <p:strVal val="visible"/>
                                      </p:to>
                                    </p:set>
                                    <p:animEffect transition="in" filter="circle(in)">
                                      <p:cBhvr>
                                        <p:cTn id="34" dur="2000"/>
                                        <p:tgtEl>
                                          <p:spTgt spid="761">
                                            <p:txEl>
                                              <p:pRg st="3" end="3"/>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761">
                                            <p:txEl>
                                              <p:pRg st="4" end="4"/>
                                            </p:txEl>
                                          </p:spTgt>
                                        </p:tgtEl>
                                        <p:attrNameLst>
                                          <p:attrName>style.visibility</p:attrName>
                                        </p:attrNameLst>
                                      </p:cBhvr>
                                      <p:to>
                                        <p:strVal val="visible"/>
                                      </p:to>
                                    </p:set>
                                    <p:animEffect transition="in" filter="circle(in)">
                                      <p:cBhvr>
                                        <p:cTn id="37" dur="2000"/>
                                        <p:tgtEl>
                                          <p:spTgt spid="761">
                                            <p:txEl>
                                              <p:pRg st="4" end="4"/>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761">
                                            <p:txEl>
                                              <p:pRg st="5" end="5"/>
                                            </p:txEl>
                                          </p:spTgt>
                                        </p:tgtEl>
                                        <p:attrNameLst>
                                          <p:attrName>style.visibility</p:attrName>
                                        </p:attrNameLst>
                                      </p:cBhvr>
                                      <p:to>
                                        <p:strVal val="visible"/>
                                      </p:to>
                                    </p:set>
                                    <p:animEffect transition="in" filter="circle(in)">
                                      <p:cBhvr>
                                        <p:cTn id="40" dur="2000"/>
                                        <p:tgtEl>
                                          <p:spTgt spid="761">
                                            <p:txEl>
                                              <p:pRg st="5" end="5"/>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761">
                                            <p:txEl>
                                              <p:pRg st="6" end="6"/>
                                            </p:txEl>
                                          </p:spTgt>
                                        </p:tgtEl>
                                        <p:attrNameLst>
                                          <p:attrName>style.visibility</p:attrName>
                                        </p:attrNameLst>
                                      </p:cBhvr>
                                      <p:to>
                                        <p:strVal val="visible"/>
                                      </p:to>
                                    </p:set>
                                    <p:animEffect transition="in" filter="circle(in)">
                                      <p:cBhvr>
                                        <p:cTn id="43" dur="2000"/>
                                        <p:tgtEl>
                                          <p:spTgt spid="761">
                                            <p:txEl>
                                              <p:pRg st="6" end="6"/>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761">
                                            <p:txEl>
                                              <p:pRg st="7" end="7"/>
                                            </p:txEl>
                                          </p:spTgt>
                                        </p:tgtEl>
                                        <p:attrNameLst>
                                          <p:attrName>style.visibility</p:attrName>
                                        </p:attrNameLst>
                                      </p:cBhvr>
                                      <p:to>
                                        <p:strVal val="visible"/>
                                      </p:to>
                                    </p:set>
                                    <p:animEffect transition="in" filter="circle(in)">
                                      <p:cBhvr>
                                        <p:cTn id="46" dur="2000"/>
                                        <p:tgtEl>
                                          <p:spTgt spid="76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232418" y="1325461"/>
            <a:ext cx="8002151" cy="1323439"/>
          </a:xfrm>
          <a:prstGeom prst="rect">
            <a:avLst/>
          </a:prstGeom>
          <a:noFill/>
          <a:ln w="9525">
            <a:noFill/>
            <a:miter lim="800000"/>
            <a:headEnd/>
            <a:tailEnd/>
          </a:ln>
        </p:spPr>
        <p:txBody>
          <a:bodyPr wrap="square">
            <a:spAutoFit/>
          </a:bodyPr>
          <a:lstStyle/>
          <a:p>
            <a:pPr>
              <a:defRPr/>
            </a:pPr>
            <a:r>
              <a:rPr lang="en-US" sz="4000" b="1" dirty="0" smtClean="0">
                <a:solidFill>
                  <a:srgbClr val="FFFF00"/>
                </a:solidFill>
                <a:latin typeface="Itim" panose="020B0604020202020204" charset="-34"/>
                <a:cs typeface="Itim" panose="020B0604020202020204" charset="-34"/>
              </a:rPr>
              <a:t>4. </a:t>
            </a:r>
            <a:r>
              <a:rPr lang="vi-VN" sz="4000" b="1" dirty="0" smtClean="0">
                <a:solidFill>
                  <a:srgbClr val="FFFF00"/>
                </a:solidFill>
                <a:latin typeface="Itim" panose="020B0604020202020204" charset="-34"/>
                <a:cs typeface="Itim" panose="020B0604020202020204" charset="-34"/>
              </a:rPr>
              <a:t>Lời </a:t>
            </a:r>
            <a:r>
              <a:rPr lang="vi-VN" sz="4000" b="1" dirty="0">
                <a:solidFill>
                  <a:srgbClr val="FFFF00"/>
                </a:solidFill>
                <a:latin typeface="Itim" panose="020B0604020202020204" charset="-34"/>
                <a:cs typeface="Itim" panose="020B0604020202020204" charset="-34"/>
              </a:rPr>
              <a:t>nói và cử chỉ của bác sĩ Ly cho thấy ông là người như thế nào?</a:t>
            </a:r>
            <a:endParaRPr lang="en-US" sz="4000" b="1" dirty="0">
              <a:solidFill>
                <a:srgbClr val="FFFF00"/>
              </a:solidFill>
              <a:latin typeface="Itim" panose="020B0604020202020204" charset="-34"/>
              <a:cs typeface="Itim" panose="020B0604020202020204" charset="-34"/>
            </a:endParaRPr>
          </a:p>
        </p:txBody>
      </p:sp>
      <p:sp>
        <p:nvSpPr>
          <p:cNvPr id="5" name="Rectangle 4"/>
          <p:cNvSpPr/>
          <p:nvPr/>
        </p:nvSpPr>
        <p:spPr>
          <a:xfrm>
            <a:off x="125835" y="3016389"/>
            <a:ext cx="9580228" cy="1708160"/>
          </a:xfrm>
          <a:prstGeom prst="rect">
            <a:avLst/>
          </a:prstGeom>
        </p:spPr>
        <p:txBody>
          <a:bodyPr wrap="square">
            <a:spAutoFit/>
          </a:bodyPr>
          <a:lstStyle/>
          <a:p>
            <a:r>
              <a:rPr lang="nl-NL" sz="3500" b="1" dirty="0">
                <a:solidFill>
                  <a:schemeClr val="bg1"/>
                </a:solidFill>
                <a:latin typeface="Itim" panose="020B0604020202020204" charset="-34"/>
                <a:ea typeface="Times New Roman" panose="02020603050405020304" pitchFamily="18" charset="0"/>
                <a:cs typeface="Itim" panose="020B0604020202020204" charset="-34"/>
              </a:rPr>
              <a:t>Ông là người rất nhân hậu, điềm đạm nhưng rất cứng rắn, dũng cảm, dám đối đầu chống cái xấu, cái ác, bất chấp nguy hiểm.</a:t>
            </a:r>
            <a:endParaRPr lang="en-US" sz="3500" b="1" dirty="0">
              <a:solidFill>
                <a:schemeClr val="bg1"/>
              </a:solidFill>
              <a:latin typeface="Itim" panose="020B0604020202020204" charset="-34"/>
              <a:cs typeface="Itim" panose="020B0604020202020204" charset="-34"/>
            </a:endParaRPr>
          </a:p>
        </p:txBody>
      </p:sp>
      <p:sp>
        <p:nvSpPr>
          <p:cNvPr id="6" name="Rounded Rectangle 5"/>
          <p:cNvSpPr/>
          <p:nvPr/>
        </p:nvSpPr>
        <p:spPr>
          <a:xfrm>
            <a:off x="2232418" y="1376408"/>
            <a:ext cx="7952923" cy="1272492"/>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Cách vẽ một con tàu cướp biển mới nhất 2022 - Vẽ.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743" y="3553097"/>
            <a:ext cx="3863598" cy="385223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1053;p46"/>
          <p:cNvGrpSpPr/>
          <p:nvPr/>
        </p:nvGrpSpPr>
        <p:grpSpPr>
          <a:xfrm>
            <a:off x="0" y="-1167175"/>
            <a:ext cx="2310447" cy="2845449"/>
            <a:chOff x="1994958" y="0"/>
            <a:chExt cx="2717214" cy="3346406"/>
          </a:xfrm>
        </p:grpSpPr>
        <p:sp>
          <p:nvSpPr>
            <p:cNvPr id="9"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07751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12" name="Rounded Rectangle 11"/>
          <p:cNvSpPr/>
          <p:nvPr/>
        </p:nvSpPr>
        <p:spPr>
          <a:xfrm>
            <a:off x="3212984" y="2776756"/>
            <a:ext cx="8724550" cy="2617365"/>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sp>
        <p:nvSpPr>
          <p:cNvPr id="10" name="Rectangle 1"/>
          <p:cNvSpPr>
            <a:spLocks noChangeArrowheads="1"/>
          </p:cNvSpPr>
          <p:nvPr/>
        </p:nvSpPr>
        <p:spPr bwMode="auto">
          <a:xfrm>
            <a:off x="126155" y="586494"/>
            <a:ext cx="9638950" cy="1015663"/>
          </a:xfrm>
          <a:prstGeom prst="rect">
            <a:avLst/>
          </a:prstGeom>
          <a:noFill/>
          <a:ln w="9525">
            <a:noFill/>
            <a:miter lim="800000"/>
            <a:headEnd/>
            <a:tailEnd/>
          </a:ln>
        </p:spPr>
        <p:txBody>
          <a:bodyPr wrap="square">
            <a:spAutoFit/>
          </a:bodyPr>
          <a:lstStyle/>
          <a:p>
            <a:pPr algn="ctr">
              <a:defRPr/>
            </a:pP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Nội</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dung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của</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đ</a:t>
            </a:r>
            <a:r>
              <a:rPr lang="vi-VN"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oạn 2</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là</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gì</a:t>
            </a:r>
            <a:r>
              <a:rPr lang="vi-VN"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11" name="Rectangle 10"/>
          <p:cNvSpPr>
            <a:spLocks noChangeArrowheads="1"/>
          </p:cNvSpPr>
          <p:nvPr/>
        </p:nvSpPr>
        <p:spPr bwMode="auto">
          <a:xfrm>
            <a:off x="3045203" y="3116231"/>
            <a:ext cx="8892331" cy="1938992"/>
          </a:xfrm>
          <a:prstGeom prst="rect">
            <a:avLst/>
          </a:prstGeom>
          <a:noFill/>
          <a:ln w="9525">
            <a:noFill/>
            <a:miter lim="800000"/>
            <a:headEnd/>
            <a:tailEnd/>
          </a:ln>
        </p:spPr>
        <p:txBody>
          <a:bodyPr wrap="square">
            <a:spAutoFit/>
          </a:bodyPr>
          <a:lstStyle/>
          <a:p>
            <a:pPr algn="ctr">
              <a:defRPr/>
            </a:pPr>
            <a:r>
              <a:rPr lang="en-US" sz="6000" b="1" dirty="0">
                <a:solidFill>
                  <a:srgbClr val="FF0000"/>
                </a:solidFill>
                <a:latin typeface="Itim" panose="020B0604020202020204" charset="-34"/>
                <a:cs typeface="Itim" panose="020B0604020202020204" charset="-34"/>
              </a:rPr>
              <a:t>Ý 2: </a:t>
            </a:r>
            <a:r>
              <a:rPr lang="vi-VN" sz="6000" b="1" dirty="0">
                <a:solidFill>
                  <a:schemeClr val="tx1"/>
                </a:solidFill>
                <a:latin typeface="Itim" panose="020B0604020202020204" charset="-34"/>
                <a:cs typeface="Itim" panose="020B0604020202020204" charset="-34"/>
              </a:rPr>
              <a:t>Cuộc đối đầu giữa bác sĩ Ly và tên cướp biển.</a:t>
            </a:r>
            <a:endParaRPr lang="en-US" sz="6000" dirty="0">
              <a:solidFill>
                <a:schemeClr val="tx1"/>
              </a:solidFill>
              <a:latin typeface="Itim" panose="020B0604020202020204" charset="-34"/>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972" name="Google Shape;972;p41"/>
          <p:cNvGrpSpPr/>
          <p:nvPr/>
        </p:nvGrpSpPr>
        <p:grpSpPr>
          <a:xfrm>
            <a:off x="86408" y="1973771"/>
            <a:ext cx="5523080" cy="2833275"/>
            <a:chOff x="3289100" y="2648488"/>
            <a:chExt cx="5622600" cy="2876421"/>
          </a:xfrm>
        </p:grpSpPr>
        <p:grpSp>
          <p:nvGrpSpPr>
            <p:cNvPr id="973" name="Google Shape;973;p41"/>
            <p:cNvGrpSpPr/>
            <p:nvPr/>
          </p:nvGrpSpPr>
          <p:grpSpPr>
            <a:xfrm>
              <a:off x="3289100" y="2648488"/>
              <a:ext cx="5622600" cy="2876421"/>
              <a:chOff x="1059475" y="2296088"/>
              <a:chExt cx="5622600" cy="2876421"/>
            </a:xfrm>
          </p:grpSpPr>
          <p:sp>
            <p:nvSpPr>
              <p:cNvPr id="974" name="Google Shape;974;p4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nvGrpSpPr>
              <p:cNvPr id="975" name="Google Shape;975;p41"/>
              <p:cNvGrpSpPr/>
              <p:nvPr/>
            </p:nvGrpSpPr>
            <p:grpSpPr>
              <a:xfrm>
                <a:off x="1059475" y="5078309"/>
                <a:ext cx="5622600" cy="94200"/>
                <a:chOff x="1059475" y="5076025"/>
                <a:chExt cx="5622600" cy="188400"/>
              </a:xfrm>
            </p:grpSpPr>
            <p:sp>
              <p:nvSpPr>
                <p:cNvPr id="976" name="Google Shape;976;p4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977" name="Google Shape;977;p4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grpSp>
        <p:sp>
          <p:nvSpPr>
            <p:cNvPr id="978" name="Google Shape;978;p41"/>
            <p:cNvSpPr/>
            <p:nvPr/>
          </p:nvSpPr>
          <p:spPr>
            <a:xfrm>
              <a:off x="6037018" y="2768053"/>
              <a:ext cx="97200" cy="97200"/>
            </a:xfrm>
            <a:prstGeom prst="ellipse">
              <a:avLst/>
            </a:prstGeom>
            <a:solidFill>
              <a:srgbClr val="171717"/>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980" name="Google Shape;980;p41"/>
          <p:cNvSpPr/>
          <p:nvPr/>
        </p:nvSpPr>
        <p:spPr>
          <a:xfrm rot="-898003">
            <a:off x="1660474" y="141942"/>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84" name="Google Shape;984;p41"/>
          <p:cNvGrpSpPr/>
          <p:nvPr/>
        </p:nvGrpSpPr>
        <p:grpSpPr>
          <a:xfrm flipH="1">
            <a:off x="368226" y="157796"/>
            <a:ext cx="1127343" cy="1722801"/>
            <a:chOff x="8947095" y="-14175"/>
            <a:chExt cx="1581348" cy="2416610"/>
          </a:xfrm>
        </p:grpSpPr>
        <p:sp>
          <p:nvSpPr>
            <p:cNvPr id="985" name="Google Shape;985;p4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6" name="Google Shape;986;p4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987" name="Google Shape;987;p41"/>
          <p:cNvSpPr/>
          <p:nvPr/>
        </p:nvSpPr>
        <p:spPr>
          <a:xfrm flipH="1">
            <a:off x="-6" y="-25274"/>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Rounded Rectangle 21"/>
          <p:cNvSpPr/>
          <p:nvPr/>
        </p:nvSpPr>
        <p:spPr>
          <a:xfrm>
            <a:off x="760947" y="2003720"/>
            <a:ext cx="4240441" cy="2617365"/>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grpSp>
        <p:nvGrpSpPr>
          <p:cNvPr id="981" name="Google Shape;981;p41"/>
          <p:cNvGrpSpPr/>
          <p:nvPr/>
        </p:nvGrpSpPr>
        <p:grpSpPr>
          <a:xfrm flipH="1">
            <a:off x="1074355" y="183318"/>
            <a:ext cx="1420388" cy="1852219"/>
            <a:chOff x="7710256" y="-546838"/>
            <a:chExt cx="1992408" cy="2598147"/>
          </a:xfrm>
        </p:grpSpPr>
        <p:sp>
          <p:nvSpPr>
            <p:cNvPr id="982" name="Google Shape;982;p41"/>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3" name="Google Shape;983;p41"/>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 name="TextBox 3"/>
          <p:cNvSpPr txBox="1"/>
          <p:nvPr/>
        </p:nvSpPr>
        <p:spPr>
          <a:xfrm>
            <a:off x="660150" y="1973771"/>
            <a:ext cx="4251076" cy="3033810"/>
          </a:xfrm>
          <a:prstGeom prst="rect">
            <a:avLst/>
          </a:prstGeom>
          <a:noFill/>
        </p:spPr>
        <p:txBody>
          <a:bodyPr wrap="square" rtlCol="0">
            <a:spAutoFit/>
          </a:bodyPr>
          <a:lstStyle/>
          <a:p>
            <a:pPr algn="ctr"/>
            <a:r>
              <a:rPr lang="nl-NL" sz="3500" i="1" dirty="0" smtClean="0">
                <a:solidFill>
                  <a:schemeClr val="tx1"/>
                </a:solidFill>
                <a:latin typeface="Itim" panose="020B0604020202020204" charset="-34"/>
                <a:cs typeface="Itim" panose="020B0604020202020204" charset="-34"/>
              </a:rPr>
              <a:t>5.Cặp </a:t>
            </a:r>
            <a:r>
              <a:rPr lang="nl-NL" sz="3500" i="1" dirty="0">
                <a:solidFill>
                  <a:schemeClr val="tx1"/>
                </a:solidFill>
                <a:latin typeface="Itim" panose="020B0604020202020204" charset="-34"/>
                <a:cs typeface="Itim" panose="020B0604020202020204" charset="-34"/>
              </a:rPr>
              <a:t>câu nào trong bài khắc hoạ hai hình ảnh đối nghịch nhau của bác sĩ Ly và tên cướp </a:t>
            </a:r>
            <a:r>
              <a:rPr lang="nl-NL" sz="3500" i="1" dirty="0" smtClean="0">
                <a:solidFill>
                  <a:schemeClr val="tx1"/>
                </a:solidFill>
                <a:latin typeface="Itim" panose="020B0604020202020204" charset="-34"/>
                <a:cs typeface="Itim" panose="020B0604020202020204" charset="-34"/>
              </a:rPr>
              <a:t>biển?</a:t>
            </a:r>
            <a:endParaRPr lang="en-US" sz="3500" dirty="0">
              <a:solidFill>
                <a:schemeClr val="tx1"/>
              </a:solidFill>
              <a:latin typeface="Itim" panose="020B0604020202020204" charset="-34"/>
              <a:cs typeface="Itim" panose="020B0604020202020204" charset="-34"/>
            </a:endParaRPr>
          </a:p>
          <a:p>
            <a:endParaRPr lang="en-US" dirty="0"/>
          </a:p>
        </p:txBody>
      </p:sp>
      <p:sp>
        <p:nvSpPr>
          <p:cNvPr id="5" name="Rectangle 4"/>
          <p:cNvSpPr/>
          <p:nvPr/>
        </p:nvSpPr>
        <p:spPr>
          <a:xfrm>
            <a:off x="4905909" y="435258"/>
            <a:ext cx="7248212" cy="2554545"/>
          </a:xfrm>
          <a:prstGeom prst="rect">
            <a:avLst/>
          </a:prstGeom>
        </p:spPr>
        <p:txBody>
          <a:bodyPr wrap="square">
            <a:spAutoFit/>
          </a:bodyPr>
          <a:lstStyle/>
          <a:p>
            <a:r>
              <a:rPr lang="nl-NL" sz="4000" dirty="0">
                <a:solidFill>
                  <a:srgbClr val="FF0000"/>
                </a:solidFill>
                <a:latin typeface="Itim" panose="020B0604020202020204" charset="-34"/>
                <a:ea typeface="Times New Roman" panose="02020603050405020304" pitchFamily="18" charset="0"/>
                <a:cs typeface="Itim" panose="020B0604020202020204" charset="-34"/>
              </a:rPr>
              <a:t>Cặp câu đó là: </a:t>
            </a:r>
            <a:r>
              <a:rPr lang="nl-NL" sz="4000" i="1" dirty="0">
                <a:solidFill>
                  <a:srgbClr val="FFFF00"/>
                </a:solidFill>
                <a:latin typeface="Itim" panose="020B0604020202020204" charset="-34"/>
                <a:ea typeface="Times New Roman" panose="02020603050405020304" pitchFamily="18" charset="0"/>
                <a:cs typeface="Itim" panose="020B0604020202020204" charset="-34"/>
              </a:rPr>
              <a:t>Một đằng thì đức </a:t>
            </a:r>
            <a:r>
              <a:rPr lang="nl-NL" sz="4000" i="1" dirty="0" smtClean="0">
                <a:solidFill>
                  <a:srgbClr val="FFFF00"/>
                </a:solidFill>
                <a:latin typeface="Itim" panose="020B0604020202020204" charset="-34"/>
                <a:ea typeface="Times New Roman" panose="02020603050405020304" pitchFamily="18" charset="0"/>
                <a:cs typeface="Itim" panose="020B0604020202020204" charset="-34"/>
              </a:rPr>
              <a:t>độ, </a:t>
            </a:r>
            <a:r>
              <a:rPr lang="nl-NL" sz="4000" i="1" dirty="0">
                <a:solidFill>
                  <a:srgbClr val="FFFF00"/>
                </a:solidFill>
                <a:latin typeface="Itim" panose="020B0604020202020204" charset="-34"/>
                <a:ea typeface="Times New Roman" panose="02020603050405020304" pitchFamily="18" charset="0"/>
                <a:cs typeface="Itim" panose="020B0604020202020204" charset="-34"/>
              </a:rPr>
              <a:t>hiền từ mà nghiêm nghị. </a:t>
            </a:r>
            <a:r>
              <a:rPr lang="nl-NL" sz="4000" i="1" dirty="0">
                <a:solidFill>
                  <a:schemeClr val="bg1"/>
                </a:solidFill>
                <a:latin typeface="Itim" panose="020B0604020202020204" charset="-34"/>
                <a:ea typeface="Times New Roman" panose="02020603050405020304" pitchFamily="18" charset="0"/>
                <a:cs typeface="Itim" panose="020B0604020202020204" charset="-34"/>
              </a:rPr>
              <a:t>Một đằng thì nanh ác, hung hăng như con thú dữ nhốt chuồng.</a:t>
            </a:r>
            <a:endParaRPr lang="en-US" sz="4000" i="1" dirty="0">
              <a:solidFill>
                <a:schemeClr val="bg1"/>
              </a:solidFill>
              <a:latin typeface="Itim" panose="020B0604020202020204" charset="-34"/>
              <a:cs typeface="Itim" panose="020B0604020202020204" charset="-34"/>
            </a:endParaRPr>
          </a:p>
        </p:txBody>
      </p:sp>
      <p:pic>
        <p:nvPicPr>
          <p:cNvPr id="6146" name="Picture 2" descr="Arecaceae Cdr Vẽ Clip nghệ thuật - đẹp cây dừa png tải về - Miễn phí trong  suốt Nhà Máy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5667" r="100000">
                        <a14:foregroundMark x1="54000" y1="75143" x2="47778" y2="90286"/>
                        <a14:foregroundMark x1="60778" y1="84000" x2="53667" y2="91857"/>
                        <a14:foregroundMark x1="76889" y1="49857" x2="69333" y2="38000"/>
                        <a14:backgroundMark x1="55778" y1="91857" x2="70667" y2="78857"/>
                        <a14:backgroundMark x1="85444" y1="61857" x2="85778" y2="64143"/>
                        <a14:backgroundMark x1="78889" y1="60286" x2="79778" y2="58857"/>
                        <a14:backgroundMark x1="66333" y1="55571" x2="70667" y2="59571"/>
                        <a14:backgroundMark x1="62556" y1="66143" x2="66333" y2="61429"/>
                        <a14:backgroundMark x1="71333" y1="69571" x2="70111" y2="72143"/>
                        <a14:backgroundMark x1="78444" y1="70714" x2="80222" y2="73286"/>
                        <a14:backgroundMark x1="39222" y1="27714" x2="40889" y2="29714"/>
                        <a14:backgroundMark x1="28000" y1="44857" x2="31444" y2="40000"/>
                        <a14:backgroundMark x1="35000" y1="36429" x2="39444" y2="38714"/>
                        <a14:backgroundMark x1="55667" y1="24429" x2="59000" y2="29286"/>
                        <a14:backgroundMark x1="73000" y1="41143" x2="65111" y2="36429"/>
                        <a14:backgroundMark x1="56778" y1="35000" x2="51556" y2="34571"/>
                        <a14:backgroundMark x1="47778" y1="29286" x2="46333" y2="31571"/>
                        <a14:backgroundMark x1="98111" y1="62286" x2="94556"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6461866" y="2847703"/>
            <a:ext cx="5188644" cy="4177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15" name="Rectangle 14"/>
          <p:cNvSpPr/>
          <p:nvPr/>
        </p:nvSpPr>
        <p:spPr>
          <a:xfrm>
            <a:off x="1921077" y="316338"/>
            <a:ext cx="9515913" cy="1846659"/>
          </a:xfrm>
          <a:prstGeom prst="rect">
            <a:avLst/>
          </a:prstGeom>
        </p:spPr>
        <p:txBody>
          <a:bodyPr wrap="square">
            <a:spAutoFit/>
          </a:bodyPr>
          <a:lstStyle/>
          <a:p>
            <a:pPr algn="just"/>
            <a:r>
              <a:rPr lang="nl-NL" i="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nl-NL" sz="5000" dirty="0" smtClean="0">
                <a:solidFill>
                  <a:srgbClr val="FFFF00"/>
                </a:solidFill>
                <a:latin typeface="Itim" panose="020B0604020202020204" charset="-34"/>
                <a:ea typeface="Times New Roman" panose="02020603050405020304" pitchFamily="18" charset="0"/>
                <a:cs typeface="Itim" panose="020B0604020202020204" charset="-34"/>
              </a:rPr>
              <a:t>6.Vì </a:t>
            </a:r>
            <a:r>
              <a:rPr lang="nl-NL" sz="5000" dirty="0">
                <a:solidFill>
                  <a:srgbClr val="FFFF00"/>
                </a:solidFill>
                <a:latin typeface="Itim" panose="020B0604020202020204" charset="-34"/>
                <a:ea typeface="Times New Roman" panose="02020603050405020304" pitchFamily="18" charset="0"/>
                <a:cs typeface="Itim" panose="020B0604020202020204" charset="-34"/>
              </a:rPr>
              <a:t>sao bác sĩ Ly khuất phục </a:t>
            </a:r>
            <a:endParaRPr lang="nl-NL" sz="5000" dirty="0" smtClean="0">
              <a:solidFill>
                <a:srgbClr val="FFFF00"/>
              </a:solidFill>
              <a:latin typeface="Itim" panose="020B0604020202020204" charset="-34"/>
              <a:ea typeface="Times New Roman" panose="02020603050405020304" pitchFamily="18" charset="0"/>
              <a:cs typeface="Itim" panose="020B0604020202020204" charset="-34"/>
            </a:endParaRPr>
          </a:p>
          <a:p>
            <a:r>
              <a:rPr lang="nl-NL" sz="5000" dirty="0" smtClean="0">
                <a:solidFill>
                  <a:srgbClr val="FFFF00"/>
                </a:solidFill>
                <a:latin typeface="Itim" panose="020B0604020202020204" charset="-34"/>
                <a:ea typeface="Times New Roman" panose="02020603050405020304" pitchFamily="18" charset="0"/>
                <a:cs typeface="Itim" panose="020B0604020202020204" charset="-34"/>
              </a:rPr>
              <a:t>được </a:t>
            </a:r>
            <a:r>
              <a:rPr lang="nl-NL" sz="5000" dirty="0">
                <a:solidFill>
                  <a:srgbClr val="FFFF00"/>
                </a:solidFill>
                <a:latin typeface="Itim" panose="020B0604020202020204" charset="-34"/>
                <a:ea typeface="Times New Roman" panose="02020603050405020304" pitchFamily="18" charset="0"/>
                <a:cs typeface="Itim" panose="020B0604020202020204" charset="-34"/>
              </a:rPr>
              <a:t>tên cướp biển hung hãn?</a:t>
            </a:r>
            <a:endParaRPr lang="en-US" sz="5000" dirty="0">
              <a:solidFill>
                <a:srgbClr val="FFFF00"/>
              </a:solidFill>
              <a:effectLst/>
              <a:latin typeface="Itim" panose="020B0604020202020204" charset="-34"/>
              <a:ea typeface="Times New Roman" panose="02020603050405020304" pitchFamily="18" charset="0"/>
              <a:cs typeface="Itim" panose="020B0604020202020204" charset="-34"/>
            </a:endParaRPr>
          </a:p>
        </p:txBody>
      </p:sp>
      <p:sp>
        <p:nvSpPr>
          <p:cNvPr id="30" name="Rectangle 29"/>
          <p:cNvSpPr/>
          <p:nvPr/>
        </p:nvSpPr>
        <p:spPr>
          <a:xfrm>
            <a:off x="1543573" y="485854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defRPr/>
            </a:pPr>
            <a:r>
              <a:rPr lang="en-US" sz="4400" kern="1200" dirty="0" smtClean="0">
                <a:solidFill>
                  <a:schemeClr val="bg1"/>
                </a:solidFill>
                <a:latin typeface="Itim" panose="020B0604020202020204" charset="-34"/>
                <a:ea typeface="Arial-Rounded" pitchFamily="34" charset="0"/>
                <a:cs typeface="Itim" panose="020B0604020202020204" charset="-34"/>
              </a:rPr>
              <a:t>C. </a:t>
            </a:r>
            <a:r>
              <a:rPr lang="nl-NL" sz="4400" dirty="0">
                <a:solidFill>
                  <a:schemeClr val="bg1"/>
                </a:solidFill>
                <a:latin typeface="Itim" panose="020B0604020202020204" charset="-34"/>
                <a:cs typeface="Itim" panose="020B0604020202020204" charset="-34"/>
              </a:rPr>
              <a:t>Vì bác sĩ bình tĩnh và cương quyết bảo vệ lẽ phải.</a:t>
            </a:r>
            <a:endParaRPr lang="vi-VN" sz="4400" kern="1200" dirty="0">
              <a:solidFill>
                <a:schemeClr val="bg1"/>
              </a:solidFill>
              <a:latin typeface="Itim" panose="020B0604020202020204" charset="-34"/>
              <a:ea typeface="Arial-Rounded" pitchFamily="34" charset="0"/>
              <a:cs typeface="Itim" panose="020B0604020202020204" charset="-34"/>
            </a:endParaRPr>
          </a:p>
        </p:txBody>
      </p:sp>
      <p:sp>
        <p:nvSpPr>
          <p:cNvPr id="31" name="Rectangle 30"/>
          <p:cNvSpPr/>
          <p:nvPr/>
        </p:nvSpPr>
        <p:spPr>
          <a:xfrm>
            <a:off x="1543573" y="3446821"/>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pPr>
            <a:r>
              <a:rPr lang="en-US" sz="4400" kern="1200" dirty="0" smtClean="0">
                <a:solidFill>
                  <a:prstClr val="white"/>
                </a:solidFill>
                <a:latin typeface="Itim" panose="020B0604020202020204" charset="-34"/>
                <a:ea typeface="Arial-Rounded" pitchFamily="34" charset="0"/>
                <a:cs typeface="Itim" panose="020B0604020202020204" charset="-34"/>
              </a:rPr>
              <a:t>B. </a:t>
            </a:r>
            <a:r>
              <a:rPr lang="en-US" sz="4400" kern="1200" dirty="0" err="1" smtClean="0">
                <a:solidFill>
                  <a:prstClr val="white"/>
                </a:solidFill>
                <a:latin typeface="Itim" panose="020B0604020202020204" charset="-34"/>
                <a:ea typeface="Arial-Rounded" pitchFamily="34" charset="0"/>
                <a:cs typeface="Itim" panose="020B0604020202020204" charset="-34"/>
              </a:rPr>
              <a:t>Vì</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bác</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sĩ</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dọa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đưa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tên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cướp</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biển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ra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tòa</a:t>
            </a:r>
            <a:endParaRPr lang="en-US" sz="4400" kern="1200" dirty="0">
              <a:solidFill>
                <a:prstClr val="white"/>
              </a:solidFill>
              <a:latin typeface="Itim" panose="020B0604020202020204" charset="-34"/>
              <a:ea typeface="Arial-Rounded" pitchFamily="34" charset="0"/>
              <a:cs typeface="Itim" panose="020B0604020202020204" charset="-34"/>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0008" y="5461233"/>
            <a:ext cx="636133" cy="623893"/>
          </a:xfrm>
          <a:prstGeom prst="rect">
            <a:avLst/>
          </a:prstGeom>
          <a:solidFill>
            <a:schemeClr val="tx1">
              <a:lumMod val="50000"/>
              <a:lumOff val="50000"/>
            </a:schemeClr>
          </a:solidFill>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0008" y="4033991"/>
            <a:ext cx="695955" cy="670787"/>
          </a:xfrm>
          <a:prstGeom prst="rect">
            <a:avLst/>
          </a:prstGeom>
          <a:solidFill>
            <a:schemeClr val="tx1">
              <a:lumMod val="50000"/>
              <a:lumOff val="50000"/>
            </a:schemeClr>
          </a:solidFill>
        </p:spPr>
      </p:pic>
      <p:sp>
        <p:nvSpPr>
          <p:cNvPr id="34" name="Rectangle 33"/>
          <p:cNvSpPr/>
          <p:nvPr/>
        </p:nvSpPr>
        <p:spPr>
          <a:xfrm>
            <a:off x="1543573" y="2162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pPr>
            <a:r>
              <a:rPr lang="en-US" sz="4400" kern="1200" dirty="0">
                <a:solidFill>
                  <a:prstClr val="white"/>
                </a:solidFill>
                <a:latin typeface="Itim" panose="020B0604020202020204" charset="-34"/>
                <a:ea typeface="Arial-Rounded" pitchFamily="34" charset="0"/>
                <a:cs typeface="Itim" panose="020B0604020202020204" charset="-34"/>
              </a:rPr>
              <a:t>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Vì</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bác</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sĩ</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khỏe</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hơn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tên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cướp</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biển</a:t>
            </a:r>
            <a:r>
              <a:rPr lang="en-US" sz="4400" kern="1200" dirty="0" smtClean="0">
                <a:solidFill>
                  <a:prstClr val="white"/>
                </a:solidFill>
                <a:latin typeface="Itim" panose="020B0604020202020204" charset="-34"/>
                <a:ea typeface="Arial-Rounded" pitchFamily="34" charset="0"/>
                <a:cs typeface="Itim" panose="020B0604020202020204" charset="-34"/>
              </a:rPr>
              <a:t> </a:t>
            </a:r>
            <a:endParaRPr lang="en-US" sz="4400" kern="1200" dirty="0">
              <a:solidFill>
                <a:prstClr val="white"/>
              </a:solidFill>
              <a:latin typeface="Itim" panose="020B0604020202020204" charset="-34"/>
              <a:ea typeface="Arial-Rounded" pitchFamily="34" charset="0"/>
              <a:cs typeface="Itim" panose="020B0604020202020204" charset="-34"/>
            </a:endParaRP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6456" y="2738833"/>
            <a:ext cx="671118" cy="646848"/>
          </a:xfrm>
          <a:prstGeom prst="rect">
            <a:avLst/>
          </a:prstGeom>
          <a:solidFill>
            <a:schemeClr val="tx1">
              <a:lumMod val="50000"/>
              <a:lumOff val="50000"/>
            </a:schemeClr>
          </a:solidFill>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0"/>
                                        </p:tgtEl>
                                        <p:attrNameLst>
                                          <p:attrName>fillcolor</p:attrName>
                                        </p:attrNameLst>
                                      </p:cBhvr>
                                      <p:to>
                                        <a:schemeClr val="bg2"/>
                                      </p:to>
                                    </p:animClr>
                                    <p:set>
                                      <p:cBhvr>
                                        <p:cTn id="25" dur="250" fill="hold"/>
                                        <p:tgtEl>
                                          <p:spTgt spid="30"/>
                                        </p:tgtEl>
                                        <p:attrNameLst>
                                          <p:attrName>fill.type</p:attrName>
                                        </p:attrNameLst>
                                      </p:cBhvr>
                                      <p:to>
                                        <p:strVal val="solid"/>
                                      </p:to>
                                    </p:set>
                                    <p:set>
                                      <p:cBhvr>
                                        <p:cTn id="26" dur="250" fill="hold"/>
                                        <p:tgtEl>
                                          <p:spTgt spid="30"/>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30"/>
                                        </p:tgtEl>
                                        <p:attrNameLst>
                                          <p:attrName>fillcolor</p:attrName>
                                        </p:attrNameLst>
                                      </p:cBhvr>
                                      <p:to>
                                        <a:srgbClr val="7030A0"/>
                                      </p:to>
                                    </p:animClr>
                                    <p:set>
                                      <p:cBhvr>
                                        <p:cTn id="29" dur="250" fill="hold"/>
                                        <p:tgtEl>
                                          <p:spTgt spid="30"/>
                                        </p:tgtEl>
                                        <p:attrNameLst>
                                          <p:attrName>fill.type</p:attrName>
                                        </p:attrNameLst>
                                      </p:cBhvr>
                                      <p:to>
                                        <p:strVal val="solid"/>
                                      </p:to>
                                    </p:set>
                                    <p:set>
                                      <p:cBhvr>
                                        <p:cTn id="30" dur="250" fill="hold"/>
                                        <p:tgtEl>
                                          <p:spTgt spid="30"/>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250" fill="hold"/>
                                        <p:tgtEl>
                                          <p:spTgt spid="32"/>
                                        </p:tgtEl>
                                        <p:attrNameLst>
                                          <p:attrName>ppt_w</p:attrName>
                                        </p:attrNameLst>
                                      </p:cBhvr>
                                      <p:tavLst>
                                        <p:tav tm="0">
                                          <p:val>
                                            <p:strVal val="4*#ppt_w"/>
                                          </p:val>
                                        </p:tav>
                                        <p:tav tm="100000">
                                          <p:val>
                                            <p:strVal val="#ppt_w"/>
                                          </p:val>
                                        </p:tav>
                                      </p:tavLst>
                                    </p:anim>
                                    <p:anim calcmode="lin" valueType="num">
                                      <p:cBhvr>
                                        <p:cTn id="34"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31"/>
                                        </p:tgtEl>
                                        <p:attrNameLst>
                                          <p:attrName>fillcolor</p:attrName>
                                        </p:attrNameLst>
                                      </p:cBhvr>
                                      <p:to>
                                        <a:schemeClr val="accent1"/>
                                      </p:to>
                                    </p:animClr>
                                    <p:set>
                                      <p:cBhvr>
                                        <p:cTn id="40" dur="250" fill="hold"/>
                                        <p:tgtEl>
                                          <p:spTgt spid="31"/>
                                        </p:tgtEl>
                                        <p:attrNameLst>
                                          <p:attrName>fill.type</p:attrName>
                                        </p:attrNameLst>
                                      </p:cBhvr>
                                      <p:to>
                                        <p:strVal val="solid"/>
                                      </p:to>
                                    </p:set>
                                    <p:set>
                                      <p:cBhvr>
                                        <p:cTn id="41" dur="250" fill="hold"/>
                                        <p:tgtEl>
                                          <p:spTgt spid="3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31"/>
                                        </p:tgtEl>
                                        <p:attrNameLst>
                                          <p:attrName>fillcolor</p:attrName>
                                        </p:attrNameLst>
                                      </p:cBhvr>
                                      <p:to>
                                        <a:schemeClr val="accent1"/>
                                      </p:to>
                                    </p:animClr>
                                    <p:set>
                                      <p:cBhvr>
                                        <p:cTn id="44" dur="250" fill="hold"/>
                                        <p:tgtEl>
                                          <p:spTgt spid="31"/>
                                        </p:tgtEl>
                                        <p:attrNameLst>
                                          <p:attrName>fill.type</p:attrName>
                                        </p:attrNameLst>
                                      </p:cBhvr>
                                      <p:to>
                                        <p:strVal val="solid"/>
                                      </p:to>
                                    </p:set>
                                    <p:set>
                                      <p:cBhvr>
                                        <p:cTn id="45" dur="250" fill="hold"/>
                                        <p:tgtEl>
                                          <p:spTgt spid="3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33"/>
                                        </p:tgtEl>
                                        <p:attrNameLst>
                                          <p:attrName>style.visibility</p:attrName>
                                        </p:attrNameLst>
                                      </p:cBhvr>
                                      <p:to>
                                        <p:strVal val="visible"/>
                                      </p:to>
                                    </p:set>
                                    <p:anim calcmode="lin" valueType="num">
                                      <p:cBhvr>
                                        <p:cTn id="48" dur="250" fill="hold"/>
                                        <p:tgtEl>
                                          <p:spTgt spid="33"/>
                                        </p:tgtEl>
                                        <p:attrNameLst>
                                          <p:attrName>ppt_w</p:attrName>
                                        </p:attrNameLst>
                                      </p:cBhvr>
                                      <p:tavLst>
                                        <p:tav tm="0">
                                          <p:val>
                                            <p:strVal val="4*#ppt_w"/>
                                          </p:val>
                                        </p:tav>
                                        <p:tav tm="100000">
                                          <p:val>
                                            <p:strVal val="#ppt_w"/>
                                          </p:val>
                                        </p:tav>
                                      </p:tavLst>
                                    </p:anim>
                                    <p:anim calcmode="lin" valueType="num">
                                      <p:cBhvr>
                                        <p:cTn id="49"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34"/>
                                        </p:tgtEl>
                                        <p:attrNameLst>
                                          <p:attrName>fillcolor</p:attrName>
                                        </p:attrNameLst>
                                      </p:cBhvr>
                                      <p:to>
                                        <a:schemeClr val="accent1"/>
                                      </p:to>
                                    </p:animClr>
                                    <p:set>
                                      <p:cBhvr>
                                        <p:cTn id="55" dur="250" fill="hold"/>
                                        <p:tgtEl>
                                          <p:spTgt spid="34"/>
                                        </p:tgtEl>
                                        <p:attrNameLst>
                                          <p:attrName>fill.type</p:attrName>
                                        </p:attrNameLst>
                                      </p:cBhvr>
                                      <p:to>
                                        <p:strVal val="solid"/>
                                      </p:to>
                                    </p:set>
                                    <p:set>
                                      <p:cBhvr>
                                        <p:cTn id="56" dur="250" fill="hold"/>
                                        <p:tgtEl>
                                          <p:spTgt spid="3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34"/>
                                        </p:tgtEl>
                                        <p:attrNameLst>
                                          <p:attrName>fillcolor</p:attrName>
                                        </p:attrNameLst>
                                      </p:cBhvr>
                                      <p:to>
                                        <a:schemeClr val="accent1"/>
                                      </p:to>
                                    </p:animClr>
                                    <p:set>
                                      <p:cBhvr>
                                        <p:cTn id="59" dur="250" fill="hold"/>
                                        <p:tgtEl>
                                          <p:spTgt spid="34"/>
                                        </p:tgtEl>
                                        <p:attrNameLst>
                                          <p:attrName>fill.type</p:attrName>
                                        </p:attrNameLst>
                                      </p:cBhvr>
                                      <p:to>
                                        <p:strVal val="solid"/>
                                      </p:to>
                                    </p:set>
                                    <p:set>
                                      <p:cBhvr>
                                        <p:cTn id="60" dur="250" fill="hold"/>
                                        <p:tgtEl>
                                          <p:spTgt spid="3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35"/>
                                        </p:tgtEl>
                                        <p:attrNameLst>
                                          <p:attrName>style.visibility</p:attrName>
                                        </p:attrNameLst>
                                      </p:cBhvr>
                                      <p:to>
                                        <p:strVal val="visible"/>
                                      </p:to>
                                    </p:set>
                                    <p:anim calcmode="lin" valueType="num">
                                      <p:cBhvr>
                                        <p:cTn id="63" dur="250" fill="hold"/>
                                        <p:tgtEl>
                                          <p:spTgt spid="35"/>
                                        </p:tgtEl>
                                        <p:attrNameLst>
                                          <p:attrName>ppt_w</p:attrName>
                                        </p:attrNameLst>
                                      </p:cBhvr>
                                      <p:tavLst>
                                        <p:tav tm="0">
                                          <p:val>
                                            <p:strVal val="4*#ppt_w"/>
                                          </p:val>
                                        </p:tav>
                                        <p:tav tm="100000">
                                          <p:val>
                                            <p:strVal val="#ppt_w"/>
                                          </p:val>
                                        </p:tav>
                                      </p:tavLst>
                                    </p:anim>
                                    <p:anim calcmode="lin" valueType="num">
                                      <p:cBhvr>
                                        <p:cTn id="64"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4"/>
                  </p:tgtEl>
                </p:cond>
              </p:nextCondLst>
            </p:seq>
          </p:childTnLst>
        </p:cTn>
      </p:par>
    </p:tnLst>
    <p:bldLst>
      <p:bldP spid="30" grpId="0" animBg="1"/>
      <p:bldP spid="31"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1963722" y="920692"/>
            <a:ext cx="8379903" cy="1015663"/>
          </a:xfrm>
          <a:prstGeom prst="rect">
            <a:avLst/>
          </a:prstGeom>
          <a:noFill/>
          <a:ln w="9525">
            <a:noFill/>
            <a:miter lim="800000"/>
            <a:headEnd/>
            <a:tailEnd/>
          </a:ln>
        </p:spPr>
        <p:txBody>
          <a:bodyPr wrap="square">
            <a:spAutoFit/>
          </a:bodyPr>
          <a:lstStyle/>
          <a:p>
            <a:pPr>
              <a:defRPr/>
            </a:pPr>
            <a:r>
              <a:rPr lang="vi-VN"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Đoạn 3 kể lại tình tiết gì?</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15" name="Rectangle 14"/>
          <p:cNvSpPr>
            <a:spLocks noChangeArrowheads="1"/>
          </p:cNvSpPr>
          <p:nvPr/>
        </p:nvSpPr>
        <p:spPr bwMode="auto">
          <a:xfrm>
            <a:off x="816528" y="2745996"/>
            <a:ext cx="6002284" cy="1754326"/>
          </a:xfrm>
          <a:prstGeom prst="rect">
            <a:avLst/>
          </a:prstGeom>
          <a:noFill/>
          <a:ln w="9525">
            <a:noFill/>
            <a:miter lim="800000"/>
            <a:headEnd/>
            <a:tailEnd/>
          </a:ln>
        </p:spPr>
        <p:txBody>
          <a:bodyPr wrap="square">
            <a:spAutoFit/>
          </a:bodyPr>
          <a:lstStyle/>
          <a:p>
            <a:pPr>
              <a:defRPr/>
            </a:pPr>
            <a:r>
              <a:rPr lang="en-US" sz="5400" b="1" dirty="0">
                <a:solidFill>
                  <a:srgbClr val="FF0000"/>
                </a:solidFill>
                <a:latin typeface="Itim" panose="020B0604020202020204" charset="-34"/>
                <a:cs typeface="Itim" panose="020B0604020202020204" charset="-34"/>
              </a:rPr>
              <a:t>Ý 3: </a:t>
            </a:r>
            <a:r>
              <a:rPr lang="vi-VN" sz="5400" b="1" dirty="0">
                <a:solidFill>
                  <a:schemeClr val="bg1"/>
                </a:solidFill>
                <a:latin typeface="Itim" panose="020B0604020202020204" charset="-34"/>
                <a:cs typeface="Itim" panose="020B0604020202020204" charset="-34"/>
              </a:rPr>
              <a:t>Tên cướp biển bị khuất phục.</a:t>
            </a:r>
            <a:endParaRPr lang="en-US" sz="5400" b="1" dirty="0">
              <a:solidFill>
                <a:schemeClr val="bg1"/>
              </a:solidFill>
              <a:latin typeface="Itim" panose="020B0604020202020204" charset="-34"/>
              <a:cs typeface="Itim" panose="020B0604020202020204" charset="-34"/>
            </a:endParaRPr>
          </a:p>
        </p:txBody>
      </p:sp>
      <p:sp>
        <p:nvSpPr>
          <p:cNvPr id="4" name="Rounded Rectangle 3"/>
          <p:cNvSpPr/>
          <p:nvPr/>
        </p:nvSpPr>
        <p:spPr>
          <a:xfrm>
            <a:off x="661852" y="2652998"/>
            <a:ext cx="5956664" cy="2554728"/>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irate Ship Stock Illustration - Download Image Now - i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579" y1="24342" x2="43684" y2="58991"/>
                        <a14:foregroundMark x1="73158" y1="28289" x2="90000" y2="48904"/>
                        <a14:foregroundMark x1="85526" y1="23026" x2="73684" y2="64474"/>
                        <a14:foregroundMark x1="98947" y1="34649" x2="70263" y2="26754"/>
                        <a14:foregroundMark x1="6053" y1="42325" x2="25526" y2="46491"/>
                        <a14:foregroundMark x1="33421" y1="1974" x2="31842" y2="32237"/>
                        <a14:foregroundMark x1="9474" y1="23904" x2="56579" y2="32237"/>
                        <a14:foregroundMark x1="36053" y1="5921" x2="58947" y2="21053"/>
                        <a14:foregroundMark x1="36053" y1="37939" x2="32895" y2="40570"/>
                        <a14:foregroundMark x1="13684" y1="32456" x2="15000" y2="38377"/>
                        <a14:foregroundMark x1="9737" y1="47588" x2="13158" y2="46491"/>
                      </a14:backgroundRemoval>
                    </a14:imgEffect>
                  </a14:imgLayer>
                </a14:imgProps>
              </a:ext>
              <a:ext uri="{28A0092B-C50C-407E-A947-70E740481C1C}">
                <a14:useLocalDpi xmlns:a14="http://schemas.microsoft.com/office/drawing/2010/main" val="0"/>
              </a:ext>
            </a:extLst>
          </a:blip>
          <a:srcRect/>
          <a:stretch>
            <a:fillRect/>
          </a:stretch>
        </p:blipFill>
        <p:spPr bwMode="auto">
          <a:xfrm>
            <a:off x="7924801" y="2729557"/>
            <a:ext cx="2819946" cy="338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9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5"/>
          <p:cNvSpPr txBox="1">
            <a:spLocks noGrp="1"/>
          </p:cNvSpPr>
          <p:nvPr>
            <p:ph type="title" idx="2"/>
          </p:nvPr>
        </p:nvSpPr>
        <p:spPr>
          <a:xfrm>
            <a:off x="1924595" y="252939"/>
            <a:ext cx="9615202" cy="1148739"/>
          </a:xfrm>
          <a:prstGeom prst="rect">
            <a:avLst/>
          </a:prstGeom>
        </p:spPr>
        <p:txBody>
          <a:bodyPr spcFirstLastPara="1" wrap="square" lIns="121900" tIns="121900" rIns="121900" bIns="121900" anchor="t" anchorCtr="0">
            <a:noAutofit/>
          </a:bodyPr>
          <a:lstStyle/>
          <a:p>
            <a:pPr lvl="0"/>
            <a:r>
              <a:rPr lang="nl-NL" i="1" dirty="0" smtClean="0">
                <a:solidFill>
                  <a:srgbClr val="FFFF00"/>
                </a:solidFill>
              </a:rPr>
              <a:t>Câu chuyện trên </a:t>
            </a:r>
            <a:r>
              <a:rPr lang="nl-NL" i="1" dirty="0">
                <a:solidFill>
                  <a:srgbClr val="FFFF00"/>
                </a:solidFill>
              </a:rPr>
              <a:t>giúp em hiểu </a:t>
            </a:r>
            <a:r>
              <a:rPr lang="nl-NL" i="1" dirty="0" smtClean="0">
                <a:solidFill>
                  <a:srgbClr val="FFFF00"/>
                </a:solidFill>
              </a:rPr>
              <a:t>ra</a:t>
            </a:r>
            <a:br>
              <a:rPr lang="nl-NL" i="1" dirty="0" smtClean="0">
                <a:solidFill>
                  <a:srgbClr val="FFFF00"/>
                </a:solidFill>
              </a:rPr>
            </a:br>
            <a:r>
              <a:rPr lang="nl-NL" i="1" dirty="0" smtClean="0">
                <a:solidFill>
                  <a:srgbClr val="FFFF00"/>
                </a:solidFill>
              </a:rPr>
              <a:t>điều gì</a:t>
            </a:r>
            <a:r>
              <a:rPr lang="nl-NL" i="1" dirty="0">
                <a:solidFill>
                  <a:srgbClr val="FFFF00"/>
                </a:solidFill>
              </a:rPr>
              <a:t>?</a:t>
            </a:r>
            <a:endParaRPr sz="4500" dirty="0">
              <a:solidFill>
                <a:srgbClr val="FFFF00"/>
              </a:solidFill>
            </a:endParaRPr>
          </a:p>
        </p:txBody>
      </p:sp>
      <p:sp>
        <p:nvSpPr>
          <p:cNvPr id="8" name="Rectangle 7"/>
          <p:cNvSpPr/>
          <p:nvPr/>
        </p:nvSpPr>
        <p:spPr>
          <a:xfrm>
            <a:off x="3526172" y="3507037"/>
            <a:ext cx="8543908" cy="1661993"/>
          </a:xfrm>
          <a:prstGeom prst="rect">
            <a:avLst/>
          </a:prstGeom>
        </p:spPr>
        <p:txBody>
          <a:bodyPr wrap="square">
            <a:spAutoFit/>
          </a:bodyPr>
          <a:lstStyle/>
          <a:p>
            <a:r>
              <a:rPr lang="nl-NL" sz="3400" i="1" dirty="0">
                <a:solidFill>
                  <a:schemeClr val="bg1"/>
                </a:solidFill>
                <a:latin typeface="Itim" panose="020B0604020202020204" charset="-34"/>
                <a:ea typeface="Times New Roman" panose="02020603050405020304" pitchFamily="18" charset="0"/>
                <a:cs typeface="Itim" panose="020B0604020202020204" charset="-34"/>
              </a:rPr>
              <a:t>Trong cuộc đối đầu quyết liệt giữa cái thiện với cái ác, người có chính nghĩa, dũng cảm và kiên quyết sẽ chiến thắng</a:t>
            </a:r>
            <a:r>
              <a:rPr lang="nl-NL" sz="3400" dirty="0">
                <a:solidFill>
                  <a:schemeClr val="bg1"/>
                </a:solidFill>
                <a:latin typeface="Itim" panose="020B0604020202020204" charset="-34"/>
                <a:ea typeface="Times New Roman" panose="02020603050405020304" pitchFamily="18" charset="0"/>
                <a:cs typeface="Itim" panose="020B0604020202020204" charset="-34"/>
              </a:rPr>
              <a:t> </a:t>
            </a:r>
            <a:r>
              <a:rPr lang="nl-NL" sz="3400" dirty="0" smtClean="0">
                <a:solidFill>
                  <a:schemeClr val="bg1"/>
                </a:solidFill>
                <a:latin typeface="Itim" panose="020B0604020202020204" charset="-34"/>
                <a:ea typeface="Times New Roman" panose="02020603050405020304" pitchFamily="18" charset="0"/>
                <a:cs typeface="Itim" panose="020B0604020202020204" charset="-34"/>
              </a:rPr>
              <a:t>.</a:t>
            </a:r>
            <a:endParaRPr lang="en-US" sz="3400" dirty="0">
              <a:solidFill>
                <a:schemeClr val="bg1"/>
              </a:solidFill>
              <a:latin typeface="Itim" panose="020B0604020202020204" charset="-34"/>
              <a:cs typeface="Itim" panose="020B0604020202020204" charset="-34"/>
            </a:endParaRPr>
          </a:p>
        </p:txBody>
      </p:sp>
      <p:sp>
        <p:nvSpPr>
          <p:cNvPr id="9" name="Rectangle 8"/>
          <p:cNvSpPr/>
          <p:nvPr/>
        </p:nvSpPr>
        <p:spPr>
          <a:xfrm>
            <a:off x="2612572" y="2057541"/>
            <a:ext cx="7254240" cy="1138773"/>
          </a:xfrm>
          <a:prstGeom prst="rect">
            <a:avLst/>
          </a:prstGeom>
        </p:spPr>
        <p:txBody>
          <a:bodyPr wrap="square">
            <a:spAutoFit/>
          </a:bodyPr>
          <a:lstStyle/>
          <a:p>
            <a:pPr algn="just"/>
            <a:r>
              <a:rPr lang="nl-NL" sz="3400" i="1" dirty="0">
                <a:solidFill>
                  <a:schemeClr val="bg1"/>
                </a:solidFill>
                <a:latin typeface="Itim" panose="020B0604020202020204" charset="-34"/>
                <a:ea typeface="Times New Roman" panose="02020603050405020304" pitchFamily="18" charset="0"/>
                <a:cs typeface="Itim" panose="020B0604020202020204" charset="-34"/>
              </a:rPr>
              <a:t>Phải đấu tranh một cách không khoan nhượng với cái ác, cái xấu.</a:t>
            </a:r>
            <a:endParaRPr lang="en-US" sz="3400" dirty="0">
              <a:solidFill>
                <a:schemeClr val="bg1"/>
              </a:solidFill>
              <a:effectLst/>
              <a:latin typeface="Itim" panose="020B0604020202020204" charset="-34"/>
              <a:ea typeface="Times New Roman" panose="02020603050405020304" pitchFamily="18" charset="0"/>
              <a:cs typeface="Itim" panose="020B0604020202020204" charset="-34"/>
            </a:endParaRPr>
          </a:p>
        </p:txBody>
      </p:sp>
      <p:sp>
        <p:nvSpPr>
          <p:cNvPr id="17" name="Google Shape;117;p2"/>
          <p:cNvSpPr/>
          <p:nvPr/>
        </p:nvSpPr>
        <p:spPr>
          <a:xfrm>
            <a:off x="3135086" y="174171"/>
            <a:ext cx="7532914" cy="1558835"/>
          </a:xfrm>
          <a:prstGeom prst="roundRect">
            <a:avLst>
              <a:gd name="adj" fmla="val 16667"/>
            </a:avLst>
          </a:prstGeom>
          <a:noFill/>
          <a:ln w="3810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wipe(down)">
                                      <p:cBhvr>
                                        <p:cTn id="7" dur="580">
                                          <p:stCondLst>
                                            <p:cond delay="0"/>
                                          </p:stCondLst>
                                        </p:cTn>
                                        <p:tgtEl>
                                          <p:spTgt spid="838"/>
                                        </p:tgtEl>
                                      </p:cBhvr>
                                    </p:animEffect>
                                    <p:anim calcmode="lin" valueType="num">
                                      <p:cBhvr>
                                        <p:cTn id="8" dur="1822" tmFilter="0,0; 0.14,0.36; 0.43,0.73; 0.71,0.91; 1.0,1.0">
                                          <p:stCondLst>
                                            <p:cond delay="0"/>
                                          </p:stCondLst>
                                        </p:cTn>
                                        <p:tgtEl>
                                          <p:spTgt spid="8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38"/>
                                        </p:tgtEl>
                                        <p:attrNameLst>
                                          <p:attrName>ppt_y</p:attrName>
                                        </p:attrNameLst>
                                      </p:cBhvr>
                                      <p:tavLst>
                                        <p:tav tm="0" fmla="#ppt_y-sin(pi*$)/81">
                                          <p:val>
                                            <p:fltVal val="0"/>
                                          </p:val>
                                        </p:tav>
                                        <p:tav tm="100000">
                                          <p:val>
                                            <p:fltVal val="1"/>
                                          </p:val>
                                        </p:tav>
                                      </p:tavLst>
                                    </p:anim>
                                    <p:animScale>
                                      <p:cBhvr>
                                        <p:cTn id="13" dur="26">
                                          <p:stCondLst>
                                            <p:cond delay="650"/>
                                          </p:stCondLst>
                                        </p:cTn>
                                        <p:tgtEl>
                                          <p:spTgt spid="838"/>
                                        </p:tgtEl>
                                      </p:cBhvr>
                                      <p:to x="100000" y="60000"/>
                                    </p:animScale>
                                    <p:animScale>
                                      <p:cBhvr>
                                        <p:cTn id="14" dur="166" decel="50000">
                                          <p:stCondLst>
                                            <p:cond delay="676"/>
                                          </p:stCondLst>
                                        </p:cTn>
                                        <p:tgtEl>
                                          <p:spTgt spid="838"/>
                                        </p:tgtEl>
                                      </p:cBhvr>
                                      <p:to x="100000" y="100000"/>
                                    </p:animScale>
                                    <p:animScale>
                                      <p:cBhvr>
                                        <p:cTn id="15" dur="26">
                                          <p:stCondLst>
                                            <p:cond delay="1312"/>
                                          </p:stCondLst>
                                        </p:cTn>
                                        <p:tgtEl>
                                          <p:spTgt spid="838"/>
                                        </p:tgtEl>
                                      </p:cBhvr>
                                      <p:to x="100000" y="80000"/>
                                    </p:animScale>
                                    <p:animScale>
                                      <p:cBhvr>
                                        <p:cTn id="16" dur="166" decel="50000">
                                          <p:stCondLst>
                                            <p:cond delay="1338"/>
                                          </p:stCondLst>
                                        </p:cTn>
                                        <p:tgtEl>
                                          <p:spTgt spid="838"/>
                                        </p:tgtEl>
                                      </p:cBhvr>
                                      <p:to x="100000" y="100000"/>
                                    </p:animScale>
                                    <p:animScale>
                                      <p:cBhvr>
                                        <p:cTn id="17" dur="26">
                                          <p:stCondLst>
                                            <p:cond delay="1642"/>
                                          </p:stCondLst>
                                        </p:cTn>
                                        <p:tgtEl>
                                          <p:spTgt spid="838"/>
                                        </p:tgtEl>
                                      </p:cBhvr>
                                      <p:to x="100000" y="90000"/>
                                    </p:animScale>
                                    <p:animScale>
                                      <p:cBhvr>
                                        <p:cTn id="18" dur="166" decel="50000">
                                          <p:stCondLst>
                                            <p:cond delay="1668"/>
                                          </p:stCondLst>
                                        </p:cTn>
                                        <p:tgtEl>
                                          <p:spTgt spid="838"/>
                                        </p:tgtEl>
                                      </p:cBhvr>
                                      <p:to x="100000" y="100000"/>
                                    </p:animScale>
                                    <p:animScale>
                                      <p:cBhvr>
                                        <p:cTn id="19" dur="26">
                                          <p:stCondLst>
                                            <p:cond delay="1808"/>
                                          </p:stCondLst>
                                        </p:cTn>
                                        <p:tgtEl>
                                          <p:spTgt spid="838"/>
                                        </p:tgtEl>
                                      </p:cBhvr>
                                      <p:to x="100000" y="95000"/>
                                    </p:animScale>
                                    <p:animScale>
                                      <p:cBhvr>
                                        <p:cTn id="20" dur="166" decel="50000">
                                          <p:stCondLst>
                                            <p:cond delay="1834"/>
                                          </p:stCondLst>
                                        </p:cTn>
                                        <p:tgtEl>
                                          <p:spTgt spid="838"/>
                                        </p:tgtEl>
                                      </p:cBhvr>
                                      <p:to x="100000" y="100000"/>
                                    </p:animScale>
                                  </p:childTnLst>
                                </p:cTn>
                              </p:par>
                              <p:par>
                                <p:cTn id="21" presetID="2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ppt_w</p:attrName>
                                        </p:attrNameLst>
                                      </p:cBhvr>
                                      <p:tavLst>
                                        <p:tav tm="0">
                                          <p:val>
                                            <p:strVal val="0"/>
                                          </p:val>
                                        </p:tav>
                                        <p:tav tm="100000">
                                          <p:val>
                                            <p:strVal val="#ppt_w"/>
                                          </p:val>
                                        </p:tav>
                                      </p:tavLst>
                                    </p:anim>
                                    <p:anim calcmode="lin" valueType="num">
                                      <p:cBhvr additive="base">
                                        <p:cTn id="24" dur="500"/>
                                        <p:tgtEl>
                                          <p:spTgt spid="1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circle(in)">
                                      <p:cBhvr>
                                        <p:cTn id="29" dur="20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5" name="Google Shape;1005;p43"/>
          <p:cNvGrpSpPr/>
          <p:nvPr/>
        </p:nvGrpSpPr>
        <p:grpSpPr>
          <a:xfrm>
            <a:off x="555380" y="912817"/>
            <a:ext cx="3357720" cy="4918548"/>
            <a:chOff x="6953045" y="1252870"/>
            <a:chExt cx="3186600" cy="4559700"/>
          </a:xfrm>
        </p:grpSpPr>
        <p:sp>
          <p:nvSpPr>
            <p:cNvPr id="1006" name="Google Shape;1006;p43"/>
            <p:cNvSpPr/>
            <p:nvPr/>
          </p:nvSpPr>
          <p:spPr>
            <a:xfrm>
              <a:off x="6953045" y="1252870"/>
              <a:ext cx="3186600" cy="4559700"/>
            </a:xfrm>
            <a:prstGeom prst="roundRect">
              <a:avLst>
                <a:gd name="adj" fmla="val 4487"/>
              </a:avLst>
            </a:prstGeom>
            <a:solidFill>
              <a:srgbClr val="262626"/>
            </a:solidFill>
            <a:ln>
              <a:noFill/>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07" name="Google Shape;1007;p43"/>
            <p:cNvSpPr/>
            <p:nvPr/>
          </p:nvSpPr>
          <p:spPr>
            <a:xfrm>
              <a:off x="8413309" y="5416847"/>
              <a:ext cx="216000" cy="216000"/>
            </a:xfrm>
            <a:prstGeom prst="ellipse">
              <a:avLst/>
            </a:prstGeom>
            <a:solidFill>
              <a:srgbClr val="171717"/>
            </a:solidFill>
            <a:ln>
              <a:noFill/>
            </a:ln>
          </p:spPr>
          <p:txBody>
            <a:bodyPr spcFirstLastPara="1" wrap="square" lIns="1200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08" name="Google Shape;1008;p43"/>
            <p:cNvSpPr/>
            <p:nvPr/>
          </p:nvSpPr>
          <p:spPr>
            <a:xfrm>
              <a:off x="9770818" y="1396453"/>
              <a:ext cx="97200" cy="97200"/>
            </a:xfrm>
            <a:prstGeom prst="ellipse">
              <a:avLst/>
            </a:prstGeom>
            <a:solidFill>
              <a:srgbClr val="171717"/>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1017" name="Google Shape;1017;p43"/>
          <p:cNvSpPr/>
          <p:nvPr/>
        </p:nvSpPr>
        <p:spPr>
          <a:xfrm flipH="1">
            <a:off x="-6" y="-25274"/>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 name="Text Placeholder 1"/>
          <p:cNvSpPr>
            <a:spLocks noGrp="1"/>
          </p:cNvSpPr>
          <p:nvPr>
            <p:ph type="body" idx="4294967295"/>
          </p:nvPr>
        </p:nvSpPr>
        <p:spPr>
          <a:xfrm>
            <a:off x="3933040" y="1223685"/>
            <a:ext cx="8093865" cy="3106800"/>
          </a:xfrm>
        </p:spPr>
        <p:txBody>
          <a:bodyPr/>
          <a:lstStyle/>
          <a:p>
            <a:pPr marL="88900" indent="0">
              <a:buNone/>
            </a:pPr>
            <a:r>
              <a:rPr lang="nl-NL" sz="3600" b="1" dirty="0"/>
              <a:t>Câu chuyện ca ngợi hành động dũng cảm của bác sĩ Ly trong cuộc đối đầu với tên cướp biển hung hãn. Ca ngợi sức mạnh chính nghĩa, chiến thắng sự hung ác, bạo </a:t>
            </a:r>
            <a:r>
              <a:rPr lang="nl-NL" sz="3600" b="1" dirty="0" smtClean="0"/>
              <a:t>ngược.</a:t>
            </a:r>
            <a:endParaRPr lang="en-US" sz="3600" dirty="0"/>
          </a:p>
        </p:txBody>
      </p:sp>
      <p:sp>
        <p:nvSpPr>
          <p:cNvPr id="4" name="Rectangle 3"/>
          <p:cNvSpPr/>
          <p:nvPr/>
        </p:nvSpPr>
        <p:spPr>
          <a:xfrm>
            <a:off x="788939" y="1223685"/>
            <a:ext cx="2890602" cy="4456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1" name="Google Shape;1011;p43"/>
          <p:cNvGrpSpPr/>
          <p:nvPr/>
        </p:nvGrpSpPr>
        <p:grpSpPr>
          <a:xfrm flipH="1">
            <a:off x="535440" y="-237730"/>
            <a:ext cx="1420388" cy="1852219"/>
            <a:chOff x="7710256" y="-546838"/>
            <a:chExt cx="1992408" cy="2598147"/>
          </a:xfrm>
        </p:grpSpPr>
        <p:sp>
          <p:nvSpPr>
            <p:cNvPr id="1012" name="Google Shape;1012;p43"/>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3" name="Google Shape;1013;p43"/>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10" name="Google Shape;1010;p43"/>
          <p:cNvSpPr/>
          <p:nvPr/>
        </p:nvSpPr>
        <p:spPr>
          <a:xfrm rot="-898003">
            <a:off x="1484238" y="428027"/>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TextBox 4"/>
          <p:cNvSpPr txBox="1"/>
          <p:nvPr/>
        </p:nvSpPr>
        <p:spPr>
          <a:xfrm>
            <a:off x="1000137" y="2220433"/>
            <a:ext cx="2415443" cy="1938992"/>
          </a:xfrm>
          <a:prstGeom prst="rect">
            <a:avLst/>
          </a:prstGeom>
          <a:noFill/>
        </p:spPr>
        <p:txBody>
          <a:bodyPr wrap="square" rtlCol="0">
            <a:spAutoFit/>
          </a:bodyPr>
          <a:lstStyle/>
          <a:p>
            <a:pPr algn="ctr"/>
            <a:r>
              <a:rPr lang="en-US" sz="6000" b="1" dirty="0" smtClean="0">
                <a:solidFill>
                  <a:srgbClr val="FF0000"/>
                </a:solidFill>
                <a:latin typeface="Itim" panose="020B0604020202020204" charset="-34"/>
                <a:cs typeface="Itim" panose="020B0604020202020204" charset="-34"/>
              </a:rPr>
              <a:t>NỘI DUNG</a:t>
            </a:r>
            <a:endParaRPr lang="en-US" sz="6000" b="1" dirty="0">
              <a:solidFill>
                <a:srgbClr val="FF0000"/>
              </a:solidFill>
              <a:latin typeface="Itim" panose="020B0604020202020204" charset="-34"/>
              <a:cs typeface="Itim" panose="020B0604020202020204" charset="-34"/>
            </a:endParaRPr>
          </a:p>
        </p:txBody>
      </p:sp>
      <p:grpSp>
        <p:nvGrpSpPr>
          <p:cNvPr id="1014" name="Google Shape;1014;p43"/>
          <p:cNvGrpSpPr/>
          <p:nvPr/>
        </p:nvGrpSpPr>
        <p:grpSpPr>
          <a:xfrm flipH="1">
            <a:off x="-11491" y="435866"/>
            <a:ext cx="1127343" cy="1722801"/>
            <a:chOff x="8947095" y="-14175"/>
            <a:chExt cx="1581348" cy="2416610"/>
          </a:xfrm>
        </p:grpSpPr>
        <p:sp>
          <p:nvSpPr>
            <p:cNvPr id="1015" name="Google Shape;1015;p43"/>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6" name="Google Shape;1016;p4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7" name="Rounded Rectangle 16"/>
          <p:cNvSpPr/>
          <p:nvPr/>
        </p:nvSpPr>
        <p:spPr>
          <a:xfrm>
            <a:off x="3913101" y="1453291"/>
            <a:ext cx="8053736" cy="3075166"/>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4"/>
          <p:cNvSpPr txBox="1">
            <a:spLocks noGrp="1"/>
          </p:cNvSpPr>
          <p:nvPr>
            <p:ph type="title"/>
          </p:nvPr>
        </p:nvSpPr>
        <p:spPr>
          <a:xfrm>
            <a:off x="4310058" y="-500156"/>
            <a:ext cx="5569871" cy="1341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000" dirty="0" smtClean="0">
                <a:latin typeface="Itim" panose="020B0604020202020204" charset="-34"/>
                <a:cs typeface="Itim" panose="020B0604020202020204" charset="-34"/>
              </a:rPr>
              <a:t>LUYỆN ĐỌC DIỄN CẢM</a:t>
            </a:r>
            <a:endParaRPr sz="4000" dirty="0">
              <a:latin typeface="Itim" panose="020B0604020202020204" charset="-34"/>
              <a:cs typeface="Itim" panose="020B0604020202020204" charset="-34"/>
            </a:endParaRPr>
          </a:p>
        </p:txBody>
      </p:sp>
      <p:sp>
        <p:nvSpPr>
          <p:cNvPr id="5" name="Rectangle 4"/>
          <p:cNvSpPr/>
          <p:nvPr/>
        </p:nvSpPr>
        <p:spPr>
          <a:xfrm>
            <a:off x="2439757" y="698672"/>
            <a:ext cx="9752243" cy="5632311"/>
          </a:xfrm>
          <a:prstGeom prst="rect">
            <a:avLst/>
          </a:prstGeom>
        </p:spPr>
        <p:txBody>
          <a:bodyPr wrap="square">
            <a:spAutoFit/>
          </a:bodyPr>
          <a:lstStyle/>
          <a:p>
            <a:pPr eaLnBrk="1" hangingPunct="1">
              <a:spcBef>
                <a:spcPct val="0"/>
              </a:spcBef>
              <a:buFontTx/>
              <a:buNone/>
            </a:pPr>
            <a:r>
              <a:rPr lang="en-US" altLang="en-US" sz="3000" b="1" dirty="0" err="1">
                <a:solidFill>
                  <a:schemeClr val="bg1"/>
                </a:solidFill>
                <a:latin typeface="Itim" panose="020B0604020202020204" charset="-34"/>
                <a:cs typeface="Itim" panose="020B0604020202020204" charset="-34"/>
              </a:rPr>
              <a:t>Chúa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tàu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trừng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mắt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nhìn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quát</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Có</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câm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mồm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 ?</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điềm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tĩnh</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hỏi</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bảo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tôi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err="1">
                <a:solidFill>
                  <a:schemeClr val="bg1"/>
                </a:solidFill>
                <a:latin typeface="Itim" panose="020B0604020202020204" charset="-34"/>
                <a:cs typeface="Itim" panose="020B0604020202020204" charset="-34"/>
              </a:rPr>
              <a:t>Khi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chúa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tàu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cục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cằn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bảo</a:t>
            </a:r>
            <a:r>
              <a:rPr lang="en-US" altLang="en-US" sz="3000" b="1" dirty="0">
                <a:solidFill>
                  <a:schemeClr val="bg1"/>
                </a:solidFill>
                <a:latin typeface="Itim" panose="020B0604020202020204" charset="-34"/>
                <a:cs typeface="Itim" panose="020B0604020202020204" charset="-34"/>
              </a:rPr>
              <a:t> </a:t>
            </a:r>
            <a:r>
              <a:rPr lang="en-US" altLang="en-US" sz="3000" b="1" dirty="0">
                <a:solidFill>
                  <a:srgbClr val="FF0000"/>
                </a:solidFill>
                <a:latin typeface="Itim" panose="020B0604020202020204" charset="-34"/>
                <a:cs typeface="Itim" panose="020B0604020202020204" charset="-34"/>
              </a:rPr>
              <a:t>“</a:t>
            </a:r>
            <a:r>
              <a:rPr lang="en-US" altLang="en-US" sz="3000" b="1" dirty="0" err="1">
                <a:solidFill>
                  <a:srgbClr val="FF0000"/>
                </a:solidFill>
                <a:latin typeface="Itim" panose="020B0604020202020204" charset="-34"/>
                <a:cs typeface="Itim" panose="020B0604020202020204" charset="-34"/>
              </a:rPr>
              <a:t>phải</a:t>
            </a:r>
            <a:r>
              <a:rPr lang="en-US" altLang="en-US" sz="3000" b="1" dirty="0">
                <a:solidFill>
                  <a:srgbClr val="FF0000"/>
                </a:solidFill>
                <a:latin typeface="Itim" panose="020B0604020202020204" charset="-34"/>
                <a:cs typeface="Itim" panose="020B0604020202020204" charset="-34"/>
              </a:rPr>
              <a:t>”</a:t>
            </a:r>
            <a:r>
              <a:rPr lang="en-US" altLang="en-US" sz="3000" b="1" dirty="0">
                <a:solidFill>
                  <a:schemeClr val="bg1"/>
                </a:solidFill>
                <a:latin typeface="Itim" panose="020B0604020202020204" charset="-34"/>
                <a:cs typeface="Itim" panose="020B0604020202020204" charset="-34"/>
              </a:rPr>
              <a: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nói</a:t>
            </a:r>
            <a:r>
              <a:rPr lang="en-US" altLang="en-US" sz="3000" b="1" dirty="0">
                <a:solidFill>
                  <a:schemeClr val="bg1"/>
                </a:solidFill>
                <a:latin typeface="Itim" panose="020B0604020202020204" charset="-34"/>
                <a:cs typeface="Itim" panose="020B0604020202020204" charset="-34"/>
              </a:rPr>
              <a:t>: </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uống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rượu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mãi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như</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thế</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thì</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đến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tống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đi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nơi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khác</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Cơn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tức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giận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của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cướp</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thật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dữ</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dội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Hắn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đứng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phắt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dậy</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rút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soạt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dao</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ra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lăm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lăm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chực</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đâm</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Ly </a:t>
            </a:r>
            <a:r>
              <a:rPr lang="en-US" altLang="en-US" sz="3000" b="1" dirty="0" err="1">
                <a:solidFill>
                  <a:schemeClr val="bg1"/>
                </a:solidFill>
                <a:latin typeface="Itim" panose="020B0604020202020204" charset="-34"/>
                <a:cs typeface="Itim" panose="020B0604020202020204" charset="-34"/>
              </a:rPr>
              <a:t>vẫn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dõng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dạc</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và</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quả</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quyết</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Nếu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cất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dao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tôi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quyết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làm</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cho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bị</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treo</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cổ</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trong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phiên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toà</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sắp</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tới</a:t>
            </a:r>
            <a:r>
              <a:rPr lang="en-US" altLang="en-US" sz="3000" b="1" dirty="0">
                <a:solidFill>
                  <a:schemeClr val="bg1"/>
                </a:solidFill>
                <a:latin typeface="Itim" panose="020B0604020202020204" charset="-34"/>
                <a:cs typeface="Itim" panose="020B0604020202020204" charset="-34"/>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24" name="Google Shape;1050;p46"/>
          <p:cNvGrpSpPr/>
          <p:nvPr/>
        </p:nvGrpSpPr>
        <p:grpSpPr>
          <a:xfrm>
            <a:off x="8949592" y="18416"/>
            <a:ext cx="2343311" cy="2614495"/>
            <a:chOff x="7710256" y="0"/>
            <a:chExt cx="1992408" cy="2051309"/>
          </a:xfrm>
        </p:grpSpPr>
        <p:sp>
          <p:nvSpPr>
            <p:cNvPr id="25"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49" name="Google Shape;1049;p46"/>
          <p:cNvSpPr txBox="1">
            <a:spLocks noGrp="1"/>
          </p:cNvSpPr>
          <p:nvPr>
            <p:ph type="title" idx="4294967295"/>
          </p:nvPr>
        </p:nvSpPr>
        <p:spPr>
          <a:xfrm>
            <a:off x="1148496" y="1796114"/>
            <a:ext cx="6723600" cy="1230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6000" dirty="0" smtClean="0">
                <a:latin typeface="DaddysGirl" panose="02000603000000000000" pitchFamily="2" charset="0"/>
                <a:ea typeface="DaddysGirl" panose="02000603000000000000" pitchFamily="2" charset="0"/>
              </a:rPr>
              <a:t>DẶN DÒ.</a:t>
            </a:r>
            <a:endParaRPr sz="6000" dirty="0">
              <a:latin typeface="DaddysGirl" panose="02000603000000000000" pitchFamily="2" charset="0"/>
              <a:ea typeface="DaddysGirl" panose="02000603000000000000" pitchFamily="2" charset="0"/>
            </a:endParaRPr>
          </a:p>
        </p:txBody>
      </p:sp>
      <p:grpSp>
        <p:nvGrpSpPr>
          <p:cNvPr id="1050" name="Google Shape;1050;p46"/>
          <p:cNvGrpSpPr/>
          <p:nvPr/>
        </p:nvGrpSpPr>
        <p:grpSpPr>
          <a:xfrm>
            <a:off x="7458928" y="1717808"/>
            <a:ext cx="2563459" cy="2730751"/>
            <a:chOff x="7710256" y="0"/>
            <a:chExt cx="1992408" cy="2051309"/>
          </a:xfrm>
        </p:grpSpPr>
        <p:sp>
          <p:nvSpPr>
            <p:cNvPr id="1051"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2"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53" name="Google Shape;1053;p46"/>
          <p:cNvGrpSpPr/>
          <p:nvPr/>
        </p:nvGrpSpPr>
        <p:grpSpPr>
          <a:xfrm>
            <a:off x="1451340" y="-319739"/>
            <a:ext cx="2310447" cy="2845449"/>
            <a:chOff x="1994958" y="0"/>
            <a:chExt cx="2717214" cy="3346406"/>
          </a:xfrm>
        </p:grpSpPr>
        <p:sp>
          <p:nvSpPr>
            <p:cNvPr id="1054"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5"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6" name="Google Shape;1056;p46"/>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7" name="Google Shape;1057;p46"/>
          <p:cNvGrpSpPr/>
          <p:nvPr/>
        </p:nvGrpSpPr>
        <p:grpSpPr>
          <a:xfrm>
            <a:off x="3503803" y="0"/>
            <a:ext cx="1263992" cy="1754670"/>
            <a:chOff x="3769376" y="-7085"/>
            <a:chExt cx="1486525" cy="2063589"/>
          </a:xfrm>
        </p:grpSpPr>
        <p:sp>
          <p:nvSpPr>
            <p:cNvPr id="1058" name="Google Shape;1058;p46"/>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9" name="Google Shape;1059;p46"/>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5" name="Google Shape;1053;p46"/>
          <p:cNvGrpSpPr/>
          <p:nvPr/>
        </p:nvGrpSpPr>
        <p:grpSpPr>
          <a:xfrm>
            <a:off x="1837821" y="764048"/>
            <a:ext cx="2827462" cy="3170455"/>
            <a:chOff x="1994958" y="0"/>
            <a:chExt cx="2717214" cy="3346406"/>
          </a:xfrm>
        </p:grpSpPr>
        <p:sp>
          <p:nvSpPr>
            <p:cNvPr id="16"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extBox 1"/>
          <p:cNvSpPr txBox="1"/>
          <p:nvPr/>
        </p:nvSpPr>
        <p:spPr>
          <a:xfrm>
            <a:off x="1904301" y="3083184"/>
            <a:ext cx="3043467" cy="553998"/>
          </a:xfrm>
          <a:prstGeom prst="rect">
            <a:avLst/>
          </a:prstGeom>
          <a:noFill/>
        </p:spPr>
        <p:txBody>
          <a:bodyPr wrap="square" rtlCol="0">
            <a:spAutoFit/>
          </a:bodyPr>
          <a:lstStyle/>
          <a:p>
            <a:r>
              <a:rPr lang="en-US" sz="3000" b="1" dirty="0" smtClean="0">
                <a:solidFill>
                  <a:srgbClr val="7030A0"/>
                </a:solidFill>
                <a:latin typeface="Itim" panose="020B0604020202020204" charset="-34"/>
                <a:cs typeface="Itim" panose="020B0604020202020204" charset="-34"/>
              </a:rPr>
              <a:t>LUYỆN ĐỌC</a:t>
            </a:r>
            <a:endParaRPr lang="en-US" sz="3000" b="1" dirty="0">
              <a:solidFill>
                <a:srgbClr val="7030A0"/>
              </a:solidFill>
              <a:latin typeface="Itim" panose="020B0604020202020204" charset="-34"/>
              <a:cs typeface="Itim" panose="020B0604020202020204" charset="-34"/>
            </a:endParaRPr>
          </a:p>
        </p:txBody>
      </p:sp>
      <p:sp>
        <p:nvSpPr>
          <p:cNvPr id="19" name="TextBox 18"/>
          <p:cNvSpPr txBox="1"/>
          <p:nvPr/>
        </p:nvSpPr>
        <p:spPr>
          <a:xfrm>
            <a:off x="7872096" y="3215383"/>
            <a:ext cx="1951014" cy="1015663"/>
          </a:xfrm>
          <a:prstGeom prst="rect">
            <a:avLst/>
          </a:prstGeom>
          <a:noFill/>
        </p:spPr>
        <p:txBody>
          <a:bodyPr wrap="square" rtlCol="0">
            <a:spAutoFit/>
          </a:bodyPr>
          <a:lstStyle/>
          <a:p>
            <a:r>
              <a:rPr lang="en-US" sz="3000" b="1" dirty="0" smtClean="0">
                <a:solidFill>
                  <a:srgbClr val="7030A0"/>
                </a:solidFill>
                <a:latin typeface="Itim" panose="020B0604020202020204" charset="-34"/>
                <a:cs typeface="Itim" panose="020B0604020202020204" charset="-34"/>
              </a:rPr>
              <a:t>TRẢ LỜI CÂU HỎI</a:t>
            </a:r>
            <a:endParaRPr lang="en-US" sz="3000" b="1" dirty="0">
              <a:solidFill>
                <a:srgbClr val="7030A0"/>
              </a:solidFill>
              <a:latin typeface="Itim" panose="020B0604020202020204" charset="-34"/>
              <a:cs typeface="Itim" panose="020B0604020202020204" charset="-34"/>
            </a:endParaRPr>
          </a:p>
        </p:txBody>
      </p:sp>
      <p:sp>
        <p:nvSpPr>
          <p:cNvPr id="20" name="TextBox 19"/>
          <p:cNvSpPr txBox="1"/>
          <p:nvPr/>
        </p:nvSpPr>
        <p:spPr>
          <a:xfrm>
            <a:off x="9232462" y="1549640"/>
            <a:ext cx="1855604" cy="861774"/>
          </a:xfrm>
          <a:prstGeom prst="rect">
            <a:avLst/>
          </a:prstGeom>
          <a:noFill/>
        </p:spPr>
        <p:txBody>
          <a:bodyPr wrap="square" rtlCol="0">
            <a:spAutoFit/>
          </a:bodyPr>
          <a:lstStyle/>
          <a:p>
            <a:pPr algn="ctr"/>
            <a:r>
              <a:rPr lang="en-US" sz="2500" b="1" dirty="0" smtClean="0">
                <a:solidFill>
                  <a:srgbClr val="7030A0"/>
                </a:solidFill>
                <a:latin typeface="Itim" panose="020B0604020202020204" charset="-34"/>
                <a:cs typeface="Itim" panose="020B0604020202020204" charset="-34"/>
              </a:rPr>
              <a:t>THUỘC NỘI DUNG</a:t>
            </a:r>
            <a:endParaRPr lang="en-US" sz="2500" b="1" dirty="0">
              <a:solidFill>
                <a:srgbClr val="7030A0"/>
              </a:solidFill>
              <a:latin typeface="Itim" panose="020B0604020202020204" charset="-34"/>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0"/>
                                        </p:tgtEl>
                                        <p:attrNameLst>
                                          <p:attrName>style.visibility</p:attrName>
                                        </p:attrNameLst>
                                      </p:cBhvr>
                                      <p:to>
                                        <p:strVal val="visible"/>
                                      </p:to>
                                    </p:set>
                                    <p:anim calcmode="lin" valueType="num">
                                      <p:cBhvr additive="base">
                                        <p:cTn id="7" dur="2500"/>
                                        <p:tgtEl>
                                          <p:spTgt spid="105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 calcmode="lin" valueType="num">
                                      <p:cBhvr additive="base">
                                        <p:cTn id="10" dur="2500"/>
                                        <p:tgtEl>
                                          <p:spTgt spid="105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anim calcmode="lin" valueType="num">
                                      <p:cBhvr additive="base">
                                        <p:cTn id="13" dur="2500"/>
                                        <p:tgtEl>
                                          <p:spTgt spid="1057"/>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500"/>
                                        <p:tgtEl>
                                          <p:spTgt spid="1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0"/>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24" name="Google Shape;1050;p46"/>
          <p:cNvGrpSpPr/>
          <p:nvPr/>
        </p:nvGrpSpPr>
        <p:grpSpPr>
          <a:xfrm>
            <a:off x="10242326" y="-487923"/>
            <a:ext cx="1888937" cy="2078832"/>
            <a:chOff x="7710256" y="0"/>
            <a:chExt cx="1992408" cy="2051309"/>
          </a:xfrm>
        </p:grpSpPr>
        <p:sp>
          <p:nvSpPr>
            <p:cNvPr id="25"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49" name="Google Shape;1049;p46"/>
          <p:cNvSpPr txBox="1">
            <a:spLocks noGrp="1"/>
          </p:cNvSpPr>
          <p:nvPr>
            <p:ph type="title" idx="4294967295"/>
          </p:nvPr>
        </p:nvSpPr>
        <p:spPr>
          <a:xfrm>
            <a:off x="2703243" y="2184226"/>
            <a:ext cx="6723600" cy="1230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dirty="0" smtClean="0">
                <a:ln w="0"/>
                <a:solidFill>
                  <a:schemeClr val="bg1"/>
                </a:solidFill>
                <a:effectLst>
                  <a:reflection blurRad="6350" stA="53000" endA="300" endPos="35500" dir="5400000" sy="-90000" algn="bl" rotWithShape="0"/>
                </a:effectLst>
              </a:rPr>
              <a:t>CHÚC CÁC EM HỌC TỐT!</a:t>
            </a:r>
            <a:endParaRPr sz="6000" dirty="0">
              <a:ln w="0"/>
              <a:solidFill>
                <a:schemeClr val="bg1"/>
              </a:solidFill>
              <a:effectLst>
                <a:reflection blurRad="6350" stA="53000" endA="300" endPos="35500" dir="5400000" sy="-90000" algn="bl" rotWithShape="0"/>
              </a:effectLst>
            </a:endParaRPr>
          </a:p>
        </p:txBody>
      </p:sp>
      <p:grpSp>
        <p:nvGrpSpPr>
          <p:cNvPr id="1050" name="Google Shape;1050;p46"/>
          <p:cNvGrpSpPr/>
          <p:nvPr/>
        </p:nvGrpSpPr>
        <p:grpSpPr>
          <a:xfrm>
            <a:off x="9135936" y="651870"/>
            <a:ext cx="1583063" cy="1759544"/>
            <a:chOff x="7710256" y="0"/>
            <a:chExt cx="1992408" cy="2051309"/>
          </a:xfrm>
        </p:grpSpPr>
        <p:sp>
          <p:nvSpPr>
            <p:cNvPr id="1051"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053" name="Google Shape;1053;p46"/>
          <p:cNvGrpSpPr/>
          <p:nvPr/>
        </p:nvGrpSpPr>
        <p:grpSpPr>
          <a:xfrm>
            <a:off x="1158917" y="-248061"/>
            <a:ext cx="2310447" cy="2845449"/>
            <a:chOff x="1994958" y="0"/>
            <a:chExt cx="2717214" cy="3346406"/>
          </a:xfrm>
        </p:grpSpPr>
        <p:sp>
          <p:nvSpPr>
            <p:cNvPr id="1054"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5"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56" name="Google Shape;1056;p46"/>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57" name="Google Shape;1057;p46"/>
          <p:cNvGrpSpPr/>
          <p:nvPr/>
        </p:nvGrpSpPr>
        <p:grpSpPr>
          <a:xfrm>
            <a:off x="3503803" y="0"/>
            <a:ext cx="1263992" cy="1754670"/>
            <a:chOff x="3769376" y="-7085"/>
            <a:chExt cx="1486525" cy="2063589"/>
          </a:xfrm>
        </p:grpSpPr>
        <p:sp>
          <p:nvSpPr>
            <p:cNvPr id="1058" name="Google Shape;1058;p46"/>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9" name="Google Shape;1059;p46"/>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5" name="Google Shape;1053;p46"/>
          <p:cNvGrpSpPr/>
          <p:nvPr/>
        </p:nvGrpSpPr>
        <p:grpSpPr>
          <a:xfrm>
            <a:off x="-118625" y="-1702315"/>
            <a:ext cx="2827462" cy="3170455"/>
            <a:chOff x="1994958" y="0"/>
            <a:chExt cx="2717214" cy="3346406"/>
          </a:xfrm>
        </p:grpSpPr>
        <p:sp>
          <p:nvSpPr>
            <p:cNvPr id="16"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5124" name="Picture 4" descr="Hình ảnh Cây Cọ Mùa Hè Mẫu Logo, Nghệ Thuật, Bờ Biển, đen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32538" y="2840970"/>
            <a:ext cx="4936581" cy="493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640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0"/>
                                        </p:tgtEl>
                                        <p:attrNameLst>
                                          <p:attrName>style.visibility</p:attrName>
                                        </p:attrNameLst>
                                      </p:cBhvr>
                                      <p:to>
                                        <p:strVal val="visible"/>
                                      </p:to>
                                    </p:set>
                                    <p:anim calcmode="lin" valueType="num">
                                      <p:cBhvr additive="base">
                                        <p:cTn id="7" dur="2500"/>
                                        <p:tgtEl>
                                          <p:spTgt spid="105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 calcmode="lin" valueType="num">
                                      <p:cBhvr additive="base">
                                        <p:cTn id="10" dur="2500"/>
                                        <p:tgtEl>
                                          <p:spTgt spid="105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anim calcmode="lin" valueType="num">
                                      <p:cBhvr additive="base">
                                        <p:cTn id="13" dur="2500"/>
                                        <p:tgtEl>
                                          <p:spTgt spid="1057"/>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500"/>
                                        <p:tgtEl>
                                          <p:spTgt spid="1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0"/>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1026" name="Picture 2" descr="Chủ điểm Những người quả cảm - Tranh chủ đề - Trần Đức Nam - ĐÔI BỜ HIỀN  L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96" y="345506"/>
            <a:ext cx="4120598" cy="58669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3002" y="3818911"/>
            <a:ext cx="7468998" cy="816955"/>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defTabSz="825500" hangingPunct="0">
              <a:lnSpc>
                <a:spcPct val="120000"/>
              </a:lnSpc>
              <a:buClrTx/>
              <a:defRPr/>
            </a:pPr>
            <a:r>
              <a:rPr lang="en-US" altLang="zh-CN" sz="4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ea typeface="仓耳玄三M W05" panose="02020400000000000000" pitchFamily="18" charset="-122"/>
                <a:cs typeface="Nunito Light"/>
                <a:sym typeface="Nunito Light"/>
              </a:rPr>
              <a:t>NHỮNG NGƯỜI QUẢ CẢM</a:t>
            </a:r>
          </a:p>
        </p:txBody>
      </p:sp>
      <p:sp>
        <p:nvSpPr>
          <p:cNvPr id="3" name="TextBox 2"/>
          <p:cNvSpPr txBox="1"/>
          <p:nvPr/>
        </p:nvSpPr>
        <p:spPr>
          <a:xfrm>
            <a:off x="5704514" y="2298584"/>
            <a:ext cx="2248249" cy="769441"/>
          </a:xfrm>
          <a:prstGeom prst="rect">
            <a:avLst/>
          </a:prstGeom>
          <a:noFill/>
        </p:spPr>
        <p:txBody>
          <a:bodyPr wrap="square" rtlCol="0">
            <a:spAutoFit/>
          </a:bodyPr>
          <a:lstStyle/>
          <a:p>
            <a:pPr lvl="0"/>
            <a:r>
              <a:rPr lang="en-US" altLang="zh-CN" sz="3000" b="1" dirty="0">
                <a:ln w="12700">
                  <a:solidFill>
                    <a:srgbClr val="FFFFFF"/>
                  </a:solidFill>
                </a:ln>
                <a:solidFill>
                  <a:srgbClr val="FF0000"/>
                </a:solidFill>
                <a:latin typeface="UTM Showcard" panose="02040603050506020204" pitchFamily="18" charset="0"/>
                <a:ea typeface="仓耳玄三M W05" panose="02020400000000000000" pitchFamily="18" charset="-122"/>
                <a:cs typeface="Nunito Light"/>
                <a:sym typeface="Nunito Light"/>
              </a:rPr>
              <a:t>CHỦ ĐIỂM:</a:t>
            </a:r>
          </a:p>
          <a:p>
            <a:endParaRPr lang="en-US" dirty="0"/>
          </a:p>
        </p:txBody>
      </p:sp>
      <p:sp>
        <p:nvSpPr>
          <p:cNvPr id="5" name="Rectangle 4"/>
          <p:cNvSpPr/>
          <p:nvPr/>
        </p:nvSpPr>
        <p:spPr>
          <a:xfrm>
            <a:off x="0" y="37729"/>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7125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29"/>
          <p:cNvSpPr txBox="1">
            <a:spLocks noGrp="1"/>
          </p:cNvSpPr>
          <p:nvPr>
            <p:ph type="title"/>
          </p:nvPr>
        </p:nvSpPr>
        <p:spPr>
          <a:xfrm>
            <a:off x="2479326" y="-57792"/>
            <a:ext cx="6223737"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5000" dirty="0" err="1" smtClean="0">
                <a:latin typeface="UTM ViceroyJF" panose="02040603050506020204" pitchFamily="18" charset="0"/>
                <a:ea typeface="Ebrima" panose="02000000000000000000" pitchFamily="2" charset="0"/>
                <a:cs typeface="Ebrima" panose="02000000000000000000" pitchFamily="2" charset="0"/>
              </a:rPr>
              <a:t>Tập</a:t>
            </a:r>
            <a:r>
              <a:rPr lang="en-US" sz="5000" dirty="0" smtClean="0">
                <a:latin typeface="UTM ViceroyJF" panose="02040603050506020204" pitchFamily="18" charset="0"/>
                <a:ea typeface="Ebrima" panose="02000000000000000000" pitchFamily="2" charset="0"/>
                <a:cs typeface="Ebrima" panose="02000000000000000000" pitchFamily="2" charset="0"/>
              </a:rPr>
              <a:t> </a:t>
            </a:r>
            <a:r>
              <a:rPr lang="en-US" sz="5000" dirty="0" err="1" smtClean="0">
                <a:latin typeface="UTM ViceroyJF" panose="02040603050506020204" pitchFamily="18" charset="0"/>
                <a:ea typeface="Ebrima" panose="02000000000000000000" pitchFamily="2" charset="0"/>
                <a:cs typeface="Ebrima" panose="02000000000000000000" pitchFamily="2" charset="0"/>
              </a:rPr>
              <a:t>đọc</a:t>
            </a:r>
            <a:endParaRPr sz="5000" dirty="0">
              <a:latin typeface="UTM ViceroyJF" panose="02040603050506020204" pitchFamily="18" charset="0"/>
              <a:ea typeface="Ebrima" panose="02000000000000000000" pitchFamily="2" charset="0"/>
              <a:cs typeface="Ebrima" panose="02000000000000000000" pitchFamily="2" charset="0"/>
            </a:endParaRPr>
          </a:p>
        </p:txBody>
      </p:sp>
      <p:pic>
        <p:nvPicPr>
          <p:cNvPr id="1026" name="Picture 2" descr="Trả lời câu hỏi bài Tập đọc Khuất phục tên cướp biển | Hướng dẫn soạn bài  Tập đọc Khuất phục tên cướp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326" y="2256629"/>
            <a:ext cx="5767052" cy="460137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60;p25">
            <a:extLst>
              <a:ext uri="{FF2B5EF4-FFF2-40B4-BE49-F238E27FC236}">
                <a16:creationId xmlns:a16="http://schemas.microsoft.com/office/drawing/2014/main" id="{03CE9BD7-0FBB-48BC-AD47-B0B0A879D36B}"/>
              </a:ext>
            </a:extLst>
          </p:cNvPr>
          <p:cNvSpPr txBox="1">
            <a:spLocks/>
          </p:cNvSpPr>
          <p:nvPr/>
        </p:nvSpPr>
        <p:spPr>
          <a:xfrm>
            <a:off x="647115" y="530655"/>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6000" dirty="0" err="1">
                <a:effectLst>
                  <a:reflection blurRad="6350" stA="55000" endA="300" endPos="45500" dir="5400000" sy="-100000" algn="bl" rotWithShape="0"/>
                </a:effectLst>
                <a:latin typeface="#9Slide07 SVNA Love Of Thunder" panose="02040603050506020204" pitchFamily="18" charset="0"/>
              </a:rPr>
              <a:t>Khuất</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phục</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tên</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cướp</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smtClean="0">
                <a:effectLst>
                  <a:reflection blurRad="6350" stA="55000" endA="300" endPos="45500" dir="5400000" sy="-100000" algn="bl" rotWithShape="0"/>
                </a:effectLst>
                <a:latin typeface="#9Slide07 SVNA Love Of Thunder" panose="02040603050506020204" pitchFamily="18" charset="0"/>
              </a:rPr>
              <a:t>biển</a:t>
            </a:r>
            <a:endParaRPr lang="en-US" sz="6000" dirty="0">
              <a:effectLst>
                <a:reflection blurRad="6350" stA="55000" endA="300" endPos="45500" dir="5400000" sy="-100000" algn="bl" rotWithShape="0"/>
              </a:effectLst>
              <a:latin typeface="#9Slide07 SVNA Love Of Thunder" panose="02040603050506020204" pitchFamily="18" charset="0"/>
            </a:endParaRPr>
          </a:p>
        </p:txBody>
      </p:sp>
      <p:sp>
        <p:nvSpPr>
          <p:cNvPr id="3" name="Rectangle 2"/>
          <p:cNvSpPr/>
          <p:nvPr/>
        </p:nvSpPr>
        <p:spPr>
          <a:xfrm>
            <a:off x="7726260" y="1645396"/>
            <a:ext cx="3332964" cy="553998"/>
          </a:xfrm>
          <a:prstGeom prst="rect">
            <a:avLst/>
          </a:prstGeom>
        </p:spPr>
        <p:txBody>
          <a:bodyPr wrap="none">
            <a:spAutoFit/>
          </a:bodyPr>
          <a:lstStyle/>
          <a:p>
            <a:r>
              <a:rPr lang="en-US" sz="3000" dirty="0">
                <a:solidFill>
                  <a:srgbClr val="FFFF00"/>
                </a:solidFill>
                <a:latin typeface="UTM Sharnay" panose="02040603050506020204" pitchFamily="18" charset="0"/>
                <a:cs typeface="Times New Roman" pitchFamily="18" charset="0"/>
              </a:rPr>
              <a:t>Theo </a:t>
            </a:r>
            <a:r>
              <a:rPr lang="en-US" sz="3000" dirty="0" err="1">
                <a:solidFill>
                  <a:srgbClr val="FFFF00"/>
                </a:solidFill>
                <a:latin typeface="UTM Sharnay" panose="02040603050506020204" pitchFamily="18" charset="0"/>
                <a:cs typeface="Times New Roman" pitchFamily="18" charset="0"/>
              </a:rPr>
              <a:t>Xti-ven-xơn</a:t>
            </a:r>
            <a:endParaRPr lang="en-US" sz="3000" dirty="0">
              <a:solidFill>
                <a:srgbClr val="FFFF00"/>
              </a:solidFill>
              <a:latin typeface="UTM Sharnay" panose="020406030505060202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 con nhà Stephenson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97" y="1389666"/>
            <a:ext cx="3132966" cy="46586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51194" y="687898"/>
            <a:ext cx="5070619" cy="553998"/>
          </a:xfrm>
          <a:prstGeom prst="rect">
            <a:avLst/>
          </a:prstGeom>
        </p:spPr>
        <p:txBody>
          <a:bodyPr wrap="none">
            <a:spAutoFit/>
          </a:bodyPr>
          <a:lstStyle/>
          <a:p>
            <a:r>
              <a:rPr lang="en-US" sz="3000" dirty="0" err="1" smtClean="0">
                <a:solidFill>
                  <a:srgbClr val="FFFF00"/>
                </a:solidFill>
                <a:latin typeface="UTM Sharnay" panose="02040603050506020204" pitchFamily="18" charset="0"/>
                <a:cs typeface="Times New Roman" pitchFamily="18" charset="0"/>
              </a:rPr>
              <a:t>Xti-ven-xơn</a:t>
            </a:r>
            <a:r>
              <a:rPr lang="en-US" sz="3000" dirty="0" smtClean="0">
                <a:solidFill>
                  <a:srgbClr val="FFFF00"/>
                </a:solidFill>
                <a:latin typeface="UTM Sharnay" panose="02040603050506020204" pitchFamily="18" charset="0"/>
                <a:cs typeface="Times New Roman" pitchFamily="18" charset="0"/>
              </a:rPr>
              <a:t> (1850-1894)</a:t>
            </a:r>
            <a:endParaRPr lang="en-US" sz="3000" dirty="0">
              <a:solidFill>
                <a:srgbClr val="FFFF00"/>
              </a:solidFill>
              <a:latin typeface="UTM Sharnay" panose="02040603050506020204" pitchFamily="18" charset="0"/>
            </a:endParaRPr>
          </a:p>
        </p:txBody>
      </p:sp>
      <p:sp>
        <p:nvSpPr>
          <p:cNvPr id="7" name="TextBox 6"/>
          <p:cNvSpPr txBox="1"/>
          <p:nvPr/>
        </p:nvSpPr>
        <p:spPr>
          <a:xfrm>
            <a:off x="4437776" y="1518407"/>
            <a:ext cx="7038363" cy="4401205"/>
          </a:xfrm>
          <a:prstGeom prst="rect">
            <a:avLst/>
          </a:prstGeom>
          <a:noFill/>
        </p:spPr>
        <p:txBody>
          <a:bodyPr wrap="square" rtlCol="0">
            <a:spAutoFit/>
          </a:bodyPr>
          <a:lstStyle/>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nhà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văn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nổi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tiếng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người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Anh</a:t>
            </a:r>
            <a:r>
              <a:rPr lang="en-US" sz="4000" dirty="0" smtClean="0">
                <a:solidFill>
                  <a:schemeClr val="bg1"/>
                </a:solidFill>
                <a:latin typeface="Itim" panose="020B0604020202020204" charset="-34"/>
                <a:ea typeface="Ebrima" panose="02000000000000000000" pitchFamily="2" charset="0"/>
                <a:cs typeface="Itim" panose="020B0604020202020204" charset="-34"/>
              </a:rPr>
              <a:t>.</a:t>
            </a:r>
          </a:p>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Tác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phẩm</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nổi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tiếng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nhất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Đảo</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giấu</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vàng</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p>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Bài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đọc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Khuất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phục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tên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cướp</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biển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một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đoạn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trích</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trong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Đảo</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giấu</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vàng</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endParaRPr lang="en-US" sz="4000" i="1" dirty="0">
              <a:solidFill>
                <a:schemeClr val="bg1"/>
              </a:solidFill>
              <a:latin typeface="Itim" panose="020B0604020202020204" charset="-34"/>
              <a:ea typeface="Ebrima" panose="02000000000000000000" pitchFamily="2" charset="0"/>
              <a:cs typeface="Itim" panose="020B0604020202020204" charset="-34"/>
            </a:endParaRPr>
          </a:p>
        </p:txBody>
      </p:sp>
    </p:spTree>
    <p:extLst>
      <p:ext uri="{BB962C8B-B14F-4D97-AF65-F5344CB8AC3E}">
        <p14:creationId xmlns:p14="http://schemas.microsoft.com/office/powerpoint/2010/main" val="428628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7144416" y="14586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 name="Google Shape;866;p37"/>
          <p:cNvSpPr txBox="1">
            <a:spLocks/>
          </p:cNvSpPr>
          <p:nvPr/>
        </p:nvSpPr>
        <p:spPr>
          <a:xfrm>
            <a:off x="1641106" y="2884396"/>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endParaRPr kumimoji="0" lang="en-US" sz="7000" b="1" i="0" u="none" strike="noStrike" kern="0" cap="none" spc="0" normalizeH="0" baseline="0" noProof="0" dirty="0">
              <a:ln>
                <a:noFill/>
              </a:ln>
              <a:solidFill>
                <a:srgbClr val="FFFFFF"/>
              </a:solidFill>
              <a:effectLst/>
              <a:uLnTx/>
              <a:uFillTx/>
              <a:latin typeface="Griffy"/>
              <a:sym typeface="Griffy"/>
            </a:endParaRPr>
          </a:p>
        </p:txBody>
      </p:sp>
      <p:sp>
        <p:nvSpPr>
          <p:cNvPr id="2" name="Rectangle 1"/>
          <p:cNvSpPr/>
          <p:nvPr/>
        </p:nvSpPr>
        <p:spPr>
          <a:xfrm>
            <a:off x="682858" y="2184833"/>
            <a:ext cx="7051930" cy="1631216"/>
          </a:xfrm>
          <a:prstGeom prst="rect">
            <a:avLst/>
          </a:prstGeom>
        </p:spPr>
        <p:txBody>
          <a:bodyPr wrap="none">
            <a:spAutoFit/>
          </a:bodyPr>
          <a:lstStyle/>
          <a:p>
            <a:pPr lvl="0">
              <a:defRPr/>
            </a:pPr>
            <a:r>
              <a:rPr lang="en-US" sz="1000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latin typeface="UTM Showcard" panose="02040603050506020204" pitchFamily="18" charset="0"/>
              </a:rPr>
              <a:t>LUYỆN ĐỌC</a:t>
            </a:r>
          </a:p>
        </p:txBody>
      </p:sp>
      <p:pic>
        <p:nvPicPr>
          <p:cNvPr id="15" name="Picture 4" descr="Cách vẽ một con tàu cướp biển mới nhất 2022 - Vẽ.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113" y="1017050"/>
            <a:ext cx="6477000" cy="645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4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4" name="Rounded Rectangle 3"/>
          <p:cNvSpPr/>
          <p:nvPr/>
        </p:nvSpPr>
        <p:spPr>
          <a:xfrm>
            <a:off x="121920" y="653144"/>
            <a:ext cx="11869783" cy="586957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760;p25">
            <a:extLst>
              <a:ext uri="{FF2B5EF4-FFF2-40B4-BE49-F238E27FC236}">
                <a16:creationId xmlns:a16="http://schemas.microsoft.com/office/drawing/2014/main" id="{03CE9BD7-0FBB-48BC-AD47-B0B0A879D36B}"/>
              </a:ext>
            </a:extLst>
          </p:cNvPr>
          <p:cNvSpPr txBox="1">
            <a:spLocks/>
          </p:cNvSpPr>
          <p:nvPr/>
        </p:nvSpPr>
        <p:spPr>
          <a:xfrm>
            <a:off x="5325920" y="-220796"/>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5000" dirty="0" smtClean="0">
                <a:solidFill>
                  <a:srgbClr val="FFFF00"/>
                </a:solidFill>
                <a:effectLst>
                  <a:reflection blurRad="6350" stA="55000" endA="300" endPos="45500" dir="5400000" sy="-100000" algn="bl" rotWithShape="0"/>
                </a:effectLst>
                <a:latin typeface="#9Slide07 SVNA Love Of Thunder" panose="02040603050506020204" pitchFamily="18" charset="0"/>
              </a:rPr>
              <a:t>LUYỆN ĐỌC</a:t>
            </a:r>
            <a:endParaRPr lang="en-US" sz="5000" dirty="0">
              <a:solidFill>
                <a:srgbClr val="FFFF00"/>
              </a:solidFill>
              <a:effectLst>
                <a:reflection blurRad="6350" stA="55000" endA="300" endPos="45500" dir="5400000" sy="-100000" algn="bl" rotWithShape="0"/>
              </a:effectLst>
              <a:latin typeface="#9Slide07 SVNA Love Of Thunder" panose="02040603050506020204" pitchFamily="18" charset="0"/>
            </a:endParaRPr>
          </a:p>
        </p:txBody>
      </p:sp>
      <p:sp>
        <p:nvSpPr>
          <p:cNvPr id="3" name="TextBox 2"/>
          <p:cNvSpPr txBox="1"/>
          <p:nvPr/>
        </p:nvSpPr>
        <p:spPr>
          <a:xfrm>
            <a:off x="182881" y="653144"/>
            <a:ext cx="11808822" cy="6263253"/>
          </a:xfrm>
          <a:prstGeom prst="rect">
            <a:avLst/>
          </a:prstGeom>
          <a:noFill/>
        </p:spPr>
        <p:txBody>
          <a:bodyPr wrap="square" rtlCol="0">
            <a:spAutoFit/>
          </a:bodyPr>
          <a:lstStyle/>
          <a:p>
            <a:pPr algn="ctr"/>
            <a:r>
              <a:rPr lang="vi-VN" sz="1900" b="1" dirty="0">
                <a:solidFill>
                  <a:srgbClr val="002060"/>
                </a:solidFill>
              </a:rPr>
              <a:t>​</a:t>
            </a:r>
            <a:r>
              <a:rPr lang="vi-VN" sz="2200" b="1" dirty="0">
                <a:solidFill>
                  <a:srgbClr val="002060"/>
                </a:solidFill>
              </a:rPr>
              <a:t>Khuất phục tên cướp biển</a:t>
            </a:r>
            <a:endParaRPr lang="vi-VN" sz="2200" dirty="0">
              <a:solidFill>
                <a:srgbClr val="002060"/>
              </a:solidFill>
            </a:endParaRPr>
          </a:p>
          <a:p>
            <a:r>
              <a:rPr lang="vi-VN" sz="1900" dirty="0"/>
              <a:t>   </a:t>
            </a:r>
            <a:r>
              <a:rPr lang="vi-VN" sz="1900" dirty="0">
                <a:solidFill>
                  <a:srgbClr val="FF0000"/>
                </a:solidFill>
              </a:rPr>
              <a:t>Tên chúa tàu ấy cao lớn, vạm vỡ, da lưng sạm như gạch nung. Trên má hắn có một vết sẹo chém dọc xuống, trắng bệch. Hắn uống lắm rượu đến nỗi nhiều đêm như lên cơn loạn óc, ngồi hát những bài ca man rợ.</a:t>
            </a:r>
          </a:p>
          <a:p>
            <a:r>
              <a:rPr lang="vi-VN" sz="1900" dirty="0">
                <a:solidFill>
                  <a:srgbClr val="FF0000"/>
                </a:solidFill>
              </a:rPr>
              <a:t>   Một lần, bác sĩ Ly - một người nổi tiếng nhân từ - đến thăm bệnh cho ông chủ quán trọ. Tên chúa tàu lúc ấy đang ê a bài hát cũ. Hát xong, hắn quen lệ đập tay xuống bàn quát mọi người im. Ai nấy nín thít. Riêng bác sĩ vẫn ôn tồn giảng cho ông chủ quán trọ cách trị bệnh. Chúa tàu trừng mắt nhìn bác sĩ, quát:</a:t>
            </a:r>
          </a:p>
          <a:p>
            <a:r>
              <a:rPr lang="vi-VN" sz="1900" dirty="0">
                <a:solidFill>
                  <a:srgbClr val="FF0000"/>
                </a:solidFill>
              </a:rPr>
              <a:t>- Có câm mồm không?</a:t>
            </a:r>
          </a:p>
          <a:p>
            <a:r>
              <a:rPr lang="vi-VN" sz="1900" dirty="0">
                <a:solidFill>
                  <a:srgbClr val="FF0000"/>
                </a:solidFill>
              </a:rPr>
              <a:t>   Bác sĩ điềm tĩnh hỏi:</a:t>
            </a:r>
          </a:p>
          <a:p>
            <a:r>
              <a:rPr lang="vi-VN" sz="1900" dirty="0">
                <a:solidFill>
                  <a:srgbClr val="FF0000"/>
                </a:solidFill>
              </a:rPr>
              <a:t>- Anh bảo tôi phải không?</a:t>
            </a:r>
          </a:p>
          <a:p>
            <a:r>
              <a:rPr lang="vi-VN" sz="1900" dirty="0">
                <a:solidFill>
                  <a:srgbClr val="FF0000"/>
                </a:solidFill>
              </a:rPr>
              <a:t>   Khi tên chúa tàu cục cằn bảo "phải", bác sĩ nói:</a:t>
            </a:r>
          </a:p>
          <a:p>
            <a:r>
              <a:rPr lang="vi-VN" sz="1900" dirty="0">
                <a:solidFill>
                  <a:srgbClr val="FF0000"/>
                </a:solidFill>
              </a:rPr>
              <a:t>- Anh cứ uống rượu mãi như thế thì đến phải tống anh đi nơi khác.</a:t>
            </a:r>
          </a:p>
          <a:p>
            <a:r>
              <a:rPr lang="vi-VN" sz="1900" dirty="0">
                <a:solidFill>
                  <a:srgbClr val="FF0000"/>
                </a:solidFill>
              </a:rPr>
              <a:t>   Cơn tức giận của tên cướp thật dữ dội. Hắn đứng phắt dậy, rút soạt dao ra, lăm lăm chực đâm. Bác sĩ Ly vẫn dõng dạc và quả quyết:</a:t>
            </a:r>
          </a:p>
          <a:p>
            <a:r>
              <a:rPr lang="vi-VN" sz="1900" dirty="0">
                <a:solidFill>
                  <a:srgbClr val="FF0000"/>
                </a:solidFill>
              </a:rPr>
              <a:t>- Nếu anh không cất dao, tôi quyết làm cho anh bị treo cổ trong phiên tòa sắp tới.</a:t>
            </a:r>
          </a:p>
          <a:p>
            <a:r>
              <a:rPr lang="vi-VN" sz="1900" dirty="0">
                <a:solidFill>
                  <a:srgbClr val="FF0000"/>
                </a:solidFill>
              </a:rPr>
              <a:t>   Trông bác sĩ lúc này với gã kia thật khác nhau một trời một vực. Một đằng thì đức độ, hiền từ mà nghiêm nghị. Một đằng thì nanh ác, hung hăng như con thú dữ nhốt chuồng. Hai người gườm gườm nhìn nhau. Rốt cục, tên cướp biển cúi gằm mặt, tra dao vào, ngồi xuống, làu bàu trong cổ họng.</a:t>
            </a:r>
          </a:p>
          <a:p>
            <a:r>
              <a:rPr lang="vi-VN" sz="1900" dirty="0">
                <a:solidFill>
                  <a:srgbClr val="FF0000"/>
                </a:solidFill>
              </a:rPr>
              <a:t>   Một lát sau, bác sĩ lên ngựa. Từ đêm ấy, tên chúa tàu im như </a:t>
            </a:r>
            <a:r>
              <a:rPr lang="vi-VN" sz="1900" dirty="0" smtClean="0">
                <a:solidFill>
                  <a:srgbClr val="FF0000"/>
                </a:solidFill>
              </a:rPr>
              <a:t>thóc.</a:t>
            </a:r>
            <a:endParaRPr lang="en-US" sz="1900" dirty="0" smtClean="0">
              <a:solidFill>
                <a:srgbClr val="FF0000"/>
              </a:solidFill>
            </a:endParaRPr>
          </a:p>
          <a:p>
            <a:r>
              <a:rPr lang="en-US" sz="1900" i="1" dirty="0">
                <a:solidFill>
                  <a:srgbClr val="C00000"/>
                </a:solidFill>
              </a:rPr>
              <a:t>	</a:t>
            </a:r>
            <a:r>
              <a:rPr lang="en-US" sz="1900" i="1" dirty="0" smtClean="0">
                <a:solidFill>
                  <a:srgbClr val="C00000"/>
                </a:solidFill>
              </a:rPr>
              <a:t>								</a:t>
            </a:r>
            <a:r>
              <a:rPr lang="vi-VN" sz="1800" i="1" dirty="0" smtClean="0">
                <a:solidFill>
                  <a:srgbClr val="C00000"/>
                </a:solidFill>
              </a:rPr>
              <a:t>Theo</a:t>
            </a:r>
            <a:r>
              <a:rPr lang="vi-VN" sz="1800" i="1" dirty="0">
                <a:solidFill>
                  <a:srgbClr val="C00000"/>
                </a:solidFill>
              </a:rPr>
              <a:t> </a:t>
            </a:r>
            <a:r>
              <a:rPr lang="vi-VN" sz="1800" b="1" dirty="0">
                <a:solidFill>
                  <a:srgbClr val="C00000"/>
                </a:solidFill>
              </a:rPr>
              <a:t>XTI-VEN-XƠN</a:t>
            </a:r>
            <a:endParaRPr lang="vi-VN" sz="1800" dirty="0">
              <a:solidFill>
                <a:srgbClr val="C00000"/>
              </a:solidFill>
            </a:endParaRPr>
          </a:p>
          <a:p>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4"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8975325" y="4219424"/>
            <a:ext cx="3078759" cy="1409350"/>
          </a:xfrm>
          <a:prstGeom prst="rect">
            <a:avLst/>
          </a:prstGeom>
        </p:spPr>
      </p:pic>
      <p:pic>
        <p:nvPicPr>
          <p:cNvPr id="15"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4828191" y="3842748"/>
            <a:ext cx="3819964" cy="1562296"/>
          </a:xfrm>
          <a:prstGeom prst="rect">
            <a:avLst/>
          </a:prstGeom>
        </p:spPr>
      </p:pic>
      <p:pic>
        <p:nvPicPr>
          <p:cNvPr id="16"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1179711" y="3367479"/>
            <a:ext cx="3255858" cy="1627204"/>
          </a:xfrm>
          <a:prstGeom prst="rect">
            <a:avLst/>
          </a:prstGeom>
        </p:spPr>
      </p:pic>
      <p:sp>
        <p:nvSpPr>
          <p:cNvPr id="17" name="Google Shape;866;p37"/>
          <p:cNvSpPr txBox="1">
            <a:spLocks/>
          </p:cNvSpPr>
          <p:nvPr/>
        </p:nvSpPr>
        <p:spPr>
          <a:xfrm>
            <a:off x="2161223" y="969701"/>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dirty="0" smtClean="0"/>
              <a:t>CHIA ĐOẠN</a:t>
            </a:r>
            <a:endParaRPr lang="en-US" dirty="0"/>
          </a:p>
        </p:txBody>
      </p:sp>
      <p:sp>
        <p:nvSpPr>
          <p:cNvPr id="18" name="Google Shape;876;p37"/>
          <p:cNvSpPr/>
          <p:nvPr/>
        </p:nvSpPr>
        <p:spPr>
          <a:xfrm>
            <a:off x="1881958" y="1513627"/>
            <a:ext cx="1852938"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7;p37"/>
          <p:cNvSpPr/>
          <p:nvPr/>
        </p:nvSpPr>
        <p:spPr>
          <a:xfrm>
            <a:off x="5766063" y="2008992"/>
            <a:ext cx="1828644"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8;p37"/>
          <p:cNvSpPr/>
          <p:nvPr/>
        </p:nvSpPr>
        <p:spPr>
          <a:xfrm>
            <a:off x="9629665" y="2478446"/>
            <a:ext cx="1770077"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p:cNvSpPr txBox="1"/>
          <p:nvPr/>
        </p:nvSpPr>
        <p:spPr>
          <a:xfrm>
            <a:off x="1881958" y="2101156"/>
            <a:ext cx="2724811"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1</a:t>
            </a:r>
            <a:endParaRPr lang="en-US" sz="3500" b="1" dirty="0">
              <a:solidFill>
                <a:schemeClr val="bg1"/>
              </a:solidFill>
              <a:latin typeface="Itim" panose="020B0604020202020204" charset="-34"/>
              <a:cs typeface="Itim" panose="020B0604020202020204" charset="-34"/>
            </a:endParaRPr>
          </a:p>
        </p:txBody>
      </p:sp>
      <p:sp>
        <p:nvSpPr>
          <p:cNvPr id="22" name="TextBox 21"/>
          <p:cNvSpPr txBox="1"/>
          <p:nvPr/>
        </p:nvSpPr>
        <p:spPr>
          <a:xfrm>
            <a:off x="5753284" y="2625786"/>
            <a:ext cx="2124094"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2</a:t>
            </a:r>
            <a:endParaRPr lang="en-US" sz="3500" b="1" dirty="0">
              <a:solidFill>
                <a:schemeClr val="bg1"/>
              </a:solidFill>
              <a:latin typeface="Itim" panose="020B0604020202020204" charset="-34"/>
              <a:cs typeface="Itim" panose="020B0604020202020204" charset="-34"/>
            </a:endParaRPr>
          </a:p>
        </p:txBody>
      </p:sp>
      <p:sp>
        <p:nvSpPr>
          <p:cNvPr id="23" name="TextBox 22"/>
          <p:cNvSpPr txBox="1"/>
          <p:nvPr/>
        </p:nvSpPr>
        <p:spPr>
          <a:xfrm>
            <a:off x="9629665" y="3109703"/>
            <a:ext cx="1765219"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3</a:t>
            </a:r>
            <a:endParaRPr lang="en-US" sz="3500" b="1" dirty="0">
              <a:solidFill>
                <a:schemeClr val="bg1"/>
              </a:solidFill>
              <a:latin typeface="Itim" panose="020B0604020202020204" charset="-34"/>
              <a:cs typeface="Itim" panose="020B0604020202020204" charset="-34"/>
            </a:endParaRPr>
          </a:p>
        </p:txBody>
      </p:sp>
      <p:sp>
        <p:nvSpPr>
          <p:cNvPr id="24" name="TextBox 23"/>
          <p:cNvSpPr txBox="1"/>
          <p:nvPr/>
        </p:nvSpPr>
        <p:spPr>
          <a:xfrm>
            <a:off x="1134502" y="3439709"/>
            <a:ext cx="3137482" cy="1323439"/>
          </a:xfrm>
          <a:prstGeom prst="rect">
            <a:avLst/>
          </a:prstGeom>
          <a:noFill/>
        </p:spPr>
        <p:txBody>
          <a:bodyPr wrap="square" rtlCol="0">
            <a:spAutoFit/>
          </a:bodyPr>
          <a:lstStyle/>
          <a:p>
            <a:pPr algn="ctr"/>
            <a:r>
              <a:rPr lang="en-US" altLang="vi-VN" sz="4000" b="1" dirty="0" err="1">
                <a:solidFill>
                  <a:srgbClr val="FFC000"/>
                </a:solidFill>
                <a:latin typeface="Times New Roman" panose="02020603050405020304" pitchFamily="18" charset="0"/>
                <a:cs typeface="Times New Roman" panose="02020603050405020304" pitchFamily="18" charset="0"/>
              </a:rPr>
              <a:t>Từ</a:t>
            </a:r>
            <a:r>
              <a:rPr lang="en-US" altLang="vi-VN" sz="4000" b="1" dirty="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đầu</a:t>
            </a:r>
            <a:r>
              <a:rPr lang="en-US" altLang="vi-VN" sz="4000" b="1" dirty="0">
                <a:solidFill>
                  <a:srgbClr val="FFC000"/>
                </a:solidFill>
                <a:latin typeface="Times New Roman" panose="02020603050405020304" pitchFamily="18" charset="0"/>
                <a:cs typeface="Times New Roman" panose="02020603050405020304" pitchFamily="18" charset="0"/>
              </a:rPr>
              <a:t>…</a:t>
            </a:r>
            <a:r>
              <a:rPr lang="en-US" altLang="vi-VN" sz="4000" b="1" dirty="0" err="1">
                <a:solidFill>
                  <a:srgbClr val="FFC000"/>
                </a:solidFill>
                <a:latin typeface="Times New Roman" panose="02020603050405020304" pitchFamily="18" charset="0"/>
                <a:cs typeface="Times New Roman" panose="02020603050405020304" pitchFamily="18" charset="0"/>
              </a:rPr>
              <a:t>bài</a:t>
            </a:r>
            <a:r>
              <a:rPr lang="en-US" altLang="vi-VN" sz="4000" b="1" dirty="0">
                <a:solidFill>
                  <a:srgbClr val="FFC000"/>
                </a:solidFill>
                <a:latin typeface="Times New Roman" panose="02020603050405020304" pitchFamily="18" charset="0"/>
                <a:cs typeface="Times New Roman" panose="02020603050405020304" pitchFamily="18" charset="0"/>
              </a:rPr>
              <a:t> ca man </a:t>
            </a:r>
            <a:r>
              <a:rPr lang="en-US" altLang="vi-VN" sz="4000" b="1" dirty="0" err="1">
                <a:solidFill>
                  <a:srgbClr val="FFC000"/>
                </a:solidFill>
                <a:latin typeface="Times New Roman" panose="02020603050405020304" pitchFamily="18" charset="0"/>
                <a:cs typeface="Times New Roman" panose="02020603050405020304" pitchFamily="18" charset="0"/>
              </a:rPr>
              <a:t>rợ</a:t>
            </a:r>
            <a:r>
              <a:rPr lang="en-US" altLang="vi-VN" sz="4000" b="1" dirty="0">
                <a:solidFill>
                  <a:srgbClr val="FFC000"/>
                </a:solidFill>
                <a:latin typeface="Times New Roman" panose="02020603050405020304" pitchFamily="18" charset="0"/>
                <a:cs typeface="Times New Roman" panose="02020603050405020304" pitchFamily="18" charset="0"/>
              </a:rPr>
              <a:t>.</a:t>
            </a:r>
            <a:endParaRPr lang="en-US" sz="4000" dirty="0">
              <a:solidFill>
                <a:srgbClr val="FFC000"/>
              </a:solidFill>
            </a:endParaRPr>
          </a:p>
        </p:txBody>
      </p:sp>
      <p:sp>
        <p:nvSpPr>
          <p:cNvPr id="25" name="TextBox 24"/>
          <p:cNvSpPr txBox="1"/>
          <p:nvPr/>
        </p:nvSpPr>
        <p:spPr>
          <a:xfrm>
            <a:off x="4780473" y="3992954"/>
            <a:ext cx="3809656" cy="1261884"/>
          </a:xfrm>
          <a:prstGeom prst="rect">
            <a:avLst/>
          </a:prstGeom>
          <a:noFill/>
        </p:spPr>
        <p:txBody>
          <a:bodyPr wrap="square" rtlCol="0">
            <a:spAutoFit/>
          </a:bodyPr>
          <a:lstStyle/>
          <a:p>
            <a:pPr algn="ctr"/>
            <a:r>
              <a:rPr lang="en-US" altLang="vi-VN" sz="3800" b="1" dirty="0" err="1">
                <a:solidFill>
                  <a:srgbClr val="FFC000"/>
                </a:solidFill>
                <a:latin typeface="Times New Roman" panose="02020603050405020304" pitchFamily="18" charset="0"/>
                <a:cs typeface="Times New Roman" panose="02020603050405020304" pitchFamily="18" charset="0"/>
              </a:rPr>
              <a:t>Một</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lần</a:t>
            </a:r>
            <a:r>
              <a:rPr lang="en-US" altLang="vi-VN" sz="3800" b="1" dirty="0">
                <a:solidFill>
                  <a:srgbClr val="FFC000"/>
                </a:solidFill>
                <a:latin typeface="Times New Roman" panose="02020603050405020304" pitchFamily="18" charset="0"/>
                <a:cs typeface="Times New Roman" panose="02020603050405020304" pitchFamily="18" charset="0"/>
              </a:rPr>
              <a:t>,…</a:t>
            </a:r>
            <a:r>
              <a:rPr lang="en-US" altLang="vi-VN" sz="3800" b="1" dirty="0" err="1">
                <a:solidFill>
                  <a:srgbClr val="FFC000"/>
                </a:solidFill>
                <a:latin typeface="Times New Roman" panose="02020603050405020304" pitchFamily="18" charset="0"/>
                <a:cs typeface="Times New Roman" panose="02020603050405020304" pitchFamily="18" charset="0"/>
              </a:rPr>
              <a:t>phiên</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tòa</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sắp</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tới</a:t>
            </a:r>
            <a:r>
              <a:rPr lang="en-US" altLang="vi-VN" sz="3800" b="1" dirty="0">
                <a:solidFill>
                  <a:srgbClr val="FFC000"/>
                </a:solidFill>
                <a:latin typeface="Times New Roman" panose="02020603050405020304" pitchFamily="18" charset="0"/>
                <a:cs typeface="Times New Roman" panose="02020603050405020304" pitchFamily="18" charset="0"/>
              </a:rPr>
              <a:t>.</a:t>
            </a:r>
            <a:endParaRPr lang="en-US" sz="3800" dirty="0">
              <a:solidFill>
                <a:srgbClr val="FFC000"/>
              </a:solidFill>
            </a:endParaRPr>
          </a:p>
        </p:txBody>
      </p:sp>
      <p:sp>
        <p:nvSpPr>
          <p:cNvPr id="26" name="TextBox 25"/>
          <p:cNvSpPr txBox="1"/>
          <p:nvPr/>
        </p:nvSpPr>
        <p:spPr>
          <a:xfrm>
            <a:off x="8992103" y="4489700"/>
            <a:ext cx="3229762" cy="707886"/>
          </a:xfrm>
          <a:prstGeom prst="rect">
            <a:avLst/>
          </a:prstGeom>
          <a:noFill/>
        </p:spPr>
        <p:txBody>
          <a:bodyPr wrap="square" rtlCol="0">
            <a:spAutoFit/>
          </a:bodyPr>
          <a:lstStyle/>
          <a:p>
            <a:r>
              <a:rPr lang="en-US" altLang="vi-VN" sz="4000" b="1" dirty="0" err="1">
                <a:solidFill>
                  <a:srgbClr val="FFC000"/>
                </a:solidFill>
                <a:latin typeface="Times New Roman" panose="02020603050405020304" pitchFamily="18" charset="0"/>
                <a:cs typeface="Times New Roman" panose="02020603050405020304" pitchFamily="18" charset="0"/>
              </a:rPr>
              <a:t>Đ</a:t>
            </a:r>
            <a:r>
              <a:rPr lang="en-US" altLang="vi-VN" sz="4000" b="1" dirty="0" err="1" smtClean="0">
                <a:solidFill>
                  <a:srgbClr val="FFC000"/>
                </a:solidFill>
                <a:latin typeface="Times New Roman" panose="02020603050405020304" pitchFamily="18" charset="0"/>
                <a:cs typeface="Times New Roman" panose="02020603050405020304" pitchFamily="18" charset="0"/>
              </a:rPr>
              <a:t>ọan</a:t>
            </a:r>
            <a:r>
              <a:rPr lang="en-US" altLang="vi-VN" sz="4000" b="1" dirty="0" smtClean="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còn</a:t>
            </a:r>
            <a:r>
              <a:rPr lang="en-US" altLang="vi-VN" sz="4000" b="1" dirty="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lại</a:t>
            </a:r>
            <a:endParaRPr lang="en-US" sz="4000" dirty="0">
              <a:solidFill>
                <a:srgbClr val="FFC000"/>
              </a:solidFill>
            </a:endParaRPr>
          </a:p>
        </p:txBody>
      </p:sp>
    </p:spTree>
    <p:extLst>
      <p:ext uri="{BB962C8B-B14F-4D97-AF65-F5344CB8AC3E}">
        <p14:creationId xmlns:p14="http://schemas.microsoft.com/office/powerpoint/2010/main" val="14896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par>
                          <p:cTn id="17" fill="hold">
                            <p:stCondLst>
                              <p:cond delay="2700"/>
                            </p:stCondLst>
                            <p:childTnLst>
                              <p:par>
                                <p:cTn id="18" presetID="21"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childTnLst>
                          </p:cTn>
                        </p:par>
                        <p:par>
                          <p:cTn id="21" fill="hold">
                            <p:stCondLst>
                              <p:cond delay="4700"/>
                            </p:stCondLst>
                            <p:childTnLst>
                              <p:par>
                                <p:cTn id="22" presetID="21"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par>
                          <p:cTn id="25" fill="hold">
                            <p:stCondLst>
                              <p:cond delay="6700"/>
                            </p:stCondLst>
                            <p:childTnLst>
                              <p:par>
                                <p:cTn id="26" presetID="21"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4" name="Rounded Rectangle 3"/>
          <p:cNvSpPr/>
          <p:nvPr/>
        </p:nvSpPr>
        <p:spPr>
          <a:xfrm>
            <a:off x="121920" y="653144"/>
            <a:ext cx="11869783" cy="586957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760;p25">
            <a:extLst>
              <a:ext uri="{FF2B5EF4-FFF2-40B4-BE49-F238E27FC236}">
                <a16:creationId xmlns:a16="http://schemas.microsoft.com/office/drawing/2014/main" id="{03CE9BD7-0FBB-48BC-AD47-B0B0A879D36B}"/>
              </a:ext>
            </a:extLst>
          </p:cNvPr>
          <p:cNvSpPr txBox="1">
            <a:spLocks/>
          </p:cNvSpPr>
          <p:nvPr/>
        </p:nvSpPr>
        <p:spPr>
          <a:xfrm>
            <a:off x="5325920" y="-220796"/>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smtClean="0">
                <a:ln>
                  <a:noFill/>
                </a:ln>
                <a:solidFill>
                  <a:srgbClr val="FFFF00"/>
                </a:solidFill>
                <a:effectLst>
                  <a:reflection blurRad="6350" stA="55000" endA="300" endPos="45500" dir="5400000" sy="-100000" algn="bl" rotWithShape="0"/>
                </a:effectLst>
                <a:uLnTx/>
                <a:uFillTx/>
                <a:latin typeface="#9Slide07 SVNA Love Of Thunder" panose="02040603050506020204" pitchFamily="18" charset="0"/>
                <a:sym typeface="Griffy"/>
              </a:rPr>
              <a:t>LUYỆN ĐỌC</a:t>
            </a:r>
            <a:endParaRPr kumimoji="0" lang="en-US" sz="5000" b="1" i="0" u="none" strike="noStrike" kern="0" cap="none" spc="0" normalizeH="0" baseline="0" noProof="0" dirty="0">
              <a:ln>
                <a:noFill/>
              </a:ln>
              <a:solidFill>
                <a:srgbClr val="FFFF00"/>
              </a:solidFill>
              <a:effectLst>
                <a:reflection blurRad="6350" stA="55000" endA="300" endPos="45500" dir="5400000" sy="-100000" algn="bl" rotWithShape="0"/>
              </a:effectLst>
              <a:uLnTx/>
              <a:uFillTx/>
              <a:latin typeface="#9Slide07 SVNA Love Of Thunder" panose="02040603050506020204" pitchFamily="18" charset="0"/>
              <a:sym typeface="Griffy"/>
            </a:endParaRPr>
          </a:p>
        </p:txBody>
      </p:sp>
      <p:sp>
        <p:nvSpPr>
          <p:cNvPr id="3" name="TextBox 2"/>
          <p:cNvSpPr txBox="1"/>
          <p:nvPr/>
        </p:nvSpPr>
        <p:spPr>
          <a:xfrm>
            <a:off x="182881" y="653144"/>
            <a:ext cx="11808822" cy="6263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1" i="0" u="none" strike="noStrike" kern="0" cap="none" spc="0" normalizeH="0" baseline="0" noProof="0" dirty="0">
                <a:ln>
                  <a:noFill/>
                </a:ln>
                <a:solidFill>
                  <a:srgbClr val="002060"/>
                </a:solidFill>
                <a:effectLst/>
                <a:uLnTx/>
                <a:uFillTx/>
                <a:latin typeface="Arial"/>
                <a:cs typeface="Arial"/>
                <a:sym typeface="Arial"/>
              </a:rPr>
              <a:t>​</a:t>
            </a:r>
            <a:r>
              <a:rPr kumimoji="0" lang="vi-VN" sz="2200" b="1" i="0" u="none" strike="noStrike" kern="0" cap="none" spc="0" normalizeH="0" baseline="0" noProof="0" dirty="0">
                <a:ln>
                  <a:noFill/>
                </a:ln>
                <a:solidFill>
                  <a:srgbClr val="002060"/>
                </a:solidFill>
                <a:effectLst/>
                <a:uLnTx/>
                <a:uFillTx/>
                <a:latin typeface="Arial"/>
                <a:cs typeface="Arial"/>
                <a:sym typeface="Arial"/>
              </a:rPr>
              <a:t>Khuất phục tên cướp biển</a:t>
            </a:r>
            <a:endParaRPr kumimoji="0" lang="vi-VN" sz="22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a:cs typeface="Arial"/>
                <a:sym typeface="Arial"/>
              </a:rPr>
              <a:t>   </a:t>
            </a:r>
            <a:r>
              <a:rPr kumimoji="0" lang="vi-VN" sz="1900" b="0" i="0" u="none" strike="noStrike" kern="0" cap="none" spc="0" normalizeH="0" baseline="0" noProof="0" dirty="0">
                <a:ln>
                  <a:noFill/>
                </a:ln>
                <a:solidFill>
                  <a:srgbClr val="FF0000"/>
                </a:solidFill>
                <a:effectLst/>
                <a:uLnTx/>
                <a:uFillTx/>
                <a:latin typeface="Arial"/>
                <a:cs typeface="Arial"/>
                <a:sym typeface="Arial"/>
              </a:rPr>
              <a:t>Tên chúa tàu ấy cao lớn, vạm vỡ, da lưng sạm như gạch nung. Trên má hắn có một vết sẹo chém dọc xuống, trắng bệch. Hắn uống lắm rượu đến nỗi nhiều đêm như lên cơn loạn óc, ngồi hát những bài ca man rợ.</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C00000"/>
                </a:solidFill>
                <a:effectLst/>
                <a:uLnTx/>
                <a:uFillTx/>
                <a:latin typeface="Arial"/>
                <a:cs typeface="Arial"/>
                <a:sym typeface="Arial"/>
              </a:rPr>
              <a:t>   </a:t>
            </a:r>
            <a:r>
              <a:rPr kumimoji="0" lang="vi-VN" sz="1900" b="0" i="0" u="none" strike="noStrike" kern="0" cap="none" spc="0" normalizeH="0" baseline="0" noProof="0" dirty="0">
                <a:ln>
                  <a:noFill/>
                </a:ln>
                <a:solidFill>
                  <a:srgbClr val="002060"/>
                </a:solidFill>
                <a:effectLst/>
                <a:uLnTx/>
                <a:uFillTx/>
                <a:latin typeface="Arial"/>
                <a:cs typeface="Arial"/>
                <a:sym typeface="Arial"/>
              </a:rPr>
              <a:t>Một lần, bác sĩ Ly - một người nổi tiếng nhân từ - đến thăm bệnh cho ông chủ quán trọ. Tên chúa tàu lúc ấy đang ê a bài hát cũ. Hát xong, hắn quen lệ đập tay xuống bàn quát mọi người im. Ai nấy nín thít. Riêng bác sĩ vẫn ôn tồn giảng cho ông chủ quán trọ cách trị bệnh. Chúa tàu trừng mắt nhìn bác sĩ, quát: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Có câm mồm không?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Bác sĩ điềm tĩnh hỏi: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Anh bảo tôi phải không?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Khi tên chúa tàu cục cằn bảo "phải", bác sĩ nói: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Anh cứ uống rượu mãi như thế thì đến phải tống anh đi nơi khác.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Cơn tức giận của tên cướp thật dữ dội. Hắn đứng phắt dậy, rút soạt dao ra, lăm lăm chực đâm. Bác sĩ Ly vẫn dõng dạc và quả quyết: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Nếu anh không cất dao, tôi quyết làm cho anh bị treo cổ trong phiên tòa sắp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C00000"/>
                </a:solidFill>
                <a:effectLst/>
                <a:uLnTx/>
                <a:uFillTx/>
                <a:latin typeface="Arial"/>
                <a:cs typeface="Arial"/>
                <a:sym typeface="Arial"/>
              </a:rPr>
              <a:t>   </a:t>
            </a:r>
            <a:r>
              <a:rPr kumimoji="0" lang="vi-VN" sz="1900" b="0" i="0" u="none" strike="noStrike" kern="0" cap="none" spc="0" normalizeH="0" baseline="0" noProof="0" dirty="0">
                <a:ln>
                  <a:noFill/>
                </a:ln>
                <a:solidFill>
                  <a:srgbClr val="7030A0"/>
                </a:solidFill>
                <a:effectLst/>
                <a:uLnTx/>
                <a:uFillTx/>
                <a:latin typeface="Arial"/>
                <a:cs typeface="Arial"/>
                <a:sym typeface="Arial"/>
              </a:rPr>
              <a:t>Trông bác sĩ lúc này với gã kia thật khác nhau một trời một vực. Một đằng thì đức độ, hiền từ mà nghiêm nghị. Một đằng thì nanh ác, hung hăng như con thú dữ nhốt chuồng. Hai người gườm gườm nhìn nhau. Rốt cục, tên cướp biển cúi gằm mặt, tra dao vào, ngồi xuống, làu bàu trong cổ họng.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7030A0"/>
                </a:solidFill>
                <a:effectLst/>
                <a:uLnTx/>
                <a:uFillTx/>
                <a:latin typeface="Arial"/>
                <a:cs typeface="Arial"/>
                <a:sym typeface="Arial"/>
              </a:rPr>
              <a:t>   Một lát sau, bác sĩ lên ngựa. Từ đêm ấy, tên chúa tàu im như </a:t>
            </a:r>
            <a:r>
              <a:rPr kumimoji="0" lang="vi-VN" sz="1900" b="0" i="0" u="none" strike="noStrike" kern="0" cap="none" spc="0" normalizeH="0" baseline="0" noProof="0" dirty="0" smtClean="0">
                <a:ln>
                  <a:noFill/>
                </a:ln>
                <a:solidFill>
                  <a:srgbClr val="7030A0"/>
                </a:solidFill>
                <a:effectLst/>
                <a:uLnTx/>
                <a:uFillTx/>
                <a:latin typeface="Arial"/>
                <a:cs typeface="Arial"/>
                <a:sym typeface="Arial"/>
              </a:rPr>
              <a:t>thóc.</a:t>
            </a:r>
            <a:endParaRPr kumimoji="0" lang="en-US" sz="1900" b="0" i="0" u="none" strike="noStrike" kern="0" cap="none" spc="0" normalizeH="0" baseline="0" noProof="0" dirty="0" smtClean="0">
              <a:ln>
                <a:noFill/>
              </a:ln>
              <a:solidFill>
                <a:srgbClr val="7030A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1" u="none" strike="noStrike" kern="0" cap="none" spc="0" normalizeH="0" baseline="0" noProof="0" dirty="0">
                <a:ln>
                  <a:noFill/>
                </a:ln>
                <a:solidFill>
                  <a:srgbClr val="C00000"/>
                </a:solidFill>
                <a:effectLst/>
                <a:uLnTx/>
                <a:uFillTx/>
                <a:latin typeface="Arial"/>
                <a:cs typeface="Arial"/>
                <a:sym typeface="Arial"/>
              </a:rPr>
              <a:t>	</a:t>
            </a:r>
            <a:r>
              <a:rPr kumimoji="0" lang="en-US" sz="1900" b="0" i="1" u="none" strike="noStrike" kern="0" cap="none" spc="0" normalizeH="0" baseline="0" noProof="0" dirty="0" smtClean="0">
                <a:ln>
                  <a:noFill/>
                </a:ln>
                <a:solidFill>
                  <a:srgbClr val="C00000"/>
                </a:solidFill>
                <a:effectLst/>
                <a:uLnTx/>
                <a:uFillTx/>
                <a:latin typeface="Arial"/>
                <a:cs typeface="Arial"/>
                <a:sym typeface="Arial"/>
              </a:rPr>
              <a:t>								</a:t>
            </a:r>
            <a:r>
              <a:rPr kumimoji="0" lang="vi-VN" sz="1800" b="0" i="1" u="none" strike="noStrike" kern="0" cap="none" spc="0" normalizeH="0" baseline="0" noProof="0" dirty="0" smtClean="0">
                <a:ln>
                  <a:noFill/>
                </a:ln>
                <a:solidFill>
                  <a:srgbClr val="C00000"/>
                </a:solidFill>
                <a:effectLst/>
                <a:uLnTx/>
                <a:uFillTx/>
                <a:latin typeface="Arial"/>
                <a:cs typeface="Arial"/>
                <a:sym typeface="Arial"/>
              </a:rPr>
              <a:t>Theo</a:t>
            </a:r>
            <a:r>
              <a:rPr kumimoji="0" lang="vi-VN" sz="1800" b="0" i="1" u="none" strike="noStrike" kern="0" cap="none" spc="0" normalizeH="0" baseline="0" noProof="0" dirty="0">
                <a:ln>
                  <a:noFill/>
                </a:ln>
                <a:solidFill>
                  <a:srgbClr val="C00000"/>
                </a:solidFill>
                <a:effectLst/>
                <a:uLnTx/>
                <a:uFillTx/>
                <a:latin typeface="Arial"/>
                <a:cs typeface="Arial"/>
                <a:sym typeface="Arial"/>
              </a:rPr>
              <a:t> </a:t>
            </a:r>
            <a:r>
              <a:rPr kumimoji="0" lang="vi-VN" sz="1800" b="1" i="0" u="none" strike="noStrike" kern="0" cap="none" spc="0" normalizeH="0" baseline="0" noProof="0" dirty="0">
                <a:ln>
                  <a:noFill/>
                </a:ln>
                <a:solidFill>
                  <a:srgbClr val="C00000"/>
                </a:solidFill>
                <a:effectLst/>
                <a:uLnTx/>
                <a:uFillTx/>
                <a:latin typeface="Arial"/>
                <a:cs typeface="Arial"/>
                <a:sym typeface="Arial"/>
              </a:rPr>
              <a:t>XTI-VEN-XƠN</a:t>
            </a:r>
            <a:endParaRPr kumimoji="0" lang="vi-VN" sz="1800" b="0" i="0" u="none" strike="noStrike" kern="0" cap="none" spc="0" normalizeH="0" baseline="0" noProof="0" dirty="0">
              <a:ln>
                <a:noFill/>
              </a:ln>
              <a:solidFill>
                <a:srgbClr val="C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504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ECC383"/>
      </a:accent1>
      <a:accent2>
        <a:srgbClr val="BF3F2F"/>
      </a:accent2>
      <a:accent3>
        <a:srgbClr val="00FFFF"/>
      </a:accent3>
      <a:accent4>
        <a:srgbClr val="00FF00"/>
      </a:accent4>
      <a:accent5>
        <a:srgbClr val="FFFF00"/>
      </a:accent5>
      <a:accent6>
        <a:srgbClr val="0000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434343"/>
      </a:dk2>
      <a:lt2>
        <a:srgbClr val="EEEEEE"/>
      </a:lt2>
      <a:accent1>
        <a:srgbClr val="ECC383"/>
      </a:accent1>
      <a:accent2>
        <a:srgbClr val="BF3F2F"/>
      </a:accent2>
      <a:accent3>
        <a:srgbClr val="00FFFF"/>
      </a:accent3>
      <a:accent4>
        <a:srgbClr val="00FF00"/>
      </a:accent4>
      <a:accent5>
        <a:srgbClr val="FFFF00"/>
      </a:accent5>
      <a:accent6>
        <a:srgbClr val="0000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1130</Words>
  <Application>Microsoft Office PowerPoint</Application>
  <PresentationFormat>Widescreen</PresentationFormat>
  <Paragraphs>130</Paragraphs>
  <Slides>30</Slides>
  <Notes>22</Notes>
  <HiddenSlides>0</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30</vt:i4>
      </vt:variant>
    </vt:vector>
  </HeadingPairs>
  <TitlesOfParts>
    <vt:vector size="58" baseType="lpstr">
      <vt:lpstr>Calibri</vt:lpstr>
      <vt:lpstr>Itim</vt:lpstr>
      <vt:lpstr>Calibri Light</vt:lpstr>
      <vt:lpstr>Aldrich</vt:lpstr>
      <vt:lpstr>Ebrima</vt:lpstr>
      <vt:lpstr>Arial-Rounded</vt:lpstr>
      <vt:lpstr>仓耳玄三M W05</vt:lpstr>
      <vt:lpstr>UTM Androgyne</vt:lpstr>
      <vt:lpstr>Poppins</vt:lpstr>
      <vt:lpstr>Barlow Condensed</vt:lpstr>
      <vt:lpstr>#9Slide07 SVNA Love Of Thunder</vt:lpstr>
      <vt:lpstr>#9Slide03 Arima Madurai Black</vt:lpstr>
      <vt:lpstr>UTM Sharnay</vt:lpstr>
      <vt:lpstr>Griffy</vt:lpstr>
      <vt:lpstr>Arial</vt:lpstr>
      <vt:lpstr>Abril Fatface</vt:lpstr>
      <vt:lpstr>UTM Showcard</vt:lpstr>
      <vt:lpstr>DaddysGirl</vt:lpstr>
      <vt:lpstr>Homemade Apple</vt:lpstr>
      <vt:lpstr>Microsoft YaHei</vt:lpstr>
      <vt:lpstr>Arabia</vt:lpstr>
      <vt:lpstr>Times New Roman</vt:lpstr>
      <vt:lpstr>Tahoma</vt:lpstr>
      <vt:lpstr>Nunito Light</vt:lpstr>
      <vt:lpstr>UTM ViceroyJF</vt:lpstr>
      <vt:lpstr>SlidesMania</vt:lpstr>
      <vt:lpstr>1_SlidesMania</vt:lpstr>
      <vt:lpstr>7_Office Theme</vt:lpstr>
      <vt:lpstr>Tập đọc</vt:lpstr>
      <vt:lpstr>I. YÊU CẦU CẦN ĐẠT: </vt:lpstr>
      <vt:lpstr>PowerPoint Presentation</vt:lpstr>
      <vt:lpstr>Tập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hát có nội dung và âm điệu gợi cảnh tượng dã man, tàn bạo.</vt:lpstr>
      <vt:lpstr>im bặt </vt:lpstr>
      <vt:lpstr>Gườm gườm: nhìn không chớp mắt vào người nào đó với vẻ giận giữ.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trên giúp em hiểu ra điều gì?</vt:lpstr>
      <vt:lpstr>PowerPoint Presentation</vt:lpstr>
      <vt:lpstr>LUYỆN ĐỌC DIỄN CẢM</vt:lpstr>
      <vt:lpstr>DẶN DÒ.</vt:lpstr>
      <vt:lpstr>CHÚC CÁC EM HỌC TỐT!</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Tu Bui</dc:creator>
  <cp:keywords>măngnon</cp:keywords>
  <cp:lastModifiedBy>Nguyễn Thị Hồng Linh</cp:lastModifiedBy>
  <cp:revision>58</cp:revision>
  <dcterms:modified xsi:type="dcterms:W3CDTF">2022-02-20T07:56:33Z</dcterms:modified>
</cp:coreProperties>
</file>