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73" r:id="rId7"/>
  </p:sldMasterIdLst>
  <p:notesMasterIdLst>
    <p:notesMasterId r:id="rId17"/>
  </p:notesMasterIdLst>
  <p:sldIdLst>
    <p:sldId id="515" r:id="rId8"/>
    <p:sldId id="3402" r:id="rId9"/>
    <p:sldId id="3403" r:id="rId10"/>
    <p:sldId id="3400" r:id="rId11"/>
    <p:sldId id="300" r:id="rId12"/>
    <p:sldId id="290" r:id="rId13"/>
    <p:sldId id="265" r:id="rId14"/>
    <p:sldId id="3397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09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microsoft.com/office/2007/relationships/media" Target="../media/media1.mp3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3235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546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085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4198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78720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752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2429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324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666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84714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58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3014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8293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702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82967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56838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6752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02626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4992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57361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3362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01728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62010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7214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22328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356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01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74013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675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0">
        <p:blinds/>
      </p:transition>
    </mc:Choice>
    <mc:Fallback>
      <p:transition spd="slow" advTm="0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2021/8/18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90622764"/>
      </p:ext>
    </p:extLst>
  </p:cSld>
  <p:clrMapOvr>
    <a:masterClrMapping/>
  </p:clrMapOvr>
  <p:transition spd="med" advClick="0" advTm="0"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015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6996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3388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1273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8645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0347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90062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37791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994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411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573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63749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3942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54619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384958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17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592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51788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87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2857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2173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18320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25683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599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2094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3235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547019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2507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9455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52067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13036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3464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28012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9957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67465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21375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9269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85" r:id="rId21"/>
    <p:sldLayoutId id="214748388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2.xml"/><Relationship Id="rId1" Type="http://schemas.openxmlformats.org/officeDocument/2006/relationships/video" Target="file:///C:\Users\Admin\Desktop\ppt%2031\New%20folder\VD%20CH&#205;NH%20T&#7842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11" Type="http://schemas.openxmlformats.org/officeDocument/2006/relationships/image" Target="../media/image54.jpeg"/><Relationship Id="rId5" Type="http://schemas.openxmlformats.org/officeDocument/2006/relationships/image" Target="../media/image51.png"/><Relationship Id="rId10" Type="http://schemas.microsoft.com/office/2007/relationships/hdphoto" Target="../media/hdphoto4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771351" y="2820666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Tiết</a:t>
            </a:r>
            <a:r>
              <a:rPr lang="en-US" sz="5400" dirty="0" smtClean="0"/>
              <a:t> 3</a:t>
            </a:r>
          </a:p>
          <a:p>
            <a:pPr algn="ctr"/>
            <a:r>
              <a:rPr lang="en-US" sz="5400" dirty="0" smtClean="0"/>
              <a:t> </a:t>
            </a:r>
            <a:r>
              <a:rPr lang="en-US" sz="5400" dirty="0" err="1" smtClean="0"/>
              <a:t>Chính</a:t>
            </a:r>
            <a:r>
              <a:rPr lang="en-US" sz="5400" dirty="0" smtClean="0"/>
              <a:t> </a:t>
            </a:r>
            <a:r>
              <a:rPr lang="en-US" sz="5400" dirty="0" err="1" smtClean="0"/>
              <a:t>tả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TextBox 11">
            <a:extLst>
              <a:ext uri="{FF2B5EF4-FFF2-40B4-BE49-F238E27FC236}">
                <a16:creationId xmlns=""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PHÚC ĐỒNG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Vector khung với chủ đề học sinh | Thư viện stock vector đẹp miễn phí |  Sách giáo khoa, Khung, Nghệ thu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81497" y="1711234"/>
            <a:ext cx="8739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KHỞI ĐỘNG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HÍNH TẢ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42E228-291F-49D4-AB25-45586C0AF29D}"/>
              </a:ext>
            </a:extLst>
          </p:cNvPr>
          <p:cNvSpPr txBox="1"/>
          <p:nvPr/>
        </p:nvSpPr>
        <p:spPr>
          <a:xfrm>
            <a:off x="2735911" y="629110"/>
            <a:ext cx="618071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C1A01-C3F9-4092-9AAD-51C062923331}"/>
              </a:ext>
            </a:extLst>
          </p:cNvPr>
          <p:cNvSpPr txBox="1"/>
          <p:nvPr/>
        </p:nvSpPr>
        <p:spPr>
          <a:xfrm>
            <a:off x="1582920" y="1260545"/>
            <a:ext cx="7627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65564" y="5541818"/>
            <a:ext cx="734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355272" y="1787236"/>
            <a:ext cx="36021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21525" y="3103419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90652" y="3754583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826325" y="4405747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69367" y="2462950"/>
            <a:ext cx="248553" cy="9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xmlns="" val="3722111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AF5B1D-1E01-47D3-86D7-B866F493D64F}"/>
              </a:ext>
            </a:extLst>
          </p:cNvPr>
          <p:cNvSpPr/>
          <p:nvPr/>
        </p:nvSpPr>
        <p:spPr>
          <a:xfrm>
            <a:off x="1410041" y="5185651"/>
            <a:ext cx="7800550" cy="13421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42E228-291F-49D4-AB25-45586C0AF29D}"/>
              </a:ext>
            </a:extLst>
          </p:cNvPr>
          <p:cNvSpPr txBox="1"/>
          <p:nvPr/>
        </p:nvSpPr>
        <p:spPr>
          <a:xfrm>
            <a:off x="2422401" y="563797"/>
            <a:ext cx="6180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C1A01-C3F9-4092-9AAD-51C062923331}"/>
              </a:ext>
            </a:extLst>
          </p:cNvPr>
          <p:cNvSpPr txBox="1"/>
          <p:nvPr/>
        </p:nvSpPr>
        <p:spPr>
          <a:xfrm>
            <a:off x="1582920" y="1260545"/>
            <a:ext cx="7627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C40319-88E1-4946-B949-99C72966721F}"/>
              </a:ext>
            </a:extLst>
          </p:cNvPr>
          <p:cNvSpPr txBox="1"/>
          <p:nvPr/>
        </p:nvSpPr>
        <p:spPr>
          <a:xfrm>
            <a:off x="3530773" y="5101749"/>
            <a:ext cx="71544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001CCB-D490-4364-9682-D516EB75EA73}"/>
              </a:ext>
            </a:extLst>
          </p:cNvPr>
          <p:cNvSpPr/>
          <p:nvPr/>
        </p:nvSpPr>
        <p:spPr>
          <a:xfrm>
            <a:off x="1713409" y="5802872"/>
            <a:ext cx="2211768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chiếc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rễ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3956335-9B89-4360-BC2C-13F41C34B0B6}"/>
              </a:ext>
            </a:extLst>
          </p:cNvPr>
          <p:cNvSpPr/>
          <p:nvPr/>
        </p:nvSpPr>
        <p:spPr>
          <a:xfrm>
            <a:off x="1829627" y="6041485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259C0D-F2D2-42AF-85C0-04A851419199}"/>
              </a:ext>
            </a:extLst>
          </p:cNvPr>
          <p:cNvSpPr/>
          <p:nvPr/>
        </p:nvSpPr>
        <p:spPr>
          <a:xfrm>
            <a:off x="4806686" y="5783152"/>
            <a:ext cx="1653373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trồng</a:t>
            </a:r>
            <a:endParaRPr lang="vi-VN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3C8A143-1884-4D1F-B962-8E0B2414F41F}"/>
              </a:ext>
            </a:extLst>
          </p:cNvPr>
          <p:cNvSpPr/>
          <p:nvPr/>
        </p:nvSpPr>
        <p:spPr>
          <a:xfrm>
            <a:off x="4984185" y="5977454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76E30FF-E00F-4766-A664-C803268A3041}"/>
              </a:ext>
            </a:extLst>
          </p:cNvPr>
          <p:cNvSpPr/>
          <p:nvPr/>
        </p:nvSpPr>
        <p:spPr>
          <a:xfrm>
            <a:off x="7119294" y="5722380"/>
            <a:ext cx="2091297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endParaRPr lang="vi-VN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2CFC5E6-E735-4C6F-B82B-04F8217335C5}"/>
              </a:ext>
            </a:extLst>
          </p:cNvPr>
          <p:cNvSpPr/>
          <p:nvPr/>
        </p:nvSpPr>
        <p:spPr>
          <a:xfrm>
            <a:off x="7190507" y="5952148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22111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  <p:bldP spid="7" grpId="0"/>
      <p:bldP spid="9" grpId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70125" y="2086638"/>
            <a:ext cx="2254102" cy="9569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5B7668-91FC-40AF-ADE9-4DE774322F7A}"/>
              </a:ext>
            </a:extLst>
          </p:cNvPr>
          <p:cNvSpPr txBox="1"/>
          <p:nvPr/>
        </p:nvSpPr>
        <p:spPr>
          <a:xfrm>
            <a:off x="419958" y="1179570"/>
            <a:ext cx="715443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88798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B24BD87-B1E5-4F00-90A9-11356584E8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5284" y="828900"/>
            <a:ext cx="475087" cy="388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E1843C-161B-4D6E-9F96-766E00DF1B78}"/>
              </a:ext>
            </a:extLst>
          </p:cNvPr>
          <p:cNvSpPr txBox="1"/>
          <p:nvPr/>
        </p:nvSpPr>
        <p:spPr>
          <a:xfrm>
            <a:off x="1746448" y="549592"/>
            <a:ext cx="926678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người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Việt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Nam.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9CF69E-746D-405E-B8C5-A2FF76AAB972}"/>
              </a:ext>
            </a:extLst>
          </p:cNvPr>
          <p:cNvSpPr txBox="1"/>
          <p:nvPr/>
        </p:nvSpPr>
        <p:spPr>
          <a:xfrm>
            <a:off x="1669536" y="1672199"/>
            <a:ext cx="9970031" cy="92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Mai 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Trần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Toản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A2BA63C-2A45-4628-A21E-D6A7F2AB5438}"/>
              </a:ext>
            </a:extLst>
          </p:cNvPr>
          <p:cNvSpPr txBox="1"/>
          <p:nvPr/>
        </p:nvSpPr>
        <p:spPr>
          <a:xfrm>
            <a:off x="1721416" y="2613586"/>
            <a:ext cx="865326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b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2339044-897F-4C2B-821C-98D240750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0340" y="2815570"/>
            <a:ext cx="475086" cy="3888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4D23C45-A7CD-4F5F-BFB9-9F2F1F1ED4AA}"/>
              </a:ext>
            </a:extLst>
          </p:cNvPr>
          <p:cNvSpPr/>
          <p:nvPr/>
        </p:nvSpPr>
        <p:spPr>
          <a:xfrm>
            <a:off x="1078234" y="3152071"/>
            <a:ext cx="1003553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chứa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64CD6D-FB51-4635-B7F9-F29EC0F8E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94" y="4261232"/>
            <a:ext cx="3470319" cy="1727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1093304-0A5F-40E9-ACAB-790FDE19F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365" y="4301965"/>
            <a:ext cx="3056952" cy="1714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DCEE365-3209-4D25-91EA-F602303B497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635" y="3874444"/>
            <a:ext cx="2255647" cy="1990879"/>
          </a:xfrm>
          <a:prstGeom prst="rect">
            <a:avLst/>
          </a:prstGeom>
        </p:spPr>
      </p:pic>
      <p:sp>
        <p:nvSpPr>
          <p:cNvPr id="26" name="Rounded Rectangle 21">
            <a:extLst>
              <a:ext uri="{FF2B5EF4-FFF2-40B4-BE49-F238E27FC236}">
                <a16:creationId xmlns:a16="http://schemas.microsoft.com/office/drawing/2014/main" xmlns="" id="{935817F3-D96C-4A51-9623-F585083F3B19}"/>
              </a:ext>
            </a:extLst>
          </p:cNvPr>
          <p:cNvSpPr/>
          <p:nvPr/>
        </p:nvSpPr>
        <p:spPr>
          <a:xfrm>
            <a:off x="1721416" y="6016464"/>
            <a:ext cx="3056952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Xe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ứu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xmlns="" id="{84FCE1E4-F400-4EF4-BBD8-72C2259710E5}"/>
              </a:ext>
            </a:extLst>
          </p:cNvPr>
          <p:cNvSpPr/>
          <p:nvPr/>
        </p:nvSpPr>
        <p:spPr>
          <a:xfrm>
            <a:off x="5331719" y="6016464"/>
            <a:ext cx="2020259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xmlns="" id="{43B37D90-3493-46BE-8507-36B169F70405}"/>
              </a:ext>
            </a:extLst>
          </p:cNvPr>
          <p:cNvSpPr/>
          <p:nvPr/>
        </p:nvSpPr>
        <p:spPr>
          <a:xfrm>
            <a:off x="7988806" y="6016464"/>
            <a:ext cx="175133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ịu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098" name="Picture 2" descr="https://f17-zpg.zdn.vn/2616507039854379054/8bb694b3b92d4e73173c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575" y="-601663"/>
            <a:ext cx="1466850" cy="1257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2128" y="99285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E5609A-B64C-4BA3-9A8F-3D53CA568DE6}"/>
              </a:ext>
            </a:extLst>
          </p:cNvPr>
          <p:cNvSpPr txBox="1"/>
          <p:nvPr/>
        </p:nvSpPr>
        <p:spPr>
          <a:xfrm>
            <a:off x="3325886" y="1008351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6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6050F8-5B4F-46DA-89C0-B1A67301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6931" y="1123970"/>
            <a:ext cx="578725" cy="578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F7C143-C64D-4C17-A344-97B040762B0A}"/>
              </a:ext>
            </a:extLst>
          </p:cNvPr>
          <p:cNvSpPr/>
          <p:nvPr/>
        </p:nvSpPr>
        <p:spPr>
          <a:xfrm>
            <a:off x="2591414" y="1882097"/>
            <a:ext cx="821337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iêm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b="1" i="1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4A6D8A28-F710-4826-A9FB-573731287B54}"/>
              </a:ext>
            </a:extLst>
          </p:cNvPr>
          <p:cNvSpPr/>
          <p:nvPr/>
        </p:nvSpPr>
        <p:spPr>
          <a:xfrm>
            <a:off x="3108326" y="3165466"/>
            <a:ext cx="19812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đàn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ch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im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 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06071EEB-4FF7-4682-8685-D8B9DCA010A4}"/>
              </a:ext>
            </a:extLst>
          </p:cNvPr>
          <p:cNvSpPr/>
          <p:nvPr/>
        </p:nvSpPr>
        <p:spPr>
          <a:xfrm>
            <a:off x="6672189" y="3192570"/>
            <a:ext cx="30537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x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iêm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E69CF7A4-AE5A-40ED-BFD6-EFA1E5E732FC}"/>
              </a:ext>
            </a:extLst>
          </p:cNvPr>
          <p:cNvSpPr/>
          <p:nvPr/>
        </p:nvSpPr>
        <p:spPr>
          <a:xfrm>
            <a:off x="2895600" y="4670790"/>
            <a:ext cx="300319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đứng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ngh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iêm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E182C32B-D62F-4C05-967D-F4AFFACC739F}"/>
              </a:ext>
            </a:extLst>
          </p:cNvPr>
          <p:cNvSpPr/>
          <p:nvPr/>
        </p:nvSpPr>
        <p:spPr>
          <a:xfrm>
            <a:off x="7873215" y="4673450"/>
            <a:ext cx="18195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ím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62AAECB-AE83-40B7-B72F-FEB05B179C8B}"/>
              </a:ext>
            </a:extLst>
          </p:cNvPr>
          <p:cNvGrpSpPr/>
          <p:nvPr/>
        </p:nvGrpSpPr>
        <p:grpSpPr>
          <a:xfrm>
            <a:off x="4502622" y="3301874"/>
            <a:ext cx="460864" cy="460864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F923EC5-1661-4DF7-8273-163435D0B45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B604F02-9AE5-4D0D-8439-D873890D9C8A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AC0DCA1-0F0B-492D-AFC3-40EF660CA54E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CFCB3465-143A-441B-9906-6DE70B516D1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ABF455-F249-4B0F-A309-18D6549180C0}"/>
              </a:ext>
            </a:extLst>
          </p:cNvPr>
          <p:cNvSpPr txBox="1"/>
          <p:nvPr/>
        </p:nvSpPr>
        <p:spPr>
          <a:xfrm>
            <a:off x="4384389" y="3927507"/>
            <a:ext cx="808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2F6E8E5-0FB5-4E4E-BAE1-270A5D900D83}"/>
              </a:ext>
            </a:extLst>
          </p:cNvPr>
          <p:cNvGrpSpPr/>
          <p:nvPr/>
        </p:nvGrpSpPr>
        <p:grpSpPr>
          <a:xfrm>
            <a:off x="8857567" y="3304658"/>
            <a:ext cx="729778" cy="460864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36029E6-6930-4F60-80AD-1835DB7C69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7BE8370-1E0E-4EFF-93FE-9A351F556330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5A3C434-BF22-4CEC-AE34-1754A1E3E7FB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CB62ECDE-F779-4C06-81D8-EAE3AD08D16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B5DEEF4-717E-4888-B3B8-C781ADF39A11}"/>
              </a:ext>
            </a:extLst>
          </p:cNvPr>
          <p:cNvGrpSpPr/>
          <p:nvPr/>
        </p:nvGrpSpPr>
        <p:grpSpPr>
          <a:xfrm>
            <a:off x="4793425" y="4776311"/>
            <a:ext cx="706830" cy="460864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6FA7A54-8DCB-4D5F-9496-DD94FB3CC3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248C4020-D31F-4A43-9439-330F0910424F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2363E1A-8BC2-4153-A355-387FA6EF9E8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51D0FD0-0D64-43EB-9AA3-39B0E00BD8E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9871D1E-2778-4A13-9AA4-FF58F321189E}"/>
              </a:ext>
            </a:extLst>
          </p:cNvPr>
          <p:cNvGrpSpPr/>
          <p:nvPr/>
        </p:nvGrpSpPr>
        <p:grpSpPr>
          <a:xfrm>
            <a:off x="9060289" y="4794700"/>
            <a:ext cx="460864" cy="460864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0496495F-EDFD-45BC-8769-FCF2DF2E43E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F4C47343-CCBF-48A9-A648-EDFEFAA72E48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F6AA1A33-6C81-457B-A7EB-6B49769FDB72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5C703F1C-A26D-4402-9FCE-473C6BB2BE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338309D-2395-4958-A77F-74A1C4571007}"/>
              </a:ext>
            </a:extLst>
          </p:cNvPr>
          <p:cNvSpPr txBox="1"/>
          <p:nvPr/>
        </p:nvSpPr>
        <p:spPr>
          <a:xfrm>
            <a:off x="5311200" y="4199413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265</Words>
  <Application>Microsoft Office PowerPoint</Application>
  <PresentationFormat>Custom</PresentationFormat>
  <Paragraphs>34</Paragraphs>
  <Slides>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51</cp:revision>
  <dcterms:created xsi:type="dcterms:W3CDTF">2021-07-20T01:55:21Z</dcterms:created>
  <dcterms:modified xsi:type="dcterms:W3CDTF">2021-08-18T13:24:14Z</dcterms:modified>
</cp:coreProperties>
</file>