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88" r:id="rId4"/>
    <p:sldId id="258" r:id="rId5"/>
    <p:sldId id="259" r:id="rId6"/>
    <p:sldId id="272" r:id="rId7"/>
    <p:sldId id="287" r:id="rId8"/>
    <p:sldId id="260" r:id="rId9"/>
    <p:sldId id="273" r:id="rId10"/>
    <p:sldId id="264" r:id="rId11"/>
    <p:sldId id="284" r:id="rId12"/>
    <p:sldId id="265" r:id="rId13"/>
    <p:sldId id="266" r:id="rId14"/>
    <p:sldId id="261" r:id="rId15"/>
    <p:sldId id="267" r:id="rId16"/>
    <p:sldId id="285" r:id="rId17"/>
    <p:sldId id="286" r:id="rId18"/>
    <p:sldId id="262" r:id="rId19"/>
    <p:sldId id="270" r:id="rId20"/>
    <p:sldId id="278" r:id="rId21"/>
    <p:sldId id="289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VN-Mutlu" panose="00000400000000000000" pitchFamily="2" charset="0"/>
      <p:regular r:id="rId30"/>
    </p:embeddedFont>
    <p:embeddedFont>
      <p:font typeface="Cambria Math" panose="02040503050406030204" pitchFamily="18" charset="0"/>
      <p:regular r:id="rId31"/>
    </p:embeddedFont>
    <p:embeddedFont>
      <p:font typeface="UTM Colossalis" panose="02040603050506020204" pitchFamily="18" charset="0"/>
      <p:regular r:id="rId32"/>
    </p:embeddedFont>
    <p:embeddedFont>
      <p:font typeface="等线" panose="020B0604020202020204" charset="-122"/>
      <p:regular r:id="rId33"/>
      <p:bold r:id="rId34"/>
    </p:embeddedFont>
    <p:embeddedFont>
      <p:font typeface="UTM Avenida" panose="02040603050506020204" pitchFamily="18" charset="0"/>
      <p:regular r:id="rId35"/>
    </p:embeddedFont>
    <p:embeddedFont>
      <p:font typeface="等线 Light" panose="020B0604020202020204" charset="-122"/>
      <p:regular r:id="rId36"/>
    </p:embeddedFont>
    <p:embeddedFont>
      <p:font typeface="UTM Pierre" panose="02040603050506020204" pitchFamily="18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95F"/>
    <a:srgbClr val="FFFB84"/>
    <a:srgbClr val="FFC3C3"/>
    <a:srgbClr val="6ED8ED"/>
    <a:srgbClr val="343434"/>
    <a:srgbClr val="FFEA28"/>
    <a:srgbClr val="FFFFFF"/>
    <a:srgbClr val="FF7373"/>
    <a:srgbClr val="1F1F1F"/>
    <a:srgbClr val="231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6424" autoAdjust="0"/>
  </p:normalViewPr>
  <p:slideViewPr>
    <p:cSldViewPr snapToGrid="0">
      <p:cViewPr>
        <p:scale>
          <a:sx n="39" d="100"/>
          <a:sy n="39" d="100"/>
        </p:scale>
        <p:origin x="3522" y="1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B1F1-F6DB-4652-8D19-CB597AF41CB0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451A2-443D-40EA-8C70-ED46A2D19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76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43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6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1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51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33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527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17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33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994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09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B451A2-443D-40EA-8C70-ED46A2D191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6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56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88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4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451A2-443D-40EA-8C70-ED46A2D1916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6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DC43FF5-7EAE-4D85-9462-A702F536D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D49160-9474-4758-A496-486A35BD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DBC29DA-E83B-4BED-87C0-D617D79D4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68B29C-FD76-45C1-A808-C90FB0D4E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C55D9B-DDE9-4CFD-936F-E958A633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38C20C-3D05-465F-A10B-84419EAF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B21CE5-54F3-487B-9730-C04F6260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3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C4872-4030-4A38-8858-2D97DC319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8E17DE-D45C-4B33-BBAC-BF63A6B11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A8D2EC-01CB-439C-8880-68A92560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574597-7815-4EEA-8139-6C4CE763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942629-14AC-450C-A1F4-8195969C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2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DCE344-3A71-43FD-80DD-92B9A0601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C191A1-DF2E-4489-A1D1-88C912A3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3FA988-09C5-4343-AB63-1BBBF96A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E20C51-C76C-4A14-AE02-AEEE7BF6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BE384F-7573-4132-BD1B-222C1B72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2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09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73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9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66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551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7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30D4F10-EB05-4252-92A0-22A9B563B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70158E-B782-4155-87E9-DBA81A474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1543" y="744566"/>
            <a:ext cx="1039450" cy="19922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4CEF4F-7A6C-4606-B0D3-490C1ED61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245D4B-08F6-4356-9596-3C7CC19F71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6DB9FF-963C-4EC2-9E4D-C80AF04928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50878A-1643-43AB-B3F9-D0BB02DAE8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7BD736-53C0-4936-8314-0E3705D9C3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1" y="3223083"/>
            <a:ext cx="498592" cy="4985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76633A-28FE-4109-A55C-DCF6276A73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F9868-FD3C-42E5-94F1-C9425C3BEC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0A5714-1EDE-4690-9F52-AD8303713C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7EFAAB-EC0F-42E3-B98F-11505FF063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F4E931-54C7-40FC-8C28-5CD9CE8911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272AC8-FC16-4947-9F69-93A97D4AF5B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6506FF3-6BA8-456F-84D4-4808E19AF5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CA81E05-B85C-44F5-9556-496E3DB965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2659335"/>
            <a:ext cx="1152525" cy="115252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E456C34-A241-4DAA-930D-5482469AEB01}"/>
              </a:ext>
            </a:extLst>
          </p:cNvPr>
          <p:cNvSpPr/>
          <p:nvPr userDrawn="1"/>
        </p:nvSpPr>
        <p:spPr>
          <a:xfrm>
            <a:off x="533289" y="383980"/>
            <a:ext cx="11095018" cy="607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D85517E-D190-4219-A23D-4C71EA2F320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752927"/>
            <a:ext cx="1293910" cy="10490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2AF2F8-7DF6-4902-B47A-05F5B177D7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4578">
            <a:off x="9901617" y="5683770"/>
            <a:ext cx="1317825" cy="1351615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4434962-F388-4449-88FB-9524F171D631}"/>
              </a:ext>
            </a:extLst>
          </p:cNvPr>
          <p:cNvGrpSpPr/>
          <p:nvPr userDrawn="1"/>
        </p:nvGrpSpPr>
        <p:grpSpPr>
          <a:xfrm>
            <a:off x="533290" y="440806"/>
            <a:ext cx="11095017" cy="5876239"/>
            <a:chOff x="533290" y="440806"/>
            <a:chExt cx="8676361" cy="438651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5426E41-EF1F-4A33-A67F-5924D729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0" y="440806"/>
              <a:ext cx="4315742" cy="21751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E7E4001-9733-4536-A4D6-ABC5F235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882" y="440806"/>
              <a:ext cx="4315742" cy="217513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1D1CCA9-5988-4E8E-91B8-F9A9F946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0" y="2640433"/>
              <a:ext cx="4315742" cy="217513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CB0541-5D24-4143-B596-AC0B60BB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909" y="2652191"/>
              <a:ext cx="4315742" cy="2175134"/>
            </a:xfrm>
            <a:prstGeom prst="rect">
              <a:avLst/>
            </a:prstGeom>
          </p:spPr>
        </p:pic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1D2F5D0-7D56-41FF-96D8-0C9F69B85F9F}"/>
              </a:ext>
            </a:extLst>
          </p:cNvPr>
          <p:cNvSpPr/>
          <p:nvPr userDrawn="1"/>
        </p:nvSpPr>
        <p:spPr>
          <a:xfrm>
            <a:off x="719903" y="591997"/>
            <a:ext cx="10752196" cy="5509219"/>
          </a:xfrm>
          <a:prstGeom prst="roundRect">
            <a:avLst>
              <a:gd name="adj" fmla="val 65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42D3483-8265-488E-AAA3-2DCA52D2C5A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9C993E6-A449-41C7-A51B-8B43797049E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2FB11A9-0608-49A2-89F4-94FDE7248D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0" y="182281"/>
            <a:ext cx="829635" cy="7658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51CD94C-F71F-4170-AD9E-D2AD2FC0D1C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456338A-76D3-42D3-975C-5732349F7C5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AFEFE88-5B9C-49E8-ABCE-13E3418BF67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" y="156164"/>
            <a:ext cx="9906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7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91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7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9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85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F30D4F10-EB05-4252-92A0-22A9B563B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70158E-B782-4155-87E9-DBA81A474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1543" y="744566"/>
            <a:ext cx="1039450" cy="19922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4CEF4F-7A6C-4606-B0D3-490C1ED61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245D4B-08F6-4356-9596-3C7CC19F71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6DB9FF-963C-4EC2-9E4D-C80AF04928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50878A-1643-43AB-B3F9-D0BB02DAE8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7BD736-53C0-4936-8314-0E3705D9C3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1" y="3223083"/>
            <a:ext cx="498592" cy="4985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76633A-28FE-4109-A55C-DCF6276A73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F9868-FD3C-42E5-94F1-C9425C3BEC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0A5714-1EDE-4690-9F52-AD8303713C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7EFAAB-EC0F-42E3-B98F-11505FF063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F4E931-54C7-40FC-8C28-5CD9CE8911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272AC8-FC16-4947-9F69-93A97D4AF5B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CA81E05-B85C-44F5-9556-496E3DB965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75" y="2659335"/>
            <a:ext cx="1152525" cy="115252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E456C34-A241-4DAA-930D-5482469AEB01}"/>
              </a:ext>
            </a:extLst>
          </p:cNvPr>
          <p:cNvSpPr/>
          <p:nvPr userDrawn="1"/>
        </p:nvSpPr>
        <p:spPr>
          <a:xfrm>
            <a:off x="533289" y="383980"/>
            <a:ext cx="11095018" cy="607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4434962-F388-4449-88FB-9524F171D631}"/>
              </a:ext>
            </a:extLst>
          </p:cNvPr>
          <p:cNvGrpSpPr/>
          <p:nvPr userDrawn="1"/>
        </p:nvGrpSpPr>
        <p:grpSpPr>
          <a:xfrm>
            <a:off x="533290" y="440806"/>
            <a:ext cx="11095017" cy="5876239"/>
            <a:chOff x="533290" y="440806"/>
            <a:chExt cx="8676361" cy="438651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5426E41-EF1F-4A33-A67F-5924D729D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0" y="440806"/>
              <a:ext cx="4315742" cy="217513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E7E4001-9733-4536-A4D6-ABC5F235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882" y="440806"/>
              <a:ext cx="4315742" cy="217513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1D1CCA9-5988-4E8E-91B8-F9A9F946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0" y="2640433"/>
              <a:ext cx="4315742" cy="217513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CB0541-5D24-4143-B596-AC0B60BB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909" y="2652191"/>
              <a:ext cx="4315742" cy="2175134"/>
            </a:xfrm>
            <a:prstGeom prst="rect">
              <a:avLst/>
            </a:prstGeom>
          </p:spPr>
        </p:pic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1D2F5D0-7D56-41FF-96D8-0C9F69B85F9F}"/>
              </a:ext>
            </a:extLst>
          </p:cNvPr>
          <p:cNvSpPr/>
          <p:nvPr userDrawn="1"/>
        </p:nvSpPr>
        <p:spPr>
          <a:xfrm>
            <a:off x="719903" y="591997"/>
            <a:ext cx="10752196" cy="5509219"/>
          </a:xfrm>
          <a:prstGeom prst="roundRect">
            <a:avLst>
              <a:gd name="adj" fmla="val 65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9C993E6-A449-41C7-A51B-8B43797049E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2FB11A9-0608-49A2-89F4-94FDE7248D3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0" y="182281"/>
            <a:ext cx="829635" cy="76581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AFEFE88-5B9C-49E8-ABCE-13E3418BF6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" y="156164"/>
            <a:ext cx="990600" cy="876300"/>
          </a:xfrm>
          <a:prstGeom prst="rect">
            <a:avLst/>
          </a:prstGeom>
        </p:spPr>
      </p:pic>
      <p:sp>
        <p:nvSpPr>
          <p:cNvPr id="2" name="矩形: 圆顶角 1">
            <a:extLst>
              <a:ext uri="{FF2B5EF4-FFF2-40B4-BE49-F238E27FC236}">
                <a16:creationId xmlns:a16="http://schemas.microsoft.com/office/drawing/2014/main" id="{2CE2E17F-6CB1-4D72-9F86-184325A24B2E}"/>
              </a:ext>
            </a:extLst>
          </p:cNvPr>
          <p:cNvSpPr/>
          <p:nvPr userDrawn="1"/>
        </p:nvSpPr>
        <p:spPr>
          <a:xfrm flipV="1">
            <a:off x="726515" y="3353935"/>
            <a:ext cx="10745582" cy="2746580"/>
          </a:xfrm>
          <a:prstGeom prst="round2SameRect">
            <a:avLst>
              <a:gd name="adj1" fmla="val 11735"/>
              <a:gd name="adj2" fmla="val 0"/>
            </a:avLst>
          </a:prstGeom>
          <a:solidFill>
            <a:srgbClr val="FFF3D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6506FF3-6BA8-456F-84D4-4808E19AF5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85517E-D190-4219-A23D-4C71EA2F320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752927"/>
            <a:ext cx="1293910" cy="10490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2AF2F8-7DF6-4902-B47A-05F5B177D7D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4578">
            <a:off x="9901617" y="5683770"/>
            <a:ext cx="1317825" cy="135161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42D3483-8265-488E-AAA3-2DCA52D2C5A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51CD94C-F71F-4170-AD9E-D2AD2FC0D1C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456338A-76D3-42D3-975C-5732349F7C5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90560E-53BA-4460-B426-EFB11F1C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F891C9-59A4-4268-AB5F-134D20FB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04C303-5801-45F5-8AE4-5351FA6D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222D5-496D-44FD-8447-6AD7F237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33218-E771-4D51-8F2F-409D2E734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DBC7F4-A017-45EA-BDCC-C83924A0F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C945D5-EB24-4999-8C61-78B70494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3A7568-E0C6-4EF2-9ECA-10C12BE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1DD82D-BA59-462E-B756-F5A680FD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8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E570D-8855-4F36-B2A3-1D0756B3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5B5607-2181-489D-B967-CCD6893C7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D8E48-1256-4859-92CE-326810132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C6C2D0-3CC9-4407-AB2C-3D84ABAE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AA74BB-DAFA-4F74-82BB-8EB95E188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4FD574-1B80-41F0-8DF3-726DBEAE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CA7C34-A1F4-4EF5-9064-684B0C8D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42F592-B426-4159-87F6-CE1F7291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D6052-84C0-4A6D-9C21-89767C90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2E1918-9CF6-4D5D-814C-2C1162C5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E9C239-884A-4826-B725-05DB2B43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A5BF63-83F8-46AE-BB41-A0EF2AEA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4C3952-5CB8-4601-9E4C-6DCFD9DB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3D58CF1-F6D0-4183-9E5A-0EF9A155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B88A18-70B6-4A03-9F54-75249FD3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D84335-15F6-4500-8F58-1BDA0CDE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16C55B-081A-4115-80D6-A478F4B3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D08F20-5E3C-4767-8DD8-74B1EF36F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9A4EC2-163B-4E50-A695-820921B6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D69B7-008D-44E6-8BDA-1DD073C05F0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F0379B-B13C-48DE-9A55-1637C9A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28CB-CC11-4D70-9BEF-1226757A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40B06-A065-487E-950A-C3F20562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5BCAFE-A2CD-461F-A738-010805FB04C7}"/>
              </a:ext>
            </a:extLst>
          </p:cNvPr>
          <p:cNvSpPr txBox="1"/>
          <p:nvPr userDrawn="1"/>
        </p:nvSpPr>
        <p:spPr>
          <a:xfrm>
            <a:off x="10967999" y="-16243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B84"/>
                </a:solidFill>
                <a:latin typeface="UTM Pierre" panose="02040603050506020204" pitchFamily="18" charset="0"/>
              </a:rPr>
              <a:t>Măng</a:t>
            </a:r>
            <a:r>
              <a:rPr lang="en-US" sz="2400" b="1" dirty="0">
                <a:solidFill>
                  <a:srgbClr val="FFFB84"/>
                </a:solidFill>
                <a:latin typeface="UTM Pierre" panose="02040603050506020204" pitchFamily="18" charset="0"/>
              </a:rPr>
              <a:t> non</a:t>
            </a:r>
            <a:endParaRPr lang="vi-VN" sz="2400" b="1" dirty="0">
              <a:solidFill>
                <a:srgbClr val="FFFB84"/>
              </a:solidFill>
              <a:latin typeface="SVN-Mutlu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13DD10-C52F-4C96-9857-D19EEF8D0E0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991" y="-1831891"/>
            <a:ext cx="1876630" cy="3326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B0B058-697F-4EC3-8AFD-527973ECA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40186"/>
          <a:stretch/>
        </p:blipFill>
        <p:spPr>
          <a:xfrm>
            <a:off x="2161564" y="9941169"/>
            <a:ext cx="7868872" cy="1981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E57AD-D5E8-47C3-A868-1E9CBD7EC7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690" y="3988616"/>
            <a:ext cx="1876630" cy="33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5663" y="-6229531"/>
            <a:ext cx="8142300" cy="138579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5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18" Type="http://schemas.openxmlformats.org/officeDocument/2006/relationships/image" Target="../media/image12.png"/><Relationship Id="rId3" Type="http://schemas.openxmlformats.org/officeDocument/2006/relationships/image" Target="../media/image18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15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12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image" Target="../media/image23.png"/><Relationship Id="rId3" Type="http://schemas.openxmlformats.org/officeDocument/2006/relationships/image" Target="../media/image18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2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image" Target="../media/image18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19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18.png"/><Relationship Id="rId21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31251" y="241431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4E77E8D-3C09-48DA-BC24-969E32AD7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0298B6-8438-4840-AB15-E89FC392A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33" y="1574800"/>
            <a:ext cx="7765733" cy="3340100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EC3A0C-4960-4C34-AEB6-3694277D3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79" y="121087"/>
            <a:ext cx="666750" cy="6000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4" y="1142535"/>
            <a:ext cx="990600" cy="8763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6281CDFA-C85C-492D-8F91-B6D1102D7D4F}"/>
              </a:ext>
            </a:extLst>
          </p:cNvPr>
          <p:cNvSpPr txBox="1"/>
          <p:nvPr/>
        </p:nvSpPr>
        <p:spPr>
          <a:xfrm>
            <a:off x="3039240" y="1737366"/>
            <a:ext cx="5915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dirty="0">
                <a:ln w="38100">
                  <a:solidFill>
                    <a:srgbClr val="15195F"/>
                  </a:solidFill>
                </a:ln>
                <a:solidFill>
                  <a:srgbClr val="FF7D7D"/>
                </a:solidFill>
                <a:latin typeface="UTM Colossalis" panose="02040603050506020204" pitchFamily="18" charset="0"/>
                <a:ea typeface="思源黑体 CN Normal" panose="020B0400000000000000" pitchFamily="34" charset="-122"/>
              </a:rPr>
              <a:t>PHÉP NHÂN</a:t>
            </a:r>
            <a:endParaRPr lang="zh-CN" altLang="en-US" sz="8000" b="1" dirty="0">
              <a:ln w="38100">
                <a:solidFill>
                  <a:srgbClr val="15195F"/>
                </a:solidFill>
              </a:ln>
              <a:solidFill>
                <a:srgbClr val="FF7D7D"/>
              </a:solidFill>
              <a:latin typeface="UTM Colossalis" panose="0204060305050602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86" y="84906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80" y="-140118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154979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sp>
        <p:nvSpPr>
          <p:cNvPr id="30" name="文本框 47">
            <a:extLst>
              <a:ext uri="{FF2B5EF4-FFF2-40B4-BE49-F238E27FC236}">
                <a16:creationId xmlns:a16="http://schemas.microsoft.com/office/drawing/2014/main" id="{E609E5FE-6E13-4BA0-BE63-E16C87D0F680}"/>
              </a:ext>
            </a:extLst>
          </p:cNvPr>
          <p:cNvSpPr txBox="1"/>
          <p:nvPr/>
        </p:nvSpPr>
        <p:spPr>
          <a:xfrm>
            <a:off x="2718438" y="2929424"/>
            <a:ext cx="63321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rgbClr val="FF7373"/>
                  </a:solidFill>
                </a:ln>
                <a:solidFill>
                  <a:srgbClr val="231B3B"/>
                </a:solidFill>
                <a:latin typeface="UTM Colossalis" panose="02040603050506020204" pitchFamily="18" charset="0"/>
                <a:ea typeface="思源黑体 CN Normal" panose="020B0400000000000000" pitchFamily="34" charset="-122"/>
              </a:rPr>
              <a:t>PHÂN SỐ</a:t>
            </a:r>
            <a:endParaRPr lang="zh-CN" altLang="en-US" sz="11500" b="1" dirty="0">
              <a:ln w="28575">
                <a:solidFill>
                  <a:srgbClr val="FF7373"/>
                </a:solidFill>
              </a:ln>
              <a:solidFill>
                <a:srgbClr val="231B3B"/>
              </a:solidFill>
              <a:latin typeface="UTM Colossalis" panose="0204060305050602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D5EFE-0744-4EB6-A370-CE46211EA36D}"/>
              </a:ext>
            </a:extLst>
          </p:cNvPr>
          <p:cNvSpPr txBox="1"/>
          <p:nvPr/>
        </p:nvSpPr>
        <p:spPr>
          <a:xfrm>
            <a:off x="4653880" y="907096"/>
            <a:ext cx="256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Pierre" panose="02040603050506020204" pitchFamily="18" charset="0"/>
              </a:rPr>
              <a:t>Toán</a:t>
            </a:r>
            <a:r>
              <a:rPr lang="en-US" sz="5400" b="1" dirty="0">
                <a:latin typeface="UTM Pierre" panose="02040603050506020204" pitchFamily="18" charset="0"/>
              </a:rPr>
              <a:t> 4</a:t>
            </a:r>
            <a:endParaRPr lang="vi-VN" sz="5400" b="1" dirty="0">
              <a:latin typeface="SVN-Mutlu" panose="000004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68582A-B643-412F-9240-266B91A1725E}"/>
              </a:ext>
            </a:extLst>
          </p:cNvPr>
          <p:cNvSpPr txBox="1"/>
          <p:nvPr/>
        </p:nvSpPr>
        <p:spPr>
          <a:xfrm>
            <a:off x="10967999" y="-16243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B84"/>
                </a:solidFill>
                <a:latin typeface="UTM Pierre" panose="02040603050506020204" pitchFamily="18" charset="0"/>
              </a:rPr>
              <a:t>Măng</a:t>
            </a:r>
            <a:r>
              <a:rPr lang="en-US" sz="2400" b="1" dirty="0">
                <a:solidFill>
                  <a:srgbClr val="FFFB84"/>
                </a:solidFill>
                <a:latin typeface="UTM Pierre" panose="02040603050506020204" pitchFamily="18" charset="0"/>
              </a:rPr>
              <a:t> non</a:t>
            </a:r>
            <a:endParaRPr lang="vi-VN" sz="2400" b="1" dirty="0">
              <a:solidFill>
                <a:srgbClr val="FFFB84"/>
              </a:solidFill>
              <a:latin typeface="SVN-Mutlu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0" grpId="0"/>
      <p:bldP spid="2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4CDD1C-1C72-4316-BF38-AB4BDF187033}"/>
              </a:ext>
            </a:extLst>
          </p:cNvPr>
          <p:cNvGrpSpPr/>
          <p:nvPr/>
        </p:nvGrpSpPr>
        <p:grpSpPr>
          <a:xfrm>
            <a:off x="1533533" y="869649"/>
            <a:ext cx="9454766" cy="1159228"/>
            <a:chOff x="1533533" y="869649"/>
            <a:chExt cx="9454766" cy="1159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217FCB-B41C-4FF7-AA14-9ED7CB4FB09A}"/>
                </a:ext>
              </a:extLst>
            </p:cNvPr>
            <p:cNvSpPr txBox="1"/>
            <p:nvPr/>
          </p:nvSpPr>
          <p:spPr>
            <a:xfrm>
              <a:off x="1533533" y="1076182"/>
              <a:ext cx="9454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vi-VN" sz="36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C932B4-4E60-4C90-8132-7599C1FCF78B}"/>
                </a:ext>
              </a:extLst>
            </p:cNvPr>
            <p:cNvGrpSpPr/>
            <p:nvPr/>
          </p:nvGrpSpPr>
          <p:grpSpPr>
            <a:xfrm>
              <a:off x="6955164" y="869649"/>
              <a:ext cx="1714039" cy="1159228"/>
              <a:chOff x="3235569" y="4823643"/>
              <a:chExt cx="1714039" cy="1159228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368BBC7-5822-44A7-B7B8-E8DC16B26DBF}"/>
                  </a:ext>
                </a:extLst>
              </p:cNvPr>
              <p:cNvSpPr/>
              <p:nvPr/>
            </p:nvSpPr>
            <p:spPr>
              <a:xfrm>
                <a:off x="3235569" y="4823643"/>
                <a:ext cx="1714039" cy="1159228"/>
              </a:xfrm>
              <a:prstGeom prst="roundRect">
                <a:avLst>
                  <a:gd name="adj" fmla="val 18825"/>
                </a:avLst>
              </a:prstGeom>
              <a:solidFill>
                <a:srgbClr val="FFC3C3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5BBBD5-328C-4A65-A280-5ADFCB30860E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65" y="4868509"/>
                    <a:ext cx="1505243" cy="10703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4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×</a:t>
                    </a:r>
                    <a:r>
                      <a:rPr lang="en-US" sz="4800" b="1" dirty="0"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4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vi-VN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5BBBD5-328C-4A65-A280-5ADFCB308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65" y="4868509"/>
                    <a:ext cx="1505243" cy="107035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t="-5114" b="-147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284B13-D752-459F-9983-7CB21BD39FBA}"/>
                  </a:ext>
                </a:extLst>
              </p:cNvPr>
              <p:cNvSpPr txBox="1"/>
              <p:nvPr/>
            </p:nvSpPr>
            <p:spPr>
              <a:xfrm>
                <a:off x="6417622" y="2241240"/>
                <a:ext cx="1970382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284B13-D752-459F-9983-7CB21BD39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22" y="2241240"/>
                <a:ext cx="1970382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F56F25-3C32-4C08-8FE3-2A642E1609EB}"/>
                  </a:ext>
                </a:extLst>
              </p:cNvPr>
              <p:cNvSpPr txBox="1"/>
              <p:nvPr/>
            </p:nvSpPr>
            <p:spPr>
              <a:xfrm>
                <a:off x="4400746" y="226948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F56F25-3C32-4C08-8FE3-2A642E16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746" y="226948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B1CBEB-15CC-4F8E-993C-54999446576C}"/>
                  </a:ext>
                </a:extLst>
              </p:cNvPr>
              <p:cNvSpPr txBox="1"/>
              <p:nvPr/>
            </p:nvSpPr>
            <p:spPr>
              <a:xfrm>
                <a:off x="5981732" y="25581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B1CBEB-15CC-4F8E-993C-549994465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32" y="255812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90BEF5-DC69-41B7-A59D-6A64F9B6B87D}"/>
                  </a:ext>
                </a:extLst>
              </p:cNvPr>
              <p:cNvSpPr txBox="1"/>
              <p:nvPr/>
            </p:nvSpPr>
            <p:spPr>
              <a:xfrm>
                <a:off x="8719839" y="229904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490BEF5-DC69-41B7-A59D-6A64F9B6B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839" y="2299044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DDD77D-1CAD-4C70-830D-48495E837E39}"/>
                  </a:ext>
                </a:extLst>
              </p:cNvPr>
              <p:cNvSpPr txBox="1"/>
              <p:nvPr/>
            </p:nvSpPr>
            <p:spPr>
              <a:xfrm>
                <a:off x="7963408" y="25581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DDD77D-1CAD-4C70-830D-48495E83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408" y="2558127"/>
                <a:ext cx="87177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AEEC4F5-3626-4C3D-9796-5BC504D2F50C}"/>
              </a:ext>
            </a:extLst>
          </p:cNvPr>
          <p:cNvSpPr txBox="1"/>
          <p:nvPr/>
        </p:nvSpPr>
        <p:spPr>
          <a:xfrm>
            <a:off x="1037275" y="2299044"/>
            <a:ext cx="3185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3B50304-04AA-4BBA-B851-84FC7CDDC970}"/>
              </a:ext>
            </a:extLst>
          </p:cNvPr>
          <p:cNvSpPr/>
          <p:nvPr/>
        </p:nvSpPr>
        <p:spPr>
          <a:xfrm>
            <a:off x="2076773" y="4355597"/>
            <a:ext cx="8648054" cy="1200757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3" grpId="0"/>
      <p:bldP spid="15" grpId="0"/>
      <p:bldP spid="16" grpId="0"/>
      <p:bldP spid="17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Brace 2">
            <a:extLst>
              <a:ext uri="{FF2B5EF4-FFF2-40B4-BE49-F238E27FC236}">
                <a16:creationId xmlns:a16="http://schemas.microsoft.com/office/drawing/2014/main" id="{CAD7F39B-5E9E-4810-8025-E57DFA912BD9}"/>
              </a:ext>
            </a:extLst>
          </p:cNvPr>
          <p:cNvSpPr/>
          <p:nvPr/>
        </p:nvSpPr>
        <p:spPr>
          <a:xfrm>
            <a:off x="7332182" y="2570515"/>
            <a:ext cx="322857" cy="2343140"/>
          </a:xfrm>
          <a:prstGeom prst="leftBrace">
            <a:avLst>
              <a:gd name="adj1" fmla="val 63075"/>
              <a:gd name="adj2" fmla="val 50000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1573399-4AB3-4493-929E-BDF6F77D1B0B}"/>
              </a:ext>
            </a:extLst>
          </p:cNvPr>
          <p:cNvSpPr/>
          <p:nvPr/>
        </p:nvSpPr>
        <p:spPr>
          <a:xfrm rot="16200000">
            <a:off x="9283967" y="3508160"/>
            <a:ext cx="390259" cy="3232246"/>
          </a:xfrm>
          <a:prstGeom prst="leftBrace">
            <a:avLst>
              <a:gd name="adj1" fmla="val 63075"/>
              <a:gd name="adj2" fmla="val 50000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86051B-9E2D-4901-866F-74F26DCC0F4E}"/>
                  </a:ext>
                </a:extLst>
              </p:cNvPr>
              <p:cNvSpPr txBox="1"/>
              <p:nvPr/>
            </p:nvSpPr>
            <p:spPr>
              <a:xfrm>
                <a:off x="9282513" y="5240619"/>
                <a:ext cx="1083211" cy="802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vi-V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86051B-9E2D-4901-866F-74F26DCC0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513" y="5240619"/>
                <a:ext cx="1083211" cy="802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B79AF7-6525-45F0-A966-5E4C86466A23}"/>
                  </a:ext>
                </a:extLst>
              </p:cNvPr>
              <p:cNvSpPr txBox="1"/>
              <p:nvPr/>
            </p:nvSpPr>
            <p:spPr>
              <a:xfrm>
                <a:off x="6662015" y="3340885"/>
                <a:ext cx="840804" cy="802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vi-V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B79AF7-6525-45F0-A966-5E4C8646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015" y="3340885"/>
                <a:ext cx="840804" cy="802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17">
            <a:extLst>
              <a:ext uri="{FF2B5EF4-FFF2-40B4-BE49-F238E27FC236}">
                <a16:creationId xmlns:a16="http://schemas.microsoft.com/office/drawing/2014/main" id="{57719C14-4B20-4503-976E-EC99A20D6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108701"/>
              </p:ext>
            </p:extLst>
          </p:nvPr>
        </p:nvGraphicFramePr>
        <p:xfrm>
          <a:off x="7844582" y="2554974"/>
          <a:ext cx="3233330" cy="23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B381DF3-A5E2-4A92-BB55-E86E43093449}"/>
              </a:ext>
            </a:extLst>
          </p:cNvPr>
          <p:cNvGrpSpPr/>
          <p:nvPr/>
        </p:nvGrpSpPr>
        <p:grpSpPr>
          <a:xfrm>
            <a:off x="1025470" y="693403"/>
            <a:ext cx="10539786" cy="1863237"/>
            <a:chOff x="2022300" y="-2001429"/>
            <a:chExt cx="10539786" cy="18632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9D6E2-9345-42F6-ACCB-FD11D87DF488}"/>
                </a:ext>
              </a:extLst>
            </p:cNvPr>
            <p:cNvGrpSpPr/>
            <p:nvPr/>
          </p:nvGrpSpPr>
          <p:grpSpPr>
            <a:xfrm>
              <a:off x="2022300" y="-2001429"/>
              <a:ext cx="1318167" cy="1319712"/>
              <a:chOff x="1031136" y="1120442"/>
              <a:chExt cx="1318167" cy="1319712"/>
            </a:xfrm>
          </p:grpSpPr>
          <p:sp>
            <p:nvSpPr>
              <p:cNvPr id="9" name="Freeform 254">
                <a:extLst>
                  <a:ext uri="{FF2B5EF4-FFF2-40B4-BE49-F238E27FC236}">
                    <a16:creationId xmlns:a16="http://schemas.microsoft.com/office/drawing/2014/main" id="{2C1CE2A5-F9D5-4366-A631-CFD0078B20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1030364" y="1121214"/>
                <a:ext cx="1319712" cy="1318167"/>
              </a:xfrm>
              <a:custGeom>
                <a:avLst/>
                <a:gdLst>
                  <a:gd name="T0" fmla="*/ 30 w 360"/>
                  <a:gd name="T1" fmla="*/ 152 h 360"/>
                  <a:gd name="T2" fmla="*/ 18 w 360"/>
                  <a:gd name="T3" fmla="*/ 137 h 360"/>
                  <a:gd name="T4" fmla="*/ 37 w 360"/>
                  <a:gd name="T5" fmla="*/ 124 h 360"/>
                  <a:gd name="T6" fmla="*/ 38 w 360"/>
                  <a:gd name="T7" fmla="*/ 106 h 360"/>
                  <a:gd name="T8" fmla="*/ 54 w 360"/>
                  <a:gd name="T9" fmla="*/ 93 h 360"/>
                  <a:gd name="T10" fmla="*/ 59 w 360"/>
                  <a:gd name="T11" fmla="*/ 75 h 360"/>
                  <a:gd name="T12" fmla="*/ 78 w 360"/>
                  <a:gd name="T13" fmla="*/ 66 h 360"/>
                  <a:gd name="T14" fmla="*/ 84 w 360"/>
                  <a:gd name="T15" fmla="*/ 43 h 360"/>
                  <a:gd name="T16" fmla="*/ 112 w 360"/>
                  <a:gd name="T17" fmla="*/ 44 h 360"/>
                  <a:gd name="T18" fmla="*/ 118 w 360"/>
                  <a:gd name="T19" fmla="*/ 32 h 360"/>
                  <a:gd name="T20" fmla="*/ 135 w 360"/>
                  <a:gd name="T21" fmla="*/ 26 h 360"/>
                  <a:gd name="T22" fmla="*/ 154 w 360"/>
                  <a:gd name="T23" fmla="*/ 24 h 360"/>
                  <a:gd name="T24" fmla="*/ 172 w 360"/>
                  <a:gd name="T25" fmla="*/ 20 h 360"/>
                  <a:gd name="T26" fmla="*/ 191 w 360"/>
                  <a:gd name="T27" fmla="*/ 21 h 360"/>
                  <a:gd name="T28" fmla="*/ 210 w 360"/>
                  <a:gd name="T29" fmla="*/ 30 h 360"/>
                  <a:gd name="T30" fmla="*/ 232 w 360"/>
                  <a:gd name="T31" fmla="*/ 21 h 360"/>
                  <a:gd name="T32" fmla="*/ 244 w 360"/>
                  <a:gd name="T33" fmla="*/ 38 h 360"/>
                  <a:gd name="T34" fmla="*/ 261 w 360"/>
                  <a:gd name="T35" fmla="*/ 43 h 360"/>
                  <a:gd name="T36" fmla="*/ 274 w 360"/>
                  <a:gd name="T37" fmla="*/ 59 h 360"/>
                  <a:gd name="T38" fmla="*/ 284 w 360"/>
                  <a:gd name="T39" fmla="*/ 69 h 360"/>
                  <a:gd name="T40" fmla="*/ 303 w 360"/>
                  <a:gd name="T41" fmla="*/ 78 h 360"/>
                  <a:gd name="T42" fmla="*/ 303 w 360"/>
                  <a:gd name="T43" fmla="*/ 92 h 360"/>
                  <a:gd name="T44" fmla="*/ 329 w 360"/>
                  <a:gd name="T45" fmla="*/ 105 h 360"/>
                  <a:gd name="T46" fmla="*/ 320 w 360"/>
                  <a:gd name="T47" fmla="*/ 123 h 360"/>
                  <a:gd name="T48" fmla="*/ 353 w 360"/>
                  <a:gd name="T49" fmla="*/ 134 h 360"/>
                  <a:gd name="T50" fmla="*/ 328 w 360"/>
                  <a:gd name="T51" fmla="*/ 157 h 360"/>
                  <a:gd name="T52" fmla="*/ 360 w 360"/>
                  <a:gd name="T53" fmla="*/ 174 h 360"/>
                  <a:gd name="T54" fmla="*/ 331 w 360"/>
                  <a:gd name="T55" fmla="*/ 190 h 360"/>
                  <a:gd name="T56" fmla="*/ 357 w 360"/>
                  <a:gd name="T57" fmla="*/ 210 h 360"/>
                  <a:gd name="T58" fmla="*/ 325 w 360"/>
                  <a:gd name="T59" fmla="*/ 225 h 360"/>
                  <a:gd name="T60" fmla="*/ 335 w 360"/>
                  <a:gd name="T61" fmla="*/ 242 h 360"/>
                  <a:gd name="T62" fmla="*/ 314 w 360"/>
                  <a:gd name="T63" fmla="*/ 252 h 360"/>
                  <a:gd name="T64" fmla="*/ 312 w 360"/>
                  <a:gd name="T65" fmla="*/ 270 h 360"/>
                  <a:gd name="T66" fmla="*/ 294 w 360"/>
                  <a:gd name="T67" fmla="*/ 281 h 360"/>
                  <a:gd name="T68" fmla="*/ 287 w 360"/>
                  <a:gd name="T69" fmla="*/ 298 h 360"/>
                  <a:gd name="T70" fmla="*/ 267 w 360"/>
                  <a:gd name="T71" fmla="*/ 305 h 360"/>
                  <a:gd name="T72" fmla="*/ 256 w 360"/>
                  <a:gd name="T73" fmla="*/ 313 h 360"/>
                  <a:gd name="T74" fmla="*/ 242 w 360"/>
                  <a:gd name="T75" fmla="*/ 328 h 360"/>
                  <a:gd name="T76" fmla="*/ 223 w 360"/>
                  <a:gd name="T77" fmla="*/ 328 h 360"/>
                  <a:gd name="T78" fmla="*/ 209 w 360"/>
                  <a:gd name="T79" fmla="*/ 345 h 360"/>
                  <a:gd name="T80" fmla="*/ 188 w 360"/>
                  <a:gd name="T81" fmla="*/ 333 h 360"/>
                  <a:gd name="T82" fmla="*/ 169 w 360"/>
                  <a:gd name="T83" fmla="*/ 340 h 360"/>
                  <a:gd name="T84" fmla="*/ 149 w 360"/>
                  <a:gd name="T85" fmla="*/ 337 h 360"/>
                  <a:gd name="T86" fmla="*/ 132 w 360"/>
                  <a:gd name="T87" fmla="*/ 325 h 360"/>
                  <a:gd name="T88" fmla="*/ 109 w 360"/>
                  <a:gd name="T89" fmla="*/ 332 h 360"/>
                  <a:gd name="T90" fmla="*/ 98 w 360"/>
                  <a:gd name="T91" fmla="*/ 318 h 360"/>
                  <a:gd name="T92" fmla="*/ 88 w 360"/>
                  <a:gd name="T93" fmla="*/ 303 h 360"/>
                  <a:gd name="T94" fmla="*/ 68 w 360"/>
                  <a:gd name="T95" fmla="*/ 296 h 360"/>
                  <a:gd name="T96" fmla="*/ 67 w 360"/>
                  <a:gd name="T97" fmla="*/ 282 h 360"/>
                  <a:gd name="T98" fmla="*/ 40 w 360"/>
                  <a:gd name="T99" fmla="*/ 272 h 360"/>
                  <a:gd name="T100" fmla="*/ 43 w 360"/>
                  <a:gd name="T101" fmla="*/ 249 h 360"/>
                  <a:gd name="T102" fmla="*/ 28 w 360"/>
                  <a:gd name="T103" fmla="*/ 234 h 360"/>
                  <a:gd name="T104" fmla="*/ 31 w 360"/>
                  <a:gd name="T105" fmla="*/ 215 h 360"/>
                  <a:gd name="T106" fmla="*/ 13 w 360"/>
                  <a:gd name="T107" fmla="*/ 200 h 360"/>
                  <a:gd name="T108" fmla="*/ 28 w 360"/>
                  <a:gd name="T109" fmla="*/ 185 h 360"/>
                  <a:gd name="T110" fmla="*/ 287 w 360"/>
                  <a:gd name="T111" fmla="*/ 193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" h="360">
                    <a:moveTo>
                      <a:pt x="0" y="166"/>
                    </a:moveTo>
                    <a:cubicBezTo>
                      <a:pt x="0" y="165"/>
                      <a:pt x="0" y="164"/>
                      <a:pt x="0" y="164"/>
                    </a:cubicBezTo>
                    <a:cubicBezTo>
                      <a:pt x="1" y="163"/>
                      <a:pt x="6" y="162"/>
                      <a:pt x="13" y="161"/>
                    </a:cubicBezTo>
                    <a:cubicBezTo>
                      <a:pt x="16" y="161"/>
                      <a:pt x="18" y="160"/>
                      <a:pt x="20" y="160"/>
                    </a:cubicBezTo>
                    <a:cubicBezTo>
                      <a:pt x="27" y="159"/>
                      <a:pt x="28" y="159"/>
                      <a:pt x="28" y="158"/>
                    </a:cubicBezTo>
                    <a:cubicBezTo>
                      <a:pt x="29" y="157"/>
                      <a:pt x="30" y="156"/>
                      <a:pt x="30" y="152"/>
                    </a:cubicBezTo>
                    <a:cubicBezTo>
                      <a:pt x="30" y="152"/>
                      <a:pt x="30" y="152"/>
                      <a:pt x="30" y="152"/>
                    </a:cubicBezTo>
                    <a:cubicBezTo>
                      <a:pt x="30" y="152"/>
                      <a:pt x="30" y="152"/>
                      <a:pt x="30" y="152"/>
                    </a:cubicBezTo>
                    <a:cubicBezTo>
                      <a:pt x="31" y="151"/>
                      <a:pt x="31" y="150"/>
                      <a:pt x="31" y="148"/>
                    </a:cubicBezTo>
                    <a:cubicBezTo>
                      <a:pt x="31" y="147"/>
                      <a:pt x="31" y="146"/>
                      <a:pt x="31" y="145"/>
                    </a:cubicBezTo>
                    <a:cubicBezTo>
                      <a:pt x="30" y="144"/>
                      <a:pt x="29" y="143"/>
                      <a:pt x="24" y="141"/>
                    </a:cubicBezTo>
                    <a:cubicBezTo>
                      <a:pt x="22" y="139"/>
                      <a:pt x="20" y="138"/>
                      <a:pt x="18" y="137"/>
                    </a:cubicBezTo>
                    <a:cubicBezTo>
                      <a:pt x="12" y="133"/>
                      <a:pt x="8" y="130"/>
                      <a:pt x="7" y="129"/>
                    </a:cubicBezTo>
                    <a:cubicBezTo>
                      <a:pt x="7" y="129"/>
                      <a:pt x="7" y="129"/>
                      <a:pt x="7" y="128"/>
                    </a:cubicBezTo>
                    <a:cubicBezTo>
                      <a:pt x="7" y="126"/>
                      <a:pt x="8" y="123"/>
                      <a:pt x="9" y="123"/>
                    </a:cubicBezTo>
                    <a:cubicBezTo>
                      <a:pt x="10" y="123"/>
                      <a:pt x="15" y="122"/>
                      <a:pt x="22" y="123"/>
                    </a:cubicBezTo>
                    <a:cubicBezTo>
                      <a:pt x="25" y="123"/>
                      <a:pt x="27" y="124"/>
                      <a:pt x="29" y="124"/>
                    </a:cubicBezTo>
                    <a:cubicBezTo>
                      <a:pt x="36" y="124"/>
                      <a:pt x="36" y="124"/>
                      <a:pt x="37" y="124"/>
                    </a:cubicBezTo>
                    <a:cubicBezTo>
                      <a:pt x="38" y="123"/>
                      <a:pt x="39" y="122"/>
                      <a:pt x="41" y="119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41" y="118"/>
                      <a:pt x="41" y="118"/>
                      <a:pt x="41" y="118"/>
                    </a:cubicBezTo>
                    <a:cubicBezTo>
                      <a:pt x="42" y="116"/>
                      <a:pt x="43" y="114"/>
                      <a:pt x="43" y="113"/>
                    </a:cubicBezTo>
                    <a:cubicBezTo>
                      <a:pt x="43" y="113"/>
                      <a:pt x="43" y="112"/>
                      <a:pt x="43" y="111"/>
                    </a:cubicBezTo>
                    <a:cubicBezTo>
                      <a:pt x="42" y="111"/>
                      <a:pt x="42" y="110"/>
                      <a:pt x="38" y="106"/>
                    </a:cubicBezTo>
                    <a:cubicBezTo>
                      <a:pt x="36" y="104"/>
                      <a:pt x="34" y="103"/>
                      <a:pt x="32" y="101"/>
                    </a:cubicBezTo>
                    <a:cubicBezTo>
                      <a:pt x="27" y="95"/>
                      <a:pt x="24" y="92"/>
                      <a:pt x="23" y="91"/>
                    </a:cubicBezTo>
                    <a:cubicBezTo>
                      <a:pt x="24" y="89"/>
                      <a:pt x="26" y="86"/>
                      <a:pt x="27" y="85"/>
                    </a:cubicBezTo>
                    <a:cubicBezTo>
                      <a:pt x="28" y="85"/>
                      <a:pt x="32" y="86"/>
                      <a:pt x="40" y="88"/>
                    </a:cubicBezTo>
                    <a:cubicBezTo>
                      <a:pt x="42" y="89"/>
                      <a:pt x="44" y="90"/>
                      <a:pt x="46" y="91"/>
                    </a:cubicBezTo>
                    <a:cubicBezTo>
                      <a:pt x="52" y="93"/>
                      <a:pt x="53" y="93"/>
                      <a:pt x="54" y="93"/>
                    </a:cubicBezTo>
                    <a:cubicBezTo>
                      <a:pt x="55" y="92"/>
                      <a:pt x="56" y="92"/>
                      <a:pt x="58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62" y="84"/>
                      <a:pt x="62" y="83"/>
                      <a:pt x="62" y="83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2" y="81"/>
                      <a:pt x="62" y="80"/>
                      <a:pt x="59" y="75"/>
                    </a:cubicBezTo>
                    <a:cubicBezTo>
                      <a:pt x="57" y="73"/>
                      <a:pt x="56" y="71"/>
                      <a:pt x="54" y="69"/>
                    </a:cubicBezTo>
                    <a:cubicBezTo>
                      <a:pt x="51" y="63"/>
                      <a:pt x="49" y="58"/>
                      <a:pt x="48" y="57"/>
                    </a:cubicBezTo>
                    <a:cubicBezTo>
                      <a:pt x="49" y="56"/>
                      <a:pt x="52" y="53"/>
                      <a:pt x="53" y="52"/>
                    </a:cubicBezTo>
                    <a:cubicBezTo>
                      <a:pt x="54" y="53"/>
                      <a:pt x="58" y="55"/>
                      <a:pt x="64" y="59"/>
                    </a:cubicBezTo>
                    <a:cubicBezTo>
                      <a:pt x="67" y="60"/>
                      <a:pt x="69" y="61"/>
                      <a:pt x="70" y="62"/>
                    </a:cubicBezTo>
                    <a:cubicBezTo>
                      <a:pt x="76" y="66"/>
                      <a:pt x="77" y="66"/>
                      <a:pt x="78" y="66"/>
                    </a:cubicBezTo>
                    <a:cubicBezTo>
                      <a:pt x="79" y="66"/>
                      <a:pt x="80" y="65"/>
                      <a:pt x="83" y="63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7" y="60"/>
                      <a:pt x="88" y="59"/>
                      <a:pt x="88" y="57"/>
                    </a:cubicBezTo>
                    <a:cubicBezTo>
                      <a:pt x="88" y="56"/>
                      <a:pt x="88" y="56"/>
                      <a:pt x="86" y="50"/>
                    </a:cubicBezTo>
                    <a:cubicBezTo>
                      <a:pt x="85" y="48"/>
                      <a:pt x="84" y="46"/>
                      <a:pt x="84" y="43"/>
                    </a:cubicBezTo>
                    <a:cubicBezTo>
                      <a:pt x="81" y="36"/>
                      <a:pt x="80" y="31"/>
                      <a:pt x="80" y="30"/>
                    </a:cubicBezTo>
                    <a:cubicBezTo>
                      <a:pt x="81" y="29"/>
                      <a:pt x="84" y="27"/>
                      <a:pt x="86" y="27"/>
                    </a:cubicBezTo>
                    <a:cubicBezTo>
                      <a:pt x="87" y="27"/>
                      <a:pt x="90" y="30"/>
                      <a:pt x="96" y="35"/>
                    </a:cubicBezTo>
                    <a:cubicBezTo>
                      <a:pt x="97" y="37"/>
                      <a:pt x="99" y="39"/>
                      <a:pt x="100" y="40"/>
                    </a:cubicBezTo>
                    <a:cubicBezTo>
                      <a:pt x="105" y="45"/>
                      <a:pt x="106" y="45"/>
                      <a:pt x="107" y="46"/>
                    </a:cubicBezTo>
                    <a:cubicBezTo>
                      <a:pt x="108" y="46"/>
                      <a:pt x="109" y="46"/>
                      <a:pt x="112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18" y="42"/>
                      <a:pt x="118" y="40"/>
                      <a:pt x="119" y="40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19" y="38"/>
                      <a:pt x="119" y="36"/>
                      <a:pt x="118" y="32"/>
                    </a:cubicBezTo>
                    <a:cubicBezTo>
                      <a:pt x="118" y="30"/>
                      <a:pt x="118" y="27"/>
                      <a:pt x="118" y="24"/>
                    </a:cubicBezTo>
                    <a:cubicBezTo>
                      <a:pt x="117" y="19"/>
                      <a:pt x="117" y="13"/>
                      <a:pt x="117" y="11"/>
                    </a:cubicBezTo>
                    <a:cubicBezTo>
                      <a:pt x="117" y="11"/>
                      <a:pt x="117" y="11"/>
                      <a:pt x="117" y="11"/>
                    </a:cubicBezTo>
                    <a:cubicBezTo>
                      <a:pt x="118" y="10"/>
                      <a:pt x="122" y="9"/>
                      <a:pt x="124" y="9"/>
                    </a:cubicBezTo>
                    <a:cubicBezTo>
                      <a:pt x="124" y="10"/>
                      <a:pt x="127" y="14"/>
                      <a:pt x="131" y="20"/>
                    </a:cubicBezTo>
                    <a:cubicBezTo>
                      <a:pt x="132" y="22"/>
                      <a:pt x="134" y="24"/>
                      <a:pt x="135" y="26"/>
                    </a:cubicBezTo>
                    <a:cubicBezTo>
                      <a:pt x="138" y="31"/>
                      <a:pt x="139" y="32"/>
                      <a:pt x="140" y="32"/>
                    </a:cubicBezTo>
                    <a:cubicBezTo>
                      <a:pt x="140" y="33"/>
                      <a:pt x="142" y="33"/>
                      <a:pt x="146" y="32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48" y="32"/>
                      <a:pt x="148" y="32"/>
                      <a:pt x="148" y="32"/>
                    </a:cubicBezTo>
                    <a:cubicBezTo>
                      <a:pt x="150" y="31"/>
                      <a:pt x="152" y="30"/>
                      <a:pt x="153" y="29"/>
                    </a:cubicBezTo>
                    <a:cubicBezTo>
                      <a:pt x="153" y="29"/>
                      <a:pt x="153" y="28"/>
                      <a:pt x="154" y="24"/>
                    </a:cubicBezTo>
                    <a:cubicBezTo>
                      <a:pt x="154" y="20"/>
                      <a:pt x="154" y="20"/>
                      <a:pt x="154" y="20"/>
                    </a:cubicBezTo>
                    <a:cubicBezTo>
                      <a:pt x="155" y="18"/>
                      <a:pt x="155" y="16"/>
                      <a:pt x="155" y="14"/>
                    </a:cubicBezTo>
                    <a:cubicBezTo>
                      <a:pt x="156" y="7"/>
                      <a:pt x="157" y="3"/>
                      <a:pt x="158" y="1"/>
                    </a:cubicBezTo>
                    <a:cubicBezTo>
                      <a:pt x="159" y="1"/>
                      <a:pt x="163" y="0"/>
                      <a:pt x="164" y="1"/>
                    </a:cubicBezTo>
                    <a:cubicBezTo>
                      <a:pt x="165" y="2"/>
                      <a:pt x="167" y="6"/>
                      <a:pt x="169" y="13"/>
                    </a:cubicBezTo>
                    <a:cubicBezTo>
                      <a:pt x="170" y="15"/>
                      <a:pt x="171" y="18"/>
                      <a:pt x="172" y="20"/>
                    </a:cubicBezTo>
                    <a:cubicBezTo>
                      <a:pt x="173" y="26"/>
                      <a:pt x="174" y="27"/>
                      <a:pt x="175" y="27"/>
                    </a:cubicBezTo>
                    <a:cubicBezTo>
                      <a:pt x="175" y="28"/>
                      <a:pt x="177" y="28"/>
                      <a:pt x="181" y="28"/>
                    </a:cubicBezTo>
                    <a:cubicBezTo>
                      <a:pt x="181" y="29"/>
                      <a:pt x="181" y="29"/>
                      <a:pt x="181" y="29"/>
                    </a:cubicBezTo>
                    <a:cubicBezTo>
                      <a:pt x="182" y="28"/>
                      <a:pt x="182" y="28"/>
                      <a:pt x="182" y="28"/>
                    </a:cubicBezTo>
                    <a:cubicBezTo>
                      <a:pt x="187" y="29"/>
                      <a:pt x="188" y="28"/>
                      <a:pt x="188" y="27"/>
                    </a:cubicBezTo>
                    <a:cubicBezTo>
                      <a:pt x="189" y="27"/>
                      <a:pt x="189" y="26"/>
                      <a:pt x="191" y="21"/>
                    </a:cubicBezTo>
                    <a:cubicBezTo>
                      <a:pt x="192" y="18"/>
                      <a:pt x="193" y="16"/>
                      <a:pt x="194" y="13"/>
                    </a:cubicBezTo>
                    <a:cubicBezTo>
                      <a:pt x="197" y="7"/>
                      <a:pt x="199" y="2"/>
                      <a:pt x="200" y="1"/>
                    </a:cubicBezTo>
                    <a:cubicBezTo>
                      <a:pt x="201" y="1"/>
                      <a:pt x="205" y="1"/>
                      <a:pt x="206" y="2"/>
                    </a:cubicBezTo>
                    <a:cubicBezTo>
                      <a:pt x="207" y="3"/>
                      <a:pt x="207" y="8"/>
                      <a:pt x="208" y="15"/>
                    </a:cubicBezTo>
                    <a:cubicBezTo>
                      <a:pt x="208" y="18"/>
                      <a:pt x="209" y="20"/>
                      <a:pt x="209" y="22"/>
                    </a:cubicBezTo>
                    <a:cubicBezTo>
                      <a:pt x="209" y="29"/>
                      <a:pt x="209" y="30"/>
                      <a:pt x="210" y="30"/>
                    </a:cubicBezTo>
                    <a:cubicBezTo>
                      <a:pt x="211" y="31"/>
                      <a:pt x="212" y="32"/>
                      <a:pt x="216" y="33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21" y="34"/>
                      <a:pt x="222" y="34"/>
                      <a:pt x="223" y="33"/>
                    </a:cubicBezTo>
                    <a:cubicBezTo>
                      <a:pt x="224" y="33"/>
                      <a:pt x="225" y="32"/>
                      <a:pt x="228" y="28"/>
                    </a:cubicBezTo>
                    <a:cubicBezTo>
                      <a:pt x="229" y="26"/>
                      <a:pt x="230" y="23"/>
                      <a:pt x="232" y="21"/>
                    </a:cubicBezTo>
                    <a:cubicBezTo>
                      <a:pt x="236" y="15"/>
                      <a:pt x="239" y="12"/>
                      <a:pt x="240" y="11"/>
                    </a:cubicBezTo>
                    <a:cubicBezTo>
                      <a:pt x="242" y="11"/>
                      <a:pt x="246" y="12"/>
                      <a:pt x="247" y="13"/>
                    </a:cubicBezTo>
                    <a:cubicBezTo>
                      <a:pt x="247" y="14"/>
                      <a:pt x="247" y="18"/>
                      <a:pt x="246" y="24"/>
                    </a:cubicBezTo>
                    <a:cubicBezTo>
                      <a:pt x="246" y="25"/>
                      <a:pt x="245" y="26"/>
                      <a:pt x="245" y="26"/>
                    </a:cubicBezTo>
                    <a:cubicBezTo>
                      <a:pt x="245" y="29"/>
                      <a:pt x="245" y="31"/>
                      <a:pt x="244" y="33"/>
                    </a:cubicBezTo>
                    <a:cubicBezTo>
                      <a:pt x="244" y="35"/>
                      <a:pt x="244" y="37"/>
                      <a:pt x="244" y="38"/>
                    </a:cubicBezTo>
                    <a:cubicBezTo>
                      <a:pt x="243" y="40"/>
                      <a:pt x="243" y="41"/>
                      <a:pt x="244" y="41"/>
                    </a:cubicBezTo>
                    <a:cubicBezTo>
                      <a:pt x="244" y="42"/>
                      <a:pt x="245" y="43"/>
                      <a:pt x="249" y="45"/>
                    </a:cubicBezTo>
                    <a:cubicBezTo>
                      <a:pt x="249" y="47"/>
                      <a:pt x="249" y="47"/>
                      <a:pt x="249" y="47"/>
                    </a:cubicBezTo>
                    <a:cubicBezTo>
                      <a:pt x="250" y="46"/>
                      <a:pt x="250" y="46"/>
                      <a:pt x="250" y="46"/>
                    </a:cubicBezTo>
                    <a:cubicBezTo>
                      <a:pt x="253" y="48"/>
                      <a:pt x="255" y="48"/>
                      <a:pt x="256" y="47"/>
                    </a:cubicBezTo>
                    <a:cubicBezTo>
                      <a:pt x="257" y="47"/>
                      <a:pt x="257" y="47"/>
                      <a:pt x="261" y="43"/>
                    </a:cubicBezTo>
                    <a:cubicBezTo>
                      <a:pt x="263" y="41"/>
                      <a:pt x="265" y="39"/>
                      <a:pt x="267" y="38"/>
                    </a:cubicBezTo>
                    <a:cubicBezTo>
                      <a:pt x="273" y="33"/>
                      <a:pt x="276" y="30"/>
                      <a:pt x="278" y="29"/>
                    </a:cubicBezTo>
                    <a:cubicBezTo>
                      <a:pt x="279" y="30"/>
                      <a:pt x="283" y="32"/>
                      <a:pt x="283" y="33"/>
                    </a:cubicBezTo>
                    <a:cubicBezTo>
                      <a:pt x="283" y="35"/>
                      <a:pt x="281" y="40"/>
                      <a:pt x="279" y="46"/>
                    </a:cubicBezTo>
                    <a:cubicBezTo>
                      <a:pt x="278" y="48"/>
                      <a:pt x="277" y="50"/>
                      <a:pt x="276" y="52"/>
                    </a:cubicBezTo>
                    <a:cubicBezTo>
                      <a:pt x="275" y="56"/>
                      <a:pt x="274" y="58"/>
                      <a:pt x="274" y="59"/>
                    </a:cubicBezTo>
                    <a:cubicBezTo>
                      <a:pt x="274" y="59"/>
                      <a:pt x="274" y="59"/>
                      <a:pt x="274" y="59"/>
                    </a:cubicBezTo>
                    <a:cubicBezTo>
                      <a:pt x="274" y="60"/>
                      <a:pt x="274" y="60"/>
                      <a:pt x="274" y="60"/>
                    </a:cubicBezTo>
                    <a:cubicBezTo>
                      <a:pt x="274" y="61"/>
                      <a:pt x="275" y="62"/>
                      <a:pt x="278" y="64"/>
                    </a:cubicBezTo>
                    <a:cubicBezTo>
                      <a:pt x="278" y="66"/>
                      <a:pt x="278" y="66"/>
                      <a:pt x="278" y="66"/>
                    </a:cubicBezTo>
                    <a:cubicBezTo>
                      <a:pt x="279" y="66"/>
                      <a:pt x="279" y="66"/>
                      <a:pt x="279" y="66"/>
                    </a:cubicBezTo>
                    <a:cubicBezTo>
                      <a:pt x="282" y="68"/>
                      <a:pt x="283" y="69"/>
                      <a:pt x="284" y="69"/>
                    </a:cubicBezTo>
                    <a:cubicBezTo>
                      <a:pt x="285" y="69"/>
                      <a:pt x="286" y="68"/>
                      <a:pt x="291" y="65"/>
                    </a:cubicBezTo>
                    <a:cubicBezTo>
                      <a:pt x="293" y="64"/>
                      <a:pt x="295" y="63"/>
                      <a:pt x="298" y="62"/>
                    </a:cubicBezTo>
                    <a:cubicBezTo>
                      <a:pt x="304" y="58"/>
                      <a:pt x="308" y="56"/>
                      <a:pt x="310" y="56"/>
                    </a:cubicBezTo>
                    <a:cubicBezTo>
                      <a:pt x="311" y="57"/>
                      <a:pt x="314" y="60"/>
                      <a:pt x="314" y="61"/>
                    </a:cubicBezTo>
                    <a:cubicBezTo>
                      <a:pt x="314" y="62"/>
                      <a:pt x="312" y="66"/>
                      <a:pt x="307" y="72"/>
                    </a:cubicBezTo>
                    <a:cubicBezTo>
                      <a:pt x="306" y="74"/>
                      <a:pt x="305" y="76"/>
                      <a:pt x="303" y="78"/>
                    </a:cubicBezTo>
                    <a:cubicBezTo>
                      <a:pt x="300" y="83"/>
                      <a:pt x="299" y="84"/>
                      <a:pt x="299" y="85"/>
                    </a:cubicBezTo>
                    <a:cubicBezTo>
                      <a:pt x="299" y="85"/>
                      <a:pt x="299" y="85"/>
                      <a:pt x="299" y="85"/>
                    </a:cubicBezTo>
                    <a:cubicBezTo>
                      <a:pt x="299" y="85"/>
                      <a:pt x="299" y="85"/>
                      <a:pt x="299" y="85"/>
                    </a:cubicBezTo>
                    <a:cubicBezTo>
                      <a:pt x="299" y="86"/>
                      <a:pt x="300" y="88"/>
                      <a:pt x="302" y="90"/>
                    </a:cubicBezTo>
                    <a:cubicBezTo>
                      <a:pt x="302" y="93"/>
                      <a:pt x="302" y="93"/>
                      <a:pt x="302" y="93"/>
                    </a:cubicBezTo>
                    <a:cubicBezTo>
                      <a:pt x="303" y="92"/>
                      <a:pt x="303" y="92"/>
                      <a:pt x="303" y="92"/>
                    </a:cubicBezTo>
                    <a:cubicBezTo>
                      <a:pt x="305" y="95"/>
                      <a:pt x="306" y="96"/>
                      <a:pt x="307" y="96"/>
                    </a:cubicBezTo>
                    <a:cubicBezTo>
                      <a:pt x="308" y="96"/>
                      <a:pt x="309" y="96"/>
                      <a:pt x="314" y="94"/>
                    </a:cubicBezTo>
                    <a:cubicBezTo>
                      <a:pt x="317" y="94"/>
                      <a:pt x="319" y="93"/>
                      <a:pt x="322" y="92"/>
                    </a:cubicBezTo>
                    <a:cubicBezTo>
                      <a:pt x="329" y="90"/>
                      <a:pt x="334" y="89"/>
                      <a:pt x="335" y="89"/>
                    </a:cubicBezTo>
                    <a:cubicBezTo>
                      <a:pt x="336" y="90"/>
                      <a:pt x="338" y="94"/>
                      <a:pt x="338" y="95"/>
                    </a:cubicBezTo>
                    <a:cubicBezTo>
                      <a:pt x="337" y="96"/>
                      <a:pt x="335" y="99"/>
                      <a:pt x="329" y="105"/>
                    </a:cubicBezTo>
                    <a:cubicBezTo>
                      <a:pt x="327" y="106"/>
                      <a:pt x="325" y="108"/>
                      <a:pt x="324" y="109"/>
                    </a:cubicBezTo>
                    <a:cubicBezTo>
                      <a:pt x="319" y="113"/>
                      <a:pt x="318" y="114"/>
                      <a:pt x="318" y="115"/>
                    </a:cubicBezTo>
                    <a:cubicBezTo>
                      <a:pt x="318" y="115"/>
                      <a:pt x="318" y="115"/>
                      <a:pt x="318" y="115"/>
                    </a:cubicBezTo>
                    <a:cubicBezTo>
                      <a:pt x="318" y="117"/>
                      <a:pt x="318" y="118"/>
                      <a:pt x="319" y="121"/>
                    </a:cubicBezTo>
                    <a:cubicBezTo>
                      <a:pt x="319" y="123"/>
                      <a:pt x="319" y="123"/>
                      <a:pt x="319" y="123"/>
                    </a:cubicBezTo>
                    <a:cubicBezTo>
                      <a:pt x="320" y="123"/>
                      <a:pt x="320" y="123"/>
                      <a:pt x="320" y="123"/>
                    </a:cubicBezTo>
                    <a:cubicBezTo>
                      <a:pt x="321" y="126"/>
                      <a:pt x="322" y="127"/>
                      <a:pt x="323" y="128"/>
                    </a:cubicBezTo>
                    <a:cubicBezTo>
                      <a:pt x="324" y="128"/>
                      <a:pt x="325" y="128"/>
                      <a:pt x="331" y="128"/>
                    </a:cubicBezTo>
                    <a:cubicBezTo>
                      <a:pt x="333" y="128"/>
                      <a:pt x="336" y="127"/>
                      <a:pt x="338" y="127"/>
                    </a:cubicBezTo>
                    <a:cubicBezTo>
                      <a:pt x="346" y="127"/>
                      <a:pt x="350" y="127"/>
                      <a:pt x="352" y="128"/>
                    </a:cubicBezTo>
                    <a:cubicBezTo>
                      <a:pt x="352" y="129"/>
                      <a:pt x="354" y="132"/>
                      <a:pt x="353" y="134"/>
                    </a:cubicBezTo>
                    <a:cubicBezTo>
                      <a:pt x="353" y="134"/>
                      <a:pt x="353" y="134"/>
                      <a:pt x="353" y="134"/>
                    </a:cubicBezTo>
                    <a:cubicBezTo>
                      <a:pt x="352" y="135"/>
                      <a:pt x="349" y="138"/>
                      <a:pt x="342" y="141"/>
                    </a:cubicBezTo>
                    <a:cubicBezTo>
                      <a:pt x="340" y="142"/>
                      <a:pt x="338" y="143"/>
                      <a:pt x="336" y="144"/>
                    </a:cubicBezTo>
                    <a:cubicBezTo>
                      <a:pt x="330" y="147"/>
                      <a:pt x="329" y="148"/>
                      <a:pt x="329" y="149"/>
                    </a:cubicBezTo>
                    <a:cubicBezTo>
                      <a:pt x="329" y="149"/>
                      <a:pt x="329" y="149"/>
                      <a:pt x="329" y="150"/>
                    </a:cubicBezTo>
                    <a:cubicBezTo>
                      <a:pt x="329" y="151"/>
                      <a:pt x="329" y="153"/>
                      <a:pt x="329" y="155"/>
                    </a:cubicBezTo>
                    <a:cubicBezTo>
                      <a:pt x="328" y="157"/>
                      <a:pt x="328" y="157"/>
                      <a:pt x="328" y="157"/>
                    </a:cubicBezTo>
                    <a:cubicBezTo>
                      <a:pt x="329" y="157"/>
                      <a:pt x="329" y="157"/>
                      <a:pt x="329" y="157"/>
                    </a:cubicBezTo>
                    <a:cubicBezTo>
                      <a:pt x="330" y="160"/>
                      <a:pt x="331" y="162"/>
                      <a:pt x="331" y="162"/>
                    </a:cubicBezTo>
                    <a:cubicBezTo>
                      <a:pt x="332" y="163"/>
                      <a:pt x="333" y="163"/>
                      <a:pt x="339" y="164"/>
                    </a:cubicBezTo>
                    <a:cubicBezTo>
                      <a:pt x="341" y="164"/>
                      <a:pt x="343" y="165"/>
                      <a:pt x="346" y="165"/>
                    </a:cubicBezTo>
                    <a:cubicBezTo>
                      <a:pt x="353" y="167"/>
                      <a:pt x="358" y="168"/>
                      <a:pt x="359" y="169"/>
                    </a:cubicBezTo>
                    <a:cubicBezTo>
                      <a:pt x="359" y="170"/>
                      <a:pt x="360" y="172"/>
                      <a:pt x="360" y="174"/>
                    </a:cubicBezTo>
                    <a:cubicBezTo>
                      <a:pt x="359" y="175"/>
                      <a:pt x="359" y="175"/>
                      <a:pt x="359" y="175"/>
                    </a:cubicBezTo>
                    <a:cubicBezTo>
                      <a:pt x="358" y="176"/>
                      <a:pt x="354" y="178"/>
                      <a:pt x="347" y="180"/>
                    </a:cubicBezTo>
                    <a:cubicBezTo>
                      <a:pt x="344" y="180"/>
                      <a:pt x="342" y="181"/>
                      <a:pt x="340" y="181"/>
                    </a:cubicBezTo>
                    <a:cubicBezTo>
                      <a:pt x="334" y="183"/>
                      <a:pt x="333" y="183"/>
                      <a:pt x="332" y="184"/>
                    </a:cubicBezTo>
                    <a:cubicBezTo>
                      <a:pt x="332" y="185"/>
                      <a:pt x="331" y="186"/>
                      <a:pt x="331" y="187"/>
                    </a:cubicBezTo>
                    <a:cubicBezTo>
                      <a:pt x="331" y="188"/>
                      <a:pt x="331" y="189"/>
                      <a:pt x="331" y="190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31" y="192"/>
                      <a:pt x="331" y="192"/>
                      <a:pt x="331" y="192"/>
                    </a:cubicBezTo>
                    <a:cubicBezTo>
                      <a:pt x="330" y="195"/>
                      <a:pt x="331" y="197"/>
                      <a:pt x="331" y="198"/>
                    </a:cubicBezTo>
                    <a:cubicBezTo>
                      <a:pt x="332" y="198"/>
                      <a:pt x="333" y="199"/>
                      <a:pt x="338" y="201"/>
                    </a:cubicBezTo>
                    <a:cubicBezTo>
                      <a:pt x="340" y="202"/>
                      <a:pt x="343" y="203"/>
                      <a:pt x="345" y="204"/>
                    </a:cubicBezTo>
                    <a:cubicBezTo>
                      <a:pt x="352" y="207"/>
                      <a:pt x="356" y="210"/>
                      <a:pt x="357" y="210"/>
                    </a:cubicBezTo>
                    <a:cubicBezTo>
                      <a:pt x="357" y="211"/>
                      <a:pt x="357" y="212"/>
                      <a:pt x="357" y="213"/>
                    </a:cubicBezTo>
                    <a:cubicBezTo>
                      <a:pt x="356" y="215"/>
                      <a:pt x="356" y="217"/>
                      <a:pt x="355" y="217"/>
                    </a:cubicBezTo>
                    <a:cubicBezTo>
                      <a:pt x="354" y="217"/>
                      <a:pt x="350" y="218"/>
                      <a:pt x="342" y="218"/>
                    </a:cubicBezTo>
                    <a:cubicBezTo>
                      <a:pt x="340" y="218"/>
                      <a:pt x="337" y="218"/>
                      <a:pt x="335" y="218"/>
                    </a:cubicBezTo>
                    <a:cubicBezTo>
                      <a:pt x="329" y="218"/>
                      <a:pt x="328" y="219"/>
                      <a:pt x="327" y="219"/>
                    </a:cubicBezTo>
                    <a:cubicBezTo>
                      <a:pt x="326" y="220"/>
                      <a:pt x="325" y="221"/>
                      <a:pt x="325" y="225"/>
                    </a:cubicBezTo>
                    <a:cubicBezTo>
                      <a:pt x="324" y="225"/>
                      <a:pt x="324" y="225"/>
                      <a:pt x="324" y="225"/>
                    </a:cubicBezTo>
                    <a:cubicBezTo>
                      <a:pt x="324" y="225"/>
                      <a:pt x="324" y="225"/>
                      <a:pt x="324" y="225"/>
                    </a:cubicBezTo>
                    <a:cubicBezTo>
                      <a:pt x="324" y="227"/>
                      <a:pt x="323" y="229"/>
                      <a:pt x="323" y="230"/>
                    </a:cubicBezTo>
                    <a:cubicBezTo>
                      <a:pt x="323" y="231"/>
                      <a:pt x="323" y="232"/>
                      <a:pt x="323" y="232"/>
                    </a:cubicBezTo>
                    <a:cubicBezTo>
                      <a:pt x="324" y="233"/>
                      <a:pt x="324" y="234"/>
                      <a:pt x="329" y="237"/>
                    </a:cubicBezTo>
                    <a:cubicBezTo>
                      <a:pt x="331" y="238"/>
                      <a:pt x="333" y="240"/>
                      <a:pt x="335" y="242"/>
                    </a:cubicBezTo>
                    <a:cubicBezTo>
                      <a:pt x="341" y="246"/>
                      <a:pt x="344" y="249"/>
                      <a:pt x="345" y="250"/>
                    </a:cubicBezTo>
                    <a:cubicBezTo>
                      <a:pt x="345" y="251"/>
                      <a:pt x="345" y="251"/>
                      <a:pt x="345" y="251"/>
                    </a:cubicBezTo>
                    <a:cubicBezTo>
                      <a:pt x="345" y="253"/>
                      <a:pt x="343" y="256"/>
                      <a:pt x="342" y="257"/>
                    </a:cubicBezTo>
                    <a:cubicBezTo>
                      <a:pt x="341" y="257"/>
                      <a:pt x="336" y="256"/>
                      <a:pt x="329" y="255"/>
                    </a:cubicBezTo>
                    <a:cubicBezTo>
                      <a:pt x="327" y="254"/>
                      <a:pt x="324" y="254"/>
                      <a:pt x="322" y="253"/>
                    </a:cubicBezTo>
                    <a:cubicBezTo>
                      <a:pt x="316" y="252"/>
                      <a:pt x="315" y="252"/>
                      <a:pt x="314" y="252"/>
                    </a:cubicBezTo>
                    <a:cubicBezTo>
                      <a:pt x="313" y="253"/>
                      <a:pt x="312" y="254"/>
                      <a:pt x="310" y="257"/>
                    </a:cubicBezTo>
                    <a:cubicBezTo>
                      <a:pt x="310" y="257"/>
                      <a:pt x="310" y="257"/>
                      <a:pt x="310" y="257"/>
                    </a:cubicBezTo>
                    <a:cubicBezTo>
                      <a:pt x="310" y="258"/>
                      <a:pt x="310" y="258"/>
                      <a:pt x="310" y="258"/>
                    </a:cubicBezTo>
                    <a:cubicBezTo>
                      <a:pt x="308" y="260"/>
                      <a:pt x="307" y="261"/>
                      <a:pt x="307" y="263"/>
                    </a:cubicBezTo>
                    <a:cubicBezTo>
                      <a:pt x="307" y="263"/>
                      <a:pt x="307" y="264"/>
                      <a:pt x="307" y="264"/>
                    </a:cubicBezTo>
                    <a:cubicBezTo>
                      <a:pt x="308" y="265"/>
                      <a:pt x="308" y="266"/>
                      <a:pt x="312" y="270"/>
                    </a:cubicBezTo>
                    <a:cubicBezTo>
                      <a:pt x="313" y="272"/>
                      <a:pt x="315" y="274"/>
                      <a:pt x="317" y="276"/>
                    </a:cubicBezTo>
                    <a:cubicBezTo>
                      <a:pt x="321" y="282"/>
                      <a:pt x="324" y="286"/>
                      <a:pt x="324" y="287"/>
                    </a:cubicBezTo>
                    <a:cubicBezTo>
                      <a:pt x="324" y="288"/>
                      <a:pt x="321" y="292"/>
                      <a:pt x="320" y="292"/>
                    </a:cubicBezTo>
                    <a:cubicBezTo>
                      <a:pt x="319" y="292"/>
                      <a:pt x="315" y="290"/>
                      <a:pt x="308" y="287"/>
                    </a:cubicBezTo>
                    <a:cubicBezTo>
                      <a:pt x="306" y="286"/>
                      <a:pt x="303" y="285"/>
                      <a:pt x="302" y="284"/>
                    </a:cubicBezTo>
                    <a:cubicBezTo>
                      <a:pt x="296" y="281"/>
                      <a:pt x="295" y="281"/>
                      <a:pt x="294" y="281"/>
                    </a:cubicBezTo>
                    <a:cubicBezTo>
                      <a:pt x="293" y="281"/>
                      <a:pt x="292" y="282"/>
                      <a:pt x="289" y="285"/>
                    </a:cubicBezTo>
                    <a:cubicBezTo>
                      <a:pt x="288" y="285"/>
                      <a:pt x="288" y="285"/>
                      <a:pt x="288" y="285"/>
                    </a:cubicBezTo>
                    <a:cubicBezTo>
                      <a:pt x="288" y="286"/>
                      <a:pt x="288" y="286"/>
                      <a:pt x="288" y="286"/>
                    </a:cubicBezTo>
                    <a:cubicBezTo>
                      <a:pt x="285" y="289"/>
                      <a:pt x="285" y="290"/>
                      <a:pt x="285" y="291"/>
                    </a:cubicBezTo>
                    <a:cubicBezTo>
                      <a:pt x="284" y="291"/>
                      <a:pt x="284" y="291"/>
                      <a:pt x="284" y="291"/>
                    </a:cubicBezTo>
                    <a:cubicBezTo>
                      <a:pt x="285" y="292"/>
                      <a:pt x="285" y="293"/>
                      <a:pt x="287" y="298"/>
                    </a:cubicBezTo>
                    <a:cubicBezTo>
                      <a:pt x="288" y="300"/>
                      <a:pt x="290" y="302"/>
                      <a:pt x="291" y="305"/>
                    </a:cubicBezTo>
                    <a:cubicBezTo>
                      <a:pt x="294" y="311"/>
                      <a:pt x="295" y="316"/>
                      <a:pt x="296" y="317"/>
                    </a:cubicBezTo>
                    <a:cubicBezTo>
                      <a:pt x="295" y="319"/>
                      <a:pt x="292" y="321"/>
                      <a:pt x="290" y="321"/>
                    </a:cubicBezTo>
                    <a:cubicBezTo>
                      <a:pt x="289" y="321"/>
                      <a:pt x="285" y="318"/>
                      <a:pt x="280" y="314"/>
                    </a:cubicBezTo>
                    <a:cubicBezTo>
                      <a:pt x="278" y="312"/>
                      <a:pt x="276" y="311"/>
                      <a:pt x="274" y="310"/>
                    </a:cubicBezTo>
                    <a:cubicBezTo>
                      <a:pt x="269" y="305"/>
                      <a:pt x="268" y="305"/>
                      <a:pt x="267" y="305"/>
                    </a:cubicBezTo>
                    <a:cubicBezTo>
                      <a:pt x="266" y="305"/>
                      <a:pt x="265" y="305"/>
                      <a:pt x="262" y="307"/>
                    </a:cubicBezTo>
                    <a:cubicBezTo>
                      <a:pt x="261" y="307"/>
                      <a:pt x="261" y="307"/>
                      <a:pt x="261" y="307"/>
                    </a:cubicBezTo>
                    <a:cubicBezTo>
                      <a:pt x="260" y="308"/>
                      <a:pt x="260" y="308"/>
                      <a:pt x="260" y="308"/>
                    </a:cubicBezTo>
                    <a:cubicBezTo>
                      <a:pt x="257" y="310"/>
                      <a:pt x="256" y="311"/>
                      <a:pt x="256" y="312"/>
                    </a:cubicBezTo>
                    <a:cubicBezTo>
                      <a:pt x="256" y="312"/>
                      <a:pt x="256" y="312"/>
                      <a:pt x="256" y="312"/>
                    </a:cubicBezTo>
                    <a:cubicBezTo>
                      <a:pt x="256" y="313"/>
                      <a:pt x="256" y="313"/>
                      <a:pt x="256" y="313"/>
                    </a:cubicBezTo>
                    <a:cubicBezTo>
                      <a:pt x="256" y="313"/>
                      <a:pt x="256" y="315"/>
                      <a:pt x="257" y="320"/>
                    </a:cubicBezTo>
                    <a:cubicBezTo>
                      <a:pt x="258" y="322"/>
                      <a:pt x="258" y="325"/>
                      <a:pt x="259" y="327"/>
                    </a:cubicBezTo>
                    <a:cubicBezTo>
                      <a:pt x="260" y="334"/>
                      <a:pt x="261" y="339"/>
                      <a:pt x="261" y="340"/>
                    </a:cubicBezTo>
                    <a:cubicBezTo>
                      <a:pt x="260" y="341"/>
                      <a:pt x="256" y="343"/>
                      <a:pt x="255" y="343"/>
                    </a:cubicBezTo>
                    <a:cubicBezTo>
                      <a:pt x="254" y="343"/>
                      <a:pt x="251" y="339"/>
                      <a:pt x="246" y="333"/>
                    </a:cubicBezTo>
                    <a:cubicBezTo>
                      <a:pt x="244" y="331"/>
                      <a:pt x="243" y="330"/>
                      <a:pt x="242" y="328"/>
                    </a:cubicBezTo>
                    <a:cubicBezTo>
                      <a:pt x="238" y="323"/>
                      <a:pt x="237" y="322"/>
                      <a:pt x="236" y="322"/>
                    </a:cubicBezTo>
                    <a:cubicBezTo>
                      <a:pt x="235" y="322"/>
                      <a:pt x="234" y="322"/>
                      <a:pt x="230" y="323"/>
                    </a:cubicBezTo>
                    <a:cubicBezTo>
                      <a:pt x="229" y="323"/>
                      <a:pt x="229" y="323"/>
                      <a:pt x="229" y="323"/>
                    </a:cubicBezTo>
                    <a:cubicBezTo>
                      <a:pt x="228" y="324"/>
                      <a:pt x="228" y="324"/>
                      <a:pt x="228" y="324"/>
                    </a:cubicBezTo>
                    <a:cubicBezTo>
                      <a:pt x="226" y="324"/>
                      <a:pt x="224" y="325"/>
                      <a:pt x="223" y="326"/>
                    </a:cubicBezTo>
                    <a:cubicBezTo>
                      <a:pt x="223" y="327"/>
                      <a:pt x="223" y="327"/>
                      <a:pt x="223" y="328"/>
                    </a:cubicBezTo>
                    <a:cubicBezTo>
                      <a:pt x="223" y="329"/>
                      <a:pt x="223" y="331"/>
                      <a:pt x="223" y="334"/>
                    </a:cubicBezTo>
                    <a:cubicBezTo>
                      <a:pt x="223" y="336"/>
                      <a:pt x="223" y="339"/>
                      <a:pt x="223" y="342"/>
                    </a:cubicBezTo>
                    <a:cubicBezTo>
                      <a:pt x="223" y="346"/>
                      <a:pt x="222" y="350"/>
                      <a:pt x="222" y="353"/>
                    </a:cubicBezTo>
                    <a:cubicBezTo>
                      <a:pt x="222" y="354"/>
                      <a:pt x="222" y="355"/>
                      <a:pt x="222" y="355"/>
                    </a:cubicBezTo>
                    <a:cubicBezTo>
                      <a:pt x="220" y="356"/>
                      <a:pt x="216" y="357"/>
                      <a:pt x="215" y="356"/>
                    </a:cubicBezTo>
                    <a:cubicBezTo>
                      <a:pt x="214" y="355"/>
                      <a:pt x="212" y="351"/>
                      <a:pt x="209" y="345"/>
                    </a:cubicBezTo>
                    <a:cubicBezTo>
                      <a:pt x="208" y="342"/>
                      <a:pt x="207" y="340"/>
                      <a:pt x="206" y="338"/>
                    </a:cubicBezTo>
                    <a:cubicBezTo>
                      <a:pt x="203" y="332"/>
                      <a:pt x="203" y="332"/>
                      <a:pt x="202" y="331"/>
                    </a:cubicBezTo>
                    <a:cubicBezTo>
                      <a:pt x="201" y="331"/>
                      <a:pt x="200" y="330"/>
                      <a:pt x="196" y="331"/>
                    </a:cubicBezTo>
                    <a:cubicBezTo>
                      <a:pt x="194" y="329"/>
                      <a:pt x="194" y="329"/>
                      <a:pt x="194" y="329"/>
                    </a:cubicBezTo>
                    <a:cubicBezTo>
                      <a:pt x="194" y="331"/>
                      <a:pt x="194" y="331"/>
                      <a:pt x="194" y="331"/>
                    </a:cubicBezTo>
                    <a:cubicBezTo>
                      <a:pt x="191" y="331"/>
                      <a:pt x="189" y="332"/>
                      <a:pt x="188" y="333"/>
                    </a:cubicBezTo>
                    <a:cubicBezTo>
                      <a:pt x="188" y="333"/>
                      <a:pt x="188" y="334"/>
                      <a:pt x="186" y="340"/>
                    </a:cubicBezTo>
                    <a:cubicBezTo>
                      <a:pt x="186" y="342"/>
                      <a:pt x="185" y="345"/>
                      <a:pt x="184" y="347"/>
                    </a:cubicBezTo>
                    <a:cubicBezTo>
                      <a:pt x="182" y="354"/>
                      <a:pt x="181" y="359"/>
                      <a:pt x="180" y="360"/>
                    </a:cubicBezTo>
                    <a:cubicBezTo>
                      <a:pt x="179" y="360"/>
                      <a:pt x="175" y="360"/>
                      <a:pt x="174" y="360"/>
                    </a:cubicBezTo>
                    <a:cubicBezTo>
                      <a:pt x="173" y="359"/>
                      <a:pt x="172" y="354"/>
                      <a:pt x="170" y="347"/>
                    </a:cubicBezTo>
                    <a:cubicBezTo>
                      <a:pt x="170" y="345"/>
                      <a:pt x="169" y="342"/>
                      <a:pt x="169" y="340"/>
                    </a:cubicBezTo>
                    <a:cubicBezTo>
                      <a:pt x="167" y="334"/>
                      <a:pt x="167" y="333"/>
                      <a:pt x="167" y="332"/>
                    </a:cubicBezTo>
                    <a:cubicBezTo>
                      <a:pt x="166" y="332"/>
                      <a:pt x="165" y="331"/>
                      <a:pt x="161" y="331"/>
                    </a:cubicBezTo>
                    <a:cubicBezTo>
                      <a:pt x="160" y="330"/>
                      <a:pt x="160" y="330"/>
                      <a:pt x="160" y="330"/>
                    </a:cubicBezTo>
                    <a:cubicBezTo>
                      <a:pt x="159" y="330"/>
                      <a:pt x="159" y="330"/>
                      <a:pt x="159" y="330"/>
                    </a:cubicBezTo>
                    <a:cubicBezTo>
                      <a:pt x="155" y="329"/>
                      <a:pt x="154" y="330"/>
                      <a:pt x="153" y="331"/>
                    </a:cubicBezTo>
                    <a:cubicBezTo>
                      <a:pt x="152" y="331"/>
                      <a:pt x="152" y="332"/>
                      <a:pt x="149" y="337"/>
                    </a:cubicBezTo>
                    <a:cubicBezTo>
                      <a:pt x="148" y="339"/>
                      <a:pt x="147" y="341"/>
                      <a:pt x="146" y="344"/>
                    </a:cubicBezTo>
                    <a:cubicBezTo>
                      <a:pt x="142" y="350"/>
                      <a:pt x="140" y="354"/>
                      <a:pt x="139" y="355"/>
                    </a:cubicBezTo>
                    <a:cubicBezTo>
                      <a:pt x="137" y="355"/>
                      <a:pt x="133" y="354"/>
                      <a:pt x="132" y="354"/>
                    </a:cubicBezTo>
                    <a:cubicBezTo>
                      <a:pt x="132" y="352"/>
                      <a:pt x="132" y="348"/>
                      <a:pt x="132" y="340"/>
                    </a:cubicBezTo>
                    <a:cubicBezTo>
                      <a:pt x="132" y="338"/>
                      <a:pt x="132" y="335"/>
                      <a:pt x="132" y="333"/>
                    </a:cubicBezTo>
                    <a:cubicBezTo>
                      <a:pt x="132" y="327"/>
                      <a:pt x="132" y="326"/>
                      <a:pt x="132" y="325"/>
                    </a:cubicBezTo>
                    <a:cubicBezTo>
                      <a:pt x="131" y="324"/>
                      <a:pt x="129" y="323"/>
                      <a:pt x="126" y="322"/>
                    </a:cubicBezTo>
                    <a:cubicBezTo>
                      <a:pt x="126" y="321"/>
                      <a:pt x="126" y="321"/>
                      <a:pt x="126" y="321"/>
                    </a:cubicBezTo>
                    <a:cubicBezTo>
                      <a:pt x="125" y="322"/>
                      <a:pt x="125" y="322"/>
                      <a:pt x="125" y="322"/>
                    </a:cubicBezTo>
                    <a:cubicBezTo>
                      <a:pt x="121" y="320"/>
                      <a:pt x="120" y="320"/>
                      <a:pt x="119" y="320"/>
                    </a:cubicBezTo>
                    <a:cubicBezTo>
                      <a:pt x="118" y="321"/>
                      <a:pt x="117" y="322"/>
                      <a:pt x="114" y="326"/>
                    </a:cubicBezTo>
                    <a:cubicBezTo>
                      <a:pt x="112" y="328"/>
                      <a:pt x="111" y="330"/>
                      <a:pt x="109" y="332"/>
                    </a:cubicBezTo>
                    <a:cubicBezTo>
                      <a:pt x="104" y="337"/>
                      <a:pt x="100" y="340"/>
                      <a:pt x="99" y="341"/>
                    </a:cubicBezTo>
                    <a:cubicBezTo>
                      <a:pt x="98" y="341"/>
                      <a:pt x="94" y="339"/>
                      <a:pt x="93" y="338"/>
                    </a:cubicBezTo>
                    <a:cubicBezTo>
                      <a:pt x="93" y="338"/>
                      <a:pt x="94" y="337"/>
                      <a:pt x="94" y="337"/>
                    </a:cubicBezTo>
                    <a:cubicBezTo>
                      <a:pt x="94" y="337"/>
                      <a:pt x="94" y="337"/>
                      <a:pt x="94" y="337"/>
                    </a:cubicBezTo>
                    <a:cubicBezTo>
                      <a:pt x="94" y="334"/>
                      <a:pt x="95" y="330"/>
                      <a:pt x="96" y="325"/>
                    </a:cubicBezTo>
                    <a:cubicBezTo>
                      <a:pt x="97" y="323"/>
                      <a:pt x="97" y="320"/>
                      <a:pt x="98" y="318"/>
                    </a:cubicBezTo>
                    <a:cubicBezTo>
                      <a:pt x="99" y="315"/>
                      <a:pt x="100" y="313"/>
                      <a:pt x="100" y="312"/>
                    </a:cubicBezTo>
                    <a:cubicBezTo>
                      <a:pt x="100" y="311"/>
                      <a:pt x="100" y="311"/>
                      <a:pt x="100" y="310"/>
                    </a:cubicBezTo>
                    <a:cubicBezTo>
                      <a:pt x="99" y="309"/>
                      <a:pt x="98" y="308"/>
                      <a:pt x="95" y="306"/>
                    </a:cubicBezTo>
                    <a:cubicBezTo>
                      <a:pt x="94" y="304"/>
                      <a:pt x="94" y="304"/>
                      <a:pt x="94" y="304"/>
                    </a:cubicBezTo>
                    <a:cubicBezTo>
                      <a:pt x="93" y="305"/>
                      <a:pt x="93" y="305"/>
                      <a:pt x="93" y="305"/>
                    </a:cubicBezTo>
                    <a:cubicBezTo>
                      <a:pt x="91" y="303"/>
                      <a:pt x="90" y="303"/>
                      <a:pt x="88" y="303"/>
                    </a:cubicBezTo>
                    <a:cubicBezTo>
                      <a:pt x="87" y="303"/>
                      <a:pt x="87" y="303"/>
                      <a:pt x="82" y="307"/>
                    </a:cubicBezTo>
                    <a:cubicBezTo>
                      <a:pt x="80" y="308"/>
                      <a:pt x="78" y="310"/>
                      <a:pt x="76" y="311"/>
                    </a:cubicBezTo>
                    <a:cubicBezTo>
                      <a:pt x="70" y="315"/>
                      <a:pt x="66" y="318"/>
                      <a:pt x="64" y="318"/>
                    </a:cubicBezTo>
                    <a:cubicBezTo>
                      <a:pt x="63" y="318"/>
                      <a:pt x="60" y="315"/>
                      <a:pt x="59" y="314"/>
                    </a:cubicBezTo>
                    <a:cubicBezTo>
                      <a:pt x="60" y="313"/>
                      <a:pt x="62" y="308"/>
                      <a:pt x="65" y="302"/>
                    </a:cubicBezTo>
                    <a:cubicBezTo>
                      <a:pt x="66" y="300"/>
                      <a:pt x="67" y="298"/>
                      <a:pt x="68" y="296"/>
                    </a:cubicBezTo>
                    <a:cubicBezTo>
                      <a:pt x="71" y="291"/>
                      <a:pt x="72" y="290"/>
                      <a:pt x="72" y="289"/>
                    </a:cubicBezTo>
                    <a:cubicBezTo>
                      <a:pt x="72" y="289"/>
                      <a:pt x="72" y="289"/>
                      <a:pt x="72" y="289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287"/>
                      <a:pt x="71" y="286"/>
                      <a:pt x="68" y="283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2"/>
                      <a:pt x="67" y="282"/>
                      <a:pt x="67" y="282"/>
                    </a:cubicBezTo>
                    <a:cubicBezTo>
                      <a:pt x="65" y="279"/>
                      <a:pt x="63" y="278"/>
                      <a:pt x="62" y="278"/>
                    </a:cubicBezTo>
                    <a:cubicBezTo>
                      <a:pt x="61" y="278"/>
                      <a:pt x="61" y="279"/>
                      <a:pt x="55" y="281"/>
                    </a:cubicBezTo>
                    <a:cubicBezTo>
                      <a:pt x="53" y="282"/>
                      <a:pt x="51" y="283"/>
                      <a:pt x="48" y="284"/>
                    </a:cubicBezTo>
                    <a:cubicBezTo>
                      <a:pt x="42" y="286"/>
                      <a:pt x="37" y="288"/>
                      <a:pt x="36" y="288"/>
                    </a:cubicBezTo>
                    <a:cubicBezTo>
                      <a:pt x="34" y="287"/>
                      <a:pt x="32" y="284"/>
                      <a:pt x="32" y="283"/>
                    </a:cubicBezTo>
                    <a:cubicBezTo>
                      <a:pt x="32" y="281"/>
                      <a:pt x="35" y="278"/>
                      <a:pt x="40" y="272"/>
                    </a:cubicBezTo>
                    <a:cubicBezTo>
                      <a:pt x="42" y="270"/>
                      <a:pt x="43" y="269"/>
                      <a:pt x="45" y="267"/>
                    </a:cubicBezTo>
                    <a:cubicBezTo>
                      <a:pt x="49" y="262"/>
                      <a:pt x="49" y="262"/>
                      <a:pt x="50" y="260"/>
                    </a:cubicBezTo>
                    <a:cubicBezTo>
                      <a:pt x="50" y="260"/>
                      <a:pt x="50" y="258"/>
                      <a:pt x="47" y="255"/>
                    </a:cubicBezTo>
                    <a:cubicBezTo>
                      <a:pt x="48" y="253"/>
                      <a:pt x="48" y="253"/>
                      <a:pt x="48" y="253"/>
                    </a:cubicBezTo>
                    <a:cubicBezTo>
                      <a:pt x="46" y="253"/>
                      <a:pt x="46" y="253"/>
                      <a:pt x="46" y="253"/>
                    </a:cubicBezTo>
                    <a:cubicBezTo>
                      <a:pt x="45" y="250"/>
                      <a:pt x="44" y="249"/>
                      <a:pt x="43" y="249"/>
                    </a:cubicBezTo>
                    <a:cubicBezTo>
                      <a:pt x="42" y="248"/>
                      <a:pt x="41" y="249"/>
                      <a:pt x="36" y="249"/>
                    </a:cubicBezTo>
                    <a:cubicBezTo>
                      <a:pt x="33" y="250"/>
                      <a:pt x="31" y="250"/>
                      <a:pt x="28" y="251"/>
                    </a:cubicBezTo>
                    <a:cubicBezTo>
                      <a:pt x="21" y="252"/>
                      <a:pt x="16" y="252"/>
                      <a:pt x="15" y="252"/>
                    </a:cubicBezTo>
                    <a:cubicBezTo>
                      <a:pt x="14" y="251"/>
                      <a:pt x="12" y="247"/>
                      <a:pt x="12" y="246"/>
                    </a:cubicBezTo>
                    <a:cubicBezTo>
                      <a:pt x="13" y="245"/>
                      <a:pt x="16" y="242"/>
                      <a:pt x="22" y="237"/>
                    </a:cubicBezTo>
                    <a:cubicBezTo>
                      <a:pt x="24" y="236"/>
                      <a:pt x="26" y="235"/>
                      <a:pt x="28" y="234"/>
                    </a:cubicBezTo>
                    <a:cubicBezTo>
                      <a:pt x="33" y="230"/>
                      <a:pt x="34" y="229"/>
                      <a:pt x="35" y="228"/>
                    </a:cubicBezTo>
                    <a:cubicBezTo>
                      <a:pt x="35" y="228"/>
                      <a:pt x="35" y="228"/>
                      <a:pt x="35" y="228"/>
                    </a:cubicBezTo>
                    <a:cubicBezTo>
                      <a:pt x="35" y="226"/>
                      <a:pt x="35" y="225"/>
                      <a:pt x="34" y="222"/>
                    </a:cubicBezTo>
                    <a:cubicBezTo>
                      <a:pt x="34" y="221"/>
                      <a:pt x="34" y="221"/>
                      <a:pt x="34" y="221"/>
                    </a:cubicBezTo>
                    <a:cubicBezTo>
                      <a:pt x="33" y="220"/>
                      <a:pt x="33" y="220"/>
                      <a:pt x="33" y="220"/>
                    </a:cubicBezTo>
                    <a:cubicBezTo>
                      <a:pt x="32" y="217"/>
                      <a:pt x="31" y="216"/>
                      <a:pt x="31" y="215"/>
                    </a:cubicBezTo>
                    <a:cubicBezTo>
                      <a:pt x="30" y="215"/>
                      <a:pt x="29" y="215"/>
                      <a:pt x="23" y="214"/>
                    </a:cubicBezTo>
                    <a:cubicBezTo>
                      <a:pt x="21" y="214"/>
                      <a:pt x="18" y="214"/>
                      <a:pt x="16" y="214"/>
                    </a:cubicBezTo>
                    <a:cubicBezTo>
                      <a:pt x="8" y="213"/>
                      <a:pt x="4" y="212"/>
                      <a:pt x="3" y="212"/>
                    </a:cubicBezTo>
                    <a:cubicBezTo>
                      <a:pt x="2" y="211"/>
                      <a:pt x="1" y="208"/>
                      <a:pt x="1" y="206"/>
                    </a:cubicBezTo>
                    <a:cubicBezTo>
                      <a:pt x="1" y="206"/>
                      <a:pt x="1" y="205"/>
                      <a:pt x="1" y="205"/>
                    </a:cubicBezTo>
                    <a:cubicBezTo>
                      <a:pt x="2" y="205"/>
                      <a:pt x="7" y="202"/>
                      <a:pt x="13" y="200"/>
                    </a:cubicBezTo>
                    <a:cubicBezTo>
                      <a:pt x="16" y="199"/>
                      <a:pt x="18" y="198"/>
                      <a:pt x="20" y="197"/>
                    </a:cubicBezTo>
                    <a:cubicBezTo>
                      <a:pt x="26" y="195"/>
                      <a:pt x="27" y="195"/>
                      <a:pt x="27" y="194"/>
                    </a:cubicBezTo>
                    <a:cubicBezTo>
                      <a:pt x="28" y="193"/>
                      <a:pt x="28" y="193"/>
                      <a:pt x="28" y="192"/>
                    </a:cubicBezTo>
                    <a:cubicBezTo>
                      <a:pt x="28" y="190"/>
                      <a:pt x="28" y="189"/>
                      <a:pt x="28" y="188"/>
                    </a:cubicBezTo>
                    <a:cubicBezTo>
                      <a:pt x="29" y="186"/>
                      <a:pt x="29" y="186"/>
                      <a:pt x="29" y="186"/>
                    </a:cubicBezTo>
                    <a:cubicBezTo>
                      <a:pt x="28" y="185"/>
                      <a:pt x="28" y="185"/>
                      <a:pt x="28" y="185"/>
                    </a:cubicBezTo>
                    <a:cubicBezTo>
                      <a:pt x="28" y="182"/>
                      <a:pt x="27" y="181"/>
                      <a:pt x="26" y="180"/>
                    </a:cubicBezTo>
                    <a:cubicBezTo>
                      <a:pt x="26" y="179"/>
                      <a:pt x="25" y="179"/>
                      <a:pt x="20" y="177"/>
                    </a:cubicBezTo>
                    <a:cubicBezTo>
                      <a:pt x="17" y="177"/>
                      <a:pt x="15" y="176"/>
                      <a:pt x="12" y="175"/>
                    </a:cubicBezTo>
                    <a:cubicBezTo>
                      <a:pt x="5" y="173"/>
                      <a:pt x="1" y="171"/>
                      <a:pt x="0" y="170"/>
                    </a:cubicBezTo>
                    <a:cubicBezTo>
                      <a:pt x="0" y="170"/>
                      <a:pt x="0" y="168"/>
                      <a:pt x="0" y="166"/>
                    </a:cubicBezTo>
                    <a:close/>
                    <a:moveTo>
                      <a:pt x="287" y="193"/>
                    </a:moveTo>
                    <a:cubicBezTo>
                      <a:pt x="295" y="134"/>
                      <a:pt x="253" y="79"/>
                      <a:pt x="193" y="72"/>
                    </a:cubicBezTo>
                    <a:cubicBezTo>
                      <a:pt x="134" y="64"/>
                      <a:pt x="80" y="106"/>
                      <a:pt x="72" y="165"/>
                    </a:cubicBezTo>
                    <a:cubicBezTo>
                      <a:pt x="64" y="225"/>
                      <a:pt x="106" y="279"/>
                      <a:pt x="166" y="287"/>
                    </a:cubicBezTo>
                    <a:cubicBezTo>
                      <a:pt x="225" y="295"/>
                      <a:pt x="280" y="253"/>
                      <a:pt x="287" y="193"/>
                    </a:cubicBezTo>
                    <a:close/>
                  </a:path>
                </a:pathLst>
              </a:custGeom>
              <a:solidFill>
                <a:srgbClr val="FF7373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>
                  <a:solidFill>
                    <a:srgbClr val="10CF9B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225DFE-DCB1-438F-8078-AE17D555FE3B}"/>
                  </a:ext>
                </a:extLst>
              </p:cNvPr>
              <p:cNvSpPr txBox="1"/>
              <p:nvPr/>
            </p:nvSpPr>
            <p:spPr>
              <a:xfrm>
                <a:off x="1282257" y="1364798"/>
                <a:ext cx="8159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UTM Colossalis" panose="02040603050506020204" pitchFamily="18" charset="0"/>
                  </a:rPr>
                  <a:t>Ví</a:t>
                </a:r>
                <a:r>
                  <a:rPr lang="en-US" sz="2400" dirty="0">
                    <a:latin typeface="UTM Colossalis" panose="02040603050506020204" pitchFamily="18" charset="0"/>
                  </a:rPr>
                  <a:t> </a:t>
                </a:r>
                <a:r>
                  <a:rPr lang="en-US" sz="2400" dirty="0" err="1">
                    <a:latin typeface="UTM Colossalis" panose="02040603050506020204" pitchFamily="18" charset="0"/>
                  </a:rPr>
                  <a:t>dụ</a:t>
                </a:r>
                <a:endParaRPr lang="vi-VN" sz="240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72AAF7-179A-4787-BB79-A40DE9F5FFE3}"/>
                </a:ext>
              </a:extLst>
            </p:cNvPr>
            <p:cNvSpPr txBox="1"/>
            <p:nvPr/>
          </p:nvSpPr>
          <p:spPr>
            <a:xfrm>
              <a:off x="3340468" y="-1945963"/>
              <a:ext cx="8138407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23FE556-6C75-43BB-8E0C-F88BA0C7C557}"/>
                    </a:ext>
                  </a:extLst>
                </p:cNvPr>
                <p:cNvSpPr txBox="1"/>
                <p:nvPr/>
              </p:nvSpPr>
              <p:spPr>
                <a:xfrm>
                  <a:off x="11478875" y="-1971982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23FE556-6C75-43BB-8E0C-F88BA0C7C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8875" y="-1971982"/>
                  <a:ext cx="1083211" cy="10685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73D799E-7AB8-4AA6-8F7F-E6AA7BC29CDD}"/>
                    </a:ext>
                  </a:extLst>
                </p:cNvPr>
                <p:cNvSpPr txBox="1"/>
                <p:nvPr/>
              </p:nvSpPr>
              <p:spPr>
                <a:xfrm>
                  <a:off x="6158697" y="-1206754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73D799E-7AB8-4AA6-8F7F-E6AA7BC29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8697" y="-1206754"/>
                  <a:ext cx="1083211" cy="1068562"/>
                </a:xfrm>
                <a:prstGeom prst="rect">
                  <a:avLst/>
                </a:prstGeom>
                <a:blipFill>
                  <a:blip r:embed="rId6"/>
                  <a:stretch>
                    <a:fillRect r="-10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7A8947-5041-4D02-B33D-C9B8E9AF3684}"/>
              </a:ext>
            </a:extLst>
          </p:cNvPr>
          <p:cNvSpPr txBox="1"/>
          <p:nvPr/>
        </p:nvSpPr>
        <p:spPr>
          <a:xfrm>
            <a:off x="2604607" y="2227287"/>
            <a:ext cx="17575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90BA8-8E45-48FB-BDB7-93A01BC5EF69}"/>
              </a:ext>
            </a:extLst>
          </p:cNvPr>
          <p:cNvSpPr txBox="1"/>
          <p:nvPr/>
        </p:nvSpPr>
        <p:spPr>
          <a:xfrm>
            <a:off x="1025470" y="2953252"/>
            <a:ext cx="586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33B6C2-C4F2-4923-AE7A-67B56D6CE0D4}"/>
              </a:ext>
            </a:extLst>
          </p:cNvPr>
          <p:cNvGrpSpPr/>
          <p:nvPr/>
        </p:nvGrpSpPr>
        <p:grpSpPr>
          <a:xfrm>
            <a:off x="2176477" y="3429000"/>
            <a:ext cx="1969554" cy="1157241"/>
            <a:chOff x="1826702" y="2270297"/>
            <a:chExt cx="2431889" cy="1017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30AFD22-BC63-4A44-B954-2FFCD8B771BB}"/>
                    </a:ext>
                  </a:extLst>
                </p:cNvPr>
                <p:cNvSpPr txBox="1"/>
                <p:nvPr/>
              </p:nvSpPr>
              <p:spPr>
                <a:xfrm>
                  <a:off x="1826702" y="2270297"/>
                  <a:ext cx="1970383" cy="10170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vi-VN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×</a:t>
                  </a: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lang="vi-VN" sz="20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30AFD22-BC63-4A44-B954-2FFCD8B7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702" y="2270297"/>
                  <a:ext cx="1970383" cy="1017086"/>
                </a:xfrm>
                <a:prstGeom prst="rect">
                  <a:avLst/>
                </a:prstGeom>
                <a:blipFill>
                  <a:blip r:embed="rId7"/>
                  <a:stretch>
                    <a:fillRect t="-7937" b="-1798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DA3AED2-D569-4B25-95EA-6AB157C323A0}"/>
                    </a:ext>
                  </a:extLst>
                </p:cNvPr>
                <p:cNvSpPr txBox="1"/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B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1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DA3AED2-D569-4B25-95EA-6AB157C32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5B0ECE-BF2E-424F-AE03-729C727C307C}"/>
                  </a:ext>
                </a:extLst>
              </p:cNvPr>
              <p:cNvSpPr txBox="1"/>
              <p:nvPr/>
            </p:nvSpPr>
            <p:spPr>
              <a:xfrm>
                <a:off x="3990221" y="3495601"/>
                <a:ext cx="706042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5B0ECE-BF2E-424F-AE03-729C727C3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221" y="3495601"/>
                <a:ext cx="706042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78338D-CC16-4E61-812B-2E152E0FBE88}"/>
                  </a:ext>
                </a:extLst>
              </p:cNvPr>
              <p:cNvSpPr txBox="1"/>
              <p:nvPr/>
            </p:nvSpPr>
            <p:spPr>
              <a:xfrm>
                <a:off x="4696263" y="3726544"/>
                <a:ext cx="1263445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78338D-CC16-4E61-812B-2E152E0FB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263" y="3726544"/>
                <a:ext cx="1263445" cy="595932"/>
              </a:xfrm>
              <a:prstGeom prst="rect">
                <a:avLst/>
              </a:prstGeom>
              <a:blipFill>
                <a:blip r:embed="rId10"/>
                <a:stretch>
                  <a:fillRect l="-12019" t="-11224" b="-3265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99758D6-6594-4D77-B265-4FA0B7615D2E}"/>
              </a:ext>
            </a:extLst>
          </p:cNvPr>
          <p:cNvSpPr txBox="1"/>
          <p:nvPr/>
        </p:nvSpPr>
        <p:spPr>
          <a:xfrm>
            <a:off x="2769823" y="4758381"/>
            <a:ext cx="170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2E77EC-3FE7-448B-9D9F-BD4F3E12A2C8}"/>
                  </a:ext>
                </a:extLst>
              </p:cNvPr>
              <p:cNvSpPr txBox="1"/>
              <p:nvPr/>
            </p:nvSpPr>
            <p:spPr>
              <a:xfrm>
                <a:off x="4480206" y="4516281"/>
                <a:ext cx="706042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2E77EC-3FE7-448B-9D9F-BD4F3E12A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206" y="4516281"/>
                <a:ext cx="706042" cy="11330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F02053-972C-4CC8-9BDC-21967DE0E3F4}"/>
                  </a:ext>
                </a:extLst>
              </p:cNvPr>
              <p:cNvSpPr txBox="1"/>
              <p:nvPr/>
            </p:nvSpPr>
            <p:spPr>
              <a:xfrm>
                <a:off x="5186249" y="4747224"/>
                <a:ext cx="665236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231B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231B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231B3B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F02053-972C-4CC8-9BDC-21967DE0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249" y="4747224"/>
                <a:ext cx="665236" cy="595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6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5" grpId="0"/>
      <p:bldP spid="16" grpId="0"/>
      <p:bldP spid="21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67EA631-D3E3-440C-AEAE-D3FE7B16AD3B}"/>
              </a:ext>
            </a:extLst>
          </p:cNvPr>
          <p:cNvGrpSpPr/>
          <p:nvPr/>
        </p:nvGrpSpPr>
        <p:grpSpPr>
          <a:xfrm>
            <a:off x="953211" y="642047"/>
            <a:ext cx="2174125" cy="2090120"/>
            <a:chOff x="1983968" y="998069"/>
            <a:chExt cx="4536505" cy="4655706"/>
          </a:xfrm>
        </p:grpSpPr>
        <p:sp>
          <p:nvSpPr>
            <p:cNvPr id="3" name="Rectangle 32">
              <a:extLst>
                <a:ext uri="{FF2B5EF4-FFF2-40B4-BE49-F238E27FC236}">
                  <a16:creationId xmlns:a16="http://schemas.microsoft.com/office/drawing/2014/main" id="{B3F2CCE1-0D7C-43D4-B184-BA37FB810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1795" y="2237175"/>
              <a:ext cx="2468448" cy="1481214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" name="Freeform 33">
              <a:extLst>
                <a:ext uri="{FF2B5EF4-FFF2-40B4-BE49-F238E27FC236}">
                  <a16:creationId xmlns:a16="http://schemas.microsoft.com/office/drawing/2014/main" id="{955CFD92-9C12-473C-9F97-9C7A79E42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95" y="1249941"/>
              <a:ext cx="2468448" cy="1048801"/>
            </a:xfrm>
            <a:custGeom>
              <a:avLst/>
              <a:gdLst>
                <a:gd name="T0" fmla="*/ 0 w 3408"/>
                <a:gd name="T1" fmla="*/ 1448 h 1448"/>
                <a:gd name="T2" fmla="*/ 3408 w 3408"/>
                <a:gd name="T3" fmla="*/ 1448 h 1448"/>
                <a:gd name="T4" fmla="*/ 1704 w 3408"/>
                <a:gd name="T5" fmla="*/ 0 h 1448"/>
                <a:gd name="T6" fmla="*/ 0 w 3408"/>
                <a:gd name="T7" fmla="*/ 1448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8" h="1448">
                  <a:moveTo>
                    <a:pt x="0" y="1448"/>
                  </a:moveTo>
                  <a:lnTo>
                    <a:pt x="3408" y="1448"/>
                  </a:lnTo>
                  <a:lnTo>
                    <a:pt x="1704" y="0"/>
                  </a:lnTo>
                  <a:lnTo>
                    <a:pt x="0" y="1448"/>
                  </a:ln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" name="Line 34">
              <a:extLst>
                <a:ext uri="{FF2B5EF4-FFF2-40B4-BE49-F238E27FC236}">
                  <a16:creationId xmlns:a16="http://schemas.microsoft.com/office/drawing/2014/main" id="{356059CB-4B0D-4F21-B6C1-80CE16B12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" name="Line 35">
              <a:extLst>
                <a:ext uri="{FF2B5EF4-FFF2-40B4-BE49-F238E27FC236}">
                  <a16:creationId xmlns:a16="http://schemas.microsoft.com/office/drawing/2014/main" id="{87F4700E-3016-41A3-8972-EB5AB9EF7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751FA41D-6E08-47F1-9C82-2FA537EF2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DA110F5E-81A7-4DA7-84AA-FE305C6DA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9" name="Line 38">
              <a:extLst>
                <a:ext uri="{FF2B5EF4-FFF2-40B4-BE49-F238E27FC236}">
                  <a16:creationId xmlns:a16="http://schemas.microsoft.com/office/drawing/2014/main" id="{3656FC0F-8ADA-4843-927E-F550BF9AB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0" name="Line 39">
              <a:extLst>
                <a:ext uri="{FF2B5EF4-FFF2-40B4-BE49-F238E27FC236}">
                  <a16:creationId xmlns:a16="http://schemas.microsoft.com/office/drawing/2014/main" id="{1C77A2C4-0246-4049-ABDC-B479EDD23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DDF985E8-9383-48BD-92E3-E30E192B6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2" name="Line 41">
              <a:extLst>
                <a:ext uri="{FF2B5EF4-FFF2-40B4-BE49-F238E27FC236}">
                  <a16:creationId xmlns:a16="http://schemas.microsoft.com/office/drawing/2014/main" id="{A2DBAFC1-06D5-4BD8-9653-3E65B0B429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37175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6BAD3D64-1007-4625-BCE1-42B520243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98741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7DBFB188-D1F1-4915-A404-D64CDCDA3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98741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5" name="Line 44">
              <a:extLst>
                <a:ext uri="{FF2B5EF4-FFF2-40B4-BE49-F238E27FC236}">
                  <a16:creationId xmlns:a16="http://schemas.microsoft.com/office/drawing/2014/main" id="{9F1E5833-6959-4784-A3B6-0FE070FF0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6" name="Line 45">
              <a:extLst>
                <a:ext uri="{FF2B5EF4-FFF2-40B4-BE49-F238E27FC236}">
                  <a16:creationId xmlns:a16="http://schemas.microsoft.com/office/drawing/2014/main" id="{66C813F1-8605-4192-85A2-F4BFB46CD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978144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7" name="Line 46">
              <a:extLst>
                <a:ext uri="{FF2B5EF4-FFF2-40B4-BE49-F238E27FC236}">
                  <a16:creationId xmlns:a16="http://schemas.microsoft.com/office/drawing/2014/main" id="{FE52F991-9050-4DC2-AED8-5B3238FB8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6019" y="2298741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8" name="Rectangle 47">
              <a:extLst>
                <a:ext uri="{FF2B5EF4-FFF2-40B4-BE49-F238E27FC236}">
                  <a16:creationId xmlns:a16="http://schemas.microsoft.com/office/drawing/2014/main" id="{1E1FEF0B-E36C-43F9-8E91-9A0FDDED2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774" y="1496930"/>
              <a:ext cx="1481214" cy="14812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DDB1E30B-103F-4B73-99BA-C1DE35C77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774" y="1496930"/>
              <a:ext cx="1481214" cy="1481214"/>
            </a:xfrm>
            <a:prstGeom prst="rect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0DEB41A6-0D54-4C5E-8549-E43DAB13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95" y="2298741"/>
              <a:ext cx="2468448" cy="1419647"/>
            </a:xfrm>
            <a:custGeom>
              <a:avLst/>
              <a:gdLst>
                <a:gd name="T0" fmla="*/ 3408 w 3408"/>
                <a:gd name="T1" fmla="*/ 1960 h 1960"/>
                <a:gd name="T2" fmla="*/ 0 w 3408"/>
                <a:gd name="T3" fmla="*/ 0 h 1960"/>
                <a:gd name="T4" fmla="*/ 0 w 3408"/>
                <a:gd name="T5" fmla="*/ 1960 h 1960"/>
                <a:gd name="T6" fmla="*/ 3408 w 3408"/>
                <a:gd name="T7" fmla="*/ 1960 h 1960"/>
                <a:gd name="T8" fmla="*/ 3408 w 3408"/>
                <a:gd name="T9" fmla="*/ 0 h 1960"/>
                <a:gd name="T10" fmla="*/ 3408 w 3408"/>
                <a:gd name="T11" fmla="*/ 0 h 1960"/>
                <a:gd name="T12" fmla="*/ 1704 w 3408"/>
                <a:gd name="T13" fmla="*/ 938 h 1960"/>
                <a:gd name="T14" fmla="*/ 0 w 3408"/>
                <a:gd name="T15" fmla="*/ 1960 h 1960"/>
                <a:gd name="T16" fmla="*/ 3408 w 3408"/>
                <a:gd name="T17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8" h="1960">
                  <a:moveTo>
                    <a:pt x="3408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8" y="196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1704" y="938"/>
                  </a:lnTo>
                  <a:lnTo>
                    <a:pt x="0" y="1960"/>
                  </a:lnTo>
                  <a:lnTo>
                    <a:pt x="3408" y="196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 dirty="0"/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B5265A2B-B989-4EBC-BC97-3EA5DA799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1795" y="2298741"/>
              <a:ext cx="2468448" cy="1419647"/>
            </a:xfrm>
            <a:custGeom>
              <a:avLst/>
              <a:gdLst>
                <a:gd name="T0" fmla="*/ 3408 w 3408"/>
                <a:gd name="T1" fmla="*/ 1960 h 1960"/>
                <a:gd name="T2" fmla="*/ 0 w 3408"/>
                <a:gd name="T3" fmla="*/ 0 h 1960"/>
                <a:gd name="T4" fmla="*/ 0 w 3408"/>
                <a:gd name="T5" fmla="*/ 1960 h 1960"/>
                <a:gd name="T6" fmla="*/ 3408 w 3408"/>
                <a:gd name="T7" fmla="*/ 1960 h 1960"/>
                <a:gd name="T8" fmla="*/ 3408 w 3408"/>
                <a:gd name="T9" fmla="*/ 0 h 1960"/>
                <a:gd name="T10" fmla="*/ 3408 w 3408"/>
                <a:gd name="T11" fmla="*/ 0 h 1960"/>
                <a:gd name="T12" fmla="*/ 1704 w 3408"/>
                <a:gd name="T13" fmla="*/ 938 h 1960"/>
                <a:gd name="T14" fmla="*/ 0 w 3408"/>
                <a:gd name="T15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8" h="1960">
                  <a:moveTo>
                    <a:pt x="3408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8" y="1960"/>
                  </a:lnTo>
                  <a:lnTo>
                    <a:pt x="3408" y="0"/>
                  </a:lnTo>
                  <a:lnTo>
                    <a:pt x="3408" y="0"/>
                  </a:lnTo>
                  <a:lnTo>
                    <a:pt x="1704" y="938"/>
                  </a:lnTo>
                  <a:lnTo>
                    <a:pt x="0" y="1960"/>
                  </a:lnTo>
                </a:path>
              </a:pathLst>
            </a:cu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ECB25409-D321-48DA-948C-3ADB0AE61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514" y="3265877"/>
              <a:ext cx="2469172" cy="1481214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03959F1-254E-4C2D-AEEB-F62F18739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514" y="2278643"/>
              <a:ext cx="2469172" cy="1048801"/>
            </a:xfrm>
            <a:custGeom>
              <a:avLst/>
              <a:gdLst>
                <a:gd name="T0" fmla="*/ 0 w 3409"/>
                <a:gd name="T1" fmla="*/ 1448 h 1448"/>
                <a:gd name="T2" fmla="*/ 3409 w 3409"/>
                <a:gd name="T3" fmla="*/ 1448 h 1448"/>
                <a:gd name="T4" fmla="*/ 1705 w 3409"/>
                <a:gd name="T5" fmla="*/ 0 h 1448"/>
                <a:gd name="T6" fmla="*/ 0 w 3409"/>
                <a:gd name="T7" fmla="*/ 1448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9" h="1448">
                  <a:moveTo>
                    <a:pt x="0" y="1448"/>
                  </a:moveTo>
                  <a:lnTo>
                    <a:pt x="3409" y="1448"/>
                  </a:lnTo>
                  <a:lnTo>
                    <a:pt x="1705" y="0"/>
                  </a:lnTo>
                  <a:lnTo>
                    <a:pt x="0" y="1448"/>
                  </a:ln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203F3444-490A-43EE-B2CA-475CD8CF5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6" name="Line 8">
              <a:extLst>
                <a:ext uri="{FF2B5EF4-FFF2-40B4-BE49-F238E27FC236}">
                  <a16:creationId xmlns:a16="http://schemas.microsoft.com/office/drawing/2014/main" id="{A9A7B1F9-EE8A-4E57-BF9E-F79A5EF34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7" name="Line 9">
              <a:extLst>
                <a:ext uri="{FF2B5EF4-FFF2-40B4-BE49-F238E27FC236}">
                  <a16:creationId xmlns:a16="http://schemas.microsoft.com/office/drawing/2014/main" id="{58E8D668-DE62-4E54-AA1A-9BEC7BD61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6EF68A65-22F8-4FAC-A443-E081DD7D0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29" name="Line 11">
              <a:extLst>
                <a:ext uri="{FF2B5EF4-FFF2-40B4-BE49-F238E27FC236}">
                  <a16:creationId xmlns:a16="http://schemas.microsoft.com/office/drawing/2014/main" id="{D0038BBA-4A71-40B7-A81A-46EE9E9DE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5A82EB4A-629F-462B-ACDD-7C17274CE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6803EE77-02F1-454A-B2A2-357E8B197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2" name="Line 14">
              <a:extLst>
                <a:ext uri="{FF2B5EF4-FFF2-40B4-BE49-F238E27FC236}">
                  <a16:creationId xmlns:a16="http://schemas.microsoft.com/office/drawing/2014/main" id="{DB950F9B-785B-426E-B975-E03F25DC3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265877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3" name="Line 15">
              <a:extLst>
                <a:ext uri="{FF2B5EF4-FFF2-40B4-BE49-F238E27FC236}">
                  <a16:creationId xmlns:a16="http://schemas.microsoft.com/office/drawing/2014/main" id="{F9EED542-ABEA-4437-9DB6-E611CD83A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327443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7A5FF933-E5F1-49FF-A0F2-80191729C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327443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5" name="Line 17">
              <a:extLst>
                <a:ext uri="{FF2B5EF4-FFF2-40B4-BE49-F238E27FC236}">
                  <a16:creationId xmlns:a16="http://schemas.microsoft.com/office/drawing/2014/main" id="{A51710AE-99BC-40DE-AE7F-E1489F375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6" name="Line 18">
              <a:extLst>
                <a:ext uri="{FF2B5EF4-FFF2-40B4-BE49-F238E27FC236}">
                  <a16:creationId xmlns:a16="http://schemas.microsoft.com/office/drawing/2014/main" id="{10896D73-CE14-43CE-828C-8D081020C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4006846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7" name="Line 19">
              <a:extLst>
                <a:ext uri="{FF2B5EF4-FFF2-40B4-BE49-F238E27FC236}">
                  <a16:creationId xmlns:a16="http://schemas.microsoft.com/office/drawing/2014/main" id="{59F82E1A-B35A-419A-80D7-3F3B81A2E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1462" y="3327443"/>
              <a:ext cx="0" cy="0"/>
            </a:xfrm>
            <a:prstGeom prst="line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8" name="Rectangle 20">
              <a:extLst>
                <a:ext uri="{FF2B5EF4-FFF2-40B4-BE49-F238E27FC236}">
                  <a16:creationId xmlns:a16="http://schemas.microsoft.com/office/drawing/2014/main" id="{6E59A77F-F028-4882-A85E-648CA17D1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493" y="2525632"/>
              <a:ext cx="1481213" cy="148121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191F2958-1AA5-471E-8AD4-45ACB4549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493" y="2525632"/>
              <a:ext cx="1481213" cy="1481214"/>
            </a:xfrm>
            <a:prstGeom prst="rect">
              <a:avLst/>
            </a:prstGeom>
            <a:solidFill>
              <a:schemeClr val="bg1"/>
            </a:solidFill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 dirty="0"/>
            </a:p>
          </p:txBody>
        </p:sp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2FF8250E-2A9A-4B17-8AA5-7DAB28ECA3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2667946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EE48836B-D4C8-4829-89FD-9B231EDFCF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2914936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2" name="Rectangle 24">
              <a:extLst>
                <a:ext uri="{FF2B5EF4-FFF2-40B4-BE49-F238E27FC236}">
                  <a16:creationId xmlns:a16="http://schemas.microsoft.com/office/drawing/2014/main" id="{CFA9785E-CA2C-4C33-9B19-B9249E99A03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3161926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C7648750-789F-4990-B673-A9470AFD0F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3408915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924ACA4C-CC58-44D0-B560-9FABDDAB71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75194" y="3655904"/>
              <a:ext cx="1111815" cy="7161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C277BD28-556A-42C9-996E-787A55CE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514" y="3327443"/>
              <a:ext cx="2469172" cy="1419647"/>
            </a:xfrm>
            <a:custGeom>
              <a:avLst/>
              <a:gdLst>
                <a:gd name="T0" fmla="*/ 3409 w 3409"/>
                <a:gd name="T1" fmla="*/ 1960 h 1960"/>
                <a:gd name="T2" fmla="*/ 0 w 3409"/>
                <a:gd name="T3" fmla="*/ 0 h 1960"/>
                <a:gd name="T4" fmla="*/ 0 w 3409"/>
                <a:gd name="T5" fmla="*/ 1960 h 1960"/>
                <a:gd name="T6" fmla="*/ 3409 w 3409"/>
                <a:gd name="T7" fmla="*/ 1960 h 1960"/>
                <a:gd name="T8" fmla="*/ 3409 w 3409"/>
                <a:gd name="T9" fmla="*/ 0 h 1960"/>
                <a:gd name="T10" fmla="*/ 3409 w 3409"/>
                <a:gd name="T11" fmla="*/ 0 h 1960"/>
                <a:gd name="T12" fmla="*/ 1705 w 3409"/>
                <a:gd name="T13" fmla="*/ 938 h 1960"/>
                <a:gd name="T14" fmla="*/ 0 w 3409"/>
                <a:gd name="T15" fmla="*/ 1960 h 1960"/>
                <a:gd name="T16" fmla="*/ 3409 w 3409"/>
                <a:gd name="T17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09" h="1960">
                  <a:moveTo>
                    <a:pt x="3409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9" y="1960"/>
                  </a:lnTo>
                  <a:lnTo>
                    <a:pt x="3409" y="0"/>
                  </a:lnTo>
                  <a:lnTo>
                    <a:pt x="3409" y="0"/>
                  </a:lnTo>
                  <a:lnTo>
                    <a:pt x="1705" y="938"/>
                  </a:lnTo>
                  <a:lnTo>
                    <a:pt x="0" y="1960"/>
                  </a:lnTo>
                  <a:lnTo>
                    <a:pt x="3409" y="196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ECE856E9-A99D-4531-8333-ACE2B90AE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514" y="3327443"/>
              <a:ext cx="2469172" cy="1419647"/>
            </a:xfrm>
            <a:custGeom>
              <a:avLst/>
              <a:gdLst>
                <a:gd name="T0" fmla="*/ 3409 w 3409"/>
                <a:gd name="T1" fmla="*/ 1960 h 1960"/>
                <a:gd name="T2" fmla="*/ 0 w 3409"/>
                <a:gd name="T3" fmla="*/ 0 h 1960"/>
                <a:gd name="T4" fmla="*/ 0 w 3409"/>
                <a:gd name="T5" fmla="*/ 1960 h 1960"/>
                <a:gd name="T6" fmla="*/ 3409 w 3409"/>
                <a:gd name="T7" fmla="*/ 1960 h 1960"/>
                <a:gd name="T8" fmla="*/ 3409 w 3409"/>
                <a:gd name="T9" fmla="*/ 0 h 1960"/>
                <a:gd name="T10" fmla="*/ 3409 w 3409"/>
                <a:gd name="T11" fmla="*/ 0 h 1960"/>
                <a:gd name="T12" fmla="*/ 1705 w 3409"/>
                <a:gd name="T13" fmla="*/ 938 h 1960"/>
                <a:gd name="T14" fmla="*/ 0 w 3409"/>
                <a:gd name="T15" fmla="*/ 196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9" h="1960">
                  <a:moveTo>
                    <a:pt x="3409" y="1960"/>
                  </a:moveTo>
                  <a:lnTo>
                    <a:pt x="0" y="0"/>
                  </a:lnTo>
                  <a:lnTo>
                    <a:pt x="0" y="1960"/>
                  </a:lnTo>
                  <a:lnTo>
                    <a:pt x="3409" y="1960"/>
                  </a:lnTo>
                  <a:lnTo>
                    <a:pt x="3409" y="0"/>
                  </a:lnTo>
                  <a:lnTo>
                    <a:pt x="3409" y="0"/>
                  </a:lnTo>
                  <a:lnTo>
                    <a:pt x="1705" y="938"/>
                  </a:lnTo>
                  <a:lnTo>
                    <a:pt x="0" y="1960"/>
                  </a:lnTo>
                </a:path>
              </a:pathLst>
            </a:cu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7" name="Rectangle 55">
              <a:extLst>
                <a:ext uri="{FF2B5EF4-FFF2-40B4-BE49-F238E27FC236}">
                  <a16:creationId xmlns:a16="http://schemas.microsoft.com/office/drawing/2014/main" id="{C4426365-C650-42E2-8647-C7ED7BEE5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968" y="4170389"/>
              <a:ext cx="2468448" cy="1483386"/>
            </a:xfrm>
            <a:prstGeom prst="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8" name="Rectangle 56">
              <a:extLst>
                <a:ext uri="{FF2B5EF4-FFF2-40B4-BE49-F238E27FC236}">
                  <a16:creationId xmlns:a16="http://schemas.microsoft.com/office/drawing/2014/main" id="{E4AE975F-1ABE-4B18-A0FE-E914BB9B1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968" y="4170389"/>
              <a:ext cx="2468448" cy="1483386"/>
            </a:xfrm>
            <a:prstGeom prst="rect">
              <a:avLst/>
            </a:prstGeom>
            <a:noFill/>
            <a:ln w="28575" cap="flat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49" name="Line 57">
              <a:extLst>
                <a:ext uri="{FF2B5EF4-FFF2-40B4-BE49-F238E27FC236}">
                  <a16:creationId xmlns:a16="http://schemas.microsoft.com/office/drawing/2014/main" id="{D21B6317-1C53-479D-A428-65201F798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8192" y="4912082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0" name="Line 58">
              <a:extLst>
                <a:ext uri="{FF2B5EF4-FFF2-40B4-BE49-F238E27FC236}">
                  <a16:creationId xmlns:a16="http://schemas.microsoft.com/office/drawing/2014/main" id="{CF7F37EC-3D82-4C48-B442-77865C633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2416" y="4170389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1" name="Line 59">
              <a:extLst>
                <a:ext uri="{FF2B5EF4-FFF2-40B4-BE49-F238E27FC236}">
                  <a16:creationId xmlns:a16="http://schemas.microsoft.com/office/drawing/2014/main" id="{AA57E729-9016-4631-AF53-49E6BE8104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8192" y="4912082"/>
              <a:ext cx="0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2" name="Line 60">
              <a:extLst>
                <a:ext uri="{FF2B5EF4-FFF2-40B4-BE49-F238E27FC236}">
                  <a16:creationId xmlns:a16="http://schemas.microsoft.com/office/drawing/2014/main" id="{F0C6C41A-BB1C-4217-8E07-FDB6BD7CFE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3968" y="4912082"/>
              <a:ext cx="1234224" cy="741693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3" name="Line 61">
              <a:extLst>
                <a:ext uri="{FF2B5EF4-FFF2-40B4-BE49-F238E27FC236}">
                  <a16:creationId xmlns:a16="http://schemas.microsoft.com/office/drawing/2014/main" id="{11B572A5-2733-46AE-A2B8-64067C419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8192" y="4912082"/>
              <a:ext cx="1234224" cy="741693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4" name="Freeform 62">
              <a:extLst>
                <a:ext uri="{FF2B5EF4-FFF2-40B4-BE49-F238E27FC236}">
                  <a16:creationId xmlns:a16="http://schemas.microsoft.com/office/drawing/2014/main" id="{664B1992-B288-4EA7-BC14-41B3006C7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968" y="4170389"/>
              <a:ext cx="2468448" cy="988683"/>
            </a:xfrm>
            <a:custGeom>
              <a:avLst/>
              <a:gdLst>
                <a:gd name="T0" fmla="*/ 0 w 3408"/>
                <a:gd name="T1" fmla="*/ 0 h 1365"/>
                <a:gd name="T2" fmla="*/ 1704 w 3408"/>
                <a:gd name="T3" fmla="*/ 1365 h 1365"/>
                <a:gd name="T4" fmla="*/ 3408 w 3408"/>
                <a:gd name="T5" fmla="*/ 0 h 1365"/>
                <a:gd name="T6" fmla="*/ 0 w 3408"/>
                <a:gd name="T7" fmla="*/ 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8" h="1365">
                  <a:moveTo>
                    <a:pt x="0" y="0"/>
                  </a:moveTo>
                  <a:lnTo>
                    <a:pt x="1704" y="1365"/>
                  </a:lnTo>
                  <a:lnTo>
                    <a:pt x="3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5" name="Freeform 63">
              <a:extLst>
                <a:ext uri="{FF2B5EF4-FFF2-40B4-BE49-F238E27FC236}">
                  <a16:creationId xmlns:a16="http://schemas.microsoft.com/office/drawing/2014/main" id="{EE2A2247-3776-413A-BC17-FABAB901F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968" y="4170389"/>
              <a:ext cx="2468448" cy="988683"/>
            </a:xfrm>
            <a:custGeom>
              <a:avLst/>
              <a:gdLst>
                <a:gd name="T0" fmla="*/ 0 w 3408"/>
                <a:gd name="T1" fmla="*/ 0 h 1365"/>
                <a:gd name="T2" fmla="*/ 1704 w 3408"/>
                <a:gd name="T3" fmla="*/ 1365 h 1365"/>
                <a:gd name="T4" fmla="*/ 3408 w 3408"/>
                <a:gd name="T5" fmla="*/ 0 h 1365"/>
                <a:gd name="T6" fmla="*/ 0 w 3408"/>
                <a:gd name="T7" fmla="*/ 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8" h="1365">
                  <a:moveTo>
                    <a:pt x="0" y="0"/>
                  </a:moveTo>
                  <a:lnTo>
                    <a:pt x="1704" y="1365"/>
                  </a:lnTo>
                  <a:lnTo>
                    <a:pt x="34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6" name="Line 40">
              <a:extLst>
                <a:ext uri="{FF2B5EF4-FFF2-40B4-BE49-F238E27FC236}">
                  <a16:creationId xmlns:a16="http://schemas.microsoft.com/office/drawing/2014/main" id="{0A8339F2-A060-40BF-8278-C0F3A53DE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151" y="1528159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C9626915-8E05-4E4B-B7C6-9EED1BA43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7264" y="1773699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8" name="Line 42">
              <a:extLst>
                <a:ext uri="{FF2B5EF4-FFF2-40B4-BE49-F238E27FC236}">
                  <a16:creationId xmlns:a16="http://schemas.microsoft.com/office/drawing/2014/main" id="{EC495294-C9E2-445A-AD3F-AC5E43D1B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19" y="1773699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59" name="Line 43">
              <a:extLst>
                <a:ext uri="{FF2B5EF4-FFF2-40B4-BE49-F238E27FC236}">
                  <a16:creationId xmlns:a16="http://schemas.microsoft.com/office/drawing/2014/main" id="{DA285332-8718-4790-B065-ABE2B3225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151" y="1914216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0" name="Oval 44">
              <a:extLst>
                <a:ext uri="{FF2B5EF4-FFF2-40B4-BE49-F238E27FC236}">
                  <a16:creationId xmlns:a16="http://schemas.microsoft.com/office/drawing/2014/main" id="{BE57E418-92AD-4FC1-B933-156F9D465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266" y="5054868"/>
              <a:ext cx="316524" cy="317248"/>
            </a:xfrm>
            <a:prstGeom prst="ellips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1" name="Line 40">
              <a:extLst>
                <a:ext uri="{FF2B5EF4-FFF2-40B4-BE49-F238E27FC236}">
                  <a16:creationId xmlns:a16="http://schemas.microsoft.com/office/drawing/2014/main" id="{05272CE2-47EB-4C97-8900-C0332C0B9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7991" y="998069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2" name="Line 41">
              <a:extLst>
                <a:ext uri="{FF2B5EF4-FFF2-40B4-BE49-F238E27FC236}">
                  <a16:creationId xmlns:a16="http://schemas.microsoft.com/office/drawing/2014/main" id="{522A6593-28BE-4722-A3D9-2A43FB86F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8104" y="1243609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E857523D-4B9D-41A3-9447-FD8F9EEFF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7059" y="1243609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4" name="Line 43">
              <a:extLst>
                <a:ext uri="{FF2B5EF4-FFF2-40B4-BE49-F238E27FC236}">
                  <a16:creationId xmlns:a16="http://schemas.microsoft.com/office/drawing/2014/main" id="{FD89D6DD-59CF-4FF5-85C5-214813D36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7991" y="1384126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5" name="Oval 44">
              <a:extLst>
                <a:ext uri="{FF2B5EF4-FFF2-40B4-BE49-F238E27FC236}">
                  <a16:creationId xmlns:a16="http://schemas.microsoft.com/office/drawing/2014/main" id="{88180615-62C5-491F-BEC9-188CD2F6D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355" y="3384090"/>
              <a:ext cx="316524" cy="317248"/>
            </a:xfrm>
            <a:prstGeom prst="ellips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6" name="Line 40">
              <a:extLst>
                <a:ext uri="{FF2B5EF4-FFF2-40B4-BE49-F238E27FC236}">
                  <a16:creationId xmlns:a16="http://schemas.microsoft.com/office/drawing/2014/main" id="{D15985DB-BD75-400E-A968-4C1E5D239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745" y="2353899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7" name="Line 41">
              <a:extLst>
                <a:ext uri="{FF2B5EF4-FFF2-40B4-BE49-F238E27FC236}">
                  <a16:creationId xmlns:a16="http://schemas.microsoft.com/office/drawing/2014/main" id="{83EA93E9-BFD6-46DF-AB5A-F5DFC99D2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5858" y="2599439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8" name="Line 42">
              <a:extLst>
                <a:ext uri="{FF2B5EF4-FFF2-40B4-BE49-F238E27FC236}">
                  <a16:creationId xmlns:a16="http://schemas.microsoft.com/office/drawing/2014/main" id="{5B27C700-C1B5-4D46-95A0-0FF89778F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4813" y="2599439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69" name="Line 43">
              <a:extLst>
                <a:ext uri="{FF2B5EF4-FFF2-40B4-BE49-F238E27FC236}">
                  <a16:creationId xmlns:a16="http://schemas.microsoft.com/office/drawing/2014/main" id="{B0A543E2-6E9F-4D18-B580-600D9C503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745" y="2739956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0" name="Line 40">
              <a:extLst>
                <a:ext uri="{FF2B5EF4-FFF2-40B4-BE49-F238E27FC236}">
                  <a16:creationId xmlns:a16="http://schemas.microsoft.com/office/drawing/2014/main" id="{E97C8E7C-7E5F-487B-88A3-34AA1F353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1667" y="4147165"/>
              <a:ext cx="0" cy="140516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1" name="Line 41">
              <a:extLst>
                <a:ext uri="{FF2B5EF4-FFF2-40B4-BE49-F238E27FC236}">
                  <a16:creationId xmlns:a16="http://schemas.microsoft.com/office/drawing/2014/main" id="{BFE527C8-C362-4F6B-95D5-2C6FDD437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1780" y="4392706"/>
              <a:ext cx="114441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2" name="Line 42">
              <a:extLst>
                <a:ext uri="{FF2B5EF4-FFF2-40B4-BE49-F238E27FC236}">
                  <a16:creationId xmlns:a16="http://schemas.microsoft.com/office/drawing/2014/main" id="{7FF7CACE-5C88-4BBC-BACB-3E65B79B07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0734" y="4392706"/>
              <a:ext cx="143414" cy="0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  <p:sp>
          <p:nvSpPr>
            <p:cNvPr id="73" name="Line 43">
              <a:extLst>
                <a:ext uri="{FF2B5EF4-FFF2-40B4-BE49-F238E27FC236}">
                  <a16:creationId xmlns:a16="http://schemas.microsoft.com/office/drawing/2014/main" id="{C729EF39-80AF-46BF-85B0-B7264D5A7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1667" y="4533222"/>
              <a:ext cx="0" cy="141965"/>
            </a:xfrm>
            <a:prstGeom prst="line">
              <a:avLst/>
            </a:prstGeom>
            <a:noFill/>
            <a:ln w="28575" cap="rnd">
              <a:solidFill>
                <a:srgbClr val="2728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/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CA27210-B348-4B00-8EB4-2D930562619E}"/>
              </a:ext>
            </a:extLst>
          </p:cNvPr>
          <p:cNvSpPr/>
          <p:nvPr/>
        </p:nvSpPr>
        <p:spPr>
          <a:xfrm>
            <a:off x="3135151" y="1155563"/>
            <a:ext cx="7545219" cy="1833637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7A5CC17-977F-43C4-AD47-8911B53E8D89}"/>
                  </a:ext>
                </a:extLst>
              </p:cNvPr>
              <p:cNvSpPr txBox="1"/>
              <p:nvPr/>
            </p:nvSpPr>
            <p:spPr>
              <a:xfrm>
                <a:off x="6130683" y="3783372"/>
                <a:ext cx="1970382" cy="1480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vi-VN" sz="4800" b="1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800" b="1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800" b="1" i="0" dirty="0" smtClean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8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7A5CC17-977F-43C4-AD47-8911B53E8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83" y="3783372"/>
                <a:ext cx="1970382" cy="148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F6B279C-8140-4C56-8D99-75D2AF05B35E}"/>
                  </a:ext>
                </a:extLst>
              </p:cNvPr>
              <p:cNvSpPr txBox="1"/>
              <p:nvPr/>
            </p:nvSpPr>
            <p:spPr>
              <a:xfrm>
                <a:off x="3694219" y="3811618"/>
                <a:ext cx="230745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F6B279C-8140-4C56-8D99-75D2AF05B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19" y="3811618"/>
                <a:ext cx="2307450" cy="1422377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4F0FDC3-4871-4F36-A6DF-CF7CA1224121}"/>
                  </a:ext>
                </a:extLst>
              </p:cNvPr>
              <p:cNvSpPr txBox="1"/>
              <p:nvPr/>
            </p:nvSpPr>
            <p:spPr>
              <a:xfrm>
                <a:off x="5545660" y="4100259"/>
                <a:ext cx="10209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4F0FDC3-4871-4F36-A6DF-CF7CA122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60" y="4100259"/>
                <a:ext cx="1020912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5075C7A-B645-4B80-9989-01790A407491}"/>
                  </a:ext>
                </a:extLst>
              </p:cNvPr>
              <p:cNvSpPr txBox="1"/>
              <p:nvPr/>
            </p:nvSpPr>
            <p:spPr>
              <a:xfrm>
                <a:off x="8432900" y="3841176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5075C7A-B645-4B80-9989-01790A407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900" y="3841176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605F7B-9782-48A5-9405-55507BCE1A9D}"/>
                  </a:ext>
                </a:extLst>
              </p:cNvPr>
              <p:cNvSpPr txBox="1"/>
              <p:nvPr/>
            </p:nvSpPr>
            <p:spPr>
              <a:xfrm>
                <a:off x="7676469" y="4100259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605F7B-9782-48A5-9405-55507BCE1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469" y="4100259"/>
                <a:ext cx="87177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A4E39B0-8A9B-4469-934C-38187E521ED2}"/>
              </a:ext>
            </a:extLst>
          </p:cNvPr>
          <p:cNvSpPr txBox="1"/>
          <p:nvPr/>
        </p:nvSpPr>
        <p:spPr>
          <a:xfrm>
            <a:off x="985618" y="3288388"/>
            <a:ext cx="274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i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i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36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2" grpId="0"/>
      <p:bldP spid="93" grpId="0"/>
      <p:bldP spid="94" grpId="0"/>
      <p:bldP spid="95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D71F81-F3B1-4B1B-987D-D8EB7A517016}"/>
              </a:ext>
            </a:extLst>
          </p:cNvPr>
          <p:cNvGrpSpPr/>
          <p:nvPr/>
        </p:nvGrpSpPr>
        <p:grpSpPr>
          <a:xfrm>
            <a:off x="3581633" y="1297432"/>
            <a:ext cx="4459732" cy="4459732"/>
            <a:chOff x="3581633" y="1297432"/>
            <a:chExt cx="4459732" cy="445973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E5F5CB-01EB-4088-A7AE-DDDB0661D340}"/>
                </a:ext>
              </a:extLst>
            </p:cNvPr>
            <p:cNvGrpSpPr/>
            <p:nvPr/>
          </p:nvGrpSpPr>
          <p:grpSpPr>
            <a:xfrm>
              <a:off x="3581633" y="1297432"/>
              <a:ext cx="4459732" cy="4459732"/>
              <a:chOff x="2513461" y="2545830"/>
              <a:chExt cx="1759981" cy="1759981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1CE767C-BB2B-420C-B282-25E3AD1996E6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DC96C9E-2A7D-464F-BC1A-E9EAAA32B71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7373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F45EE92-4887-4C8F-8AD8-C6DF7FB69612}"/>
                </a:ext>
              </a:extLst>
            </p:cNvPr>
            <p:cNvSpPr txBox="1"/>
            <p:nvPr/>
          </p:nvSpPr>
          <p:spPr>
            <a:xfrm>
              <a:off x="3594174" y="1892723"/>
              <a:ext cx="395947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LUYỆN TẬP</a:t>
              </a:r>
              <a:endParaRPr lang="zh-CN" altLang="en-US" sz="8800" b="1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4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02F5782-8A9A-49EE-BE7A-A3739A1BED2B}"/>
              </a:ext>
            </a:extLst>
          </p:cNvPr>
          <p:cNvSpPr/>
          <p:nvPr/>
        </p:nvSpPr>
        <p:spPr>
          <a:xfrm>
            <a:off x="763911" y="1026762"/>
            <a:ext cx="3436130" cy="595745"/>
          </a:xfrm>
          <a:prstGeom prst="roundRect">
            <a:avLst>
              <a:gd name="adj" fmla="val 50000"/>
            </a:avLst>
          </a:prstGeom>
          <a:solidFill>
            <a:srgbClr val="FFC3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b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39CD4-ACFA-422F-A883-0D271F612533}"/>
              </a:ext>
            </a:extLst>
          </p:cNvPr>
          <p:cNvGrpSpPr/>
          <p:nvPr/>
        </p:nvGrpSpPr>
        <p:grpSpPr>
          <a:xfrm>
            <a:off x="1322978" y="2014779"/>
            <a:ext cx="1795545" cy="2665710"/>
            <a:chOff x="1322978" y="2014779"/>
            <a:chExt cx="1795545" cy="266571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E4F874C-88A1-4713-A5B4-8FE4C6346921}"/>
                </a:ext>
              </a:extLst>
            </p:cNvPr>
            <p:cNvGrpSpPr/>
            <p:nvPr/>
          </p:nvGrpSpPr>
          <p:grpSpPr>
            <a:xfrm>
              <a:off x="1322978" y="2014779"/>
              <a:ext cx="1795545" cy="2665710"/>
              <a:chOff x="1322978" y="2014779"/>
              <a:chExt cx="1795545" cy="266571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8EC8C64-E579-4024-9528-6A3D75FCC463}"/>
                  </a:ext>
                </a:extLst>
              </p:cNvPr>
              <p:cNvGrpSpPr/>
              <p:nvPr/>
            </p:nvGrpSpPr>
            <p:grpSpPr>
              <a:xfrm>
                <a:off x="1322978" y="2014779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3" name="Rounded Rectangle 7">
                  <a:extLst>
                    <a:ext uri="{FF2B5EF4-FFF2-40B4-BE49-F238E27FC236}">
                      <a16:creationId xmlns:a16="http://schemas.microsoft.com/office/drawing/2014/main" id="{35B10122-4765-4708-8264-D835B0077FD6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38" name="图片 1">
                  <a:extLst>
                    <a:ext uri="{FF2B5EF4-FFF2-40B4-BE49-F238E27FC236}">
                      <a16:creationId xmlns:a16="http://schemas.microsoft.com/office/drawing/2014/main" id="{A8F6189F-9A00-48D4-AE1E-1ECAE5518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8B1BA43-40FE-4864-9B15-133C2E5FE690}"/>
                      </a:ext>
                    </a:extLst>
                  </p:cNvPr>
                  <p:cNvSpPr txBox="1"/>
                  <p:nvPr/>
                </p:nvSpPr>
                <p:spPr>
                  <a:xfrm>
                    <a:off x="1353974" y="3004672"/>
                    <a:ext cx="1764549" cy="142596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lang="en-US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8B1BA43-40FE-4864-9B15-133C2E5FE6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3974" y="3004672"/>
                    <a:ext cx="1764549" cy="142596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7265" b="-1752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579C3-AC17-49E1-A1D1-8015E20C7FCC}"/>
                </a:ext>
              </a:extLst>
            </p:cNvPr>
            <p:cNvSpPr txBox="1"/>
            <p:nvPr/>
          </p:nvSpPr>
          <p:spPr>
            <a:xfrm>
              <a:off x="1797289" y="2264850"/>
              <a:ext cx="815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a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13D950-F7D7-438D-820C-4900832B82B5}"/>
              </a:ext>
            </a:extLst>
          </p:cNvPr>
          <p:cNvGrpSpPr/>
          <p:nvPr/>
        </p:nvGrpSpPr>
        <p:grpSpPr>
          <a:xfrm>
            <a:off x="3784625" y="2014779"/>
            <a:ext cx="1795545" cy="2665710"/>
            <a:chOff x="3784625" y="2014779"/>
            <a:chExt cx="1795545" cy="266571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2E1AD9E-C5FA-4EC6-AE1F-F04193519D11}"/>
                </a:ext>
              </a:extLst>
            </p:cNvPr>
            <p:cNvGrpSpPr/>
            <p:nvPr/>
          </p:nvGrpSpPr>
          <p:grpSpPr>
            <a:xfrm>
              <a:off x="3784625" y="2014779"/>
              <a:ext cx="1795545" cy="2665710"/>
              <a:chOff x="3784625" y="2014779"/>
              <a:chExt cx="1795545" cy="266571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2DA1335-341D-4CD6-A8F7-4FA3C80F9121}"/>
                  </a:ext>
                </a:extLst>
              </p:cNvPr>
              <p:cNvGrpSpPr/>
              <p:nvPr/>
            </p:nvGrpSpPr>
            <p:grpSpPr>
              <a:xfrm>
                <a:off x="3784625" y="2014779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43" name="Rounded Rectangle 7">
                  <a:extLst>
                    <a:ext uri="{FF2B5EF4-FFF2-40B4-BE49-F238E27FC236}">
                      <a16:creationId xmlns:a16="http://schemas.microsoft.com/office/drawing/2014/main" id="{017FF238-6CC8-40DE-ACB6-AF87B86C69EE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44" name="图片 1">
                  <a:extLst>
                    <a:ext uri="{FF2B5EF4-FFF2-40B4-BE49-F238E27FC236}">
                      <a16:creationId xmlns:a16="http://schemas.microsoft.com/office/drawing/2014/main" id="{59AEEA91-BB05-47C4-827F-573C46880F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9AD063E-A468-4160-A020-829DFAD640C2}"/>
                      </a:ext>
                    </a:extLst>
                  </p:cNvPr>
                  <p:cNvSpPr txBox="1"/>
                  <p:nvPr/>
                </p:nvSpPr>
                <p:spPr>
                  <a:xfrm>
                    <a:off x="3815621" y="3004672"/>
                    <a:ext cx="1764549" cy="142596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𝟗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lang="en-US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9AD063E-A468-4160-A020-829DFAD640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5621" y="3004672"/>
                    <a:ext cx="1764549" cy="142596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7265" b="-1752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698DF83-7FC1-4774-BC11-761BD2D77BF7}"/>
                </a:ext>
              </a:extLst>
            </p:cNvPr>
            <p:cNvSpPr txBox="1"/>
            <p:nvPr/>
          </p:nvSpPr>
          <p:spPr>
            <a:xfrm>
              <a:off x="4258936" y="2296786"/>
              <a:ext cx="815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b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C4AC35-E756-455F-88C2-7624B1188EAA}"/>
              </a:ext>
            </a:extLst>
          </p:cNvPr>
          <p:cNvGrpSpPr/>
          <p:nvPr/>
        </p:nvGrpSpPr>
        <p:grpSpPr>
          <a:xfrm>
            <a:off x="6374971" y="2028151"/>
            <a:ext cx="1795545" cy="2665710"/>
            <a:chOff x="6374971" y="2028151"/>
            <a:chExt cx="1795545" cy="266571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6030DC7-A461-4C70-AAFF-1D58FCAE7E0E}"/>
                </a:ext>
              </a:extLst>
            </p:cNvPr>
            <p:cNvGrpSpPr/>
            <p:nvPr/>
          </p:nvGrpSpPr>
          <p:grpSpPr>
            <a:xfrm>
              <a:off x="6374971" y="2028151"/>
              <a:ext cx="1795545" cy="2665710"/>
              <a:chOff x="6374971" y="2028151"/>
              <a:chExt cx="1795545" cy="266571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C99C691-EDA9-4C9B-88AA-16DB7C33E1E3}"/>
                  </a:ext>
                </a:extLst>
              </p:cNvPr>
              <p:cNvGrpSpPr/>
              <p:nvPr/>
            </p:nvGrpSpPr>
            <p:grpSpPr>
              <a:xfrm>
                <a:off x="6374971" y="2028151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47" name="Rounded Rectangle 7">
                  <a:extLst>
                    <a:ext uri="{FF2B5EF4-FFF2-40B4-BE49-F238E27FC236}">
                      <a16:creationId xmlns:a16="http://schemas.microsoft.com/office/drawing/2014/main" id="{0CC65764-DA7D-43E2-A680-9D47F93D4AAB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48" name="图片 1">
                  <a:extLst>
                    <a:ext uri="{FF2B5EF4-FFF2-40B4-BE49-F238E27FC236}">
                      <a16:creationId xmlns:a16="http://schemas.microsoft.com/office/drawing/2014/main" id="{3CE62DFB-F94D-4681-87C0-DCAE6D8EA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B39F584-DC23-417E-ACD7-83FDDAFAADAF}"/>
                      </a:ext>
                    </a:extLst>
                  </p:cNvPr>
                  <p:cNvSpPr txBox="1"/>
                  <p:nvPr/>
                </p:nvSpPr>
                <p:spPr>
                  <a:xfrm>
                    <a:off x="6405967" y="3018044"/>
                    <a:ext cx="1764549" cy="142596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lang="en-US" sz="6600" b="1" dirty="0">
                        <a:solidFill>
                          <a:prstClr val="black"/>
                        </a:solidFill>
                        <a:latin typeface="等线" panose="020F0502020204030204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B39F584-DC23-417E-ACD7-83FDDAFAAD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5967" y="3018044"/>
                    <a:ext cx="1764549" cy="14259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6838" b="-1752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F2F83C-85C1-4FCE-8B08-1020B22147FF}"/>
                </a:ext>
              </a:extLst>
            </p:cNvPr>
            <p:cNvSpPr txBox="1"/>
            <p:nvPr/>
          </p:nvSpPr>
          <p:spPr>
            <a:xfrm>
              <a:off x="6849282" y="2279599"/>
              <a:ext cx="8159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D4A769-7CE1-46D4-AE6E-F3E227850E42}"/>
              </a:ext>
            </a:extLst>
          </p:cNvPr>
          <p:cNvGrpSpPr/>
          <p:nvPr/>
        </p:nvGrpSpPr>
        <p:grpSpPr>
          <a:xfrm>
            <a:off x="8867614" y="2076645"/>
            <a:ext cx="1795545" cy="2665710"/>
            <a:chOff x="8867614" y="2076645"/>
            <a:chExt cx="1795545" cy="26657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0F94FD7-E027-49CF-A90F-4DBE3963DF04}"/>
                </a:ext>
              </a:extLst>
            </p:cNvPr>
            <p:cNvGrpSpPr/>
            <p:nvPr/>
          </p:nvGrpSpPr>
          <p:grpSpPr>
            <a:xfrm>
              <a:off x="8867614" y="2076645"/>
              <a:ext cx="1795545" cy="2665710"/>
              <a:chOff x="8867614" y="2076645"/>
              <a:chExt cx="1795545" cy="266571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77F1EC2-28C5-48EF-957E-F42C2459C0D2}"/>
                  </a:ext>
                </a:extLst>
              </p:cNvPr>
              <p:cNvGrpSpPr/>
              <p:nvPr/>
            </p:nvGrpSpPr>
            <p:grpSpPr>
              <a:xfrm>
                <a:off x="8867614" y="2076645"/>
                <a:ext cx="1764549" cy="2665710"/>
                <a:chOff x="2187520" y="2189134"/>
                <a:chExt cx="1764549" cy="2665710"/>
              </a:xfrm>
            </p:grpSpPr>
            <p:sp>
              <p:nvSpPr>
                <p:cNvPr id="51" name="Rounded Rectangle 7">
                  <a:extLst>
                    <a:ext uri="{FF2B5EF4-FFF2-40B4-BE49-F238E27FC236}">
                      <a16:creationId xmlns:a16="http://schemas.microsoft.com/office/drawing/2014/main" id="{59DDCB31-4419-4FEC-88D6-5314BED554F4}"/>
                    </a:ext>
                  </a:extLst>
                </p:cNvPr>
                <p:cNvSpPr/>
                <p:nvPr/>
              </p:nvSpPr>
              <p:spPr>
                <a:xfrm>
                  <a:off x="2187520" y="2929179"/>
                  <a:ext cx="176454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pic>
              <p:nvPicPr>
                <p:cNvPr id="52" name="图片 1">
                  <a:extLst>
                    <a:ext uri="{FF2B5EF4-FFF2-40B4-BE49-F238E27FC236}">
                      <a16:creationId xmlns:a16="http://schemas.microsoft.com/office/drawing/2014/main" id="{D7D528A8-FFE1-4665-A57B-65A84B6BE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653280" y="1723377"/>
                  <a:ext cx="833032" cy="1764546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F3E167AD-9019-4365-AC4F-F0C127513E28}"/>
                      </a:ext>
                    </a:extLst>
                  </p:cNvPr>
                  <p:cNvSpPr txBox="1"/>
                  <p:nvPr/>
                </p:nvSpPr>
                <p:spPr>
                  <a:xfrm>
                    <a:off x="8898610" y="3066538"/>
                    <a:ext cx="1764549" cy="142628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𝟖</m:t>
                            </m:r>
                          </m:den>
                        </m:f>
                      </m:oMath>
                    </a14:m>
                    <a:r>
                      <a:rPr kumimoji="0" lang="en-US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vi-VN" sz="6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×</a:t>
                    </a:r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kumimoji="0" lang="en-US" sz="6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endParaRPr lang="vi-VN" sz="28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F3E167AD-9019-4365-AC4F-F0C127513E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98610" y="3066538"/>
                    <a:ext cx="1764549" cy="142628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6838" b="-1752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57B1C5-0353-45D5-9236-AA61B4D7C0DD}"/>
                </a:ext>
              </a:extLst>
            </p:cNvPr>
            <p:cNvSpPr txBox="1"/>
            <p:nvPr/>
          </p:nvSpPr>
          <p:spPr>
            <a:xfrm>
              <a:off x="9341925" y="2341776"/>
              <a:ext cx="815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d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2" name="图片 3">
            <a:extLst>
              <a:ext uri="{FF2B5EF4-FFF2-40B4-BE49-F238E27FC236}">
                <a16:creationId xmlns:a16="http://schemas.microsoft.com/office/drawing/2014/main" id="{63CDC9FF-3D80-44DC-8AB2-8547B0382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58952" y="4617194"/>
            <a:ext cx="5810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115ADB-4183-42EB-9669-3C1319BC3487}"/>
              </a:ext>
            </a:extLst>
          </p:cNvPr>
          <p:cNvGrpSpPr/>
          <p:nvPr/>
        </p:nvGrpSpPr>
        <p:grpSpPr>
          <a:xfrm>
            <a:off x="1025470" y="693403"/>
            <a:ext cx="1318167" cy="1319712"/>
            <a:chOff x="1025470" y="693403"/>
            <a:chExt cx="1318167" cy="1319712"/>
          </a:xfrm>
        </p:grpSpPr>
        <p:sp>
          <p:nvSpPr>
            <p:cNvPr id="2" name="Freeform 254">
              <a:extLst>
                <a:ext uri="{FF2B5EF4-FFF2-40B4-BE49-F238E27FC236}">
                  <a16:creationId xmlns:a16="http://schemas.microsoft.com/office/drawing/2014/main" id="{8230DC9C-4A12-4735-AAF3-390B5A6F8844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024698" y="694175"/>
              <a:ext cx="1319712" cy="1318167"/>
            </a:xfrm>
            <a:custGeom>
              <a:avLst/>
              <a:gdLst>
                <a:gd name="T0" fmla="*/ 30 w 360"/>
                <a:gd name="T1" fmla="*/ 152 h 360"/>
                <a:gd name="T2" fmla="*/ 18 w 360"/>
                <a:gd name="T3" fmla="*/ 137 h 360"/>
                <a:gd name="T4" fmla="*/ 37 w 360"/>
                <a:gd name="T5" fmla="*/ 124 h 360"/>
                <a:gd name="T6" fmla="*/ 38 w 360"/>
                <a:gd name="T7" fmla="*/ 106 h 360"/>
                <a:gd name="T8" fmla="*/ 54 w 360"/>
                <a:gd name="T9" fmla="*/ 93 h 360"/>
                <a:gd name="T10" fmla="*/ 59 w 360"/>
                <a:gd name="T11" fmla="*/ 75 h 360"/>
                <a:gd name="T12" fmla="*/ 78 w 360"/>
                <a:gd name="T13" fmla="*/ 66 h 360"/>
                <a:gd name="T14" fmla="*/ 84 w 360"/>
                <a:gd name="T15" fmla="*/ 43 h 360"/>
                <a:gd name="T16" fmla="*/ 112 w 360"/>
                <a:gd name="T17" fmla="*/ 44 h 360"/>
                <a:gd name="T18" fmla="*/ 118 w 360"/>
                <a:gd name="T19" fmla="*/ 32 h 360"/>
                <a:gd name="T20" fmla="*/ 135 w 360"/>
                <a:gd name="T21" fmla="*/ 26 h 360"/>
                <a:gd name="T22" fmla="*/ 154 w 360"/>
                <a:gd name="T23" fmla="*/ 24 h 360"/>
                <a:gd name="T24" fmla="*/ 172 w 360"/>
                <a:gd name="T25" fmla="*/ 20 h 360"/>
                <a:gd name="T26" fmla="*/ 191 w 360"/>
                <a:gd name="T27" fmla="*/ 21 h 360"/>
                <a:gd name="T28" fmla="*/ 210 w 360"/>
                <a:gd name="T29" fmla="*/ 30 h 360"/>
                <a:gd name="T30" fmla="*/ 232 w 360"/>
                <a:gd name="T31" fmla="*/ 21 h 360"/>
                <a:gd name="T32" fmla="*/ 244 w 360"/>
                <a:gd name="T33" fmla="*/ 38 h 360"/>
                <a:gd name="T34" fmla="*/ 261 w 360"/>
                <a:gd name="T35" fmla="*/ 43 h 360"/>
                <a:gd name="T36" fmla="*/ 274 w 360"/>
                <a:gd name="T37" fmla="*/ 59 h 360"/>
                <a:gd name="T38" fmla="*/ 284 w 360"/>
                <a:gd name="T39" fmla="*/ 69 h 360"/>
                <a:gd name="T40" fmla="*/ 303 w 360"/>
                <a:gd name="T41" fmla="*/ 78 h 360"/>
                <a:gd name="T42" fmla="*/ 303 w 360"/>
                <a:gd name="T43" fmla="*/ 92 h 360"/>
                <a:gd name="T44" fmla="*/ 329 w 360"/>
                <a:gd name="T45" fmla="*/ 105 h 360"/>
                <a:gd name="T46" fmla="*/ 320 w 360"/>
                <a:gd name="T47" fmla="*/ 123 h 360"/>
                <a:gd name="T48" fmla="*/ 353 w 360"/>
                <a:gd name="T49" fmla="*/ 134 h 360"/>
                <a:gd name="T50" fmla="*/ 328 w 360"/>
                <a:gd name="T51" fmla="*/ 157 h 360"/>
                <a:gd name="T52" fmla="*/ 360 w 360"/>
                <a:gd name="T53" fmla="*/ 174 h 360"/>
                <a:gd name="T54" fmla="*/ 331 w 360"/>
                <a:gd name="T55" fmla="*/ 190 h 360"/>
                <a:gd name="T56" fmla="*/ 357 w 360"/>
                <a:gd name="T57" fmla="*/ 210 h 360"/>
                <a:gd name="T58" fmla="*/ 325 w 360"/>
                <a:gd name="T59" fmla="*/ 225 h 360"/>
                <a:gd name="T60" fmla="*/ 335 w 360"/>
                <a:gd name="T61" fmla="*/ 242 h 360"/>
                <a:gd name="T62" fmla="*/ 314 w 360"/>
                <a:gd name="T63" fmla="*/ 252 h 360"/>
                <a:gd name="T64" fmla="*/ 312 w 360"/>
                <a:gd name="T65" fmla="*/ 270 h 360"/>
                <a:gd name="T66" fmla="*/ 294 w 360"/>
                <a:gd name="T67" fmla="*/ 281 h 360"/>
                <a:gd name="T68" fmla="*/ 287 w 360"/>
                <a:gd name="T69" fmla="*/ 298 h 360"/>
                <a:gd name="T70" fmla="*/ 267 w 360"/>
                <a:gd name="T71" fmla="*/ 305 h 360"/>
                <a:gd name="T72" fmla="*/ 256 w 360"/>
                <a:gd name="T73" fmla="*/ 313 h 360"/>
                <a:gd name="T74" fmla="*/ 242 w 360"/>
                <a:gd name="T75" fmla="*/ 328 h 360"/>
                <a:gd name="T76" fmla="*/ 223 w 360"/>
                <a:gd name="T77" fmla="*/ 328 h 360"/>
                <a:gd name="T78" fmla="*/ 209 w 360"/>
                <a:gd name="T79" fmla="*/ 345 h 360"/>
                <a:gd name="T80" fmla="*/ 188 w 360"/>
                <a:gd name="T81" fmla="*/ 333 h 360"/>
                <a:gd name="T82" fmla="*/ 169 w 360"/>
                <a:gd name="T83" fmla="*/ 340 h 360"/>
                <a:gd name="T84" fmla="*/ 149 w 360"/>
                <a:gd name="T85" fmla="*/ 337 h 360"/>
                <a:gd name="T86" fmla="*/ 132 w 360"/>
                <a:gd name="T87" fmla="*/ 325 h 360"/>
                <a:gd name="T88" fmla="*/ 109 w 360"/>
                <a:gd name="T89" fmla="*/ 332 h 360"/>
                <a:gd name="T90" fmla="*/ 98 w 360"/>
                <a:gd name="T91" fmla="*/ 318 h 360"/>
                <a:gd name="T92" fmla="*/ 88 w 360"/>
                <a:gd name="T93" fmla="*/ 303 h 360"/>
                <a:gd name="T94" fmla="*/ 68 w 360"/>
                <a:gd name="T95" fmla="*/ 296 h 360"/>
                <a:gd name="T96" fmla="*/ 67 w 360"/>
                <a:gd name="T97" fmla="*/ 282 h 360"/>
                <a:gd name="T98" fmla="*/ 40 w 360"/>
                <a:gd name="T99" fmla="*/ 272 h 360"/>
                <a:gd name="T100" fmla="*/ 43 w 360"/>
                <a:gd name="T101" fmla="*/ 249 h 360"/>
                <a:gd name="T102" fmla="*/ 28 w 360"/>
                <a:gd name="T103" fmla="*/ 234 h 360"/>
                <a:gd name="T104" fmla="*/ 31 w 360"/>
                <a:gd name="T105" fmla="*/ 215 h 360"/>
                <a:gd name="T106" fmla="*/ 13 w 360"/>
                <a:gd name="T107" fmla="*/ 200 h 360"/>
                <a:gd name="T108" fmla="*/ 28 w 360"/>
                <a:gd name="T109" fmla="*/ 185 h 360"/>
                <a:gd name="T110" fmla="*/ 287 w 360"/>
                <a:gd name="T111" fmla="*/ 19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" h="360">
                  <a:moveTo>
                    <a:pt x="0" y="166"/>
                  </a:moveTo>
                  <a:cubicBezTo>
                    <a:pt x="0" y="165"/>
                    <a:pt x="0" y="164"/>
                    <a:pt x="0" y="164"/>
                  </a:cubicBezTo>
                  <a:cubicBezTo>
                    <a:pt x="1" y="163"/>
                    <a:pt x="6" y="162"/>
                    <a:pt x="13" y="161"/>
                  </a:cubicBezTo>
                  <a:cubicBezTo>
                    <a:pt x="16" y="161"/>
                    <a:pt x="18" y="160"/>
                    <a:pt x="20" y="160"/>
                  </a:cubicBezTo>
                  <a:cubicBezTo>
                    <a:pt x="27" y="159"/>
                    <a:pt x="28" y="159"/>
                    <a:pt x="28" y="158"/>
                  </a:cubicBezTo>
                  <a:cubicBezTo>
                    <a:pt x="29" y="157"/>
                    <a:pt x="30" y="156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1" y="151"/>
                    <a:pt x="31" y="150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29" y="143"/>
                    <a:pt x="24" y="141"/>
                  </a:cubicBezTo>
                  <a:cubicBezTo>
                    <a:pt x="22" y="139"/>
                    <a:pt x="20" y="138"/>
                    <a:pt x="18" y="137"/>
                  </a:cubicBezTo>
                  <a:cubicBezTo>
                    <a:pt x="12" y="133"/>
                    <a:pt x="8" y="130"/>
                    <a:pt x="7" y="129"/>
                  </a:cubicBezTo>
                  <a:cubicBezTo>
                    <a:pt x="7" y="129"/>
                    <a:pt x="7" y="129"/>
                    <a:pt x="7" y="128"/>
                  </a:cubicBezTo>
                  <a:cubicBezTo>
                    <a:pt x="7" y="126"/>
                    <a:pt x="8" y="123"/>
                    <a:pt x="9" y="123"/>
                  </a:cubicBezTo>
                  <a:cubicBezTo>
                    <a:pt x="10" y="123"/>
                    <a:pt x="15" y="122"/>
                    <a:pt x="22" y="123"/>
                  </a:cubicBezTo>
                  <a:cubicBezTo>
                    <a:pt x="25" y="123"/>
                    <a:pt x="27" y="124"/>
                    <a:pt x="29" y="124"/>
                  </a:cubicBezTo>
                  <a:cubicBezTo>
                    <a:pt x="36" y="124"/>
                    <a:pt x="36" y="124"/>
                    <a:pt x="37" y="124"/>
                  </a:cubicBezTo>
                  <a:cubicBezTo>
                    <a:pt x="38" y="123"/>
                    <a:pt x="39" y="122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2" y="116"/>
                    <a:pt x="43" y="114"/>
                    <a:pt x="43" y="113"/>
                  </a:cubicBezTo>
                  <a:cubicBezTo>
                    <a:pt x="43" y="113"/>
                    <a:pt x="43" y="112"/>
                    <a:pt x="43" y="111"/>
                  </a:cubicBezTo>
                  <a:cubicBezTo>
                    <a:pt x="42" y="111"/>
                    <a:pt x="42" y="110"/>
                    <a:pt x="38" y="106"/>
                  </a:cubicBezTo>
                  <a:cubicBezTo>
                    <a:pt x="36" y="104"/>
                    <a:pt x="34" y="103"/>
                    <a:pt x="32" y="101"/>
                  </a:cubicBezTo>
                  <a:cubicBezTo>
                    <a:pt x="27" y="95"/>
                    <a:pt x="24" y="92"/>
                    <a:pt x="23" y="91"/>
                  </a:cubicBezTo>
                  <a:cubicBezTo>
                    <a:pt x="24" y="89"/>
                    <a:pt x="26" y="86"/>
                    <a:pt x="27" y="85"/>
                  </a:cubicBezTo>
                  <a:cubicBezTo>
                    <a:pt x="28" y="85"/>
                    <a:pt x="32" y="86"/>
                    <a:pt x="40" y="88"/>
                  </a:cubicBezTo>
                  <a:cubicBezTo>
                    <a:pt x="42" y="89"/>
                    <a:pt x="44" y="90"/>
                    <a:pt x="46" y="91"/>
                  </a:cubicBezTo>
                  <a:cubicBezTo>
                    <a:pt x="52" y="93"/>
                    <a:pt x="53" y="93"/>
                    <a:pt x="54" y="93"/>
                  </a:cubicBezTo>
                  <a:cubicBezTo>
                    <a:pt x="55" y="92"/>
                    <a:pt x="56" y="92"/>
                    <a:pt x="58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2" y="84"/>
                    <a:pt x="62" y="83"/>
                    <a:pt x="62" y="83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1"/>
                    <a:pt x="62" y="80"/>
                    <a:pt x="59" y="75"/>
                  </a:cubicBezTo>
                  <a:cubicBezTo>
                    <a:pt x="57" y="73"/>
                    <a:pt x="56" y="71"/>
                    <a:pt x="54" y="69"/>
                  </a:cubicBezTo>
                  <a:cubicBezTo>
                    <a:pt x="51" y="63"/>
                    <a:pt x="49" y="58"/>
                    <a:pt x="48" y="57"/>
                  </a:cubicBezTo>
                  <a:cubicBezTo>
                    <a:pt x="49" y="56"/>
                    <a:pt x="52" y="53"/>
                    <a:pt x="53" y="52"/>
                  </a:cubicBezTo>
                  <a:cubicBezTo>
                    <a:pt x="54" y="53"/>
                    <a:pt x="58" y="55"/>
                    <a:pt x="64" y="59"/>
                  </a:cubicBezTo>
                  <a:cubicBezTo>
                    <a:pt x="67" y="60"/>
                    <a:pt x="69" y="61"/>
                    <a:pt x="70" y="62"/>
                  </a:cubicBezTo>
                  <a:cubicBezTo>
                    <a:pt x="76" y="66"/>
                    <a:pt x="77" y="66"/>
                    <a:pt x="78" y="66"/>
                  </a:cubicBezTo>
                  <a:cubicBezTo>
                    <a:pt x="79" y="66"/>
                    <a:pt x="80" y="65"/>
                    <a:pt x="83" y="63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7" y="60"/>
                    <a:pt x="88" y="59"/>
                    <a:pt x="88" y="57"/>
                  </a:cubicBezTo>
                  <a:cubicBezTo>
                    <a:pt x="88" y="56"/>
                    <a:pt x="88" y="56"/>
                    <a:pt x="86" y="50"/>
                  </a:cubicBezTo>
                  <a:cubicBezTo>
                    <a:pt x="85" y="48"/>
                    <a:pt x="84" y="46"/>
                    <a:pt x="84" y="43"/>
                  </a:cubicBezTo>
                  <a:cubicBezTo>
                    <a:pt x="81" y="36"/>
                    <a:pt x="80" y="31"/>
                    <a:pt x="80" y="30"/>
                  </a:cubicBezTo>
                  <a:cubicBezTo>
                    <a:pt x="81" y="29"/>
                    <a:pt x="84" y="27"/>
                    <a:pt x="86" y="27"/>
                  </a:cubicBezTo>
                  <a:cubicBezTo>
                    <a:pt x="87" y="27"/>
                    <a:pt x="90" y="30"/>
                    <a:pt x="96" y="35"/>
                  </a:cubicBezTo>
                  <a:cubicBezTo>
                    <a:pt x="97" y="37"/>
                    <a:pt x="99" y="39"/>
                    <a:pt x="100" y="40"/>
                  </a:cubicBezTo>
                  <a:cubicBezTo>
                    <a:pt x="105" y="45"/>
                    <a:pt x="106" y="45"/>
                    <a:pt x="107" y="46"/>
                  </a:cubicBezTo>
                  <a:cubicBezTo>
                    <a:pt x="108" y="46"/>
                    <a:pt x="109" y="46"/>
                    <a:pt x="112" y="44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8" y="42"/>
                    <a:pt x="118" y="40"/>
                    <a:pt x="119" y="40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8"/>
                    <a:pt x="119" y="36"/>
                    <a:pt x="118" y="32"/>
                  </a:cubicBezTo>
                  <a:cubicBezTo>
                    <a:pt x="118" y="30"/>
                    <a:pt x="118" y="27"/>
                    <a:pt x="118" y="24"/>
                  </a:cubicBezTo>
                  <a:cubicBezTo>
                    <a:pt x="117" y="19"/>
                    <a:pt x="117" y="13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8" y="10"/>
                    <a:pt x="122" y="9"/>
                    <a:pt x="124" y="9"/>
                  </a:cubicBezTo>
                  <a:cubicBezTo>
                    <a:pt x="124" y="10"/>
                    <a:pt x="127" y="14"/>
                    <a:pt x="131" y="20"/>
                  </a:cubicBezTo>
                  <a:cubicBezTo>
                    <a:pt x="132" y="22"/>
                    <a:pt x="134" y="24"/>
                    <a:pt x="135" y="26"/>
                  </a:cubicBezTo>
                  <a:cubicBezTo>
                    <a:pt x="138" y="31"/>
                    <a:pt x="139" y="32"/>
                    <a:pt x="140" y="32"/>
                  </a:cubicBezTo>
                  <a:cubicBezTo>
                    <a:pt x="140" y="33"/>
                    <a:pt x="142" y="33"/>
                    <a:pt x="146" y="32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150" y="31"/>
                    <a:pt x="152" y="30"/>
                    <a:pt x="153" y="29"/>
                  </a:cubicBezTo>
                  <a:cubicBezTo>
                    <a:pt x="153" y="29"/>
                    <a:pt x="153" y="28"/>
                    <a:pt x="154" y="24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18"/>
                    <a:pt x="155" y="16"/>
                    <a:pt x="155" y="14"/>
                  </a:cubicBezTo>
                  <a:cubicBezTo>
                    <a:pt x="156" y="7"/>
                    <a:pt x="157" y="3"/>
                    <a:pt x="158" y="1"/>
                  </a:cubicBezTo>
                  <a:cubicBezTo>
                    <a:pt x="159" y="1"/>
                    <a:pt x="163" y="0"/>
                    <a:pt x="164" y="1"/>
                  </a:cubicBezTo>
                  <a:cubicBezTo>
                    <a:pt x="165" y="2"/>
                    <a:pt x="167" y="6"/>
                    <a:pt x="169" y="13"/>
                  </a:cubicBezTo>
                  <a:cubicBezTo>
                    <a:pt x="170" y="15"/>
                    <a:pt x="171" y="18"/>
                    <a:pt x="172" y="20"/>
                  </a:cubicBezTo>
                  <a:cubicBezTo>
                    <a:pt x="173" y="26"/>
                    <a:pt x="174" y="27"/>
                    <a:pt x="175" y="27"/>
                  </a:cubicBezTo>
                  <a:cubicBezTo>
                    <a:pt x="175" y="28"/>
                    <a:pt x="177" y="28"/>
                    <a:pt x="181" y="28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2" y="28"/>
                    <a:pt x="182" y="28"/>
                    <a:pt x="182" y="28"/>
                  </a:cubicBezTo>
                  <a:cubicBezTo>
                    <a:pt x="187" y="29"/>
                    <a:pt x="188" y="28"/>
                    <a:pt x="188" y="27"/>
                  </a:cubicBezTo>
                  <a:cubicBezTo>
                    <a:pt x="189" y="27"/>
                    <a:pt x="189" y="26"/>
                    <a:pt x="191" y="21"/>
                  </a:cubicBezTo>
                  <a:cubicBezTo>
                    <a:pt x="192" y="18"/>
                    <a:pt x="193" y="16"/>
                    <a:pt x="194" y="13"/>
                  </a:cubicBezTo>
                  <a:cubicBezTo>
                    <a:pt x="197" y="7"/>
                    <a:pt x="199" y="2"/>
                    <a:pt x="200" y="1"/>
                  </a:cubicBezTo>
                  <a:cubicBezTo>
                    <a:pt x="201" y="1"/>
                    <a:pt x="205" y="1"/>
                    <a:pt x="206" y="2"/>
                  </a:cubicBezTo>
                  <a:cubicBezTo>
                    <a:pt x="207" y="3"/>
                    <a:pt x="207" y="8"/>
                    <a:pt x="208" y="15"/>
                  </a:cubicBezTo>
                  <a:cubicBezTo>
                    <a:pt x="208" y="18"/>
                    <a:pt x="209" y="20"/>
                    <a:pt x="209" y="22"/>
                  </a:cubicBezTo>
                  <a:cubicBezTo>
                    <a:pt x="209" y="29"/>
                    <a:pt x="209" y="30"/>
                    <a:pt x="210" y="30"/>
                  </a:cubicBezTo>
                  <a:cubicBezTo>
                    <a:pt x="211" y="31"/>
                    <a:pt x="212" y="32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1" y="34"/>
                    <a:pt x="222" y="34"/>
                    <a:pt x="223" y="33"/>
                  </a:cubicBezTo>
                  <a:cubicBezTo>
                    <a:pt x="224" y="33"/>
                    <a:pt x="225" y="32"/>
                    <a:pt x="228" y="28"/>
                  </a:cubicBezTo>
                  <a:cubicBezTo>
                    <a:pt x="229" y="26"/>
                    <a:pt x="230" y="23"/>
                    <a:pt x="232" y="21"/>
                  </a:cubicBezTo>
                  <a:cubicBezTo>
                    <a:pt x="236" y="15"/>
                    <a:pt x="239" y="12"/>
                    <a:pt x="240" y="11"/>
                  </a:cubicBezTo>
                  <a:cubicBezTo>
                    <a:pt x="242" y="11"/>
                    <a:pt x="246" y="12"/>
                    <a:pt x="247" y="13"/>
                  </a:cubicBezTo>
                  <a:cubicBezTo>
                    <a:pt x="247" y="14"/>
                    <a:pt x="247" y="18"/>
                    <a:pt x="246" y="24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9"/>
                    <a:pt x="245" y="31"/>
                    <a:pt x="244" y="33"/>
                  </a:cubicBezTo>
                  <a:cubicBezTo>
                    <a:pt x="244" y="35"/>
                    <a:pt x="244" y="37"/>
                    <a:pt x="244" y="38"/>
                  </a:cubicBezTo>
                  <a:cubicBezTo>
                    <a:pt x="243" y="40"/>
                    <a:pt x="243" y="41"/>
                    <a:pt x="244" y="41"/>
                  </a:cubicBezTo>
                  <a:cubicBezTo>
                    <a:pt x="244" y="42"/>
                    <a:pt x="245" y="43"/>
                    <a:pt x="249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3" y="48"/>
                    <a:pt x="255" y="48"/>
                    <a:pt x="256" y="47"/>
                  </a:cubicBezTo>
                  <a:cubicBezTo>
                    <a:pt x="257" y="47"/>
                    <a:pt x="257" y="47"/>
                    <a:pt x="261" y="43"/>
                  </a:cubicBezTo>
                  <a:cubicBezTo>
                    <a:pt x="263" y="41"/>
                    <a:pt x="265" y="39"/>
                    <a:pt x="267" y="38"/>
                  </a:cubicBezTo>
                  <a:cubicBezTo>
                    <a:pt x="273" y="33"/>
                    <a:pt x="276" y="30"/>
                    <a:pt x="278" y="29"/>
                  </a:cubicBezTo>
                  <a:cubicBezTo>
                    <a:pt x="279" y="30"/>
                    <a:pt x="283" y="32"/>
                    <a:pt x="283" y="33"/>
                  </a:cubicBezTo>
                  <a:cubicBezTo>
                    <a:pt x="283" y="35"/>
                    <a:pt x="281" y="40"/>
                    <a:pt x="279" y="46"/>
                  </a:cubicBezTo>
                  <a:cubicBezTo>
                    <a:pt x="278" y="48"/>
                    <a:pt x="277" y="50"/>
                    <a:pt x="276" y="52"/>
                  </a:cubicBezTo>
                  <a:cubicBezTo>
                    <a:pt x="275" y="56"/>
                    <a:pt x="274" y="58"/>
                    <a:pt x="274" y="59"/>
                  </a:cubicBezTo>
                  <a:cubicBezTo>
                    <a:pt x="274" y="59"/>
                    <a:pt x="274" y="59"/>
                    <a:pt x="274" y="59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61"/>
                    <a:pt x="275" y="62"/>
                    <a:pt x="278" y="64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82" y="68"/>
                    <a:pt x="283" y="69"/>
                    <a:pt x="284" y="69"/>
                  </a:cubicBezTo>
                  <a:cubicBezTo>
                    <a:pt x="285" y="69"/>
                    <a:pt x="286" y="68"/>
                    <a:pt x="291" y="65"/>
                  </a:cubicBezTo>
                  <a:cubicBezTo>
                    <a:pt x="293" y="64"/>
                    <a:pt x="295" y="63"/>
                    <a:pt x="298" y="62"/>
                  </a:cubicBezTo>
                  <a:cubicBezTo>
                    <a:pt x="304" y="58"/>
                    <a:pt x="308" y="56"/>
                    <a:pt x="310" y="56"/>
                  </a:cubicBezTo>
                  <a:cubicBezTo>
                    <a:pt x="311" y="57"/>
                    <a:pt x="314" y="60"/>
                    <a:pt x="314" y="61"/>
                  </a:cubicBezTo>
                  <a:cubicBezTo>
                    <a:pt x="314" y="62"/>
                    <a:pt x="312" y="66"/>
                    <a:pt x="307" y="72"/>
                  </a:cubicBezTo>
                  <a:cubicBezTo>
                    <a:pt x="306" y="74"/>
                    <a:pt x="305" y="76"/>
                    <a:pt x="303" y="78"/>
                  </a:cubicBezTo>
                  <a:cubicBezTo>
                    <a:pt x="300" y="83"/>
                    <a:pt x="299" y="84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6"/>
                    <a:pt x="300" y="88"/>
                    <a:pt x="302" y="90"/>
                  </a:cubicBezTo>
                  <a:cubicBezTo>
                    <a:pt x="302" y="93"/>
                    <a:pt x="302" y="93"/>
                    <a:pt x="302" y="93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05" y="95"/>
                    <a:pt x="306" y="96"/>
                    <a:pt x="307" y="96"/>
                  </a:cubicBezTo>
                  <a:cubicBezTo>
                    <a:pt x="308" y="96"/>
                    <a:pt x="309" y="96"/>
                    <a:pt x="314" y="94"/>
                  </a:cubicBezTo>
                  <a:cubicBezTo>
                    <a:pt x="317" y="94"/>
                    <a:pt x="319" y="93"/>
                    <a:pt x="322" y="92"/>
                  </a:cubicBezTo>
                  <a:cubicBezTo>
                    <a:pt x="329" y="90"/>
                    <a:pt x="334" y="89"/>
                    <a:pt x="335" y="89"/>
                  </a:cubicBezTo>
                  <a:cubicBezTo>
                    <a:pt x="336" y="90"/>
                    <a:pt x="338" y="94"/>
                    <a:pt x="338" y="95"/>
                  </a:cubicBezTo>
                  <a:cubicBezTo>
                    <a:pt x="337" y="96"/>
                    <a:pt x="335" y="99"/>
                    <a:pt x="329" y="105"/>
                  </a:cubicBezTo>
                  <a:cubicBezTo>
                    <a:pt x="327" y="106"/>
                    <a:pt x="325" y="108"/>
                    <a:pt x="324" y="109"/>
                  </a:cubicBezTo>
                  <a:cubicBezTo>
                    <a:pt x="319" y="113"/>
                    <a:pt x="318" y="114"/>
                    <a:pt x="318" y="115"/>
                  </a:cubicBezTo>
                  <a:cubicBezTo>
                    <a:pt x="318" y="115"/>
                    <a:pt x="318" y="115"/>
                    <a:pt x="318" y="115"/>
                  </a:cubicBezTo>
                  <a:cubicBezTo>
                    <a:pt x="318" y="117"/>
                    <a:pt x="318" y="118"/>
                    <a:pt x="319" y="121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20" y="123"/>
                    <a:pt x="320" y="123"/>
                    <a:pt x="320" y="123"/>
                  </a:cubicBezTo>
                  <a:cubicBezTo>
                    <a:pt x="321" y="126"/>
                    <a:pt x="322" y="127"/>
                    <a:pt x="323" y="128"/>
                  </a:cubicBezTo>
                  <a:cubicBezTo>
                    <a:pt x="324" y="128"/>
                    <a:pt x="325" y="128"/>
                    <a:pt x="331" y="128"/>
                  </a:cubicBezTo>
                  <a:cubicBezTo>
                    <a:pt x="333" y="128"/>
                    <a:pt x="336" y="127"/>
                    <a:pt x="338" y="127"/>
                  </a:cubicBezTo>
                  <a:cubicBezTo>
                    <a:pt x="346" y="127"/>
                    <a:pt x="350" y="127"/>
                    <a:pt x="352" y="128"/>
                  </a:cubicBezTo>
                  <a:cubicBezTo>
                    <a:pt x="352" y="129"/>
                    <a:pt x="354" y="132"/>
                    <a:pt x="353" y="134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2" y="135"/>
                    <a:pt x="349" y="138"/>
                    <a:pt x="342" y="141"/>
                  </a:cubicBezTo>
                  <a:cubicBezTo>
                    <a:pt x="340" y="142"/>
                    <a:pt x="338" y="143"/>
                    <a:pt x="336" y="144"/>
                  </a:cubicBezTo>
                  <a:cubicBezTo>
                    <a:pt x="330" y="147"/>
                    <a:pt x="329" y="148"/>
                    <a:pt x="329" y="149"/>
                  </a:cubicBezTo>
                  <a:cubicBezTo>
                    <a:pt x="329" y="149"/>
                    <a:pt x="329" y="149"/>
                    <a:pt x="329" y="150"/>
                  </a:cubicBezTo>
                  <a:cubicBezTo>
                    <a:pt x="329" y="151"/>
                    <a:pt x="329" y="153"/>
                    <a:pt x="329" y="155"/>
                  </a:cubicBezTo>
                  <a:cubicBezTo>
                    <a:pt x="328" y="157"/>
                    <a:pt x="328" y="157"/>
                    <a:pt x="328" y="157"/>
                  </a:cubicBezTo>
                  <a:cubicBezTo>
                    <a:pt x="329" y="157"/>
                    <a:pt x="329" y="157"/>
                    <a:pt x="329" y="157"/>
                  </a:cubicBezTo>
                  <a:cubicBezTo>
                    <a:pt x="330" y="160"/>
                    <a:pt x="331" y="162"/>
                    <a:pt x="331" y="162"/>
                  </a:cubicBezTo>
                  <a:cubicBezTo>
                    <a:pt x="332" y="163"/>
                    <a:pt x="333" y="163"/>
                    <a:pt x="339" y="164"/>
                  </a:cubicBezTo>
                  <a:cubicBezTo>
                    <a:pt x="341" y="164"/>
                    <a:pt x="343" y="165"/>
                    <a:pt x="346" y="165"/>
                  </a:cubicBezTo>
                  <a:cubicBezTo>
                    <a:pt x="353" y="167"/>
                    <a:pt x="358" y="168"/>
                    <a:pt x="359" y="169"/>
                  </a:cubicBezTo>
                  <a:cubicBezTo>
                    <a:pt x="359" y="170"/>
                    <a:pt x="360" y="172"/>
                    <a:pt x="360" y="174"/>
                  </a:cubicBezTo>
                  <a:cubicBezTo>
                    <a:pt x="359" y="175"/>
                    <a:pt x="359" y="175"/>
                    <a:pt x="359" y="175"/>
                  </a:cubicBezTo>
                  <a:cubicBezTo>
                    <a:pt x="358" y="176"/>
                    <a:pt x="354" y="178"/>
                    <a:pt x="347" y="180"/>
                  </a:cubicBezTo>
                  <a:cubicBezTo>
                    <a:pt x="344" y="180"/>
                    <a:pt x="342" y="181"/>
                    <a:pt x="340" y="181"/>
                  </a:cubicBezTo>
                  <a:cubicBezTo>
                    <a:pt x="334" y="183"/>
                    <a:pt x="333" y="183"/>
                    <a:pt x="332" y="184"/>
                  </a:cubicBezTo>
                  <a:cubicBezTo>
                    <a:pt x="332" y="185"/>
                    <a:pt x="331" y="186"/>
                    <a:pt x="331" y="187"/>
                  </a:cubicBezTo>
                  <a:cubicBezTo>
                    <a:pt x="331" y="188"/>
                    <a:pt x="331" y="189"/>
                    <a:pt x="331" y="190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30" y="195"/>
                    <a:pt x="331" y="197"/>
                    <a:pt x="331" y="198"/>
                  </a:cubicBezTo>
                  <a:cubicBezTo>
                    <a:pt x="332" y="198"/>
                    <a:pt x="333" y="199"/>
                    <a:pt x="338" y="201"/>
                  </a:cubicBezTo>
                  <a:cubicBezTo>
                    <a:pt x="340" y="202"/>
                    <a:pt x="343" y="203"/>
                    <a:pt x="345" y="204"/>
                  </a:cubicBezTo>
                  <a:cubicBezTo>
                    <a:pt x="352" y="207"/>
                    <a:pt x="356" y="210"/>
                    <a:pt x="357" y="210"/>
                  </a:cubicBezTo>
                  <a:cubicBezTo>
                    <a:pt x="357" y="211"/>
                    <a:pt x="357" y="212"/>
                    <a:pt x="357" y="213"/>
                  </a:cubicBezTo>
                  <a:cubicBezTo>
                    <a:pt x="356" y="215"/>
                    <a:pt x="356" y="217"/>
                    <a:pt x="355" y="217"/>
                  </a:cubicBezTo>
                  <a:cubicBezTo>
                    <a:pt x="354" y="217"/>
                    <a:pt x="350" y="218"/>
                    <a:pt x="342" y="218"/>
                  </a:cubicBezTo>
                  <a:cubicBezTo>
                    <a:pt x="340" y="218"/>
                    <a:pt x="337" y="218"/>
                    <a:pt x="335" y="218"/>
                  </a:cubicBezTo>
                  <a:cubicBezTo>
                    <a:pt x="329" y="218"/>
                    <a:pt x="328" y="219"/>
                    <a:pt x="327" y="219"/>
                  </a:cubicBezTo>
                  <a:cubicBezTo>
                    <a:pt x="326" y="220"/>
                    <a:pt x="325" y="221"/>
                    <a:pt x="325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7"/>
                    <a:pt x="323" y="229"/>
                    <a:pt x="323" y="230"/>
                  </a:cubicBezTo>
                  <a:cubicBezTo>
                    <a:pt x="323" y="231"/>
                    <a:pt x="323" y="232"/>
                    <a:pt x="323" y="232"/>
                  </a:cubicBezTo>
                  <a:cubicBezTo>
                    <a:pt x="324" y="233"/>
                    <a:pt x="324" y="234"/>
                    <a:pt x="329" y="237"/>
                  </a:cubicBezTo>
                  <a:cubicBezTo>
                    <a:pt x="331" y="238"/>
                    <a:pt x="333" y="240"/>
                    <a:pt x="335" y="242"/>
                  </a:cubicBezTo>
                  <a:cubicBezTo>
                    <a:pt x="341" y="246"/>
                    <a:pt x="344" y="249"/>
                    <a:pt x="345" y="250"/>
                  </a:cubicBezTo>
                  <a:cubicBezTo>
                    <a:pt x="345" y="251"/>
                    <a:pt x="345" y="251"/>
                    <a:pt x="345" y="251"/>
                  </a:cubicBezTo>
                  <a:cubicBezTo>
                    <a:pt x="345" y="253"/>
                    <a:pt x="343" y="256"/>
                    <a:pt x="342" y="257"/>
                  </a:cubicBezTo>
                  <a:cubicBezTo>
                    <a:pt x="341" y="257"/>
                    <a:pt x="336" y="256"/>
                    <a:pt x="329" y="255"/>
                  </a:cubicBezTo>
                  <a:cubicBezTo>
                    <a:pt x="327" y="254"/>
                    <a:pt x="324" y="254"/>
                    <a:pt x="322" y="253"/>
                  </a:cubicBezTo>
                  <a:cubicBezTo>
                    <a:pt x="316" y="252"/>
                    <a:pt x="315" y="252"/>
                    <a:pt x="314" y="252"/>
                  </a:cubicBezTo>
                  <a:cubicBezTo>
                    <a:pt x="313" y="253"/>
                    <a:pt x="312" y="254"/>
                    <a:pt x="310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8" y="260"/>
                    <a:pt x="307" y="261"/>
                    <a:pt x="307" y="263"/>
                  </a:cubicBezTo>
                  <a:cubicBezTo>
                    <a:pt x="307" y="263"/>
                    <a:pt x="307" y="264"/>
                    <a:pt x="307" y="264"/>
                  </a:cubicBezTo>
                  <a:cubicBezTo>
                    <a:pt x="308" y="265"/>
                    <a:pt x="308" y="266"/>
                    <a:pt x="312" y="270"/>
                  </a:cubicBezTo>
                  <a:cubicBezTo>
                    <a:pt x="313" y="272"/>
                    <a:pt x="315" y="274"/>
                    <a:pt x="317" y="276"/>
                  </a:cubicBezTo>
                  <a:cubicBezTo>
                    <a:pt x="321" y="282"/>
                    <a:pt x="324" y="286"/>
                    <a:pt x="324" y="287"/>
                  </a:cubicBezTo>
                  <a:cubicBezTo>
                    <a:pt x="324" y="288"/>
                    <a:pt x="321" y="292"/>
                    <a:pt x="320" y="292"/>
                  </a:cubicBezTo>
                  <a:cubicBezTo>
                    <a:pt x="319" y="292"/>
                    <a:pt x="315" y="290"/>
                    <a:pt x="308" y="287"/>
                  </a:cubicBezTo>
                  <a:cubicBezTo>
                    <a:pt x="306" y="286"/>
                    <a:pt x="303" y="285"/>
                    <a:pt x="302" y="284"/>
                  </a:cubicBezTo>
                  <a:cubicBezTo>
                    <a:pt x="296" y="281"/>
                    <a:pt x="295" y="281"/>
                    <a:pt x="294" y="281"/>
                  </a:cubicBezTo>
                  <a:cubicBezTo>
                    <a:pt x="293" y="281"/>
                    <a:pt x="292" y="282"/>
                    <a:pt x="289" y="285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8" y="286"/>
                    <a:pt x="288" y="286"/>
                    <a:pt x="288" y="286"/>
                  </a:cubicBezTo>
                  <a:cubicBezTo>
                    <a:pt x="285" y="289"/>
                    <a:pt x="285" y="290"/>
                    <a:pt x="285" y="291"/>
                  </a:cubicBezTo>
                  <a:cubicBezTo>
                    <a:pt x="284" y="291"/>
                    <a:pt x="284" y="291"/>
                    <a:pt x="284" y="291"/>
                  </a:cubicBezTo>
                  <a:cubicBezTo>
                    <a:pt x="285" y="292"/>
                    <a:pt x="285" y="293"/>
                    <a:pt x="287" y="298"/>
                  </a:cubicBezTo>
                  <a:cubicBezTo>
                    <a:pt x="288" y="300"/>
                    <a:pt x="290" y="302"/>
                    <a:pt x="291" y="305"/>
                  </a:cubicBezTo>
                  <a:cubicBezTo>
                    <a:pt x="294" y="311"/>
                    <a:pt x="295" y="316"/>
                    <a:pt x="296" y="317"/>
                  </a:cubicBezTo>
                  <a:cubicBezTo>
                    <a:pt x="295" y="319"/>
                    <a:pt x="292" y="321"/>
                    <a:pt x="290" y="321"/>
                  </a:cubicBezTo>
                  <a:cubicBezTo>
                    <a:pt x="289" y="321"/>
                    <a:pt x="285" y="318"/>
                    <a:pt x="280" y="314"/>
                  </a:cubicBezTo>
                  <a:cubicBezTo>
                    <a:pt x="278" y="312"/>
                    <a:pt x="276" y="311"/>
                    <a:pt x="274" y="310"/>
                  </a:cubicBezTo>
                  <a:cubicBezTo>
                    <a:pt x="269" y="305"/>
                    <a:pt x="268" y="305"/>
                    <a:pt x="267" y="305"/>
                  </a:cubicBezTo>
                  <a:cubicBezTo>
                    <a:pt x="266" y="305"/>
                    <a:pt x="265" y="305"/>
                    <a:pt x="262" y="307"/>
                  </a:cubicBezTo>
                  <a:cubicBezTo>
                    <a:pt x="261" y="307"/>
                    <a:pt x="261" y="307"/>
                    <a:pt x="261" y="307"/>
                  </a:cubicBezTo>
                  <a:cubicBezTo>
                    <a:pt x="260" y="308"/>
                    <a:pt x="260" y="308"/>
                    <a:pt x="260" y="308"/>
                  </a:cubicBezTo>
                  <a:cubicBezTo>
                    <a:pt x="257" y="310"/>
                    <a:pt x="256" y="311"/>
                    <a:pt x="256" y="312"/>
                  </a:cubicBezTo>
                  <a:cubicBezTo>
                    <a:pt x="256" y="312"/>
                    <a:pt x="256" y="312"/>
                    <a:pt x="256" y="312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56" y="313"/>
                    <a:pt x="256" y="315"/>
                    <a:pt x="257" y="320"/>
                  </a:cubicBezTo>
                  <a:cubicBezTo>
                    <a:pt x="258" y="322"/>
                    <a:pt x="258" y="325"/>
                    <a:pt x="259" y="327"/>
                  </a:cubicBezTo>
                  <a:cubicBezTo>
                    <a:pt x="260" y="334"/>
                    <a:pt x="261" y="339"/>
                    <a:pt x="261" y="340"/>
                  </a:cubicBezTo>
                  <a:cubicBezTo>
                    <a:pt x="260" y="341"/>
                    <a:pt x="256" y="343"/>
                    <a:pt x="255" y="343"/>
                  </a:cubicBezTo>
                  <a:cubicBezTo>
                    <a:pt x="254" y="343"/>
                    <a:pt x="251" y="339"/>
                    <a:pt x="246" y="333"/>
                  </a:cubicBezTo>
                  <a:cubicBezTo>
                    <a:pt x="244" y="331"/>
                    <a:pt x="243" y="330"/>
                    <a:pt x="242" y="328"/>
                  </a:cubicBezTo>
                  <a:cubicBezTo>
                    <a:pt x="238" y="323"/>
                    <a:pt x="237" y="322"/>
                    <a:pt x="236" y="322"/>
                  </a:cubicBezTo>
                  <a:cubicBezTo>
                    <a:pt x="235" y="322"/>
                    <a:pt x="234" y="322"/>
                    <a:pt x="230" y="323"/>
                  </a:cubicBezTo>
                  <a:cubicBezTo>
                    <a:pt x="229" y="323"/>
                    <a:pt x="229" y="323"/>
                    <a:pt x="229" y="323"/>
                  </a:cubicBezTo>
                  <a:cubicBezTo>
                    <a:pt x="228" y="324"/>
                    <a:pt x="228" y="324"/>
                    <a:pt x="228" y="324"/>
                  </a:cubicBezTo>
                  <a:cubicBezTo>
                    <a:pt x="226" y="324"/>
                    <a:pt x="224" y="325"/>
                    <a:pt x="223" y="326"/>
                  </a:cubicBezTo>
                  <a:cubicBezTo>
                    <a:pt x="223" y="327"/>
                    <a:pt x="223" y="327"/>
                    <a:pt x="223" y="328"/>
                  </a:cubicBezTo>
                  <a:cubicBezTo>
                    <a:pt x="223" y="329"/>
                    <a:pt x="223" y="331"/>
                    <a:pt x="223" y="334"/>
                  </a:cubicBezTo>
                  <a:cubicBezTo>
                    <a:pt x="223" y="336"/>
                    <a:pt x="223" y="339"/>
                    <a:pt x="223" y="342"/>
                  </a:cubicBezTo>
                  <a:cubicBezTo>
                    <a:pt x="223" y="346"/>
                    <a:pt x="222" y="350"/>
                    <a:pt x="222" y="353"/>
                  </a:cubicBezTo>
                  <a:cubicBezTo>
                    <a:pt x="222" y="354"/>
                    <a:pt x="222" y="355"/>
                    <a:pt x="222" y="355"/>
                  </a:cubicBezTo>
                  <a:cubicBezTo>
                    <a:pt x="220" y="356"/>
                    <a:pt x="216" y="357"/>
                    <a:pt x="215" y="356"/>
                  </a:cubicBezTo>
                  <a:cubicBezTo>
                    <a:pt x="214" y="355"/>
                    <a:pt x="212" y="351"/>
                    <a:pt x="209" y="345"/>
                  </a:cubicBezTo>
                  <a:cubicBezTo>
                    <a:pt x="208" y="342"/>
                    <a:pt x="207" y="340"/>
                    <a:pt x="206" y="338"/>
                  </a:cubicBezTo>
                  <a:cubicBezTo>
                    <a:pt x="203" y="332"/>
                    <a:pt x="203" y="332"/>
                    <a:pt x="202" y="331"/>
                  </a:cubicBezTo>
                  <a:cubicBezTo>
                    <a:pt x="201" y="331"/>
                    <a:pt x="200" y="330"/>
                    <a:pt x="196" y="331"/>
                  </a:cubicBezTo>
                  <a:cubicBezTo>
                    <a:pt x="194" y="329"/>
                    <a:pt x="194" y="329"/>
                    <a:pt x="194" y="329"/>
                  </a:cubicBezTo>
                  <a:cubicBezTo>
                    <a:pt x="194" y="331"/>
                    <a:pt x="194" y="331"/>
                    <a:pt x="194" y="331"/>
                  </a:cubicBezTo>
                  <a:cubicBezTo>
                    <a:pt x="191" y="331"/>
                    <a:pt x="189" y="332"/>
                    <a:pt x="188" y="333"/>
                  </a:cubicBezTo>
                  <a:cubicBezTo>
                    <a:pt x="188" y="333"/>
                    <a:pt x="188" y="334"/>
                    <a:pt x="186" y="340"/>
                  </a:cubicBezTo>
                  <a:cubicBezTo>
                    <a:pt x="186" y="342"/>
                    <a:pt x="185" y="345"/>
                    <a:pt x="184" y="347"/>
                  </a:cubicBezTo>
                  <a:cubicBezTo>
                    <a:pt x="182" y="354"/>
                    <a:pt x="181" y="359"/>
                    <a:pt x="180" y="360"/>
                  </a:cubicBezTo>
                  <a:cubicBezTo>
                    <a:pt x="179" y="360"/>
                    <a:pt x="175" y="360"/>
                    <a:pt x="174" y="360"/>
                  </a:cubicBezTo>
                  <a:cubicBezTo>
                    <a:pt x="173" y="359"/>
                    <a:pt x="172" y="354"/>
                    <a:pt x="170" y="347"/>
                  </a:cubicBezTo>
                  <a:cubicBezTo>
                    <a:pt x="170" y="345"/>
                    <a:pt x="169" y="342"/>
                    <a:pt x="169" y="340"/>
                  </a:cubicBezTo>
                  <a:cubicBezTo>
                    <a:pt x="167" y="334"/>
                    <a:pt x="167" y="333"/>
                    <a:pt x="167" y="332"/>
                  </a:cubicBezTo>
                  <a:cubicBezTo>
                    <a:pt x="166" y="332"/>
                    <a:pt x="165" y="331"/>
                    <a:pt x="161" y="331"/>
                  </a:cubicBezTo>
                  <a:cubicBezTo>
                    <a:pt x="160" y="330"/>
                    <a:pt x="160" y="330"/>
                    <a:pt x="160" y="330"/>
                  </a:cubicBezTo>
                  <a:cubicBezTo>
                    <a:pt x="159" y="330"/>
                    <a:pt x="159" y="330"/>
                    <a:pt x="159" y="330"/>
                  </a:cubicBezTo>
                  <a:cubicBezTo>
                    <a:pt x="155" y="329"/>
                    <a:pt x="154" y="330"/>
                    <a:pt x="153" y="331"/>
                  </a:cubicBezTo>
                  <a:cubicBezTo>
                    <a:pt x="152" y="331"/>
                    <a:pt x="152" y="332"/>
                    <a:pt x="149" y="337"/>
                  </a:cubicBezTo>
                  <a:cubicBezTo>
                    <a:pt x="148" y="339"/>
                    <a:pt x="147" y="341"/>
                    <a:pt x="146" y="344"/>
                  </a:cubicBezTo>
                  <a:cubicBezTo>
                    <a:pt x="142" y="350"/>
                    <a:pt x="140" y="354"/>
                    <a:pt x="139" y="355"/>
                  </a:cubicBezTo>
                  <a:cubicBezTo>
                    <a:pt x="137" y="355"/>
                    <a:pt x="133" y="354"/>
                    <a:pt x="132" y="354"/>
                  </a:cubicBezTo>
                  <a:cubicBezTo>
                    <a:pt x="132" y="352"/>
                    <a:pt x="132" y="348"/>
                    <a:pt x="132" y="340"/>
                  </a:cubicBezTo>
                  <a:cubicBezTo>
                    <a:pt x="132" y="338"/>
                    <a:pt x="132" y="335"/>
                    <a:pt x="132" y="333"/>
                  </a:cubicBezTo>
                  <a:cubicBezTo>
                    <a:pt x="132" y="327"/>
                    <a:pt x="132" y="326"/>
                    <a:pt x="132" y="325"/>
                  </a:cubicBezTo>
                  <a:cubicBezTo>
                    <a:pt x="131" y="324"/>
                    <a:pt x="129" y="323"/>
                    <a:pt x="126" y="322"/>
                  </a:cubicBezTo>
                  <a:cubicBezTo>
                    <a:pt x="126" y="321"/>
                    <a:pt x="126" y="321"/>
                    <a:pt x="126" y="321"/>
                  </a:cubicBezTo>
                  <a:cubicBezTo>
                    <a:pt x="125" y="322"/>
                    <a:pt x="125" y="322"/>
                    <a:pt x="125" y="322"/>
                  </a:cubicBezTo>
                  <a:cubicBezTo>
                    <a:pt x="121" y="320"/>
                    <a:pt x="120" y="320"/>
                    <a:pt x="119" y="320"/>
                  </a:cubicBezTo>
                  <a:cubicBezTo>
                    <a:pt x="118" y="321"/>
                    <a:pt x="117" y="322"/>
                    <a:pt x="114" y="326"/>
                  </a:cubicBezTo>
                  <a:cubicBezTo>
                    <a:pt x="112" y="328"/>
                    <a:pt x="111" y="330"/>
                    <a:pt x="109" y="332"/>
                  </a:cubicBezTo>
                  <a:cubicBezTo>
                    <a:pt x="104" y="337"/>
                    <a:pt x="100" y="340"/>
                    <a:pt x="99" y="341"/>
                  </a:cubicBezTo>
                  <a:cubicBezTo>
                    <a:pt x="98" y="341"/>
                    <a:pt x="94" y="339"/>
                    <a:pt x="93" y="338"/>
                  </a:cubicBezTo>
                  <a:cubicBezTo>
                    <a:pt x="93" y="338"/>
                    <a:pt x="94" y="337"/>
                    <a:pt x="94" y="337"/>
                  </a:cubicBezTo>
                  <a:cubicBezTo>
                    <a:pt x="94" y="337"/>
                    <a:pt x="94" y="337"/>
                    <a:pt x="94" y="337"/>
                  </a:cubicBezTo>
                  <a:cubicBezTo>
                    <a:pt x="94" y="334"/>
                    <a:pt x="95" y="330"/>
                    <a:pt x="96" y="325"/>
                  </a:cubicBezTo>
                  <a:cubicBezTo>
                    <a:pt x="97" y="323"/>
                    <a:pt x="97" y="320"/>
                    <a:pt x="98" y="318"/>
                  </a:cubicBezTo>
                  <a:cubicBezTo>
                    <a:pt x="99" y="315"/>
                    <a:pt x="100" y="313"/>
                    <a:pt x="100" y="312"/>
                  </a:cubicBezTo>
                  <a:cubicBezTo>
                    <a:pt x="100" y="311"/>
                    <a:pt x="100" y="311"/>
                    <a:pt x="100" y="310"/>
                  </a:cubicBezTo>
                  <a:cubicBezTo>
                    <a:pt x="99" y="309"/>
                    <a:pt x="98" y="308"/>
                    <a:pt x="95" y="306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3"/>
                    <a:pt x="90" y="303"/>
                    <a:pt x="88" y="303"/>
                  </a:cubicBezTo>
                  <a:cubicBezTo>
                    <a:pt x="87" y="303"/>
                    <a:pt x="87" y="303"/>
                    <a:pt x="82" y="307"/>
                  </a:cubicBezTo>
                  <a:cubicBezTo>
                    <a:pt x="80" y="308"/>
                    <a:pt x="78" y="310"/>
                    <a:pt x="76" y="311"/>
                  </a:cubicBezTo>
                  <a:cubicBezTo>
                    <a:pt x="70" y="315"/>
                    <a:pt x="66" y="318"/>
                    <a:pt x="64" y="318"/>
                  </a:cubicBezTo>
                  <a:cubicBezTo>
                    <a:pt x="63" y="318"/>
                    <a:pt x="60" y="315"/>
                    <a:pt x="59" y="314"/>
                  </a:cubicBezTo>
                  <a:cubicBezTo>
                    <a:pt x="60" y="313"/>
                    <a:pt x="62" y="308"/>
                    <a:pt x="65" y="302"/>
                  </a:cubicBezTo>
                  <a:cubicBezTo>
                    <a:pt x="66" y="300"/>
                    <a:pt x="67" y="298"/>
                    <a:pt x="68" y="296"/>
                  </a:cubicBezTo>
                  <a:cubicBezTo>
                    <a:pt x="71" y="291"/>
                    <a:pt x="72" y="290"/>
                    <a:pt x="72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72" y="287"/>
                    <a:pt x="71" y="286"/>
                    <a:pt x="68" y="283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65" y="279"/>
                    <a:pt x="63" y="278"/>
                    <a:pt x="62" y="278"/>
                  </a:cubicBezTo>
                  <a:cubicBezTo>
                    <a:pt x="61" y="278"/>
                    <a:pt x="61" y="279"/>
                    <a:pt x="55" y="281"/>
                  </a:cubicBezTo>
                  <a:cubicBezTo>
                    <a:pt x="53" y="282"/>
                    <a:pt x="51" y="283"/>
                    <a:pt x="48" y="284"/>
                  </a:cubicBezTo>
                  <a:cubicBezTo>
                    <a:pt x="42" y="286"/>
                    <a:pt x="37" y="288"/>
                    <a:pt x="36" y="288"/>
                  </a:cubicBezTo>
                  <a:cubicBezTo>
                    <a:pt x="34" y="287"/>
                    <a:pt x="32" y="284"/>
                    <a:pt x="32" y="283"/>
                  </a:cubicBezTo>
                  <a:cubicBezTo>
                    <a:pt x="32" y="281"/>
                    <a:pt x="35" y="278"/>
                    <a:pt x="40" y="272"/>
                  </a:cubicBezTo>
                  <a:cubicBezTo>
                    <a:pt x="42" y="270"/>
                    <a:pt x="43" y="269"/>
                    <a:pt x="45" y="267"/>
                  </a:cubicBezTo>
                  <a:cubicBezTo>
                    <a:pt x="49" y="262"/>
                    <a:pt x="49" y="262"/>
                    <a:pt x="50" y="260"/>
                  </a:cubicBezTo>
                  <a:cubicBezTo>
                    <a:pt x="50" y="260"/>
                    <a:pt x="50" y="258"/>
                    <a:pt x="47" y="255"/>
                  </a:cubicBezTo>
                  <a:cubicBezTo>
                    <a:pt x="48" y="253"/>
                    <a:pt x="48" y="253"/>
                    <a:pt x="48" y="253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5" y="250"/>
                    <a:pt x="44" y="249"/>
                    <a:pt x="43" y="249"/>
                  </a:cubicBezTo>
                  <a:cubicBezTo>
                    <a:pt x="42" y="248"/>
                    <a:pt x="41" y="249"/>
                    <a:pt x="36" y="249"/>
                  </a:cubicBezTo>
                  <a:cubicBezTo>
                    <a:pt x="33" y="250"/>
                    <a:pt x="31" y="250"/>
                    <a:pt x="28" y="251"/>
                  </a:cubicBezTo>
                  <a:cubicBezTo>
                    <a:pt x="21" y="252"/>
                    <a:pt x="16" y="252"/>
                    <a:pt x="15" y="252"/>
                  </a:cubicBezTo>
                  <a:cubicBezTo>
                    <a:pt x="14" y="251"/>
                    <a:pt x="12" y="247"/>
                    <a:pt x="12" y="246"/>
                  </a:cubicBezTo>
                  <a:cubicBezTo>
                    <a:pt x="13" y="245"/>
                    <a:pt x="16" y="242"/>
                    <a:pt x="22" y="237"/>
                  </a:cubicBezTo>
                  <a:cubicBezTo>
                    <a:pt x="24" y="236"/>
                    <a:pt x="26" y="235"/>
                    <a:pt x="28" y="234"/>
                  </a:cubicBezTo>
                  <a:cubicBezTo>
                    <a:pt x="33" y="230"/>
                    <a:pt x="34" y="229"/>
                    <a:pt x="35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6"/>
                    <a:pt x="35" y="225"/>
                    <a:pt x="34" y="222"/>
                  </a:cubicBezTo>
                  <a:cubicBezTo>
                    <a:pt x="34" y="221"/>
                    <a:pt x="34" y="221"/>
                    <a:pt x="34" y="221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2" y="217"/>
                    <a:pt x="31" y="216"/>
                    <a:pt x="31" y="215"/>
                  </a:cubicBezTo>
                  <a:cubicBezTo>
                    <a:pt x="30" y="215"/>
                    <a:pt x="29" y="215"/>
                    <a:pt x="23" y="214"/>
                  </a:cubicBezTo>
                  <a:cubicBezTo>
                    <a:pt x="21" y="214"/>
                    <a:pt x="18" y="214"/>
                    <a:pt x="16" y="214"/>
                  </a:cubicBezTo>
                  <a:cubicBezTo>
                    <a:pt x="8" y="213"/>
                    <a:pt x="4" y="212"/>
                    <a:pt x="3" y="212"/>
                  </a:cubicBezTo>
                  <a:cubicBezTo>
                    <a:pt x="2" y="211"/>
                    <a:pt x="1" y="208"/>
                    <a:pt x="1" y="206"/>
                  </a:cubicBezTo>
                  <a:cubicBezTo>
                    <a:pt x="1" y="206"/>
                    <a:pt x="1" y="205"/>
                    <a:pt x="1" y="205"/>
                  </a:cubicBezTo>
                  <a:cubicBezTo>
                    <a:pt x="2" y="205"/>
                    <a:pt x="7" y="202"/>
                    <a:pt x="13" y="200"/>
                  </a:cubicBezTo>
                  <a:cubicBezTo>
                    <a:pt x="16" y="199"/>
                    <a:pt x="18" y="198"/>
                    <a:pt x="20" y="197"/>
                  </a:cubicBezTo>
                  <a:cubicBezTo>
                    <a:pt x="26" y="195"/>
                    <a:pt x="27" y="195"/>
                    <a:pt x="27" y="194"/>
                  </a:cubicBezTo>
                  <a:cubicBezTo>
                    <a:pt x="28" y="193"/>
                    <a:pt x="28" y="193"/>
                    <a:pt x="28" y="192"/>
                  </a:cubicBezTo>
                  <a:cubicBezTo>
                    <a:pt x="28" y="190"/>
                    <a:pt x="28" y="189"/>
                    <a:pt x="28" y="188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2"/>
                    <a:pt x="27" y="181"/>
                    <a:pt x="26" y="180"/>
                  </a:cubicBezTo>
                  <a:cubicBezTo>
                    <a:pt x="26" y="179"/>
                    <a:pt x="25" y="179"/>
                    <a:pt x="20" y="177"/>
                  </a:cubicBezTo>
                  <a:cubicBezTo>
                    <a:pt x="17" y="177"/>
                    <a:pt x="15" y="176"/>
                    <a:pt x="12" y="175"/>
                  </a:cubicBezTo>
                  <a:cubicBezTo>
                    <a:pt x="5" y="173"/>
                    <a:pt x="1" y="171"/>
                    <a:pt x="0" y="170"/>
                  </a:cubicBezTo>
                  <a:cubicBezTo>
                    <a:pt x="0" y="170"/>
                    <a:pt x="0" y="168"/>
                    <a:pt x="0" y="166"/>
                  </a:cubicBezTo>
                  <a:close/>
                  <a:moveTo>
                    <a:pt x="287" y="193"/>
                  </a:moveTo>
                  <a:cubicBezTo>
                    <a:pt x="295" y="134"/>
                    <a:pt x="253" y="79"/>
                    <a:pt x="193" y="72"/>
                  </a:cubicBezTo>
                  <a:cubicBezTo>
                    <a:pt x="134" y="64"/>
                    <a:pt x="80" y="106"/>
                    <a:pt x="72" y="165"/>
                  </a:cubicBezTo>
                  <a:cubicBezTo>
                    <a:pt x="64" y="225"/>
                    <a:pt x="106" y="279"/>
                    <a:pt x="166" y="287"/>
                  </a:cubicBezTo>
                  <a:cubicBezTo>
                    <a:pt x="225" y="295"/>
                    <a:pt x="280" y="253"/>
                    <a:pt x="287" y="193"/>
                  </a:cubicBezTo>
                  <a:close/>
                </a:path>
              </a:pathLst>
            </a:custGeom>
            <a:solidFill>
              <a:srgbClr val="6ED8ED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solidFill>
                  <a:srgbClr val="10CF9B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74EED8-68F5-4E57-8A43-F165A88488DB}"/>
                </a:ext>
              </a:extLst>
            </p:cNvPr>
            <p:cNvSpPr txBox="1"/>
            <p:nvPr/>
          </p:nvSpPr>
          <p:spPr>
            <a:xfrm>
              <a:off x="1276591" y="937759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UTM Colossalis" panose="02040603050506020204" pitchFamily="18" charset="0"/>
                </a:rPr>
                <a:t>1</a:t>
              </a:r>
              <a:endParaRPr lang="vi-VN" sz="4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CA7D45-795C-4903-A2A5-DA2765F51716}"/>
              </a:ext>
            </a:extLst>
          </p:cNvPr>
          <p:cNvGrpSpPr/>
          <p:nvPr/>
        </p:nvGrpSpPr>
        <p:grpSpPr>
          <a:xfrm>
            <a:off x="2825829" y="1182467"/>
            <a:ext cx="6540341" cy="1992279"/>
            <a:chOff x="2598153" y="1178294"/>
            <a:chExt cx="6540341" cy="19922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8C86F5-424E-42F8-B3DD-088DD16FAFE2}"/>
                </a:ext>
              </a:extLst>
            </p:cNvPr>
            <p:cNvGrpSpPr/>
            <p:nvPr/>
          </p:nvGrpSpPr>
          <p:grpSpPr>
            <a:xfrm>
              <a:off x="2598153" y="1178294"/>
              <a:ext cx="6540341" cy="1992279"/>
              <a:chOff x="2598153" y="1178294"/>
              <a:chExt cx="6540341" cy="199227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E178D8-3F24-4922-AEEF-24BBE1DD7D18}"/>
                  </a:ext>
                </a:extLst>
              </p:cNvPr>
              <p:cNvGrpSpPr/>
              <p:nvPr/>
            </p:nvGrpSpPr>
            <p:grpSpPr>
              <a:xfrm>
                <a:off x="3586469" y="1178294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1" name="Rounded Rectangle 7">
                  <a:extLst>
                    <a:ext uri="{FF2B5EF4-FFF2-40B4-BE49-F238E27FC236}">
                      <a16:creationId xmlns:a16="http://schemas.microsoft.com/office/drawing/2014/main" id="{B7764024-935A-4760-B479-6A75466BDF23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𝟔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t="-6838" b="-175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vi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80162FED-6C8B-4157-8134-2DCBA5D7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598153" y="1178294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238D3-CBAB-4377-962B-AC17FA2D4736}"/>
                </a:ext>
              </a:extLst>
            </p:cNvPr>
            <p:cNvSpPr txBox="1"/>
            <p:nvPr/>
          </p:nvSpPr>
          <p:spPr>
            <a:xfrm>
              <a:off x="2962454" y="1751942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a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572607-094A-4302-9694-C62BEDDB0B35}"/>
              </a:ext>
            </a:extLst>
          </p:cNvPr>
          <p:cNvGrpSpPr/>
          <p:nvPr/>
        </p:nvGrpSpPr>
        <p:grpSpPr>
          <a:xfrm>
            <a:off x="2820020" y="3478058"/>
            <a:ext cx="6546150" cy="1992279"/>
            <a:chOff x="2592344" y="3491632"/>
            <a:chExt cx="6546150" cy="19922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73FBE50-FAE7-4810-80E3-20E4C6599ECA}"/>
                </a:ext>
              </a:extLst>
            </p:cNvPr>
            <p:cNvGrpSpPr/>
            <p:nvPr/>
          </p:nvGrpSpPr>
          <p:grpSpPr>
            <a:xfrm>
              <a:off x="2592344" y="3491632"/>
              <a:ext cx="6546150" cy="1992279"/>
              <a:chOff x="1791937" y="3500143"/>
              <a:chExt cx="6546150" cy="199227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9F48C56-4140-4DF5-B0F3-B4F8F2ED8AB7}"/>
                  </a:ext>
                </a:extLst>
              </p:cNvPr>
              <p:cNvGrpSpPr/>
              <p:nvPr/>
            </p:nvGrpSpPr>
            <p:grpSpPr>
              <a:xfrm>
                <a:off x="2786062" y="3500143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9" name="Rounded Rectangle 7">
                  <a:extLst>
                    <a:ext uri="{FF2B5EF4-FFF2-40B4-BE49-F238E27FC236}">
                      <a16:creationId xmlns:a16="http://schemas.microsoft.com/office/drawing/2014/main" id="{7EBA07F4-3006-45DA-8637-D78443F5589A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d-ID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𝟗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vi-VN" sz="2800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7265" b="-175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vi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7" name="图片 1">
                <a:extLst>
                  <a:ext uri="{FF2B5EF4-FFF2-40B4-BE49-F238E27FC236}">
                    <a16:creationId xmlns:a16="http://schemas.microsoft.com/office/drawing/2014/main" id="{18C559F8-5711-4BF0-816D-178DF28E1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791937" y="3500143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3808B3-B091-456F-92D8-55A51B68F3CC}"/>
                </a:ext>
              </a:extLst>
            </p:cNvPr>
            <p:cNvSpPr txBox="1"/>
            <p:nvPr/>
          </p:nvSpPr>
          <p:spPr>
            <a:xfrm>
              <a:off x="2974871" y="4079267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UTM Colossalis" panose="02040603050506020204" pitchFamily="18" charset="0"/>
                </a:rPr>
                <a:t>b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9ADC4-67DB-4E28-B4A4-1587C50FCB99}"/>
              </a:ext>
            </a:extLst>
          </p:cNvPr>
          <p:cNvGrpSpPr/>
          <p:nvPr/>
        </p:nvGrpSpPr>
        <p:grpSpPr>
          <a:xfrm>
            <a:off x="5355777" y="1345061"/>
            <a:ext cx="3609886" cy="1480021"/>
            <a:chOff x="4483785" y="1246077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𝟒𝟐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/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FD3694-B19B-4E7C-A155-0DF837DADA9F}"/>
              </a:ext>
            </a:extLst>
          </p:cNvPr>
          <p:cNvGrpSpPr/>
          <p:nvPr/>
        </p:nvGrpSpPr>
        <p:grpSpPr>
          <a:xfrm>
            <a:off x="5342248" y="3646885"/>
            <a:ext cx="3609886" cy="1480021"/>
            <a:chOff x="4483785" y="1246077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𝟗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4800" b="1" dirty="0">
                                <a:solidFill>
                                  <a:prstClr val="black"/>
                                </a:solidFill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vi-VN" sz="28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vi-VN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/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49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115ADB-4183-42EB-9669-3C1319BC3487}"/>
              </a:ext>
            </a:extLst>
          </p:cNvPr>
          <p:cNvGrpSpPr/>
          <p:nvPr/>
        </p:nvGrpSpPr>
        <p:grpSpPr>
          <a:xfrm>
            <a:off x="1025470" y="693403"/>
            <a:ext cx="1318167" cy="1319712"/>
            <a:chOff x="1025470" y="693403"/>
            <a:chExt cx="1318167" cy="1319712"/>
          </a:xfrm>
        </p:grpSpPr>
        <p:sp>
          <p:nvSpPr>
            <p:cNvPr id="2" name="Freeform 254">
              <a:extLst>
                <a:ext uri="{FF2B5EF4-FFF2-40B4-BE49-F238E27FC236}">
                  <a16:creationId xmlns:a16="http://schemas.microsoft.com/office/drawing/2014/main" id="{8230DC9C-4A12-4735-AAF3-390B5A6F8844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024698" y="694175"/>
              <a:ext cx="1319712" cy="1318167"/>
            </a:xfrm>
            <a:custGeom>
              <a:avLst/>
              <a:gdLst>
                <a:gd name="T0" fmla="*/ 30 w 360"/>
                <a:gd name="T1" fmla="*/ 152 h 360"/>
                <a:gd name="T2" fmla="*/ 18 w 360"/>
                <a:gd name="T3" fmla="*/ 137 h 360"/>
                <a:gd name="T4" fmla="*/ 37 w 360"/>
                <a:gd name="T5" fmla="*/ 124 h 360"/>
                <a:gd name="T6" fmla="*/ 38 w 360"/>
                <a:gd name="T7" fmla="*/ 106 h 360"/>
                <a:gd name="T8" fmla="*/ 54 w 360"/>
                <a:gd name="T9" fmla="*/ 93 h 360"/>
                <a:gd name="T10" fmla="*/ 59 w 360"/>
                <a:gd name="T11" fmla="*/ 75 h 360"/>
                <a:gd name="T12" fmla="*/ 78 w 360"/>
                <a:gd name="T13" fmla="*/ 66 h 360"/>
                <a:gd name="T14" fmla="*/ 84 w 360"/>
                <a:gd name="T15" fmla="*/ 43 h 360"/>
                <a:gd name="T16" fmla="*/ 112 w 360"/>
                <a:gd name="T17" fmla="*/ 44 h 360"/>
                <a:gd name="T18" fmla="*/ 118 w 360"/>
                <a:gd name="T19" fmla="*/ 32 h 360"/>
                <a:gd name="T20" fmla="*/ 135 w 360"/>
                <a:gd name="T21" fmla="*/ 26 h 360"/>
                <a:gd name="T22" fmla="*/ 154 w 360"/>
                <a:gd name="T23" fmla="*/ 24 h 360"/>
                <a:gd name="T24" fmla="*/ 172 w 360"/>
                <a:gd name="T25" fmla="*/ 20 h 360"/>
                <a:gd name="T26" fmla="*/ 191 w 360"/>
                <a:gd name="T27" fmla="*/ 21 h 360"/>
                <a:gd name="T28" fmla="*/ 210 w 360"/>
                <a:gd name="T29" fmla="*/ 30 h 360"/>
                <a:gd name="T30" fmla="*/ 232 w 360"/>
                <a:gd name="T31" fmla="*/ 21 h 360"/>
                <a:gd name="T32" fmla="*/ 244 w 360"/>
                <a:gd name="T33" fmla="*/ 38 h 360"/>
                <a:gd name="T34" fmla="*/ 261 w 360"/>
                <a:gd name="T35" fmla="*/ 43 h 360"/>
                <a:gd name="T36" fmla="*/ 274 w 360"/>
                <a:gd name="T37" fmla="*/ 59 h 360"/>
                <a:gd name="T38" fmla="*/ 284 w 360"/>
                <a:gd name="T39" fmla="*/ 69 h 360"/>
                <a:gd name="T40" fmla="*/ 303 w 360"/>
                <a:gd name="T41" fmla="*/ 78 h 360"/>
                <a:gd name="T42" fmla="*/ 303 w 360"/>
                <a:gd name="T43" fmla="*/ 92 h 360"/>
                <a:gd name="T44" fmla="*/ 329 w 360"/>
                <a:gd name="T45" fmla="*/ 105 h 360"/>
                <a:gd name="T46" fmla="*/ 320 w 360"/>
                <a:gd name="T47" fmla="*/ 123 h 360"/>
                <a:gd name="T48" fmla="*/ 353 w 360"/>
                <a:gd name="T49" fmla="*/ 134 h 360"/>
                <a:gd name="T50" fmla="*/ 328 w 360"/>
                <a:gd name="T51" fmla="*/ 157 h 360"/>
                <a:gd name="T52" fmla="*/ 360 w 360"/>
                <a:gd name="T53" fmla="*/ 174 h 360"/>
                <a:gd name="T54" fmla="*/ 331 w 360"/>
                <a:gd name="T55" fmla="*/ 190 h 360"/>
                <a:gd name="T56" fmla="*/ 357 w 360"/>
                <a:gd name="T57" fmla="*/ 210 h 360"/>
                <a:gd name="T58" fmla="*/ 325 w 360"/>
                <a:gd name="T59" fmla="*/ 225 h 360"/>
                <a:gd name="T60" fmla="*/ 335 w 360"/>
                <a:gd name="T61" fmla="*/ 242 h 360"/>
                <a:gd name="T62" fmla="*/ 314 w 360"/>
                <a:gd name="T63" fmla="*/ 252 h 360"/>
                <a:gd name="T64" fmla="*/ 312 w 360"/>
                <a:gd name="T65" fmla="*/ 270 h 360"/>
                <a:gd name="T66" fmla="*/ 294 w 360"/>
                <a:gd name="T67" fmla="*/ 281 h 360"/>
                <a:gd name="T68" fmla="*/ 287 w 360"/>
                <a:gd name="T69" fmla="*/ 298 h 360"/>
                <a:gd name="T70" fmla="*/ 267 w 360"/>
                <a:gd name="T71" fmla="*/ 305 h 360"/>
                <a:gd name="T72" fmla="*/ 256 w 360"/>
                <a:gd name="T73" fmla="*/ 313 h 360"/>
                <a:gd name="T74" fmla="*/ 242 w 360"/>
                <a:gd name="T75" fmla="*/ 328 h 360"/>
                <a:gd name="T76" fmla="*/ 223 w 360"/>
                <a:gd name="T77" fmla="*/ 328 h 360"/>
                <a:gd name="T78" fmla="*/ 209 w 360"/>
                <a:gd name="T79" fmla="*/ 345 h 360"/>
                <a:gd name="T80" fmla="*/ 188 w 360"/>
                <a:gd name="T81" fmla="*/ 333 h 360"/>
                <a:gd name="T82" fmla="*/ 169 w 360"/>
                <a:gd name="T83" fmla="*/ 340 h 360"/>
                <a:gd name="T84" fmla="*/ 149 w 360"/>
                <a:gd name="T85" fmla="*/ 337 h 360"/>
                <a:gd name="T86" fmla="*/ 132 w 360"/>
                <a:gd name="T87" fmla="*/ 325 h 360"/>
                <a:gd name="T88" fmla="*/ 109 w 360"/>
                <a:gd name="T89" fmla="*/ 332 h 360"/>
                <a:gd name="T90" fmla="*/ 98 w 360"/>
                <a:gd name="T91" fmla="*/ 318 h 360"/>
                <a:gd name="T92" fmla="*/ 88 w 360"/>
                <a:gd name="T93" fmla="*/ 303 h 360"/>
                <a:gd name="T94" fmla="*/ 68 w 360"/>
                <a:gd name="T95" fmla="*/ 296 h 360"/>
                <a:gd name="T96" fmla="*/ 67 w 360"/>
                <a:gd name="T97" fmla="*/ 282 h 360"/>
                <a:gd name="T98" fmla="*/ 40 w 360"/>
                <a:gd name="T99" fmla="*/ 272 h 360"/>
                <a:gd name="T100" fmla="*/ 43 w 360"/>
                <a:gd name="T101" fmla="*/ 249 h 360"/>
                <a:gd name="T102" fmla="*/ 28 w 360"/>
                <a:gd name="T103" fmla="*/ 234 h 360"/>
                <a:gd name="T104" fmla="*/ 31 w 360"/>
                <a:gd name="T105" fmla="*/ 215 h 360"/>
                <a:gd name="T106" fmla="*/ 13 w 360"/>
                <a:gd name="T107" fmla="*/ 200 h 360"/>
                <a:gd name="T108" fmla="*/ 28 w 360"/>
                <a:gd name="T109" fmla="*/ 185 h 360"/>
                <a:gd name="T110" fmla="*/ 287 w 360"/>
                <a:gd name="T111" fmla="*/ 19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" h="360">
                  <a:moveTo>
                    <a:pt x="0" y="166"/>
                  </a:moveTo>
                  <a:cubicBezTo>
                    <a:pt x="0" y="165"/>
                    <a:pt x="0" y="164"/>
                    <a:pt x="0" y="164"/>
                  </a:cubicBezTo>
                  <a:cubicBezTo>
                    <a:pt x="1" y="163"/>
                    <a:pt x="6" y="162"/>
                    <a:pt x="13" y="161"/>
                  </a:cubicBezTo>
                  <a:cubicBezTo>
                    <a:pt x="16" y="161"/>
                    <a:pt x="18" y="160"/>
                    <a:pt x="20" y="160"/>
                  </a:cubicBezTo>
                  <a:cubicBezTo>
                    <a:pt x="27" y="159"/>
                    <a:pt x="28" y="159"/>
                    <a:pt x="28" y="158"/>
                  </a:cubicBezTo>
                  <a:cubicBezTo>
                    <a:pt x="29" y="157"/>
                    <a:pt x="30" y="156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1" y="151"/>
                    <a:pt x="31" y="150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29" y="143"/>
                    <a:pt x="24" y="141"/>
                  </a:cubicBezTo>
                  <a:cubicBezTo>
                    <a:pt x="22" y="139"/>
                    <a:pt x="20" y="138"/>
                    <a:pt x="18" y="137"/>
                  </a:cubicBezTo>
                  <a:cubicBezTo>
                    <a:pt x="12" y="133"/>
                    <a:pt x="8" y="130"/>
                    <a:pt x="7" y="129"/>
                  </a:cubicBezTo>
                  <a:cubicBezTo>
                    <a:pt x="7" y="129"/>
                    <a:pt x="7" y="129"/>
                    <a:pt x="7" y="128"/>
                  </a:cubicBezTo>
                  <a:cubicBezTo>
                    <a:pt x="7" y="126"/>
                    <a:pt x="8" y="123"/>
                    <a:pt x="9" y="123"/>
                  </a:cubicBezTo>
                  <a:cubicBezTo>
                    <a:pt x="10" y="123"/>
                    <a:pt x="15" y="122"/>
                    <a:pt x="22" y="123"/>
                  </a:cubicBezTo>
                  <a:cubicBezTo>
                    <a:pt x="25" y="123"/>
                    <a:pt x="27" y="124"/>
                    <a:pt x="29" y="124"/>
                  </a:cubicBezTo>
                  <a:cubicBezTo>
                    <a:pt x="36" y="124"/>
                    <a:pt x="36" y="124"/>
                    <a:pt x="37" y="124"/>
                  </a:cubicBezTo>
                  <a:cubicBezTo>
                    <a:pt x="38" y="123"/>
                    <a:pt x="39" y="122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2" y="116"/>
                    <a:pt x="43" y="114"/>
                    <a:pt x="43" y="113"/>
                  </a:cubicBezTo>
                  <a:cubicBezTo>
                    <a:pt x="43" y="113"/>
                    <a:pt x="43" y="112"/>
                    <a:pt x="43" y="111"/>
                  </a:cubicBezTo>
                  <a:cubicBezTo>
                    <a:pt x="42" y="111"/>
                    <a:pt x="42" y="110"/>
                    <a:pt x="38" y="106"/>
                  </a:cubicBezTo>
                  <a:cubicBezTo>
                    <a:pt x="36" y="104"/>
                    <a:pt x="34" y="103"/>
                    <a:pt x="32" y="101"/>
                  </a:cubicBezTo>
                  <a:cubicBezTo>
                    <a:pt x="27" y="95"/>
                    <a:pt x="24" y="92"/>
                    <a:pt x="23" y="91"/>
                  </a:cubicBezTo>
                  <a:cubicBezTo>
                    <a:pt x="24" y="89"/>
                    <a:pt x="26" y="86"/>
                    <a:pt x="27" y="85"/>
                  </a:cubicBezTo>
                  <a:cubicBezTo>
                    <a:pt x="28" y="85"/>
                    <a:pt x="32" y="86"/>
                    <a:pt x="40" y="88"/>
                  </a:cubicBezTo>
                  <a:cubicBezTo>
                    <a:pt x="42" y="89"/>
                    <a:pt x="44" y="90"/>
                    <a:pt x="46" y="91"/>
                  </a:cubicBezTo>
                  <a:cubicBezTo>
                    <a:pt x="52" y="93"/>
                    <a:pt x="53" y="93"/>
                    <a:pt x="54" y="93"/>
                  </a:cubicBezTo>
                  <a:cubicBezTo>
                    <a:pt x="55" y="92"/>
                    <a:pt x="56" y="92"/>
                    <a:pt x="58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2" y="84"/>
                    <a:pt x="62" y="83"/>
                    <a:pt x="62" y="83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1"/>
                    <a:pt x="62" y="80"/>
                    <a:pt x="59" y="75"/>
                  </a:cubicBezTo>
                  <a:cubicBezTo>
                    <a:pt x="57" y="73"/>
                    <a:pt x="56" y="71"/>
                    <a:pt x="54" y="69"/>
                  </a:cubicBezTo>
                  <a:cubicBezTo>
                    <a:pt x="51" y="63"/>
                    <a:pt x="49" y="58"/>
                    <a:pt x="48" y="57"/>
                  </a:cubicBezTo>
                  <a:cubicBezTo>
                    <a:pt x="49" y="56"/>
                    <a:pt x="52" y="53"/>
                    <a:pt x="53" y="52"/>
                  </a:cubicBezTo>
                  <a:cubicBezTo>
                    <a:pt x="54" y="53"/>
                    <a:pt x="58" y="55"/>
                    <a:pt x="64" y="59"/>
                  </a:cubicBezTo>
                  <a:cubicBezTo>
                    <a:pt x="67" y="60"/>
                    <a:pt x="69" y="61"/>
                    <a:pt x="70" y="62"/>
                  </a:cubicBezTo>
                  <a:cubicBezTo>
                    <a:pt x="76" y="66"/>
                    <a:pt x="77" y="66"/>
                    <a:pt x="78" y="66"/>
                  </a:cubicBezTo>
                  <a:cubicBezTo>
                    <a:pt x="79" y="66"/>
                    <a:pt x="80" y="65"/>
                    <a:pt x="83" y="63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7" y="60"/>
                    <a:pt x="88" y="59"/>
                    <a:pt x="88" y="57"/>
                  </a:cubicBezTo>
                  <a:cubicBezTo>
                    <a:pt x="88" y="56"/>
                    <a:pt x="88" y="56"/>
                    <a:pt x="86" y="50"/>
                  </a:cubicBezTo>
                  <a:cubicBezTo>
                    <a:pt x="85" y="48"/>
                    <a:pt x="84" y="46"/>
                    <a:pt x="84" y="43"/>
                  </a:cubicBezTo>
                  <a:cubicBezTo>
                    <a:pt x="81" y="36"/>
                    <a:pt x="80" y="31"/>
                    <a:pt x="80" y="30"/>
                  </a:cubicBezTo>
                  <a:cubicBezTo>
                    <a:pt x="81" y="29"/>
                    <a:pt x="84" y="27"/>
                    <a:pt x="86" y="27"/>
                  </a:cubicBezTo>
                  <a:cubicBezTo>
                    <a:pt x="87" y="27"/>
                    <a:pt x="90" y="30"/>
                    <a:pt x="96" y="35"/>
                  </a:cubicBezTo>
                  <a:cubicBezTo>
                    <a:pt x="97" y="37"/>
                    <a:pt x="99" y="39"/>
                    <a:pt x="100" y="40"/>
                  </a:cubicBezTo>
                  <a:cubicBezTo>
                    <a:pt x="105" y="45"/>
                    <a:pt x="106" y="45"/>
                    <a:pt x="107" y="46"/>
                  </a:cubicBezTo>
                  <a:cubicBezTo>
                    <a:pt x="108" y="46"/>
                    <a:pt x="109" y="46"/>
                    <a:pt x="112" y="44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8" y="42"/>
                    <a:pt x="118" y="40"/>
                    <a:pt x="119" y="40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8"/>
                    <a:pt x="119" y="36"/>
                    <a:pt x="118" y="32"/>
                  </a:cubicBezTo>
                  <a:cubicBezTo>
                    <a:pt x="118" y="30"/>
                    <a:pt x="118" y="27"/>
                    <a:pt x="118" y="24"/>
                  </a:cubicBezTo>
                  <a:cubicBezTo>
                    <a:pt x="117" y="19"/>
                    <a:pt x="117" y="13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8" y="10"/>
                    <a:pt x="122" y="9"/>
                    <a:pt x="124" y="9"/>
                  </a:cubicBezTo>
                  <a:cubicBezTo>
                    <a:pt x="124" y="10"/>
                    <a:pt x="127" y="14"/>
                    <a:pt x="131" y="20"/>
                  </a:cubicBezTo>
                  <a:cubicBezTo>
                    <a:pt x="132" y="22"/>
                    <a:pt x="134" y="24"/>
                    <a:pt x="135" y="26"/>
                  </a:cubicBezTo>
                  <a:cubicBezTo>
                    <a:pt x="138" y="31"/>
                    <a:pt x="139" y="32"/>
                    <a:pt x="140" y="32"/>
                  </a:cubicBezTo>
                  <a:cubicBezTo>
                    <a:pt x="140" y="33"/>
                    <a:pt x="142" y="33"/>
                    <a:pt x="146" y="32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150" y="31"/>
                    <a:pt x="152" y="30"/>
                    <a:pt x="153" y="29"/>
                  </a:cubicBezTo>
                  <a:cubicBezTo>
                    <a:pt x="153" y="29"/>
                    <a:pt x="153" y="28"/>
                    <a:pt x="154" y="24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18"/>
                    <a:pt x="155" y="16"/>
                    <a:pt x="155" y="14"/>
                  </a:cubicBezTo>
                  <a:cubicBezTo>
                    <a:pt x="156" y="7"/>
                    <a:pt x="157" y="3"/>
                    <a:pt x="158" y="1"/>
                  </a:cubicBezTo>
                  <a:cubicBezTo>
                    <a:pt x="159" y="1"/>
                    <a:pt x="163" y="0"/>
                    <a:pt x="164" y="1"/>
                  </a:cubicBezTo>
                  <a:cubicBezTo>
                    <a:pt x="165" y="2"/>
                    <a:pt x="167" y="6"/>
                    <a:pt x="169" y="13"/>
                  </a:cubicBezTo>
                  <a:cubicBezTo>
                    <a:pt x="170" y="15"/>
                    <a:pt x="171" y="18"/>
                    <a:pt x="172" y="20"/>
                  </a:cubicBezTo>
                  <a:cubicBezTo>
                    <a:pt x="173" y="26"/>
                    <a:pt x="174" y="27"/>
                    <a:pt x="175" y="27"/>
                  </a:cubicBezTo>
                  <a:cubicBezTo>
                    <a:pt x="175" y="28"/>
                    <a:pt x="177" y="28"/>
                    <a:pt x="181" y="28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2" y="28"/>
                    <a:pt x="182" y="28"/>
                    <a:pt x="182" y="28"/>
                  </a:cubicBezTo>
                  <a:cubicBezTo>
                    <a:pt x="187" y="29"/>
                    <a:pt x="188" y="28"/>
                    <a:pt x="188" y="27"/>
                  </a:cubicBezTo>
                  <a:cubicBezTo>
                    <a:pt x="189" y="27"/>
                    <a:pt x="189" y="26"/>
                    <a:pt x="191" y="21"/>
                  </a:cubicBezTo>
                  <a:cubicBezTo>
                    <a:pt x="192" y="18"/>
                    <a:pt x="193" y="16"/>
                    <a:pt x="194" y="13"/>
                  </a:cubicBezTo>
                  <a:cubicBezTo>
                    <a:pt x="197" y="7"/>
                    <a:pt x="199" y="2"/>
                    <a:pt x="200" y="1"/>
                  </a:cubicBezTo>
                  <a:cubicBezTo>
                    <a:pt x="201" y="1"/>
                    <a:pt x="205" y="1"/>
                    <a:pt x="206" y="2"/>
                  </a:cubicBezTo>
                  <a:cubicBezTo>
                    <a:pt x="207" y="3"/>
                    <a:pt x="207" y="8"/>
                    <a:pt x="208" y="15"/>
                  </a:cubicBezTo>
                  <a:cubicBezTo>
                    <a:pt x="208" y="18"/>
                    <a:pt x="209" y="20"/>
                    <a:pt x="209" y="22"/>
                  </a:cubicBezTo>
                  <a:cubicBezTo>
                    <a:pt x="209" y="29"/>
                    <a:pt x="209" y="30"/>
                    <a:pt x="210" y="30"/>
                  </a:cubicBezTo>
                  <a:cubicBezTo>
                    <a:pt x="211" y="31"/>
                    <a:pt x="212" y="32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1" y="34"/>
                    <a:pt x="222" y="34"/>
                    <a:pt x="223" y="33"/>
                  </a:cubicBezTo>
                  <a:cubicBezTo>
                    <a:pt x="224" y="33"/>
                    <a:pt x="225" y="32"/>
                    <a:pt x="228" y="28"/>
                  </a:cubicBezTo>
                  <a:cubicBezTo>
                    <a:pt x="229" y="26"/>
                    <a:pt x="230" y="23"/>
                    <a:pt x="232" y="21"/>
                  </a:cubicBezTo>
                  <a:cubicBezTo>
                    <a:pt x="236" y="15"/>
                    <a:pt x="239" y="12"/>
                    <a:pt x="240" y="11"/>
                  </a:cubicBezTo>
                  <a:cubicBezTo>
                    <a:pt x="242" y="11"/>
                    <a:pt x="246" y="12"/>
                    <a:pt x="247" y="13"/>
                  </a:cubicBezTo>
                  <a:cubicBezTo>
                    <a:pt x="247" y="14"/>
                    <a:pt x="247" y="18"/>
                    <a:pt x="246" y="24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9"/>
                    <a:pt x="245" y="31"/>
                    <a:pt x="244" y="33"/>
                  </a:cubicBezTo>
                  <a:cubicBezTo>
                    <a:pt x="244" y="35"/>
                    <a:pt x="244" y="37"/>
                    <a:pt x="244" y="38"/>
                  </a:cubicBezTo>
                  <a:cubicBezTo>
                    <a:pt x="243" y="40"/>
                    <a:pt x="243" y="41"/>
                    <a:pt x="244" y="41"/>
                  </a:cubicBezTo>
                  <a:cubicBezTo>
                    <a:pt x="244" y="42"/>
                    <a:pt x="245" y="43"/>
                    <a:pt x="249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3" y="48"/>
                    <a:pt x="255" y="48"/>
                    <a:pt x="256" y="47"/>
                  </a:cubicBezTo>
                  <a:cubicBezTo>
                    <a:pt x="257" y="47"/>
                    <a:pt x="257" y="47"/>
                    <a:pt x="261" y="43"/>
                  </a:cubicBezTo>
                  <a:cubicBezTo>
                    <a:pt x="263" y="41"/>
                    <a:pt x="265" y="39"/>
                    <a:pt x="267" y="38"/>
                  </a:cubicBezTo>
                  <a:cubicBezTo>
                    <a:pt x="273" y="33"/>
                    <a:pt x="276" y="30"/>
                    <a:pt x="278" y="29"/>
                  </a:cubicBezTo>
                  <a:cubicBezTo>
                    <a:pt x="279" y="30"/>
                    <a:pt x="283" y="32"/>
                    <a:pt x="283" y="33"/>
                  </a:cubicBezTo>
                  <a:cubicBezTo>
                    <a:pt x="283" y="35"/>
                    <a:pt x="281" y="40"/>
                    <a:pt x="279" y="46"/>
                  </a:cubicBezTo>
                  <a:cubicBezTo>
                    <a:pt x="278" y="48"/>
                    <a:pt x="277" y="50"/>
                    <a:pt x="276" y="52"/>
                  </a:cubicBezTo>
                  <a:cubicBezTo>
                    <a:pt x="275" y="56"/>
                    <a:pt x="274" y="58"/>
                    <a:pt x="274" y="59"/>
                  </a:cubicBezTo>
                  <a:cubicBezTo>
                    <a:pt x="274" y="59"/>
                    <a:pt x="274" y="59"/>
                    <a:pt x="274" y="59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61"/>
                    <a:pt x="275" y="62"/>
                    <a:pt x="278" y="64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82" y="68"/>
                    <a:pt x="283" y="69"/>
                    <a:pt x="284" y="69"/>
                  </a:cubicBezTo>
                  <a:cubicBezTo>
                    <a:pt x="285" y="69"/>
                    <a:pt x="286" y="68"/>
                    <a:pt x="291" y="65"/>
                  </a:cubicBezTo>
                  <a:cubicBezTo>
                    <a:pt x="293" y="64"/>
                    <a:pt x="295" y="63"/>
                    <a:pt x="298" y="62"/>
                  </a:cubicBezTo>
                  <a:cubicBezTo>
                    <a:pt x="304" y="58"/>
                    <a:pt x="308" y="56"/>
                    <a:pt x="310" y="56"/>
                  </a:cubicBezTo>
                  <a:cubicBezTo>
                    <a:pt x="311" y="57"/>
                    <a:pt x="314" y="60"/>
                    <a:pt x="314" y="61"/>
                  </a:cubicBezTo>
                  <a:cubicBezTo>
                    <a:pt x="314" y="62"/>
                    <a:pt x="312" y="66"/>
                    <a:pt x="307" y="72"/>
                  </a:cubicBezTo>
                  <a:cubicBezTo>
                    <a:pt x="306" y="74"/>
                    <a:pt x="305" y="76"/>
                    <a:pt x="303" y="78"/>
                  </a:cubicBezTo>
                  <a:cubicBezTo>
                    <a:pt x="300" y="83"/>
                    <a:pt x="299" y="84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6"/>
                    <a:pt x="300" y="88"/>
                    <a:pt x="302" y="90"/>
                  </a:cubicBezTo>
                  <a:cubicBezTo>
                    <a:pt x="302" y="93"/>
                    <a:pt x="302" y="93"/>
                    <a:pt x="302" y="93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05" y="95"/>
                    <a:pt x="306" y="96"/>
                    <a:pt x="307" y="96"/>
                  </a:cubicBezTo>
                  <a:cubicBezTo>
                    <a:pt x="308" y="96"/>
                    <a:pt x="309" y="96"/>
                    <a:pt x="314" y="94"/>
                  </a:cubicBezTo>
                  <a:cubicBezTo>
                    <a:pt x="317" y="94"/>
                    <a:pt x="319" y="93"/>
                    <a:pt x="322" y="92"/>
                  </a:cubicBezTo>
                  <a:cubicBezTo>
                    <a:pt x="329" y="90"/>
                    <a:pt x="334" y="89"/>
                    <a:pt x="335" y="89"/>
                  </a:cubicBezTo>
                  <a:cubicBezTo>
                    <a:pt x="336" y="90"/>
                    <a:pt x="338" y="94"/>
                    <a:pt x="338" y="95"/>
                  </a:cubicBezTo>
                  <a:cubicBezTo>
                    <a:pt x="337" y="96"/>
                    <a:pt x="335" y="99"/>
                    <a:pt x="329" y="105"/>
                  </a:cubicBezTo>
                  <a:cubicBezTo>
                    <a:pt x="327" y="106"/>
                    <a:pt x="325" y="108"/>
                    <a:pt x="324" y="109"/>
                  </a:cubicBezTo>
                  <a:cubicBezTo>
                    <a:pt x="319" y="113"/>
                    <a:pt x="318" y="114"/>
                    <a:pt x="318" y="115"/>
                  </a:cubicBezTo>
                  <a:cubicBezTo>
                    <a:pt x="318" y="115"/>
                    <a:pt x="318" y="115"/>
                    <a:pt x="318" y="115"/>
                  </a:cubicBezTo>
                  <a:cubicBezTo>
                    <a:pt x="318" y="117"/>
                    <a:pt x="318" y="118"/>
                    <a:pt x="319" y="121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20" y="123"/>
                    <a:pt x="320" y="123"/>
                    <a:pt x="320" y="123"/>
                  </a:cubicBezTo>
                  <a:cubicBezTo>
                    <a:pt x="321" y="126"/>
                    <a:pt x="322" y="127"/>
                    <a:pt x="323" y="128"/>
                  </a:cubicBezTo>
                  <a:cubicBezTo>
                    <a:pt x="324" y="128"/>
                    <a:pt x="325" y="128"/>
                    <a:pt x="331" y="128"/>
                  </a:cubicBezTo>
                  <a:cubicBezTo>
                    <a:pt x="333" y="128"/>
                    <a:pt x="336" y="127"/>
                    <a:pt x="338" y="127"/>
                  </a:cubicBezTo>
                  <a:cubicBezTo>
                    <a:pt x="346" y="127"/>
                    <a:pt x="350" y="127"/>
                    <a:pt x="352" y="128"/>
                  </a:cubicBezTo>
                  <a:cubicBezTo>
                    <a:pt x="352" y="129"/>
                    <a:pt x="354" y="132"/>
                    <a:pt x="353" y="134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2" y="135"/>
                    <a:pt x="349" y="138"/>
                    <a:pt x="342" y="141"/>
                  </a:cubicBezTo>
                  <a:cubicBezTo>
                    <a:pt x="340" y="142"/>
                    <a:pt x="338" y="143"/>
                    <a:pt x="336" y="144"/>
                  </a:cubicBezTo>
                  <a:cubicBezTo>
                    <a:pt x="330" y="147"/>
                    <a:pt x="329" y="148"/>
                    <a:pt x="329" y="149"/>
                  </a:cubicBezTo>
                  <a:cubicBezTo>
                    <a:pt x="329" y="149"/>
                    <a:pt x="329" y="149"/>
                    <a:pt x="329" y="150"/>
                  </a:cubicBezTo>
                  <a:cubicBezTo>
                    <a:pt x="329" y="151"/>
                    <a:pt x="329" y="153"/>
                    <a:pt x="329" y="155"/>
                  </a:cubicBezTo>
                  <a:cubicBezTo>
                    <a:pt x="328" y="157"/>
                    <a:pt x="328" y="157"/>
                    <a:pt x="328" y="157"/>
                  </a:cubicBezTo>
                  <a:cubicBezTo>
                    <a:pt x="329" y="157"/>
                    <a:pt x="329" y="157"/>
                    <a:pt x="329" y="157"/>
                  </a:cubicBezTo>
                  <a:cubicBezTo>
                    <a:pt x="330" y="160"/>
                    <a:pt x="331" y="162"/>
                    <a:pt x="331" y="162"/>
                  </a:cubicBezTo>
                  <a:cubicBezTo>
                    <a:pt x="332" y="163"/>
                    <a:pt x="333" y="163"/>
                    <a:pt x="339" y="164"/>
                  </a:cubicBezTo>
                  <a:cubicBezTo>
                    <a:pt x="341" y="164"/>
                    <a:pt x="343" y="165"/>
                    <a:pt x="346" y="165"/>
                  </a:cubicBezTo>
                  <a:cubicBezTo>
                    <a:pt x="353" y="167"/>
                    <a:pt x="358" y="168"/>
                    <a:pt x="359" y="169"/>
                  </a:cubicBezTo>
                  <a:cubicBezTo>
                    <a:pt x="359" y="170"/>
                    <a:pt x="360" y="172"/>
                    <a:pt x="360" y="174"/>
                  </a:cubicBezTo>
                  <a:cubicBezTo>
                    <a:pt x="359" y="175"/>
                    <a:pt x="359" y="175"/>
                    <a:pt x="359" y="175"/>
                  </a:cubicBezTo>
                  <a:cubicBezTo>
                    <a:pt x="358" y="176"/>
                    <a:pt x="354" y="178"/>
                    <a:pt x="347" y="180"/>
                  </a:cubicBezTo>
                  <a:cubicBezTo>
                    <a:pt x="344" y="180"/>
                    <a:pt x="342" y="181"/>
                    <a:pt x="340" y="181"/>
                  </a:cubicBezTo>
                  <a:cubicBezTo>
                    <a:pt x="334" y="183"/>
                    <a:pt x="333" y="183"/>
                    <a:pt x="332" y="184"/>
                  </a:cubicBezTo>
                  <a:cubicBezTo>
                    <a:pt x="332" y="185"/>
                    <a:pt x="331" y="186"/>
                    <a:pt x="331" y="187"/>
                  </a:cubicBezTo>
                  <a:cubicBezTo>
                    <a:pt x="331" y="188"/>
                    <a:pt x="331" y="189"/>
                    <a:pt x="331" y="190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30" y="195"/>
                    <a:pt x="331" y="197"/>
                    <a:pt x="331" y="198"/>
                  </a:cubicBezTo>
                  <a:cubicBezTo>
                    <a:pt x="332" y="198"/>
                    <a:pt x="333" y="199"/>
                    <a:pt x="338" y="201"/>
                  </a:cubicBezTo>
                  <a:cubicBezTo>
                    <a:pt x="340" y="202"/>
                    <a:pt x="343" y="203"/>
                    <a:pt x="345" y="204"/>
                  </a:cubicBezTo>
                  <a:cubicBezTo>
                    <a:pt x="352" y="207"/>
                    <a:pt x="356" y="210"/>
                    <a:pt x="357" y="210"/>
                  </a:cubicBezTo>
                  <a:cubicBezTo>
                    <a:pt x="357" y="211"/>
                    <a:pt x="357" y="212"/>
                    <a:pt x="357" y="213"/>
                  </a:cubicBezTo>
                  <a:cubicBezTo>
                    <a:pt x="356" y="215"/>
                    <a:pt x="356" y="217"/>
                    <a:pt x="355" y="217"/>
                  </a:cubicBezTo>
                  <a:cubicBezTo>
                    <a:pt x="354" y="217"/>
                    <a:pt x="350" y="218"/>
                    <a:pt x="342" y="218"/>
                  </a:cubicBezTo>
                  <a:cubicBezTo>
                    <a:pt x="340" y="218"/>
                    <a:pt x="337" y="218"/>
                    <a:pt x="335" y="218"/>
                  </a:cubicBezTo>
                  <a:cubicBezTo>
                    <a:pt x="329" y="218"/>
                    <a:pt x="328" y="219"/>
                    <a:pt x="327" y="219"/>
                  </a:cubicBezTo>
                  <a:cubicBezTo>
                    <a:pt x="326" y="220"/>
                    <a:pt x="325" y="221"/>
                    <a:pt x="325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7"/>
                    <a:pt x="323" y="229"/>
                    <a:pt x="323" y="230"/>
                  </a:cubicBezTo>
                  <a:cubicBezTo>
                    <a:pt x="323" y="231"/>
                    <a:pt x="323" y="232"/>
                    <a:pt x="323" y="232"/>
                  </a:cubicBezTo>
                  <a:cubicBezTo>
                    <a:pt x="324" y="233"/>
                    <a:pt x="324" y="234"/>
                    <a:pt x="329" y="237"/>
                  </a:cubicBezTo>
                  <a:cubicBezTo>
                    <a:pt x="331" y="238"/>
                    <a:pt x="333" y="240"/>
                    <a:pt x="335" y="242"/>
                  </a:cubicBezTo>
                  <a:cubicBezTo>
                    <a:pt x="341" y="246"/>
                    <a:pt x="344" y="249"/>
                    <a:pt x="345" y="250"/>
                  </a:cubicBezTo>
                  <a:cubicBezTo>
                    <a:pt x="345" y="251"/>
                    <a:pt x="345" y="251"/>
                    <a:pt x="345" y="251"/>
                  </a:cubicBezTo>
                  <a:cubicBezTo>
                    <a:pt x="345" y="253"/>
                    <a:pt x="343" y="256"/>
                    <a:pt x="342" y="257"/>
                  </a:cubicBezTo>
                  <a:cubicBezTo>
                    <a:pt x="341" y="257"/>
                    <a:pt x="336" y="256"/>
                    <a:pt x="329" y="255"/>
                  </a:cubicBezTo>
                  <a:cubicBezTo>
                    <a:pt x="327" y="254"/>
                    <a:pt x="324" y="254"/>
                    <a:pt x="322" y="253"/>
                  </a:cubicBezTo>
                  <a:cubicBezTo>
                    <a:pt x="316" y="252"/>
                    <a:pt x="315" y="252"/>
                    <a:pt x="314" y="252"/>
                  </a:cubicBezTo>
                  <a:cubicBezTo>
                    <a:pt x="313" y="253"/>
                    <a:pt x="312" y="254"/>
                    <a:pt x="310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8" y="260"/>
                    <a:pt x="307" y="261"/>
                    <a:pt x="307" y="263"/>
                  </a:cubicBezTo>
                  <a:cubicBezTo>
                    <a:pt x="307" y="263"/>
                    <a:pt x="307" y="264"/>
                    <a:pt x="307" y="264"/>
                  </a:cubicBezTo>
                  <a:cubicBezTo>
                    <a:pt x="308" y="265"/>
                    <a:pt x="308" y="266"/>
                    <a:pt x="312" y="270"/>
                  </a:cubicBezTo>
                  <a:cubicBezTo>
                    <a:pt x="313" y="272"/>
                    <a:pt x="315" y="274"/>
                    <a:pt x="317" y="276"/>
                  </a:cubicBezTo>
                  <a:cubicBezTo>
                    <a:pt x="321" y="282"/>
                    <a:pt x="324" y="286"/>
                    <a:pt x="324" y="287"/>
                  </a:cubicBezTo>
                  <a:cubicBezTo>
                    <a:pt x="324" y="288"/>
                    <a:pt x="321" y="292"/>
                    <a:pt x="320" y="292"/>
                  </a:cubicBezTo>
                  <a:cubicBezTo>
                    <a:pt x="319" y="292"/>
                    <a:pt x="315" y="290"/>
                    <a:pt x="308" y="287"/>
                  </a:cubicBezTo>
                  <a:cubicBezTo>
                    <a:pt x="306" y="286"/>
                    <a:pt x="303" y="285"/>
                    <a:pt x="302" y="284"/>
                  </a:cubicBezTo>
                  <a:cubicBezTo>
                    <a:pt x="296" y="281"/>
                    <a:pt x="295" y="281"/>
                    <a:pt x="294" y="281"/>
                  </a:cubicBezTo>
                  <a:cubicBezTo>
                    <a:pt x="293" y="281"/>
                    <a:pt x="292" y="282"/>
                    <a:pt x="289" y="285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8" y="286"/>
                    <a:pt x="288" y="286"/>
                    <a:pt x="288" y="286"/>
                  </a:cubicBezTo>
                  <a:cubicBezTo>
                    <a:pt x="285" y="289"/>
                    <a:pt x="285" y="290"/>
                    <a:pt x="285" y="291"/>
                  </a:cubicBezTo>
                  <a:cubicBezTo>
                    <a:pt x="284" y="291"/>
                    <a:pt x="284" y="291"/>
                    <a:pt x="284" y="291"/>
                  </a:cubicBezTo>
                  <a:cubicBezTo>
                    <a:pt x="285" y="292"/>
                    <a:pt x="285" y="293"/>
                    <a:pt x="287" y="298"/>
                  </a:cubicBezTo>
                  <a:cubicBezTo>
                    <a:pt x="288" y="300"/>
                    <a:pt x="290" y="302"/>
                    <a:pt x="291" y="305"/>
                  </a:cubicBezTo>
                  <a:cubicBezTo>
                    <a:pt x="294" y="311"/>
                    <a:pt x="295" y="316"/>
                    <a:pt x="296" y="317"/>
                  </a:cubicBezTo>
                  <a:cubicBezTo>
                    <a:pt x="295" y="319"/>
                    <a:pt x="292" y="321"/>
                    <a:pt x="290" y="321"/>
                  </a:cubicBezTo>
                  <a:cubicBezTo>
                    <a:pt x="289" y="321"/>
                    <a:pt x="285" y="318"/>
                    <a:pt x="280" y="314"/>
                  </a:cubicBezTo>
                  <a:cubicBezTo>
                    <a:pt x="278" y="312"/>
                    <a:pt x="276" y="311"/>
                    <a:pt x="274" y="310"/>
                  </a:cubicBezTo>
                  <a:cubicBezTo>
                    <a:pt x="269" y="305"/>
                    <a:pt x="268" y="305"/>
                    <a:pt x="267" y="305"/>
                  </a:cubicBezTo>
                  <a:cubicBezTo>
                    <a:pt x="266" y="305"/>
                    <a:pt x="265" y="305"/>
                    <a:pt x="262" y="307"/>
                  </a:cubicBezTo>
                  <a:cubicBezTo>
                    <a:pt x="261" y="307"/>
                    <a:pt x="261" y="307"/>
                    <a:pt x="261" y="307"/>
                  </a:cubicBezTo>
                  <a:cubicBezTo>
                    <a:pt x="260" y="308"/>
                    <a:pt x="260" y="308"/>
                    <a:pt x="260" y="308"/>
                  </a:cubicBezTo>
                  <a:cubicBezTo>
                    <a:pt x="257" y="310"/>
                    <a:pt x="256" y="311"/>
                    <a:pt x="256" y="312"/>
                  </a:cubicBezTo>
                  <a:cubicBezTo>
                    <a:pt x="256" y="312"/>
                    <a:pt x="256" y="312"/>
                    <a:pt x="256" y="312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56" y="313"/>
                    <a:pt x="256" y="315"/>
                    <a:pt x="257" y="320"/>
                  </a:cubicBezTo>
                  <a:cubicBezTo>
                    <a:pt x="258" y="322"/>
                    <a:pt x="258" y="325"/>
                    <a:pt x="259" y="327"/>
                  </a:cubicBezTo>
                  <a:cubicBezTo>
                    <a:pt x="260" y="334"/>
                    <a:pt x="261" y="339"/>
                    <a:pt x="261" y="340"/>
                  </a:cubicBezTo>
                  <a:cubicBezTo>
                    <a:pt x="260" y="341"/>
                    <a:pt x="256" y="343"/>
                    <a:pt x="255" y="343"/>
                  </a:cubicBezTo>
                  <a:cubicBezTo>
                    <a:pt x="254" y="343"/>
                    <a:pt x="251" y="339"/>
                    <a:pt x="246" y="333"/>
                  </a:cubicBezTo>
                  <a:cubicBezTo>
                    <a:pt x="244" y="331"/>
                    <a:pt x="243" y="330"/>
                    <a:pt x="242" y="328"/>
                  </a:cubicBezTo>
                  <a:cubicBezTo>
                    <a:pt x="238" y="323"/>
                    <a:pt x="237" y="322"/>
                    <a:pt x="236" y="322"/>
                  </a:cubicBezTo>
                  <a:cubicBezTo>
                    <a:pt x="235" y="322"/>
                    <a:pt x="234" y="322"/>
                    <a:pt x="230" y="323"/>
                  </a:cubicBezTo>
                  <a:cubicBezTo>
                    <a:pt x="229" y="323"/>
                    <a:pt x="229" y="323"/>
                    <a:pt x="229" y="323"/>
                  </a:cubicBezTo>
                  <a:cubicBezTo>
                    <a:pt x="228" y="324"/>
                    <a:pt x="228" y="324"/>
                    <a:pt x="228" y="324"/>
                  </a:cubicBezTo>
                  <a:cubicBezTo>
                    <a:pt x="226" y="324"/>
                    <a:pt x="224" y="325"/>
                    <a:pt x="223" y="326"/>
                  </a:cubicBezTo>
                  <a:cubicBezTo>
                    <a:pt x="223" y="327"/>
                    <a:pt x="223" y="327"/>
                    <a:pt x="223" y="328"/>
                  </a:cubicBezTo>
                  <a:cubicBezTo>
                    <a:pt x="223" y="329"/>
                    <a:pt x="223" y="331"/>
                    <a:pt x="223" y="334"/>
                  </a:cubicBezTo>
                  <a:cubicBezTo>
                    <a:pt x="223" y="336"/>
                    <a:pt x="223" y="339"/>
                    <a:pt x="223" y="342"/>
                  </a:cubicBezTo>
                  <a:cubicBezTo>
                    <a:pt x="223" y="346"/>
                    <a:pt x="222" y="350"/>
                    <a:pt x="222" y="353"/>
                  </a:cubicBezTo>
                  <a:cubicBezTo>
                    <a:pt x="222" y="354"/>
                    <a:pt x="222" y="355"/>
                    <a:pt x="222" y="355"/>
                  </a:cubicBezTo>
                  <a:cubicBezTo>
                    <a:pt x="220" y="356"/>
                    <a:pt x="216" y="357"/>
                    <a:pt x="215" y="356"/>
                  </a:cubicBezTo>
                  <a:cubicBezTo>
                    <a:pt x="214" y="355"/>
                    <a:pt x="212" y="351"/>
                    <a:pt x="209" y="345"/>
                  </a:cubicBezTo>
                  <a:cubicBezTo>
                    <a:pt x="208" y="342"/>
                    <a:pt x="207" y="340"/>
                    <a:pt x="206" y="338"/>
                  </a:cubicBezTo>
                  <a:cubicBezTo>
                    <a:pt x="203" y="332"/>
                    <a:pt x="203" y="332"/>
                    <a:pt x="202" y="331"/>
                  </a:cubicBezTo>
                  <a:cubicBezTo>
                    <a:pt x="201" y="331"/>
                    <a:pt x="200" y="330"/>
                    <a:pt x="196" y="331"/>
                  </a:cubicBezTo>
                  <a:cubicBezTo>
                    <a:pt x="194" y="329"/>
                    <a:pt x="194" y="329"/>
                    <a:pt x="194" y="329"/>
                  </a:cubicBezTo>
                  <a:cubicBezTo>
                    <a:pt x="194" y="331"/>
                    <a:pt x="194" y="331"/>
                    <a:pt x="194" y="331"/>
                  </a:cubicBezTo>
                  <a:cubicBezTo>
                    <a:pt x="191" y="331"/>
                    <a:pt x="189" y="332"/>
                    <a:pt x="188" y="333"/>
                  </a:cubicBezTo>
                  <a:cubicBezTo>
                    <a:pt x="188" y="333"/>
                    <a:pt x="188" y="334"/>
                    <a:pt x="186" y="340"/>
                  </a:cubicBezTo>
                  <a:cubicBezTo>
                    <a:pt x="186" y="342"/>
                    <a:pt x="185" y="345"/>
                    <a:pt x="184" y="347"/>
                  </a:cubicBezTo>
                  <a:cubicBezTo>
                    <a:pt x="182" y="354"/>
                    <a:pt x="181" y="359"/>
                    <a:pt x="180" y="360"/>
                  </a:cubicBezTo>
                  <a:cubicBezTo>
                    <a:pt x="179" y="360"/>
                    <a:pt x="175" y="360"/>
                    <a:pt x="174" y="360"/>
                  </a:cubicBezTo>
                  <a:cubicBezTo>
                    <a:pt x="173" y="359"/>
                    <a:pt x="172" y="354"/>
                    <a:pt x="170" y="347"/>
                  </a:cubicBezTo>
                  <a:cubicBezTo>
                    <a:pt x="170" y="345"/>
                    <a:pt x="169" y="342"/>
                    <a:pt x="169" y="340"/>
                  </a:cubicBezTo>
                  <a:cubicBezTo>
                    <a:pt x="167" y="334"/>
                    <a:pt x="167" y="333"/>
                    <a:pt x="167" y="332"/>
                  </a:cubicBezTo>
                  <a:cubicBezTo>
                    <a:pt x="166" y="332"/>
                    <a:pt x="165" y="331"/>
                    <a:pt x="161" y="331"/>
                  </a:cubicBezTo>
                  <a:cubicBezTo>
                    <a:pt x="160" y="330"/>
                    <a:pt x="160" y="330"/>
                    <a:pt x="160" y="330"/>
                  </a:cubicBezTo>
                  <a:cubicBezTo>
                    <a:pt x="159" y="330"/>
                    <a:pt x="159" y="330"/>
                    <a:pt x="159" y="330"/>
                  </a:cubicBezTo>
                  <a:cubicBezTo>
                    <a:pt x="155" y="329"/>
                    <a:pt x="154" y="330"/>
                    <a:pt x="153" y="331"/>
                  </a:cubicBezTo>
                  <a:cubicBezTo>
                    <a:pt x="152" y="331"/>
                    <a:pt x="152" y="332"/>
                    <a:pt x="149" y="337"/>
                  </a:cubicBezTo>
                  <a:cubicBezTo>
                    <a:pt x="148" y="339"/>
                    <a:pt x="147" y="341"/>
                    <a:pt x="146" y="344"/>
                  </a:cubicBezTo>
                  <a:cubicBezTo>
                    <a:pt x="142" y="350"/>
                    <a:pt x="140" y="354"/>
                    <a:pt x="139" y="355"/>
                  </a:cubicBezTo>
                  <a:cubicBezTo>
                    <a:pt x="137" y="355"/>
                    <a:pt x="133" y="354"/>
                    <a:pt x="132" y="354"/>
                  </a:cubicBezTo>
                  <a:cubicBezTo>
                    <a:pt x="132" y="352"/>
                    <a:pt x="132" y="348"/>
                    <a:pt x="132" y="340"/>
                  </a:cubicBezTo>
                  <a:cubicBezTo>
                    <a:pt x="132" y="338"/>
                    <a:pt x="132" y="335"/>
                    <a:pt x="132" y="333"/>
                  </a:cubicBezTo>
                  <a:cubicBezTo>
                    <a:pt x="132" y="327"/>
                    <a:pt x="132" y="326"/>
                    <a:pt x="132" y="325"/>
                  </a:cubicBezTo>
                  <a:cubicBezTo>
                    <a:pt x="131" y="324"/>
                    <a:pt x="129" y="323"/>
                    <a:pt x="126" y="322"/>
                  </a:cubicBezTo>
                  <a:cubicBezTo>
                    <a:pt x="126" y="321"/>
                    <a:pt x="126" y="321"/>
                    <a:pt x="126" y="321"/>
                  </a:cubicBezTo>
                  <a:cubicBezTo>
                    <a:pt x="125" y="322"/>
                    <a:pt x="125" y="322"/>
                    <a:pt x="125" y="322"/>
                  </a:cubicBezTo>
                  <a:cubicBezTo>
                    <a:pt x="121" y="320"/>
                    <a:pt x="120" y="320"/>
                    <a:pt x="119" y="320"/>
                  </a:cubicBezTo>
                  <a:cubicBezTo>
                    <a:pt x="118" y="321"/>
                    <a:pt x="117" y="322"/>
                    <a:pt x="114" y="326"/>
                  </a:cubicBezTo>
                  <a:cubicBezTo>
                    <a:pt x="112" y="328"/>
                    <a:pt x="111" y="330"/>
                    <a:pt x="109" y="332"/>
                  </a:cubicBezTo>
                  <a:cubicBezTo>
                    <a:pt x="104" y="337"/>
                    <a:pt x="100" y="340"/>
                    <a:pt x="99" y="341"/>
                  </a:cubicBezTo>
                  <a:cubicBezTo>
                    <a:pt x="98" y="341"/>
                    <a:pt x="94" y="339"/>
                    <a:pt x="93" y="338"/>
                  </a:cubicBezTo>
                  <a:cubicBezTo>
                    <a:pt x="93" y="338"/>
                    <a:pt x="94" y="337"/>
                    <a:pt x="94" y="337"/>
                  </a:cubicBezTo>
                  <a:cubicBezTo>
                    <a:pt x="94" y="337"/>
                    <a:pt x="94" y="337"/>
                    <a:pt x="94" y="337"/>
                  </a:cubicBezTo>
                  <a:cubicBezTo>
                    <a:pt x="94" y="334"/>
                    <a:pt x="95" y="330"/>
                    <a:pt x="96" y="325"/>
                  </a:cubicBezTo>
                  <a:cubicBezTo>
                    <a:pt x="97" y="323"/>
                    <a:pt x="97" y="320"/>
                    <a:pt x="98" y="318"/>
                  </a:cubicBezTo>
                  <a:cubicBezTo>
                    <a:pt x="99" y="315"/>
                    <a:pt x="100" y="313"/>
                    <a:pt x="100" y="312"/>
                  </a:cubicBezTo>
                  <a:cubicBezTo>
                    <a:pt x="100" y="311"/>
                    <a:pt x="100" y="311"/>
                    <a:pt x="100" y="310"/>
                  </a:cubicBezTo>
                  <a:cubicBezTo>
                    <a:pt x="99" y="309"/>
                    <a:pt x="98" y="308"/>
                    <a:pt x="95" y="306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3"/>
                    <a:pt x="90" y="303"/>
                    <a:pt x="88" y="303"/>
                  </a:cubicBezTo>
                  <a:cubicBezTo>
                    <a:pt x="87" y="303"/>
                    <a:pt x="87" y="303"/>
                    <a:pt x="82" y="307"/>
                  </a:cubicBezTo>
                  <a:cubicBezTo>
                    <a:pt x="80" y="308"/>
                    <a:pt x="78" y="310"/>
                    <a:pt x="76" y="311"/>
                  </a:cubicBezTo>
                  <a:cubicBezTo>
                    <a:pt x="70" y="315"/>
                    <a:pt x="66" y="318"/>
                    <a:pt x="64" y="318"/>
                  </a:cubicBezTo>
                  <a:cubicBezTo>
                    <a:pt x="63" y="318"/>
                    <a:pt x="60" y="315"/>
                    <a:pt x="59" y="314"/>
                  </a:cubicBezTo>
                  <a:cubicBezTo>
                    <a:pt x="60" y="313"/>
                    <a:pt x="62" y="308"/>
                    <a:pt x="65" y="302"/>
                  </a:cubicBezTo>
                  <a:cubicBezTo>
                    <a:pt x="66" y="300"/>
                    <a:pt x="67" y="298"/>
                    <a:pt x="68" y="296"/>
                  </a:cubicBezTo>
                  <a:cubicBezTo>
                    <a:pt x="71" y="291"/>
                    <a:pt x="72" y="290"/>
                    <a:pt x="72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72" y="287"/>
                    <a:pt x="71" y="286"/>
                    <a:pt x="68" y="283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65" y="279"/>
                    <a:pt x="63" y="278"/>
                    <a:pt x="62" y="278"/>
                  </a:cubicBezTo>
                  <a:cubicBezTo>
                    <a:pt x="61" y="278"/>
                    <a:pt x="61" y="279"/>
                    <a:pt x="55" y="281"/>
                  </a:cubicBezTo>
                  <a:cubicBezTo>
                    <a:pt x="53" y="282"/>
                    <a:pt x="51" y="283"/>
                    <a:pt x="48" y="284"/>
                  </a:cubicBezTo>
                  <a:cubicBezTo>
                    <a:pt x="42" y="286"/>
                    <a:pt x="37" y="288"/>
                    <a:pt x="36" y="288"/>
                  </a:cubicBezTo>
                  <a:cubicBezTo>
                    <a:pt x="34" y="287"/>
                    <a:pt x="32" y="284"/>
                    <a:pt x="32" y="283"/>
                  </a:cubicBezTo>
                  <a:cubicBezTo>
                    <a:pt x="32" y="281"/>
                    <a:pt x="35" y="278"/>
                    <a:pt x="40" y="272"/>
                  </a:cubicBezTo>
                  <a:cubicBezTo>
                    <a:pt x="42" y="270"/>
                    <a:pt x="43" y="269"/>
                    <a:pt x="45" y="267"/>
                  </a:cubicBezTo>
                  <a:cubicBezTo>
                    <a:pt x="49" y="262"/>
                    <a:pt x="49" y="262"/>
                    <a:pt x="50" y="260"/>
                  </a:cubicBezTo>
                  <a:cubicBezTo>
                    <a:pt x="50" y="260"/>
                    <a:pt x="50" y="258"/>
                    <a:pt x="47" y="255"/>
                  </a:cubicBezTo>
                  <a:cubicBezTo>
                    <a:pt x="48" y="253"/>
                    <a:pt x="48" y="253"/>
                    <a:pt x="48" y="253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5" y="250"/>
                    <a:pt x="44" y="249"/>
                    <a:pt x="43" y="249"/>
                  </a:cubicBezTo>
                  <a:cubicBezTo>
                    <a:pt x="42" y="248"/>
                    <a:pt x="41" y="249"/>
                    <a:pt x="36" y="249"/>
                  </a:cubicBezTo>
                  <a:cubicBezTo>
                    <a:pt x="33" y="250"/>
                    <a:pt x="31" y="250"/>
                    <a:pt x="28" y="251"/>
                  </a:cubicBezTo>
                  <a:cubicBezTo>
                    <a:pt x="21" y="252"/>
                    <a:pt x="16" y="252"/>
                    <a:pt x="15" y="252"/>
                  </a:cubicBezTo>
                  <a:cubicBezTo>
                    <a:pt x="14" y="251"/>
                    <a:pt x="12" y="247"/>
                    <a:pt x="12" y="246"/>
                  </a:cubicBezTo>
                  <a:cubicBezTo>
                    <a:pt x="13" y="245"/>
                    <a:pt x="16" y="242"/>
                    <a:pt x="22" y="237"/>
                  </a:cubicBezTo>
                  <a:cubicBezTo>
                    <a:pt x="24" y="236"/>
                    <a:pt x="26" y="235"/>
                    <a:pt x="28" y="234"/>
                  </a:cubicBezTo>
                  <a:cubicBezTo>
                    <a:pt x="33" y="230"/>
                    <a:pt x="34" y="229"/>
                    <a:pt x="35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6"/>
                    <a:pt x="35" y="225"/>
                    <a:pt x="34" y="222"/>
                  </a:cubicBezTo>
                  <a:cubicBezTo>
                    <a:pt x="34" y="221"/>
                    <a:pt x="34" y="221"/>
                    <a:pt x="34" y="221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2" y="217"/>
                    <a:pt x="31" y="216"/>
                    <a:pt x="31" y="215"/>
                  </a:cubicBezTo>
                  <a:cubicBezTo>
                    <a:pt x="30" y="215"/>
                    <a:pt x="29" y="215"/>
                    <a:pt x="23" y="214"/>
                  </a:cubicBezTo>
                  <a:cubicBezTo>
                    <a:pt x="21" y="214"/>
                    <a:pt x="18" y="214"/>
                    <a:pt x="16" y="214"/>
                  </a:cubicBezTo>
                  <a:cubicBezTo>
                    <a:pt x="8" y="213"/>
                    <a:pt x="4" y="212"/>
                    <a:pt x="3" y="212"/>
                  </a:cubicBezTo>
                  <a:cubicBezTo>
                    <a:pt x="2" y="211"/>
                    <a:pt x="1" y="208"/>
                    <a:pt x="1" y="206"/>
                  </a:cubicBezTo>
                  <a:cubicBezTo>
                    <a:pt x="1" y="206"/>
                    <a:pt x="1" y="205"/>
                    <a:pt x="1" y="205"/>
                  </a:cubicBezTo>
                  <a:cubicBezTo>
                    <a:pt x="2" y="205"/>
                    <a:pt x="7" y="202"/>
                    <a:pt x="13" y="200"/>
                  </a:cubicBezTo>
                  <a:cubicBezTo>
                    <a:pt x="16" y="199"/>
                    <a:pt x="18" y="198"/>
                    <a:pt x="20" y="197"/>
                  </a:cubicBezTo>
                  <a:cubicBezTo>
                    <a:pt x="26" y="195"/>
                    <a:pt x="27" y="195"/>
                    <a:pt x="27" y="194"/>
                  </a:cubicBezTo>
                  <a:cubicBezTo>
                    <a:pt x="28" y="193"/>
                    <a:pt x="28" y="193"/>
                    <a:pt x="28" y="192"/>
                  </a:cubicBezTo>
                  <a:cubicBezTo>
                    <a:pt x="28" y="190"/>
                    <a:pt x="28" y="189"/>
                    <a:pt x="28" y="188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2"/>
                    <a:pt x="27" y="181"/>
                    <a:pt x="26" y="180"/>
                  </a:cubicBezTo>
                  <a:cubicBezTo>
                    <a:pt x="26" y="179"/>
                    <a:pt x="25" y="179"/>
                    <a:pt x="20" y="177"/>
                  </a:cubicBezTo>
                  <a:cubicBezTo>
                    <a:pt x="17" y="177"/>
                    <a:pt x="15" y="176"/>
                    <a:pt x="12" y="175"/>
                  </a:cubicBezTo>
                  <a:cubicBezTo>
                    <a:pt x="5" y="173"/>
                    <a:pt x="1" y="171"/>
                    <a:pt x="0" y="170"/>
                  </a:cubicBezTo>
                  <a:cubicBezTo>
                    <a:pt x="0" y="170"/>
                    <a:pt x="0" y="168"/>
                    <a:pt x="0" y="166"/>
                  </a:cubicBezTo>
                  <a:close/>
                  <a:moveTo>
                    <a:pt x="287" y="193"/>
                  </a:moveTo>
                  <a:cubicBezTo>
                    <a:pt x="295" y="134"/>
                    <a:pt x="253" y="79"/>
                    <a:pt x="193" y="72"/>
                  </a:cubicBezTo>
                  <a:cubicBezTo>
                    <a:pt x="134" y="64"/>
                    <a:pt x="80" y="106"/>
                    <a:pt x="72" y="165"/>
                  </a:cubicBezTo>
                  <a:cubicBezTo>
                    <a:pt x="64" y="225"/>
                    <a:pt x="106" y="279"/>
                    <a:pt x="166" y="287"/>
                  </a:cubicBezTo>
                  <a:cubicBezTo>
                    <a:pt x="225" y="295"/>
                    <a:pt x="280" y="253"/>
                    <a:pt x="287" y="193"/>
                  </a:cubicBezTo>
                  <a:close/>
                </a:path>
              </a:pathLst>
            </a:custGeom>
            <a:solidFill>
              <a:srgbClr val="6ED8ED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900" b="0" i="0" u="none" strike="noStrike" kern="1200" cap="none" spc="0" normalizeH="0" baseline="0" noProof="0">
                <a:ln>
                  <a:noFill/>
                </a:ln>
                <a:solidFill>
                  <a:srgbClr val="10CF9B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74EED8-68F5-4E57-8A43-F165A88488DB}"/>
                </a:ext>
              </a:extLst>
            </p:cNvPr>
            <p:cNvSpPr txBox="1"/>
            <p:nvPr/>
          </p:nvSpPr>
          <p:spPr>
            <a:xfrm>
              <a:off x="1276591" y="937759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C7C821-5656-415A-A46F-31C919DBE3E3}"/>
              </a:ext>
            </a:extLst>
          </p:cNvPr>
          <p:cNvGrpSpPr/>
          <p:nvPr/>
        </p:nvGrpSpPr>
        <p:grpSpPr>
          <a:xfrm>
            <a:off x="2598153" y="1178294"/>
            <a:ext cx="6540341" cy="1992279"/>
            <a:chOff x="2598153" y="1178294"/>
            <a:chExt cx="6540341" cy="19922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D8C86F5-424E-42F8-B3DD-088DD16FAFE2}"/>
                </a:ext>
              </a:extLst>
            </p:cNvPr>
            <p:cNvGrpSpPr/>
            <p:nvPr/>
          </p:nvGrpSpPr>
          <p:grpSpPr>
            <a:xfrm>
              <a:off x="2598153" y="1178294"/>
              <a:ext cx="6540341" cy="1992279"/>
              <a:chOff x="2598153" y="1178294"/>
              <a:chExt cx="6540341" cy="199227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E178D8-3F24-4922-AEEF-24BBE1DD7D18}"/>
                  </a:ext>
                </a:extLst>
              </p:cNvPr>
              <p:cNvGrpSpPr/>
              <p:nvPr/>
            </p:nvGrpSpPr>
            <p:grpSpPr>
              <a:xfrm>
                <a:off x="3586469" y="1178294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1" name="Rounded Rectangle 7">
                  <a:extLst>
                    <a:ext uri="{FF2B5EF4-FFF2-40B4-BE49-F238E27FC236}">
                      <a16:creationId xmlns:a16="http://schemas.microsoft.com/office/drawing/2014/main" id="{B7764024-935A-4760-B479-6A75466BDF23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991AB5B3-9EBE-4436-B8D9-BCC9D93433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5968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t="-6838" b="-175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vi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80162FED-6C8B-4157-8134-2DCBA5D72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598153" y="1178294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A7C7615-8F04-4BC3-BB49-BCBE7D9303D4}"/>
                </a:ext>
              </a:extLst>
            </p:cNvPr>
            <p:cNvSpPr txBox="1"/>
            <p:nvPr/>
          </p:nvSpPr>
          <p:spPr>
            <a:xfrm>
              <a:off x="2945322" y="1700790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c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394A41-FA7A-472D-8D10-AABD25E77C3E}"/>
              </a:ext>
            </a:extLst>
          </p:cNvPr>
          <p:cNvGrpSpPr/>
          <p:nvPr/>
        </p:nvGrpSpPr>
        <p:grpSpPr>
          <a:xfrm>
            <a:off x="2592344" y="3491632"/>
            <a:ext cx="6546150" cy="1992279"/>
            <a:chOff x="2592344" y="3491632"/>
            <a:chExt cx="6546150" cy="19922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73FBE50-FAE7-4810-80E3-20E4C6599ECA}"/>
                </a:ext>
              </a:extLst>
            </p:cNvPr>
            <p:cNvGrpSpPr/>
            <p:nvPr/>
          </p:nvGrpSpPr>
          <p:grpSpPr>
            <a:xfrm>
              <a:off x="2592344" y="3491632"/>
              <a:ext cx="6546150" cy="1992279"/>
              <a:chOff x="1791937" y="3500143"/>
              <a:chExt cx="6546150" cy="199227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9F48C56-4140-4DF5-B0F3-B4F8F2ED8AB7}"/>
                  </a:ext>
                </a:extLst>
              </p:cNvPr>
              <p:cNvGrpSpPr/>
              <p:nvPr/>
            </p:nvGrpSpPr>
            <p:grpSpPr>
              <a:xfrm>
                <a:off x="2786062" y="3500143"/>
                <a:ext cx="5552025" cy="1925665"/>
                <a:chOff x="1322978" y="2754824"/>
                <a:chExt cx="5309219" cy="1925665"/>
              </a:xfrm>
            </p:grpSpPr>
            <p:sp>
              <p:nvSpPr>
                <p:cNvPr id="19" name="Rounded Rectangle 7">
                  <a:extLst>
                    <a:ext uri="{FF2B5EF4-FFF2-40B4-BE49-F238E27FC236}">
                      <a16:creationId xmlns:a16="http://schemas.microsoft.com/office/drawing/2014/main" id="{7EBA07F4-3006-45DA-8637-D78443F5589A}"/>
                    </a:ext>
                  </a:extLst>
                </p:cNvPr>
                <p:cNvSpPr/>
                <p:nvPr/>
              </p:nvSpPr>
              <p:spPr>
                <a:xfrm>
                  <a:off x="1322978" y="2754824"/>
                  <a:ext cx="5309219" cy="1925665"/>
                </a:xfrm>
                <a:prstGeom prst="roundRect">
                  <a:avLst>
                    <a:gd name="adj" fmla="val 3955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3974" y="3004672"/>
                      <a:ext cx="1764549" cy="14262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𝟖</m:t>
                              </m:r>
                            </m:den>
                          </m:f>
                        </m:oMath>
                      </a14:m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6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×</a:t>
                      </a:r>
                      <a:r>
                        <a:rPr kumimoji="0" lang="en-US" sz="6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𝟕</m:t>
                              </m:r>
                            </m:den>
                          </m:f>
                        </m:oMath>
                      </a14:m>
                      <a:r>
                        <a:rPr kumimoji="0" lang="en-US" sz="6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41F8274-A0A9-46A7-A52A-5AEAE9BD74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3974" y="3004672"/>
                      <a:ext cx="1764549" cy="142628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7265" b="-175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vi-V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7" name="图片 1">
                <a:extLst>
                  <a:ext uri="{FF2B5EF4-FFF2-40B4-BE49-F238E27FC236}">
                    <a16:creationId xmlns:a16="http://schemas.microsoft.com/office/drawing/2014/main" id="{18C559F8-5711-4BF0-816D-178DF28E1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791937" y="3500143"/>
                <a:ext cx="1039450" cy="199227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7F7A7A-467E-4A0B-AF45-BF5209EE39AA}"/>
                </a:ext>
              </a:extLst>
            </p:cNvPr>
            <p:cNvSpPr txBox="1"/>
            <p:nvPr/>
          </p:nvSpPr>
          <p:spPr>
            <a:xfrm>
              <a:off x="2981786" y="4038965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d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59ADC4-67DB-4E28-B4A4-1587C50FCB99}"/>
              </a:ext>
            </a:extLst>
          </p:cNvPr>
          <p:cNvGrpSpPr/>
          <p:nvPr/>
        </p:nvGrpSpPr>
        <p:grpSpPr>
          <a:xfrm>
            <a:off x="5268693" y="1374089"/>
            <a:ext cx="3609886" cy="1480021"/>
            <a:chOff x="4483785" y="1246077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kumimoji="0" lang="en-US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B021A5-515D-4962-B935-C9EE2CF251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FB6F210-690C-4CBC-B5AC-776837EA1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AA69E85-1004-4B1F-BD56-1DC6766E40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/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F3A48D-BB7B-4B4A-A3F9-C395A6A8A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FD3694-B19B-4E7C-A155-0DF837DADA9F}"/>
              </a:ext>
            </a:extLst>
          </p:cNvPr>
          <p:cNvGrpSpPr/>
          <p:nvPr/>
        </p:nvGrpSpPr>
        <p:grpSpPr>
          <a:xfrm>
            <a:off x="5284192" y="3675913"/>
            <a:ext cx="3609886" cy="1480021"/>
            <a:chOff x="4483785" y="1246077"/>
            <a:chExt cx="3609886" cy="1480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/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1 </m:t>
                            </m:r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a:rPr kumimoji="0" lang="en-US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𝟖</m:t>
                            </m:r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vi-VN" sz="4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kumimoji="0" lang="en-US" sz="48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kumimoji="0" lang="en-US" sz="4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F266006-FAEC-4B82-9524-5AAF816F0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75" y="1246077"/>
                  <a:ext cx="1970382" cy="14800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/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9BD8432-A47A-4136-9209-59C6ADAF4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3785" y="1562964"/>
                  <a:ext cx="871779" cy="923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/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𝟓𝟔</m:t>
                            </m:r>
                          </m:den>
                        </m:f>
                      </m:oMath>
                    </m:oMathPara>
                  </a14:m>
                  <a:endPara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3E713-A2EC-4737-9D9A-8384FAED5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1892" y="1303881"/>
                  <a:ext cx="871779" cy="136441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/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kumimoji="0" lang="vi-V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EFCE428-D7E2-48AC-9509-E9359AB40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461" y="1562964"/>
                  <a:ext cx="871779" cy="92333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704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2578F5-5ABC-442A-BAE2-4CFD45D80519}"/>
              </a:ext>
            </a:extLst>
          </p:cNvPr>
          <p:cNvGrpSpPr/>
          <p:nvPr/>
        </p:nvGrpSpPr>
        <p:grpSpPr>
          <a:xfrm>
            <a:off x="3572225" y="1297432"/>
            <a:ext cx="4469140" cy="4459732"/>
            <a:chOff x="3572225" y="1297432"/>
            <a:chExt cx="4469140" cy="445973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E5F5CB-01EB-4088-A7AE-DDDB0661D340}"/>
                </a:ext>
              </a:extLst>
            </p:cNvPr>
            <p:cNvGrpSpPr/>
            <p:nvPr/>
          </p:nvGrpSpPr>
          <p:grpSpPr>
            <a:xfrm>
              <a:off x="3581633" y="1297432"/>
              <a:ext cx="4459732" cy="4459732"/>
              <a:chOff x="2513461" y="2545830"/>
              <a:chExt cx="1759981" cy="1759981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1CE767C-BB2B-420C-B282-25E3AD1996E6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DC96C9E-2A7D-464F-BC1A-E9EAAA32B71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E02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F45EE92-4887-4C8F-8AD8-C6DF7FB69612}"/>
                </a:ext>
              </a:extLst>
            </p:cNvPr>
            <p:cNvSpPr txBox="1"/>
            <p:nvPr/>
          </p:nvSpPr>
          <p:spPr>
            <a:xfrm>
              <a:off x="3572225" y="1856499"/>
              <a:ext cx="40735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VẬN DỤNG</a:t>
              </a:r>
              <a:endParaRPr lang="zh-CN" altLang="en-US" sz="8800" b="1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4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AD875B2-6A00-4638-A906-649CA3981C74}"/>
              </a:ext>
            </a:extLst>
          </p:cNvPr>
          <p:cNvGrpSpPr/>
          <p:nvPr/>
        </p:nvGrpSpPr>
        <p:grpSpPr>
          <a:xfrm>
            <a:off x="820103" y="941989"/>
            <a:ext cx="1286513" cy="1226953"/>
            <a:chOff x="1878803" y="1813847"/>
            <a:chExt cx="1286513" cy="122695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37F8320-B892-408D-83DC-6FE2EDF9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803" y="1813847"/>
              <a:ext cx="1286513" cy="1226953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908F91F-5E57-4084-872E-2B01F193C91D}"/>
                </a:ext>
              </a:extLst>
            </p:cNvPr>
            <p:cNvSpPr txBox="1"/>
            <p:nvPr/>
          </p:nvSpPr>
          <p:spPr>
            <a:xfrm>
              <a:off x="2170820" y="2150433"/>
              <a:ext cx="5132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rgbClr val="1F1F1F"/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3</a:t>
              </a:r>
              <a:endParaRPr lang="zh-CN" altLang="en-US" sz="4400" dirty="0">
                <a:solidFill>
                  <a:srgbClr val="1F1F1F"/>
                </a:solidFill>
                <a:latin typeface="UTM Colossalis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2AC6E-C748-4AE9-98F5-27401238C47E}"/>
              </a:ext>
            </a:extLst>
          </p:cNvPr>
          <p:cNvGrpSpPr/>
          <p:nvPr/>
        </p:nvGrpSpPr>
        <p:grpSpPr>
          <a:xfrm>
            <a:off x="2106616" y="924086"/>
            <a:ext cx="9678108" cy="1809567"/>
            <a:chOff x="2106616" y="924086"/>
            <a:chExt cx="9678108" cy="18095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8E8D6C-708B-4595-A80E-E7418261719F}"/>
                </a:ext>
              </a:extLst>
            </p:cNvPr>
            <p:cNvSpPr txBox="1"/>
            <p:nvPr/>
          </p:nvSpPr>
          <p:spPr>
            <a:xfrm>
              <a:off x="2106616" y="924086"/>
              <a:ext cx="9678108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.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    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37FBDF-FB9E-474E-B55B-45C8EBA15DA2}"/>
                    </a:ext>
                  </a:extLst>
                </p:cNvPr>
                <p:cNvSpPr txBox="1"/>
                <p:nvPr/>
              </p:nvSpPr>
              <p:spPr>
                <a:xfrm>
                  <a:off x="8295131" y="924086"/>
                  <a:ext cx="1083211" cy="10671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237FBDF-FB9E-474E-B55B-45C8EBA15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5131" y="924086"/>
                  <a:ext cx="1083211" cy="10671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58FDE7A-0813-4789-8DED-F745AA22AF60}"/>
                    </a:ext>
                  </a:extLst>
                </p:cNvPr>
                <p:cNvSpPr txBox="1"/>
                <p:nvPr/>
              </p:nvSpPr>
              <p:spPr>
                <a:xfrm>
                  <a:off x="3090999" y="1663295"/>
                  <a:ext cx="1083211" cy="1070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58FDE7A-0813-4789-8DED-F745AA22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999" y="1663295"/>
                  <a:ext cx="1083211" cy="107035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806CE79-F29A-4739-A3C5-4012DFB446F4}"/>
              </a:ext>
            </a:extLst>
          </p:cNvPr>
          <p:cNvSpPr txBox="1"/>
          <p:nvPr/>
        </p:nvSpPr>
        <p:spPr>
          <a:xfrm>
            <a:off x="4670136" y="2454509"/>
            <a:ext cx="17575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E5DBF-BBA3-4979-8510-0C956C45C983}"/>
              </a:ext>
            </a:extLst>
          </p:cNvPr>
          <p:cNvSpPr txBox="1"/>
          <p:nvPr/>
        </p:nvSpPr>
        <p:spPr>
          <a:xfrm>
            <a:off x="3090999" y="3180474"/>
            <a:ext cx="586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C9097A-259E-42A2-AC74-F22BE2C8BCF6}"/>
              </a:ext>
            </a:extLst>
          </p:cNvPr>
          <p:cNvGrpSpPr/>
          <p:nvPr/>
        </p:nvGrpSpPr>
        <p:grpSpPr>
          <a:xfrm>
            <a:off x="4242006" y="3656223"/>
            <a:ext cx="1969554" cy="1159228"/>
            <a:chOff x="1826702" y="2270297"/>
            <a:chExt cx="2431889" cy="10188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9D9F23E-2A92-4F4F-9D93-C75B8A887C07}"/>
                    </a:ext>
                  </a:extLst>
                </p:cNvPr>
                <p:cNvSpPr txBox="1"/>
                <p:nvPr/>
              </p:nvSpPr>
              <p:spPr>
                <a:xfrm>
                  <a:off x="1826702" y="2270297"/>
                  <a:ext cx="1970384" cy="1018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vi-VN" sz="5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×</a:t>
                  </a: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B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lang="vi-VN" sz="20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9D9F23E-2A92-4F4F-9D93-C75B8A887C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702" y="2270297"/>
                  <a:ext cx="1970384" cy="1018832"/>
                </a:xfrm>
                <a:prstGeom prst="rect">
                  <a:avLst/>
                </a:prstGeom>
                <a:blipFill>
                  <a:blip r:embed="rId6"/>
                  <a:stretch>
                    <a:fillRect t="-7895" b="-178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9C6942-CBEB-472B-BC0C-2F6267080058}"/>
                    </a:ext>
                  </a:extLst>
                </p:cNvPr>
                <p:cNvSpPr txBox="1"/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1B3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vi-VN" sz="1100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9C6942-CBEB-472B-BC0C-2F62670800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6812" y="2435281"/>
                  <a:ext cx="871779" cy="6762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46DCD0-2E71-4905-A1CB-8A08C57A3BA2}"/>
                  </a:ext>
                </a:extLst>
              </p:cNvPr>
              <p:cNvSpPr txBox="1"/>
              <p:nvPr/>
            </p:nvSpPr>
            <p:spPr>
              <a:xfrm>
                <a:off x="6055750" y="3722823"/>
                <a:ext cx="706042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1B3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vi-VN" dirty="0">
                  <a:solidFill>
                    <a:srgbClr val="231B3B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46DCD0-2E71-4905-A1CB-8A08C57A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750" y="3722823"/>
                <a:ext cx="706042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C7A6FC-C999-4EA1-A149-0167EC4E1CF0}"/>
                  </a:ext>
                </a:extLst>
              </p:cNvPr>
              <p:cNvSpPr txBox="1"/>
              <p:nvPr/>
            </p:nvSpPr>
            <p:spPr>
              <a:xfrm>
                <a:off x="6761792" y="3953766"/>
                <a:ext cx="1263445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231B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vi-VN" sz="3200" b="1" i="1" dirty="0">
                  <a:solidFill>
                    <a:srgbClr val="231B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C7A6FC-C999-4EA1-A149-0167EC4E1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792" y="3953766"/>
                <a:ext cx="1263445" cy="595932"/>
              </a:xfrm>
              <a:prstGeom prst="rect">
                <a:avLst/>
              </a:prstGeom>
              <a:blipFill>
                <a:blip r:embed="rId9"/>
                <a:stretch>
                  <a:fillRect l="-12077" t="-11340" b="-340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A7BC039-9739-44BC-A1A7-E0E57205E92A}"/>
              </a:ext>
            </a:extLst>
          </p:cNvPr>
          <p:cNvSpPr txBox="1"/>
          <p:nvPr/>
        </p:nvSpPr>
        <p:spPr>
          <a:xfrm>
            <a:off x="4835352" y="4985603"/>
            <a:ext cx="170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u="sng" dirty="0">
                <a:solidFill>
                  <a:srgbClr val="23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i="1" u="sng" dirty="0">
              <a:solidFill>
                <a:srgbClr val="23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8F8897-25D1-4E83-A564-2C1DD3E574A9}"/>
              </a:ext>
            </a:extLst>
          </p:cNvPr>
          <p:cNvGrpSpPr/>
          <p:nvPr/>
        </p:nvGrpSpPr>
        <p:grpSpPr>
          <a:xfrm>
            <a:off x="6545735" y="4743503"/>
            <a:ext cx="1371279" cy="1133067"/>
            <a:chOff x="6545735" y="4743503"/>
            <a:chExt cx="1371279" cy="11330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2EC7C8-09B7-44E4-B536-AD50F2B557C5}"/>
                    </a:ext>
                  </a:extLst>
                </p:cNvPr>
                <p:cNvSpPr txBox="1"/>
                <p:nvPr/>
              </p:nvSpPr>
              <p:spPr>
                <a:xfrm>
                  <a:off x="6545735" y="4743503"/>
                  <a:ext cx="706042" cy="11330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1B3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vi-VN" dirty="0">
                    <a:solidFill>
                      <a:srgbClr val="231B3B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A2EC7C8-09B7-44E4-B536-AD50F2B5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735" y="4743503"/>
                  <a:ext cx="706042" cy="113306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22BFA1-17D1-4DA7-A04E-6F7FF5625FE9}"/>
                    </a:ext>
                  </a:extLst>
                </p:cNvPr>
                <p:cNvSpPr txBox="1"/>
                <p:nvPr/>
              </p:nvSpPr>
              <p:spPr>
                <a:xfrm>
                  <a:off x="7251778" y="4974446"/>
                  <a:ext cx="66523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rgbClr val="231B3B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vi-VN" sz="3200" b="1" i="1" dirty="0">
                    <a:solidFill>
                      <a:srgbClr val="231B3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22BFA1-17D1-4DA7-A04E-6F7FF5625F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1778" y="4974446"/>
                  <a:ext cx="665236" cy="595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173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3697" y="183353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4E77E8D-3C09-48DA-BC24-969E32AD7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0298B6-8438-4840-AB15-E89FC392A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33" y="1574800"/>
            <a:ext cx="7765733" cy="3340100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EC3A0C-4960-4C34-AEB6-3694277D3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704650"/>
            <a:ext cx="666750" cy="6000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94" y="1142535"/>
            <a:ext cx="990600" cy="8763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6281CDFA-C85C-492D-8F91-B6D1102D7D4F}"/>
              </a:ext>
            </a:extLst>
          </p:cNvPr>
          <p:cNvSpPr txBox="1"/>
          <p:nvPr/>
        </p:nvSpPr>
        <p:spPr>
          <a:xfrm>
            <a:off x="3437279" y="1745792"/>
            <a:ext cx="46939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latin typeface="UTM Pierre" panose="02040603050506020204" pitchFamily="18" charset="0"/>
                <a:ea typeface="思源黑体 CN Normal" panose="020B0400000000000000" pitchFamily="34" charset="-122"/>
              </a:rPr>
              <a:t>Thanks</a:t>
            </a:r>
            <a:endParaRPr lang="zh-CN" altLang="en-US" sz="11500" b="1" dirty="0">
              <a:latin typeface="UTM Pierre" panose="02040603050506020204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80" y="-140118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154979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sp>
        <p:nvSpPr>
          <p:cNvPr id="32" name="文本框 47">
            <a:extLst>
              <a:ext uri="{FF2B5EF4-FFF2-40B4-BE49-F238E27FC236}">
                <a16:creationId xmlns:a16="http://schemas.microsoft.com/office/drawing/2014/main" id="{54E4CDB6-EEF1-4DBA-8007-877017B1DED2}"/>
              </a:ext>
            </a:extLst>
          </p:cNvPr>
          <p:cNvSpPr txBox="1"/>
          <p:nvPr/>
        </p:nvSpPr>
        <p:spPr>
          <a:xfrm>
            <a:off x="3570217" y="3299006"/>
            <a:ext cx="48125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latin typeface="UTM Pierre" panose="02040603050506020204" pitchFamily="18" charset="0"/>
                <a:ea typeface="思源黑体 CN Normal" panose="020B0400000000000000" pitchFamily="34" charset="-122"/>
              </a:rPr>
              <a:t>Goodbye</a:t>
            </a:r>
            <a:endParaRPr lang="zh-CN" altLang="en-US" sz="11500" b="1" dirty="0">
              <a:latin typeface="UTM Pierre" panose="02040603050506020204" pitchFamily="18" charset="0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98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">
            <a:extLst>
              <a:ext uri="{FF2B5EF4-FFF2-40B4-BE49-F238E27FC236}">
                <a16:creationId xmlns:a16="http://schemas.microsoft.com/office/drawing/2014/main" id="{D64EF57B-927A-4CEA-922D-AEF9FE78F0A2}"/>
              </a:ext>
            </a:extLst>
          </p:cNvPr>
          <p:cNvSpPr txBox="1"/>
          <p:nvPr/>
        </p:nvSpPr>
        <p:spPr>
          <a:xfrm>
            <a:off x="3768823" y="764909"/>
            <a:ext cx="5327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38100">
                  <a:noFill/>
                </a:ln>
                <a:solidFill>
                  <a:srgbClr val="FF7D7D"/>
                </a:solidFill>
                <a:latin typeface="UTM Colossalis" panose="02040603050506020204" pitchFamily="18" charset="0"/>
                <a:ea typeface="思源黑体 CN Normal" panose="020B0400000000000000" pitchFamily="34" charset="-122"/>
              </a:rPr>
              <a:t>YÊU CẦU CẦN ĐẠT</a:t>
            </a:r>
            <a:endParaRPr lang="zh-CN" altLang="en-US" sz="4800" b="1" dirty="0">
              <a:ln w="38100">
                <a:noFill/>
              </a:ln>
              <a:solidFill>
                <a:srgbClr val="FF7D7D"/>
              </a:solidFill>
              <a:latin typeface="UTM Colossalis" panose="02040603050506020204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6EA05-7883-45D9-A9CF-5C2E78A51517}"/>
              </a:ext>
            </a:extLst>
          </p:cNvPr>
          <p:cNvSpPr txBox="1"/>
          <p:nvPr/>
        </p:nvSpPr>
        <p:spPr>
          <a:xfrm>
            <a:off x="1306286" y="1323808"/>
            <a:ext cx="9971313" cy="4465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Kiến thức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Biết thực hiện phép nhân hai phân số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Kĩ năng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b-NO" sz="2800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2800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được phép nhân hai phân số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Vận dụng làm các bài tập liên quan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2800" b="1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HS có phẩm chất học tập tích cực.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Góp phần phát triển năng lực: 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nl-NL" sz="2800" b="1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nl-NL" sz="2800" dirty="0">
                <a:solidFill>
                  <a:srgbClr val="1519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 lực tự học, NL giải quyết vấn đề và sáng tạo, NL tư duy - lập luận logic.</a:t>
            </a:r>
            <a:endParaRPr lang="vi-VN" sz="2800" dirty="0">
              <a:solidFill>
                <a:srgbClr val="15195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1543" y="744566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4E77E8D-3C09-48DA-BC24-969E32AD7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3" y="631305"/>
            <a:ext cx="2924175" cy="28098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629" y="5154979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" y="-70147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1DB902B-3A1F-4F0E-86FE-4D44C5AB9D98}"/>
              </a:ext>
            </a:extLst>
          </p:cNvPr>
          <p:cNvSpPr/>
          <p:nvPr/>
        </p:nvSpPr>
        <p:spPr>
          <a:xfrm>
            <a:off x="1141501" y="2184400"/>
            <a:ext cx="9982412" cy="25171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C388B94-39CA-4E49-849E-BCA2851DC251}"/>
              </a:ext>
            </a:extLst>
          </p:cNvPr>
          <p:cNvGrpSpPr/>
          <p:nvPr/>
        </p:nvGrpSpPr>
        <p:grpSpPr>
          <a:xfrm>
            <a:off x="2318442" y="2625083"/>
            <a:ext cx="1607833" cy="1607833"/>
            <a:chOff x="2318442" y="2625083"/>
            <a:chExt cx="1607833" cy="160783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6A77D88-A198-4618-A383-D84405BBADF6}"/>
                </a:ext>
              </a:extLst>
            </p:cNvPr>
            <p:cNvGrpSpPr/>
            <p:nvPr/>
          </p:nvGrpSpPr>
          <p:grpSpPr>
            <a:xfrm>
              <a:off x="2318442" y="2625083"/>
              <a:ext cx="1607833" cy="1607833"/>
              <a:chOff x="2513461" y="2545830"/>
              <a:chExt cx="1759981" cy="1759981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A1E9A12-5A81-41BA-BE3D-F521A895FBE7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5411FF-83A8-43C4-ADE0-C49FC14C4E26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7373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1155A1-2C05-4674-BCB7-CC764D9E18B9}"/>
                </a:ext>
              </a:extLst>
            </p:cNvPr>
            <p:cNvSpPr txBox="1"/>
            <p:nvPr/>
          </p:nvSpPr>
          <p:spPr>
            <a:xfrm>
              <a:off x="2328867" y="2817431"/>
              <a:ext cx="14314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KHỞI ĐỘNG</a:t>
              </a:r>
              <a:endParaRPr lang="zh-CN" altLang="en-US" sz="3200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7FEC0D9-7B40-4587-9F38-22F4C4DF1322}"/>
              </a:ext>
            </a:extLst>
          </p:cNvPr>
          <p:cNvGrpSpPr/>
          <p:nvPr/>
        </p:nvGrpSpPr>
        <p:grpSpPr>
          <a:xfrm>
            <a:off x="4421907" y="2625083"/>
            <a:ext cx="1607833" cy="1607833"/>
            <a:chOff x="4421907" y="2625083"/>
            <a:chExt cx="1607833" cy="1607833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C14DA00-1857-4FFF-A60C-75E50F47A5B3}"/>
                </a:ext>
              </a:extLst>
            </p:cNvPr>
            <p:cNvGrpSpPr/>
            <p:nvPr/>
          </p:nvGrpSpPr>
          <p:grpSpPr>
            <a:xfrm>
              <a:off x="4421907" y="2625083"/>
              <a:ext cx="1607833" cy="1607833"/>
              <a:chOff x="2513461" y="2545830"/>
              <a:chExt cx="1759981" cy="1759981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84E8A3F0-29EF-4CBF-B436-13DED528513E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7B75DFC-9AD3-4A8E-8326-FDD7E945E12A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E02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55753C85-BEF7-470A-B1D2-EAA01D63091B}"/>
                </a:ext>
              </a:extLst>
            </p:cNvPr>
            <p:cNvSpPr txBox="1"/>
            <p:nvPr/>
          </p:nvSpPr>
          <p:spPr>
            <a:xfrm>
              <a:off x="4474487" y="2870559"/>
              <a:ext cx="148309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KHÁM </a:t>
              </a:r>
            </a:p>
            <a:p>
              <a:pPr algn="ctr"/>
              <a:r>
                <a:rPr lang="en-US" altLang="zh-CN" sz="3200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PHÁ</a:t>
              </a:r>
              <a:endParaRPr lang="zh-CN" altLang="en-US" sz="3200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6608D44-1A75-4247-A06F-8AA4B2CD6705}"/>
              </a:ext>
            </a:extLst>
          </p:cNvPr>
          <p:cNvGrpSpPr/>
          <p:nvPr/>
        </p:nvGrpSpPr>
        <p:grpSpPr>
          <a:xfrm>
            <a:off x="6525372" y="2625083"/>
            <a:ext cx="1607833" cy="1607833"/>
            <a:chOff x="6525372" y="2625083"/>
            <a:chExt cx="1607833" cy="1607833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5E44836-89F3-4FFD-824B-1FF28E56B2E6}"/>
                </a:ext>
              </a:extLst>
            </p:cNvPr>
            <p:cNvGrpSpPr/>
            <p:nvPr/>
          </p:nvGrpSpPr>
          <p:grpSpPr>
            <a:xfrm>
              <a:off x="6525372" y="2625083"/>
              <a:ext cx="1607833" cy="1607833"/>
              <a:chOff x="2513461" y="2545830"/>
              <a:chExt cx="1759981" cy="1759981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298CBD3-67E2-4A61-AC0B-351B526EB5BD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3FDB006F-CD44-4E6F-99D7-BFBDA4C5EFC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7373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0F884977-58BD-4F64-91AE-D9245C4DAFBE}"/>
                </a:ext>
              </a:extLst>
            </p:cNvPr>
            <p:cNvSpPr txBox="1"/>
            <p:nvPr/>
          </p:nvSpPr>
          <p:spPr>
            <a:xfrm>
              <a:off x="6567800" y="2890391"/>
              <a:ext cx="1476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LUYỆN TẬP</a:t>
              </a:r>
              <a:endParaRPr lang="zh-CN" altLang="en-US" sz="3200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FCDA798-FA87-4262-BBCD-ED03FF1596AB}"/>
              </a:ext>
            </a:extLst>
          </p:cNvPr>
          <p:cNvGrpSpPr/>
          <p:nvPr/>
        </p:nvGrpSpPr>
        <p:grpSpPr>
          <a:xfrm>
            <a:off x="8628836" y="2625083"/>
            <a:ext cx="1607833" cy="1607833"/>
            <a:chOff x="8628836" y="2625083"/>
            <a:chExt cx="1607833" cy="1607833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04A923BB-FC20-4F67-A260-9049A03AB015}"/>
                </a:ext>
              </a:extLst>
            </p:cNvPr>
            <p:cNvGrpSpPr/>
            <p:nvPr/>
          </p:nvGrpSpPr>
          <p:grpSpPr>
            <a:xfrm>
              <a:off x="8628836" y="2625083"/>
              <a:ext cx="1607833" cy="1607833"/>
              <a:chOff x="2513461" y="2545830"/>
              <a:chExt cx="1759981" cy="1759981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7AB98634-948A-4765-BB28-9C7EC3274A8D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9113B277-D906-4F7B-ADE8-F15F5BC9D8D9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E02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A978D94-4306-4305-8E3D-A321198487D4}"/>
                </a:ext>
              </a:extLst>
            </p:cNvPr>
            <p:cNvSpPr txBox="1"/>
            <p:nvPr/>
          </p:nvSpPr>
          <p:spPr>
            <a:xfrm>
              <a:off x="8652810" y="2870559"/>
              <a:ext cx="14253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VẬN DỤNG</a:t>
              </a:r>
              <a:endParaRPr lang="zh-CN" altLang="en-US" sz="3200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704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41" y="-129632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8" name="组合 1">
            <a:extLst>
              <a:ext uri="{FF2B5EF4-FFF2-40B4-BE49-F238E27FC236}">
                <a16:creationId xmlns:a16="http://schemas.microsoft.com/office/drawing/2014/main" id="{627AE62B-941A-40A6-9A1B-539101BBDD83}"/>
              </a:ext>
            </a:extLst>
          </p:cNvPr>
          <p:cNvGrpSpPr/>
          <p:nvPr/>
        </p:nvGrpSpPr>
        <p:grpSpPr>
          <a:xfrm>
            <a:off x="3865730" y="1064495"/>
            <a:ext cx="3825311" cy="3825311"/>
            <a:chOff x="2318442" y="2625083"/>
            <a:chExt cx="1607833" cy="1607833"/>
          </a:xfrm>
        </p:grpSpPr>
        <p:grpSp>
          <p:nvGrpSpPr>
            <p:cNvPr id="30" name="组合 4">
              <a:extLst>
                <a:ext uri="{FF2B5EF4-FFF2-40B4-BE49-F238E27FC236}">
                  <a16:creationId xmlns:a16="http://schemas.microsoft.com/office/drawing/2014/main" id="{A6278CA1-DB59-49D0-BC34-A582E0AED123}"/>
                </a:ext>
              </a:extLst>
            </p:cNvPr>
            <p:cNvGrpSpPr/>
            <p:nvPr/>
          </p:nvGrpSpPr>
          <p:grpSpPr>
            <a:xfrm>
              <a:off x="2318442" y="2625083"/>
              <a:ext cx="1607833" cy="1607833"/>
              <a:chOff x="2513461" y="2545830"/>
              <a:chExt cx="1759981" cy="1759981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DD19EEA0-53BD-4D03-BCC2-B8AB54E4AE77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">
                <a:extLst>
                  <a:ext uri="{FF2B5EF4-FFF2-40B4-BE49-F238E27FC236}">
                    <a16:creationId xmlns:a16="http://schemas.microsoft.com/office/drawing/2014/main" id="{CDC8FFFC-27C5-4C11-B3A9-5CA5C954FD14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7373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文本框 7">
              <a:extLst>
                <a:ext uri="{FF2B5EF4-FFF2-40B4-BE49-F238E27FC236}">
                  <a16:creationId xmlns:a16="http://schemas.microsoft.com/office/drawing/2014/main" id="{014E9EE7-BF91-45C5-824C-F844ACC6A64B}"/>
                </a:ext>
              </a:extLst>
            </p:cNvPr>
            <p:cNvSpPr txBox="1"/>
            <p:nvPr/>
          </p:nvSpPr>
          <p:spPr>
            <a:xfrm>
              <a:off x="2328867" y="2817431"/>
              <a:ext cx="1431449" cy="1071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KHỞI ĐỘNG</a:t>
              </a:r>
              <a:endParaRPr lang="zh-CN" altLang="en-US" sz="8800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173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43">
            <a:extLst>
              <a:ext uri="{FF2B5EF4-FFF2-40B4-BE49-F238E27FC236}">
                <a16:creationId xmlns:a16="http://schemas.microsoft.com/office/drawing/2014/main" id="{9296DA9E-EBB0-4114-A7C2-38C45B373D20}"/>
              </a:ext>
            </a:extLst>
          </p:cNvPr>
          <p:cNvSpPr/>
          <p:nvPr/>
        </p:nvSpPr>
        <p:spPr>
          <a:xfrm>
            <a:off x="1823462" y="923718"/>
            <a:ext cx="8380081" cy="1079246"/>
          </a:xfrm>
          <a:prstGeom prst="rect">
            <a:avLst/>
          </a:prstGeom>
          <a:solidFill>
            <a:srgbClr val="FFF3D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u="sng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u="sng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D9B62B-205C-4288-9EDC-457E5E2B51B4}"/>
              </a:ext>
            </a:extLst>
          </p:cNvPr>
          <p:cNvGrpSpPr/>
          <p:nvPr/>
        </p:nvGrpSpPr>
        <p:grpSpPr>
          <a:xfrm>
            <a:off x="1823462" y="1996784"/>
            <a:ext cx="3385941" cy="1828254"/>
            <a:chOff x="1823462" y="1996784"/>
            <a:chExt cx="3385941" cy="18282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F334D9-82C3-4DAB-9059-3FD5B23ED237}"/>
                </a:ext>
              </a:extLst>
            </p:cNvPr>
            <p:cNvGrpSpPr/>
            <p:nvPr/>
          </p:nvGrpSpPr>
          <p:grpSpPr>
            <a:xfrm>
              <a:off x="1823462" y="1996784"/>
              <a:ext cx="3385941" cy="1828254"/>
              <a:chOff x="1823462" y="1996784"/>
              <a:chExt cx="3385941" cy="1828254"/>
            </a:xfrm>
          </p:grpSpPr>
          <p:grpSp>
            <p:nvGrpSpPr>
              <p:cNvPr id="22" name="组合 37">
                <a:extLst>
                  <a:ext uri="{FF2B5EF4-FFF2-40B4-BE49-F238E27FC236}">
                    <a16:creationId xmlns:a16="http://schemas.microsoft.com/office/drawing/2014/main" id="{06FED744-F7E6-4B5F-8173-A00D3A0277B1}"/>
                  </a:ext>
                </a:extLst>
              </p:cNvPr>
              <p:cNvGrpSpPr/>
              <p:nvPr/>
            </p:nvGrpSpPr>
            <p:grpSpPr>
              <a:xfrm>
                <a:off x="1823462" y="2262772"/>
                <a:ext cx="3385941" cy="1562266"/>
                <a:chOff x="1826486" y="1473661"/>
                <a:chExt cx="3408447" cy="1825016"/>
              </a:xfrm>
            </p:grpSpPr>
            <p:pic>
              <p:nvPicPr>
                <p:cNvPr id="23" name="图片 38">
                  <a:extLst>
                    <a:ext uri="{FF2B5EF4-FFF2-40B4-BE49-F238E27FC236}">
                      <a16:creationId xmlns:a16="http://schemas.microsoft.com/office/drawing/2014/main" id="{465261BB-E774-4E96-9F11-635A6195F5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24" name="矩形 40">
                  <a:extLst>
                    <a:ext uri="{FF2B5EF4-FFF2-40B4-BE49-F238E27FC236}">
                      <a16:creationId xmlns:a16="http://schemas.microsoft.com/office/drawing/2014/main" id="{C9A913F1-E190-4DB0-B534-DAB411B889AC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6ED8ED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1781F35-A421-4075-A61A-487883D63786}"/>
                  </a:ext>
                </a:extLst>
              </p:cNvPr>
              <p:cNvSpPr txBox="1"/>
              <p:nvPr/>
            </p:nvSpPr>
            <p:spPr>
              <a:xfrm>
                <a:off x="3075810" y="1996784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0F2C01-6C3D-4C3D-AE98-44B0BB6C059C}"/>
                </a:ext>
              </a:extLst>
            </p:cNvPr>
            <p:cNvSpPr txBox="1"/>
            <p:nvPr/>
          </p:nvSpPr>
          <p:spPr>
            <a:xfrm>
              <a:off x="2028667" y="2736538"/>
              <a:ext cx="27669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vi-V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F50FA1-ABDC-41C8-A2AC-923782EAF2E3}"/>
              </a:ext>
            </a:extLst>
          </p:cNvPr>
          <p:cNvGrpSpPr/>
          <p:nvPr/>
        </p:nvGrpSpPr>
        <p:grpSpPr>
          <a:xfrm>
            <a:off x="6493790" y="1996784"/>
            <a:ext cx="3385941" cy="1828254"/>
            <a:chOff x="6493790" y="1996784"/>
            <a:chExt cx="3385941" cy="18282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0D2BA30-3894-4F8B-9687-9F40ABED39D3}"/>
                </a:ext>
              </a:extLst>
            </p:cNvPr>
            <p:cNvGrpSpPr/>
            <p:nvPr/>
          </p:nvGrpSpPr>
          <p:grpSpPr>
            <a:xfrm>
              <a:off x="6493790" y="1996784"/>
              <a:ext cx="3385941" cy="1828254"/>
              <a:chOff x="6493790" y="1996784"/>
              <a:chExt cx="3385941" cy="1828254"/>
            </a:xfrm>
          </p:grpSpPr>
          <p:grpSp>
            <p:nvGrpSpPr>
              <p:cNvPr id="26" name="组合 37">
                <a:extLst>
                  <a:ext uri="{FF2B5EF4-FFF2-40B4-BE49-F238E27FC236}">
                    <a16:creationId xmlns:a16="http://schemas.microsoft.com/office/drawing/2014/main" id="{AB30C81B-C0D0-424D-884F-EB06B757DD5B}"/>
                  </a:ext>
                </a:extLst>
              </p:cNvPr>
              <p:cNvGrpSpPr/>
              <p:nvPr/>
            </p:nvGrpSpPr>
            <p:grpSpPr>
              <a:xfrm>
                <a:off x="6493790" y="2262772"/>
                <a:ext cx="3385941" cy="1562266"/>
                <a:chOff x="1826486" y="1473661"/>
                <a:chExt cx="3408447" cy="1825016"/>
              </a:xfrm>
            </p:grpSpPr>
            <p:pic>
              <p:nvPicPr>
                <p:cNvPr id="31" name="图片 38">
                  <a:extLst>
                    <a:ext uri="{FF2B5EF4-FFF2-40B4-BE49-F238E27FC236}">
                      <a16:creationId xmlns:a16="http://schemas.microsoft.com/office/drawing/2014/main" id="{E656F38D-0C4B-4BB4-BB9A-792E7111C2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48" name="矩形 40">
                  <a:extLst>
                    <a:ext uri="{FF2B5EF4-FFF2-40B4-BE49-F238E27FC236}">
                      <a16:creationId xmlns:a16="http://schemas.microsoft.com/office/drawing/2014/main" id="{F48F70B5-5B0E-4F64-B3CA-6BDE484C73B7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FFC3C3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6ECF74-4816-4DA1-AF74-0D6E161C25B9}"/>
                  </a:ext>
                </a:extLst>
              </p:cNvPr>
              <p:cNvSpPr txBox="1"/>
              <p:nvPr/>
            </p:nvSpPr>
            <p:spPr>
              <a:xfrm>
                <a:off x="7768786" y="1996784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31B7E4-31E7-4C1C-B04D-3E4B2C39E2E1}"/>
                </a:ext>
              </a:extLst>
            </p:cNvPr>
            <p:cNvSpPr txBox="1"/>
            <p:nvPr/>
          </p:nvSpPr>
          <p:spPr>
            <a:xfrm>
              <a:off x="6698995" y="2755547"/>
              <a:ext cx="27669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vi-V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AE13C-9607-4F13-8B16-BBA90BB1F049}"/>
              </a:ext>
            </a:extLst>
          </p:cNvPr>
          <p:cNvGrpSpPr/>
          <p:nvPr/>
        </p:nvGrpSpPr>
        <p:grpSpPr>
          <a:xfrm>
            <a:off x="1783150" y="4026950"/>
            <a:ext cx="3464669" cy="1802702"/>
            <a:chOff x="1783150" y="4026950"/>
            <a:chExt cx="3464669" cy="18027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8A0B8D-8ACB-4F8C-8CB9-3F3F311C1214}"/>
                </a:ext>
              </a:extLst>
            </p:cNvPr>
            <p:cNvGrpSpPr/>
            <p:nvPr/>
          </p:nvGrpSpPr>
          <p:grpSpPr>
            <a:xfrm>
              <a:off x="1785044" y="4026950"/>
              <a:ext cx="3462775" cy="1802702"/>
              <a:chOff x="1823462" y="4104219"/>
              <a:chExt cx="3462775" cy="1802702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AAC05518-EAC7-4DB8-BBB1-6DBCB9CDE9FA}"/>
                  </a:ext>
                </a:extLst>
              </p:cNvPr>
              <p:cNvGrpSpPr/>
              <p:nvPr/>
            </p:nvGrpSpPr>
            <p:grpSpPr>
              <a:xfrm>
                <a:off x="1823462" y="4344655"/>
                <a:ext cx="3462775" cy="1562266"/>
                <a:chOff x="1826486" y="1473661"/>
                <a:chExt cx="3408447" cy="1825016"/>
              </a:xfrm>
            </p:grpSpPr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6CAC2C89-3028-4412-866F-C2CA9CB78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21ECA3E4-AB1D-4AAE-B922-656AD1FB9679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FF7373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F957488-8F68-4495-95C2-493CF176E84B}"/>
                  </a:ext>
                </a:extLst>
              </p:cNvPr>
              <p:cNvSpPr txBox="1"/>
              <p:nvPr/>
            </p:nvSpPr>
            <p:spPr>
              <a:xfrm>
                <a:off x="3111860" y="4104219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914EB3-164F-499B-8668-F52355B16322}"/>
                </a:ext>
              </a:extLst>
            </p:cNvPr>
            <p:cNvSpPr txBox="1"/>
            <p:nvPr/>
          </p:nvSpPr>
          <p:spPr>
            <a:xfrm>
              <a:off x="1783150" y="4744602"/>
              <a:ext cx="317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vi-V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85C696-BDE6-4BCC-B8DE-3C00A5571A0F}"/>
              </a:ext>
            </a:extLst>
          </p:cNvPr>
          <p:cNvGrpSpPr/>
          <p:nvPr/>
        </p:nvGrpSpPr>
        <p:grpSpPr>
          <a:xfrm>
            <a:off x="6248870" y="3940649"/>
            <a:ext cx="3385941" cy="1824934"/>
            <a:chOff x="6248870" y="3940649"/>
            <a:chExt cx="3385941" cy="18249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04FD4A-09EA-4F61-B462-0A30F60FC6FF}"/>
                </a:ext>
              </a:extLst>
            </p:cNvPr>
            <p:cNvGrpSpPr/>
            <p:nvPr/>
          </p:nvGrpSpPr>
          <p:grpSpPr>
            <a:xfrm>
              <a:off x="6248870" y="3940649"/>
              <a:ext cx="3385941" cy="1824934"/>
              <a:chOff x="6493790" y="4109349"/>
              <a:chExt cx="3385941" cy="1824934"/>
            </a:xfrm>
          </p:grpSpPr>
          <p:grpSp>
            <p:nvGrpSpPr>
              <p:cNvPr id="49" name="组合 37">
                <a:extLst>
                  <a:ext uri="{FF2B5EF4-FFF2-40B4-BE49-F238E27FC236}">
                    <a16:creationId xmlns:a16="http://schemas.microsoft.com/office/drawing/2014/main" id="{CD54C90B-17C7-46FB-9318-75BDC67D8D9C}"/>
                  </a:ext>
                </a:extLst>
              </p:cNvPr>
              <p:cNvGrpSpPr/>
              <p:nvPr/>
            </p:nvGrpSpPr>
            <p:grpSpPr>
              <a:xfrm>
                <a:off x="6493790" y="4372017"/>
                <a:ext cx="3385941" cy="1562266"/>
                <a:chOff x="1826486" y="1473661"/>
                <a:chExt cx="3408447" cy="1825016"/>
              </a:xfrm>
            </p:grpSpPr>
            <p:pic>
              <p:nvPicPr>
                <p:cNvPr id="50" name="图片 38">
                  <a:extLst>
                    <a:ext uri="{FF2B5EF4-FFF2-40B4-BE49-F238E27FC236}">
                      <a16:creationId xmlns:a16="http://schemas.microsoft.com/office/drawing/2014/main" id="{43FFA1C3-2680-41B5-9E22-0602B31A04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51" name="矩形 40">
                  <a:extLst>
                    <a:ext uri="{FF2B5EF4-FFF2-40B4-BE49-F238E27FC236}">
                      <a16:creationId xmlns:a16="http://schemas.microsoft.com/office/drawing/2014/main" id="{A9553D10-905C-46CC-A0FF-EBAC38635DAD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FFEA28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DFE66DD-F3CD-4BC0-A757-CEDFFEF257C1}"/>
                  </a:ext>
                </a:extLst>
              </p:cNvPr>
              <p:cNvSpPr txBox="1"/>
              <p:nvPr/>
            </p:nvSpPr>
            <p:spPr>
              <a:xfrm>
                <a:off x="7850447" y="4109349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69CFB53-D1F3-4C2F-8425-BB4B44AC9EB6}"/>
                </a:ext>
              </a:extLst>
            </p:cNvPr>
            <p:cNvSpPr txBox="1"/>
            <p:nvPr/>
          </p:nvSpPr>
          <p:spPr>
            <a:xfrm>
              <a:off x="6248870" y="4704739"/>
              <a:ext cx="317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vi-V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图片 39">
            <a:extLst>
              <a:ext uri="{FF2B5EF4-FFF2-40B4-BE49-F238E27FC236}">
                <a16:creationId xmlns:a16="http://schemas.microsoft.com/office/drawing/2014/main" id="{55660719-9C78-4D78-9FEF-223A96724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08" y="1533253"/>
            <a:ext cx="5143411" cy="43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43">
            <a:extLst>
              <a:ext uri="{FF2B5EF4-FFF2-40B4-BE49-F238E27FC236}">
                <a16:creationId xmlns:a16="http://schemas.microsoft.com/office/drawing/2014/main" id="{9296DA9E-EBB0-4114-A7C2-38C45B373D20}"/>
              </a:ext>
            </a:extLst>
          </p:cNvPr>
          <p:cNvSpPr/>
          <p:nvPr/>
        </p:nvSpPr>
        <p:spPr>
          <a:xfrm>
            <a:off x="1823462" y="923718"/>
            <a:ext cx="8380081" cy="1079246"/>
          </a:xfrm>
          <a:prstGeom prst="rect">
            <a:avLst/>
          </a:prstGeom>
          <a:solidFill>
            <a:srgbClr val="FFF3D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2</a:t>
            </a:r>
            <a:r>
              <a:rPr kumimoji="0" lang="en-US" altLang="zh-CN" sz="3200" b="1" i="0" strike="noStrike" kern="1200" cap="none" spc="0" normalizeH="0" baseline="0" noProof="0" dirty="0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Muốn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cộng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15195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phâ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ta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như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15195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5195F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D9B62B-205C-4288-9EDC-457E5E2B51B4}"/>
              </a:ext>
            </a:extLst>
          </p:cNvPr>
          <p:cNvGrpSpPr/>
          <p:nvPr/>
        </p:nvGrpSpPr>
        <p:grpSpPr>
          <a:xfrm>
            <a:off x="1783150" y="1996784"/>
            <a:ext cx="3426253" cy="1828254"/>
            <a:chOff x="1783150" y="1996784"/>
            <a:chExt cx="3426253" cy="18282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F334D9-82C3-4DAB-9059-3FD5B23ED237}"/>
                </a:ext>
              </a:extLst>
            </p:cNvPr>
            <p:cNvGrpSpPr/>
            <p:nvPr/>
          </p:nvGrpSpPr>
          <p:grpSpPr>
            <a:xfrm>
              <a:off x="1823462" y="1996784"/>
              <a:ext cx="3385941" cy="1828254"/>
              <a:chOff x="1823462" y="1996784"/>
              <a:chExt cx="3385941" cy="1828254"/>
            </a:xfrm>
          </p:grpSpPr>
          <p:grpSp>
            <p:nvGrpSpPr>
              <p:cNvPr id="22" name="组合 37">
                <a:extLst>
                  <a:ext uri="{FF2B5EF4-FFF2-40B4-BE49-F238E27FC236}">
                    <a16:creationId xmlns:a16="http://schemas.microsoft.com/office/drawing/2014/main" id="{06FED744-F7E6-4B5F-8173-A00D3A0277B1}"/>
                  </a:ext>
                </a:extLst>
              </p:cNvPr>
              <p:cNvGrpSpPr/>
              <p:nvPr/>
            </p:nvGrpSpPr>
            <p:grpSpPr>
              <a:xfrm>
                <a:off x="1823462" y="2262772"/>
                <a:ext cx="3385941" cy="1562266"/>
                <a:chOff x="1826486" y="1473661"/>
                <a:chExt cx="3408447" cy="1825016"/>
              </a:xfrm>
            </p:grpSpPr>
            <p:pic>
              <p:nvPicPr>
                <p:cNvPr id="23" name="图片 38">
                  <a:extLst>
                    <a:ext uri="{FF2B5EF4-FFF2-40B4-BE49-F238E27FC236}">
                      <a16:creationId xmlns:a16="http://schemas.microsoft.com/office/drawing/2014/main" id="{465261BB-E774-4E96-9F11-635A6195F5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24" name="矩形 40">
                  <a:extLst>
                    <a:ext uri="{FF2B5EF4-FFF2-40B4-BE49-F238E27FC236}">
                      <a16:creationId xmlns:a16="http://schemas.microsoft.com/office/drawing/2014/main" id="{C9A913F1-E190-4DB0-B534-DAB411B889AC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6ED8ED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1781F35-A421-4075-A61A-487883D63786}"/>
                  </a:ext>
                </a:extLst>
              </p:cNvPr>
              <p:cNvSpPr txBox="1"/>
              <p:nvPr/>
            </p:nvSpPr>
            <p:spPr>
              <a:xfrm>
                <a:off x="3075810" y="1996784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F0F2C01-6C3D-4C3D-AE98-44B0BB6C059C}"/>
                </a:ext>
              </a:extLst>
            </p:cNvPr>
            <p:cNvSpPr txBox="1"/>
            <p:nvPr/>
          </p:nvSpPr>
          <p:spPr>
            <a:xfrm>
              <a:off x="1783150" y="2736538"/>
              <a:ext cx="30124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Lấy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F50FA1-ABDC-41C8-A2AC-923782EAF2E3}"/>
              </a:ext>
            </a:extLst>
          </p:cNvPr>
          <p:cNvGrpSpPr/>
          <p:nvPr/>
        </p:nvGrpSpPr>
        <p:grpSpPr>
          <a:xfrm>
            <a:off x="1823462" y="3940910"/>
            <a:ext cx="3385941" cy="1828254"/>
            <a:chOff x="6493790" y="1996784"/>
            <a:chExt cx="3385941" cy="18282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0D2BA30-3894-4F8B-9687-9F40ABED39D3}"/>
                </a:ext>
              </a:extLst>
            </p:cNvPr>
            <p:cNvGrpSpPr/>
            <p:nvPr/>
          </p:nvGrpSpPr>
          <p:grpSpPr>
            <a:xfrm>
              <a:off x="6493790" y="1996784"/>
              <a:ext cx="3385941" cy="1828254"/>
              <a:chOff x="6493790" y="1996784"/>
              <a:chExt cx="3385941" cy="1828254"/>
            </a:xfrm>
          </p:grpSpPr>
          <p:grpSp>
            <p:nvGrpSpPr>
              <p:cNvPr id="26" name="组合 37">
                <a:extLst>
                  <a:ext uri="{FF2B5EF4-FFF2-40B4-BE49-F238E27FC236}">
                    <a16:creationId xmlns:a16="http://schemas.microsoft.com/office/drawing/2014/main" id="{AB30C81B-C0D0-424D-884F-EB06B757DD5B}"/>
                  </a:ext>
                </a:extLst>
              </p:cNvPr>
              <p:cNvGrpSpPr/>
              <p:nvPr/>
            </p:nvGrpSpPr>
            <p:grpSpPr>
              <a:xfrm>
                <a:off x="6493790" y="2262772"/>
                <a:ext cx="3385941" cy="1562266"/>
                <a:chOff x="1826486" y="1473661"/>
                <a:chExt cx="3408447" cy="1825016"/>
              </a:xfrm>
            </p:grpSpPr>
            <p:pic>
              <p:nvPicPr>
                <p:cNvPr id="31" name="图片 38">
                  <a:extLst>
                    <a:ext uri="{FF2B5EF4-FFF2-40B4-BE49-F238E27FC236}">
                      <a16:creationId xmlns:a16="http://schemas.microsoft.com/office/drawing/2014/main" id="{E656F38D-0C4B-4BB4-BB9A-792E7111C2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48" name="矩形 40">
                  <a:extLst>
                    <a:ext uri="{FF2B5EF4-FFF2-40B4-BE49-F238E27FC236}">
                      <a16:creationId xmlns:a16="http://schemas.microsoft.com/office/drawing/2014/main" id="{F48F70B5-5B0E-4F64-B3CA-6BDE484C73B7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FFC3C3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46ECF74-4816-4DA1-AF74-0D6E161C25B9}"/>
                  </a:ext>
                </a:extLst>
              </p:cNvPr>
              <p:cNvSpPr txBox="1"/>
              <p:nvPr/>
            </p:nvSpPr>
            <p:spPr>
              <a:xfrm>
                <a:off x="7768786" y="1996784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31B7E4-31E7-4C1C-B04D-3E4B2C39E2E1}"/>
                </a:ext>
              </a:extLst>
            </p:cNvPr>
            <p:cNvSpPr txBox="1"/>
            <p:nvPr/>
          </p:nvSpPr>
          <p:spPr>
            <a:xfrm>
              <a:off x="6698994" y="2755547"/>
              <a:ext cx="297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Lấy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nhau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giữ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2AE13C-9607-4F13-8B16-BBA90BB1F049}"/>
              </a:ext>
            </a:extLst>
          </p:cNvPr>
          <p:cNvGrpSpPr/>
          <p:nvPr/>
        </p:nvGrpSpPr>
        <p:grpSpPr>
          <a:xfrm>
            <a:off x="6248870" y="2084343"/>
            <a:ext cx="3530088" cy="1802702"/>
            <a:chOff x="1717731" y="4026950"/>
            <a:chExt cx="3530088" cy="18027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8A0B8D-8ACB-4F8C-8CB9-3F3F311C1214}"/>
                </a:ext>
              </a:extLst>
            </p:cNvPr>
            <p:cNvGrpSpPr/>
            <p:nvPr/>
          </p:nvGrpSpPr>
          <p:grpSpPr>
            <a:xfrm>
              <a:off x="1785044" y="4026950"/>
              <a:ext cx="3462775" cy="1802702"/>
              <a:chOff x="1823462" y="4104219"/>
              <a:chExt cx="3462775" cy="1802702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AAC05518-EAC7-4DB8-BBB1-6DBCB9CDE9FA}"/>
                  </a:ext>
                </a:extLst>
              </p:cNvPr>
              <p:cNvGrpSpPr/>
              <p:nvPr/>
            </p:nvGrpSpPr>
            <p:grpSpPr>
              <a:xfrm>
                <a:off x="1823462" y="4344655"/>
                <a:ext cx="3462775" cy="1562266"/>
                <a:chOff x="1826486" y="1473661"/>
                <a:chExt cx="3408447" cy="1825016"/>
              </a:xfrm>
            </p:grpSpPr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6CAC2C89-3028-4412-866F-C2CA9CB78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21ECA3E4-AB1D-4AAE-B922-656AD1FB9679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FF7373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F957488-8F68-4495-95C2-493CF176E84B}"/>
                  </a:ext>
                </a:extLst>
              </p:cNvPr>
              <p:cNvSpPr txBox="1"/>
              <p:nvPr/>
            </p:nvSpPr>
            <p:spPr>
              <a:xfrm>
                <a:off x="3111860" y="4104219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914EB3-164F-499B-8668-F52355B16322}"/>
                </a:ext>
              </a:extLst>
            </p:cNvPr>
            <p:cNvSpPr txBox="1"/>
            <p:nvPr/>
          </p:nvSpPr>
          <p:spPr>
            <a:xfrm>
              <a:off x="1717731" y="4772571"/>
              <a:ext cx="33840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Lấy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nhau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giữ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85C696-BDE6-4BCC-B8DE-3C00A5571A0F}"/>
              </a:ext>
            </a:extLst>
          </p:cNvPr>
          <p:cNvGrpSpPr/>
          <p:nvPr/>
        </p:nvGrpSpPr>
        <p:grpSpPr>
          <a:xfrm>
            <a:off x="6248870" y="3940649"/>
            <a:ext cx="3385941" cy="1824934"/>
            <a:chOff x="6248870" y="3940649"/>
            <a:chExt cx="3385941" cy="18249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04FD4A-09EA-4F61-B462-0A30F60FC6FF}"/>
                </a:ext>
              </a:extLst>
            </p:cNvPr>
            <p:cNvGrpSpPr/>
            <p:nvPr/>
          </p:nvGrpSpPr>
          <p:grpSpPr>
            <a:xfrm>
              <a:off x="6248870" y="3940649"/>
              <a:ext cx="3385941" cy="1824934"/>
              <a:chOff x="6493790" y="4109349"/>
              <a:chExt cx="3385941" cy="1824934"/>
            </a:xfrm>
          </p:grpSpPr>
          <p:grpSp>
            <p:nvGrpSpPr>
              <p:cNvPr id="49" name="组合 37">
                <a:extLst>
                  <a:ext uri="{FF2B5EF4-FFF2-40B4-BE49-F238E27FC236}">
                    <a16:creationId xmlns:a16="http://schemas.microsoft.com/office/drawing/2014/main" id="{CD54C90B-17C7-46FB-9318-75BDC67D8D9C}"/>
                  </a:ext>
                </a:extLst>
              </p:cNvPr>
              <p:cNvGrpSpPr/>
              <p:nvPr/>
            </p:nvGrpSpPr>
            <p:grpSpPr>
              <a:xfrm>
                <a:off x="6493790" y="4372017"/>
                <a:ext cx="3385941" cy="1562266"/>
                <a:chOff x="1826486" y="1473661"/>
                <a:chExt cx="3408447" cy="1825016"/>
              </a:xfrm>
            </p:grpSpPr>
            <p:pic>
              <p:nvPicPr>
                <p:cNvPr id="50" name="图片 38">
                  <a:extLst>
                    <a:ext uri="{FF2B5EF4-FFF2-40B4-BE49-F238E27FC236}">
                      <a16:creationId xmlns:a16="http://schemas.microsoft.com/office/drawing/2014/main" id="{43FFA1C3-2680-41B5-9E22-0602B31A04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90" b="8727"/>
                <a:stretch/>
              </p:blipFill>
              <p:spPr>
                <a:xfrm>
                  <a:off x="1826486" y="1473661"/>
                  <a:ext cx="3408447" cy="1825016"/>
                </a:xfrm>
                <a:prstGeom prst="rect">
                  <a:avLst/>
                </a:prstGeom>
              </p:spPr>
            </p:pic>
            <p:sp>
              <p:nvSpPr>
                <p:cNvPr id="51" name="矩形 40">
                  <a:extLst>
                    <a:ext uri="{FF2B5EF4-FFF2-40B4-BE49-F238E27FC236}">
                      <a16:creationId xmlns:a16="http://schemas.microsoft.com/office/drawing/2014/main" id="{A9553D10-905C-46CC-A0FF-EBAC38635DAD}"/>
                    </a:ext>
                  </a:extLst>
                </p:cNvPr>
                <p:cNvSpPr/>
                <p:nvPr/>
              </p:nvSpPr>
              <p:spPr>
                <a:xfrm>
                  <a:off x="1826486" y="1473661"/>
                  <a:ext cx="3198441" cy="440597"/>
                </a:xfrm>
                <a:prstGeom prst="rect">
                  <a:avLst/>
                </a:prstGeom>
                <a:solidFill>
                  <a:srgbClr val="FFEA28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DFE66DD-F3CD-4BC0-A757-CEDFFEF257C1}"/>
                  </a:ext>
                </a:extLst>
              </p:cNvPr>
              <p:cNvSpPr txBox="1"/>
              <p:nvPr/>
            </p:nvSpPr>
            <p:spPr>
              <a:xfrm>
                <a:off x="7850447" y="4109349"/>
                <a:ext cx="672626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69CFB53-D1F3-4C2F-8425-BB4B44AC9EB6}"/>
                </a:ext>
              </a:extLst>
            </p:cNvPr>
            <p:cNvSpPr txBox="1"/>
            <p:nvPr/>
          </p:nvSpPr>
          <p:spPr>
            <a:xfrm>
              <a:off x="6248870" y="4704739"/>
              <a:ext cx="317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Lấy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giữ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2" name="图片 39">
            <a:extLst>
              <a:ext uri="{FF2B5EF4-FFF2-40B4-BE49-F238E27FC236}">
                <a16:creationId xmlns:a16="http://schemas.microsoft.com/office/drawing/2014/main" id="{55660719-9C78-4D78-9FEF-223A96724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807" y="1624938"/>
            <a:ext cx="5840546" cy="43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F9B1AB0-3588-434E-B841-C8397060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5455049"/>
            <a:ext cx="5953125" cy="300037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696C8DBA-6A1A-4394-AC0C-E35D44F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29" y="4633936"/>
            <a:ext cx="2971800" cy="304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E1FDAE7-B604-42BD-AE25-9C482BC8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1249" y="1963528"/>
            <a:ext cx="1039450" cy="199227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3E47D07-78E3-444B-8A77-B939D0E2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1" y="2921594"/>
            <a:ext cx="5587874" cy="5188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B44A17E-0630-4D35-86EE-0446A47B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0" y="-597737"/>
            <a:ext cx="3451375" cy="3204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A0D06A-56EF-4764-8275-A21FD7269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63" y="-549474"/>
            <a:ext cx="3286125" cy="29813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611D06-14E8-4F59-AEC4-B345DF06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1" y="2710655"/>
            <a:ext cx="1022105" cy="10221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F73878-7DCF-475C-9E0E-DD67D69A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37" y="5801124"/>
            <a:ext cx="1914525" cy="12096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EFD3057-5EAD-4A7B-9FC3-303D9896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41" y="658413"/>
            <a:ext cx="857250" cy="7524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2110070-708C-4941-A450-11B882605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4" y="4475362"/>
            <a:ext cx="1162050" cy="11620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46A28E0-1847-4D7A-B53C-AD36D1AC5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9" y="4475362"/>
            <a:ext cx="1409700" cy="1419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1B784A7-1515-407B-9DAE-1BE536CFD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49" y="3732761"/>
            <a:ext cx="647700" cy="619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78EB973-65F9-4983-A068-E2693B312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86" y="5019315"/>
            <a:ext cx="647700" cy="6191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67502F3-24E6-4972-90C8-021779942C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76" y="0"/>
            <a:ext cx="876300" cy="8858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7792F12A-36DD-47EC-85C9-9E93F2155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9" y="-54964"/>
            <a:ext cx="1362075" cy="12573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1FD150A0-E42E-44B8-BA7A-40E2E2C58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35">
            <a:off x="11258662" y="4377295"/>
            <a:ext cx="733425" cy="73342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661C267-0E28-4578-BC71-C57D80FFD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2295" y="4728802"/>
            <a:ext cx="581025" cy="178117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8C5DA387-103C-4276-AA01-2D24BC354F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6949" y="2346453"/>
            <a:ext cx="2031449" cy="1646966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C911EB1-592D-44B7-9E7A-33B5BEA26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793" y="-78308"/>
            <a:ext cx="1409700" cy="1419225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E88DEDB8-129C-4FA4-BA6D-B74C7BE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2752">
            <a:off x="11415299" y="5652121"/>
            <a:ext cx="1362075" cy="12573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77AC24-5ECB-456A-8FCB-DDEED4B93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00" y="2673598"/>
            <a:ext cx="1152525" cy="11525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78139D-5582-4908-881A-0C1E741C9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78" y="2083368"/>
            <a:ext cx="990600" cy="876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0CEBD7-0105-4D6F-B0F8-D0D74D4FED83}"/>
              </a:ext>
            </a:extLst>
          </p:cNvPr>
          <p:cNvGrpSpPr/>
          <p:nvPr/>
        </p:nvGrpSpPr>
        <p:grpSpPr>
          <a:xfrm>
            <a:off x="3352833" y="1297432"/>
            <a:ext cx="4688532" cy="4459732"/>
            <a:chOff x="3352833" y="1297432"/>
            <a:chExt cx="4688532" cy="4459732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3E5F5CB-01EB-4088-A7AE-DDDB0661D340}"/>
                </a:ext>
              </a:extLst>
            </p:cNvPr>
            <p:cNvGrpSpPr/>
            <p:nvPr/>
          </p:nvGrpSpPr>
          <p:grpSpPr>
            <a:xfrm>
              <a:off x="3581633" y="1297432"/>
              <a:ext cx="4459732" cy="4459732"/>
              <a:chOff x="2513461" y="2545830"/>
              <a:chExt cx="1759981" cy="1759981"/>
            </a:xfrm>
          </p:grpSpPr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61CE767C-BB2B-420C-B282-25E3AD1996E6}"/>
                  </a:ext>
                </a:extLst>
              </p:cNvPr>
              <p:cNvSpPr/>
              <p:nvPr/>
            </p:nvSpPr>
            <p:spPr>
              <a:xfrm>
                <a:off x="2665861" y="2698230"/>
                <a:ext cx="1607581" cy="160758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BDC96C9E-2A7D-464F-BC1A-E9EAAA32B717}"/>
                  </a:ext>
                </a:extLst>
              </p:cNvPr>
              <p:cNvSpPr/>
              <p:nvPr/>
            </p:nvSpPr>
            <p:spPr>
              <a:xfrm>
                <a:off x="2513461" y="2545830"/>
                <a:ext cx="1607581" cy="1607581"/>
              </a:xfrm>
              <a:prstGeom prst="rect">
                <a:avLst/>
              </a:prstGeom>
              <a:solidFill>
                <a:srgbClr val="FFE02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F45EE92-4887-4C8F-8AD8-C6DF7FB69612}"/>
                </a:ext>
              </a:extLst>
            </p:cNvPr>
            <p:cNvSpPr txBox="1"/>
            <p:nvPr/>
          </p:nvSpPr>
          <p:spPr>
            <a:xfrm>
              <a:off x="3352833" y="1698213"/>
              <a:ext cx="452569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b="1" dirty="0">
                  <a:latin typeface="UTM Colossalis" panose="02040603050506020204" pitchFamily="18" charset="0"/>
                  <a:ea typeface="思源黑体 CN Normal" panose="020B0400000000000000" pitchFamily="34" charset="-122"/>
                </a:rPr>
                <a:t>KHÁM PHÁ</a:t>
              </a:r>
              <a:endParaRPr lang="zh-CN" altLang="en-US" sz="9600" b="1" dirty="0">
                <a:latin typeface="UTM Colossalis" panose="02040603050506020204" pitchFamily="18" charset="0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7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89E83CE-FCD9-42A6-8A7C-11460B3AAC26}"/>
              </a:ext>
            </a:extLst>
          </p:cNvPr>
          <p:cNvSpPr/>
          <p:nvPr/>
        </p:nvSpPr>
        <p:spPr>
          <a:xfrm>
            <a:off x="3235569" y="1083444"/>
            <a:ext cx="4557933" cy="550319"/>
          </a:xfrm>
          <a:prstGeom prst="rect">
            <a:avLst/>
          </a:prstGeom>
          <a:solidFill>
            <a:srgbClr val="FF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FADB5A80-2213-4C6A-A671-29AA8836DDFC}"/>
              </a:ext>
            </a:extLst>
          </p:cNvPr>
          <p:cNvSpPr>
            <a:spLocks/>
          </p:cNvSpPr>
          <p:nvPr/>
        </p:nvSpPr>
        <p:spPr bwMode="auto">
          <a:xfrm rot="7400232">
            <a:off x="5261657" y="2787199"/>
            <a:ext cx="906407" cy="1403957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C22B690-B309-4EF4-802B-94402B5DCCEC}"/>
              </a:ext>
            </a:extLst>
          </p:cNvPr>
          <p:cNvGrpSpPr/>
          <p:nvPr/>
        </p:nvGrpSpPr>
        <p:grpSpPr>
          <a:xfrm>
            <a:off x="876392" y="839088"/>
            <a:ext cx="1318167" cy="1319712"/>
            <a:chOff x="1031136" y="1120442"/>
            <a:chExt cx="1318167" cy="1319712"/>
          </a:xfrm>
        </p:grpSpPr>
        <p:sp>
          <p:nvSpPr>
            <p:cNvPr id="16" name="Freeform 254">
              <a:extLst>
                <a:ext uri="{FF2B5EF4-FFF2-40B4-BE49-F238E27FC236}">
                  <a16:creationId xmlns:a16="http://schemas.microsoft.com/office/drawing/2014/main" id="{10D5FFD4-8C94-45A9-AB7C-A53ADE07C77C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1030364" y="1121214"/>
              <a:ext cx="1319712" cy="1318167"/>
            </a:xfrm>
            <a:custGeom>
              <a:avLst/>
              <a:gdLst>
                <a:gd name="T0" fmla="*/ 30 w 360"/>
                <a:gd name="T1" fmla="*/ 152 h 360"/>
                <a:gd name="T2" fmla="*/ 18 w 360"/>
                <a:gd name="T3" fmla="*/ 137 h 360"/>
                <a:gd name="T4" fmla="*/ 37 w 360"/>
                <a:gd name="T5" fmla="*/ 124 h 360"/>
                <a:gd name="T6" fmla="*/ 38 w 360"/>
                <a:gd name="T7" fmla="*/ 106 h 360"/>
                <a:gd name="T8" fmla="*/ 54 w 360"/>
                <a:gd name="T9" fmla="*/ 93 h 360"/>
                <a:gd name="T10" fmla="*/ 59 w 360"/>
                <a:gd name="T11" fmla="*/ 75 h 360"/>
                <a:gd name="T12" fmla="*/ 78 w 360"/>
                <a:gd name="T13" fmla="*/ 66 h 360"/>
                <a:gd name="T14" fmla="*/ 84 w 360"/>
                <a:gd name="T15" fmla="*/ 43 h 360"/>
                <a:gd name="T16" fmla="*/ 112 w 360"/>
                <a:gd name="T17" fmla="*/ 44 h 360"/>
                <a:gd name="T18" fmla="*/ 118 w 360"/>
                <a:gd name="T19" fmla="*/ 32 h 360"/>
                <a:gd name="T20" fmla="*/ 135 w 360"/>
                <a:gd name="T21" fmla="*/ 26 h 360"/>
                <a:gd name="T22" fmla="*/ 154 w 360"/>
                <a:gd name="T23" fmla="*/ 24 h 360"/>
                <a:gd name="T24" fmla="*/ 172 w 360"/>
                <a:gd name="T25" fmla="*/ 20 h 360"/>
                <a:gd name="T26" fmla="*/ 191 w 360"/>
                <a:gd name="T27" fmla="*/ 21 h 360"/>
                <a:gd name="T28" fmla="*/ 210 w 360"/>
                <a:gd name="T29" fmla="*/ 30 h 360"/>
                <a:gd name="T30" fmla="*/ 232 w 360"/>
                <a:gd name="T31" fmla="*/ 21 h 360"/>
                <a:gd name="T32" fmla="*/ 244 w 360"/>
                <a:gd name="T33" fmla="*/ 38 h 360"/>
                <a:gd name="T34" fmla="*/ 261 w 360"/>
                <a:gd name="T35" fmla="*/ 43 h 360"/>
                <a:gd name="T36" fmla="*/ 274 w 360"/>
                <a:gd name="T37" fmla="*/ 59 h 360"/>
                <a:gd name="T38" fmla="*/ 284 w 360"/>
                <a:gd name="T39" fmla="*/ 69 h 360"/>
                <a:gd name="T40" fmla="*/ 303 w 360"/>
                <a:gd name="T41" fmla="*/ 78 h 360"/>
                <a:gd name="T42" fmla="*/ 303 w 360"/>
                <a:gd name="T43" fmla="*/ 92 h 360"/>
                <a:gd name="T44" fmla="*/ 329 w 360"/>
                <a:gd name="T45" fmla="*/ 105 h 360"/>
                <a:gd name="T46" fmla="*/ 320 w 360"/>
                <a:gd name="T47" fmla="*/ 123 h 360"/>
                <a:gd name="T48" fmla="*/ 353 w 360"/>
                <a:gd name="T49" fmla="*/ 134 h 360"/>
                <a:gd name="T50" fmla="*/ 328 w 360"/>
                <a:gd name="T51" fmla="*/ 157 h 360"/>
                <a:gd name="T52" fmla="*/ 360 w 360"/>
                <a:gd name="T53" fmla="*/ 174 h 360"/>
                <a:gd name="T54" fmla="*/ 331 w 360"/>
                <a:gd name="T55" fmla="*/ 190 h 360"/>
                <a:gd name="T56" fmla="*/ 357 w 360"/>
                <a:gd name="T57" fmla="*/ 210 h 360"/>
                <a:gd name="T58" fmla="*/ 325 w 360"/>
                <a:gd name="T59" fmla="*/ 225 h 360"/>
                <a:gd name="T60" fmla="*/ 335 w 360"/>
                <a:gd name="T61" fmla="*/ 242 h 360"/>
                <a:gd name="T62" fmla="*/ 314 w 360"/>
                <a:gd name="T63" fmla="*/ 252 h 360"/>
                <a:gd name="T64" fmla="*/ 312 w 360"/>
                <a:gd name="T65" fmla="*/ 270 h 360"/>
                <a:gd name="T66" fmla="*/ 294 w 360"/>
                <a:gd name="T67" fmla="*/ 281 h 360"/>
                <a:gd name="T68" fmla="*/ 287 w 360"/>
                <a:gd name="T69" fmla="*/ 298 h 360"/>
                <a:gd name="T70" fmla="*/ 267 w 360"/>
                <a:gd name="T71" fmla="*/ 305 h 360"/>
                <a:gd name="T72" fmla="*/ 256 w 360"/>
                <a:gd name="T73" fmla="*/ 313 h 360"/>
                <a:gd name="T74" fmla="*/ 242 w 360"/>
                <a:gd name="T75" fmla="*/ 328 h 360"/>
                <a:gd name="T76" fmla="*/ 223 w 360"/>
                <a:gd name="T77" fmla="*/ 328 h 360"/>
                <a:gd name="T78" fmla="*/ 209 w 360"/>
                <a:gd name="T79" fmla="*/ 345 h 360"/>
                <a:gd name="T80" fmla="*/ 188 w 360"/>
                <a:gd name="T81" fmla="*/ 333 h 360"/>
                <a:gd name="T82" fmla="*/ 169 w 360"/>
                <a:gd name="T83" fmla="*/ 340 h 360"/>
                <a:gd name="T84" fmla="*/ 149 w 360"/>
                <a:gd name="T85" fmla="*/ 337 h 360"/>
                <a:gd name="T86" fmla="*/ 132 w 360"/>
                <a:gd name="T87" fmla="*/ 325 h 360"/>
                <a:gd name="T88" fmla="*/ 109 w 360"/>
                <a:gd name="T89" fmla="*/ 332 h 360"/>
                <a:gd name="T90" fmla="*/ 98 w 360"/>
                <a:gd name="T91" fmla="*/ 318 h 360"/>
                <a:gd name="T92" fmla="*/ 88 w 360"/>
                <a:gd name="T93" fmla="*/ 303 h 360"/>
                <a:gd name="T94" fmla="*/ 68 w 360"/>
                <a:gd name="T95" fmla="*/ 296 h 360"/>
                <a:gd name="T96" fmla="*/ 67 w 360"/>
                <a:gd name="T97" fmla="*/ 282 h 360"/>
                <a:gd name="T98" fmla="*/ 40 w 360"/>
                <a:gd name="T99" fmla="*/ 272 h 360"/>
                <a:gd name="T100" fmla="*/ 43 w 360"/>
                <a:gd name="T101" fmla="*/ 249 h 360"/>
                <a:gd name="T102" fmla="*/ 28 w 360"/>
                <a:gd name="T103" fmla="*/ 234 h 360"/>
                <a:gd name="T104" fmla="*/ 31 w 360"/>
                <a:gd name="T105" fmla="*/ 215 h 360"/>
                <a:gd name="T106" fmla="*/ 13 w 360"/>
                <a:gd name="T107" fmla="*/ 200 h 360"/>
                <a:gd name="T108" fmla="*/ 28 w 360"/>
                <a:gd name="T109" fmla="*/ 185 h 360"/>
                <a:gd name="T110" fmla="*/ 287 w 360"/>
                <a:gd name="T111" fmla="*/ 19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" h="360">
                  <a:moveTo>
                    <a:pt x="0" y="166"/>
                  </a:moveTo>
                  <a:cubicBezTo>
                    <a:pt x="0" y="165"/>
                    <a:pt x="0" y="164"/>
                    <a:pt x="0" y="164"/>
                  </a:cubicBezTo>
                  <a:cubicBezTo>
                    <a:pt x="1" y="163"/>
                    <a:pt x="6" y="162"/>
                    <a:pt x="13" y="161"/>
                  </a:cubicBezTo>
                  <a:cubicBezTo>
                    <a:pt x="16" y="161"/>
                    <a:pt x="18" y="160"/>
                    <a:pt x="20" y="160"/>
                  </a:cubicBezTo>
                  <a:cubicBezTo>
                    <a:pt x="27" y="159"/>
                    <a:pt x="28" y="159"/>
                    <a:pt x="28" y="158"/>
                  </a:cubicBezTo>
                  <a:cubicBezTo>
                    <a:pt x="29" y="157"/>
                    <a:pt x="30" y="156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1" y="151"/>
                    <a:pt x="31" y="150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29" y="143"/>
                    <a:pt x="24" y="141"/>
                  </a:cubicBezTo>
                  <a:cubicBezTo>
                    <a:pt x="22" y="139"/>
                    <a:pt x="20" y="138"/>
                    <a:pt x="18" y="137"/>
                  </a:cubicBezTo>
                  <a:cubicBezTo>
                    <a:pt x="12" y="133"/>
                    <a:pt x="8" y="130"/>
                    <a:pt x="7" y="129"/>
                  </a:cubicBezTo>
                  <a:cubicBezTo>
                    <a:pt x="7" y="129"/>
                    <a:pt x="7" y="129"/>
                    <a:pt x="7" y="128"/>
                  </a:cubicBezTo>
                  <a:cubicBezTo>
                    <a:pt x="7" y="126"/>
                    <a:pt x="8" y="123"/>
                    <a:pt x="9" y="123"/>
                  </a:cubicBezTo>
                  <a:cubicBezTo>
                    <a:pt x="10" y="123"/>
                    <a:pt x="15" y="122"/>
                    <a:pt x="22" y="123"/>
                  </a:cubicBezTo>
                  <a:cubicBezTo>
                    <a:pt x="25" y="123"/>
                    <a:pt x="27" y="124"/>
                    <a:pt x="29" y="124"/>
                  </a:cubicBezTo>
                  <a:cubicBezTo>
                    <a:pt x="36" y="124"/>
                    <a:pt x="36" y="124"/>
                    <a:pt x="37" y="124"/>
                  </a:cubicBezTo>
                  <a:cubicBezTo>
                    <a:pt x="38" y="123"/>
                    <a:pt x="39" y="122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42" y="116"/>
                    <a:pt x="43" y="114"/>
                    <a:pt x="43" y="113"/>
                  </a:cubicBezTo>
                  <a:cubicBezTo>
                    <a:pt x="43" y="113"/>
                    <a:pt x="43" y="112"/>
                    <a:pt x="43" y="111"/>
                  </a:cubicBezTo>
                  <a:cubicBezTo>
                    <a:pt x="42" y="111"/>
                    <a:pt x="42" y="110"/>
                    <a:pt x="38" y="106"/>
                  </a:cubicBezTo>
                  <a:cubicBezTo>
                    <a:pt x="36" y="104"/>
                    <a:pt x="34" y="103"/>
                    <a:pt x="32" y="101"/>
                  </a:cubicBezTo>
                  <a:cubicBezTo>
                    <a:pt x="27" y="95"/>
                    <a:pt x="24" y="92"/>
                    <a:pt x="23" y="91"/>
                  </a:cubicBezTo>
                  <a:cubicBezTo>
                    <a:pt x="24" y="89"/>
                    <a:pt x="26" y="86"/>
                    <a:pt x="27" y="85"/>
                  </a:cubicBezTo>
                  <a:cubicBezTo>
                    <a:pt x="28" y="85"/>
                    <a:pt x="32" y="86"/>
                    <a:pt x="40" y="88"/>
                  </a:cubicBezTo>
                  <a:cubicBezTo>
                    <a:pt x="42" y="89"/>
                    <a:pt x="44" y="90"/>
                    <a:pt x="46" y="91"/>
                  </a:cubicBezTo>
                  <a:cubicBezTo>
                    <a:pt x="52" y="93"/>
                    <a:pt x="53" y="93"/>
                    <a:pt x="54" y="93"/>
                  </a:cubicBezTo>
                  <a:cubicBezTo>
                    <a:pt x="55" y="92"/>
                    <a:pt x="56" y="92"/>
                    <a:pt x="58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2" y="84"/>
                    <a:pt x="62" y="83"/>
                    <a:pt x="62" y="83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1"/>
                    <a:pt x="62" y="80"/>
                    <a:pt x="59" y="75"/>
                  </a:cubicBezTo>
                  <a:cubicBezTo>
                    <a:pt x="57" y="73"/>
                    <a:pt x="56" y="71"/>
                    <a:pt x="54" y="69"/>
                  </a:cubicBezTo>
                  <a:cubicBezTo>
                    <a:pt x="51" y="63"/>
                    <a:pt x="49" y="58"/>
                    <a:pt x="48" y="57"/>
                  </a:cubicBezTo>
                  <a:cubicBezTo>
                    <a:pt x="49" y="56"/>
                    <a:pt x="52" y="53"/>
                    <a:pt x="53" y="52"/>
                  </a:cubicBezTo>
                  <a:cubicBezTo>
                    <a:pt x="54" y="53"/>
                    <a:pt x="58" y="55"/>
                    <a:pt x="64" y="59"/>
                  </a:cubicBezTo>
                  <a:cubicBezTo>
                    <a:pt x="67" y="60"/>
                    <a:pt x="69" y="61"/>
                    <a:pt x="70" y="62"/>
                  </a:cubicBezTo>
                  <a:cubicBezTo>
                    <a:pt x="76" y="66"/>
                    <a:pt x="77" y="66"/>
                    <a:pt x="78" y="66"/>
                  </a:cubicBezTo>
                  <a:cubicBezTo>
                    <a:pt x="79" y="66"/>
                    <a:pt x="80" y="65"/>
                    <a:pt x="83" y="63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7" y="60"/>
                    <a:pt x="88" y="59"/>
                    <a:pt x="88" y="57"/>
                  </a:cubicBezTo>
                  <a:cubicBezTo>
                    <a:pt x="88" y="56"/>
                    <a:pt x="88" y="56"/>
                    <a:pt x="86" y="50"/>
                  </a:cubicBezTo>
                  <a:cubicBezTo>
                    <a:pt x="85" y="48"/>
                    <a:pt x="84" y="46"/>
                    <a:pt x="84" y="43"/>
                  </a:cubicBezTo>
                  <a:cubicBezTo>
                    <a:pt x="81" y="36"/>
                    <a:pt x="80" y="31"/>
                    <a:pt x="80" y="30"/>
                  </a:cubicBezTo>
                  <a:cubicBezTo>
                    <a:pt x="81" y="29"/>
                    <a:pt x="84" y="27"/>
                    <a:pt x="86" y="27"/>
                  </a:cubicBezTo>
                  <a:cubicBezTo>
                    <a:pt x="87" y="27"/>
                    <a:pt x="90" y="30"/>
                    <a:pt x="96" y="35"/>
                  </a:cubicBezTo>
                  <a:cubicBezTo>
                    <a:pt x="97" y="37"/>
                    <a:pt x="99" y="39"/>
                    <a:pt x="100" y="40"/>
                  </a:cubicBezTo>
                  <a:cubicBezTo>
                    <a:pt x="105" y="45"/>
                    <a:pt x="106" y="45"/>
                    <a:pt x="107" y="46"/>
                  </a:cubicBezTo>
                  <a:cubicBezTo>
                    <a:pt x="108" y="46"/>
                    <a:pt x="109" y="46"/>
                    <a:pt x="112" y="44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8" y="42"/>
                    <a:pt x="118" y="40"/>
                    <a:pt x="119" y="40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8"/>
                    <a:pt x="119" y="36"/>
                    <a:pt x="118" y="32"/>
                  </a:cubicBezTo>
                  <a:cubicBezTo>
                    <a:pt x="118" y="30"/>
                    <a:pt x="118" y="27"/>
                    <a:pt x="118" y="24"/>
                  </a:cubicBezTo>
                  <a:cubicBezTo>
                    <a:pt x="117" y="19"/>
                    <a:pt x="117" y="13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8" y="10"/>
                    <a:pt x="122" y="9"/>
                    <a:pt x="124" y="9"/>
                  </a:cubicBezTo>
                  <a:cubicBezTo>
                    <a:pt x="124" y="10"/>
                    <a:pt x="127" y="14"/>
                    <a:pt x="131" y="20"/>
                  </a:cubicBezTo>
                  <a:cubicBezTo>
                    <a:pt x="132" y="22"/>
                    <a:pt x="134" y="24"/>
                    <a:pt x="135" y="26"/>
                  </a:cubicBezTo>
                  <a:cubicBezTo>
                    <a:pt x="138" y="31"/>
                    <a:pt x="139" y="32"/>
                    <a:pt x="140" y="32"/>
                  </a:cubicBezTo>
                  <a:cubicBezTo>
                    <a:pt x="140" y="33"/>
                    <a:pt x="142" y="33"/>
                    <a:pt x="146" y="32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150" y="31"/>
                    <a:pt x="152" y="30"/>
                    <a:pt x="153" y="29"/>
                  </a:cubicBezTo>
                  <a:cubicBezTo>
                    <a:pt x="153" y="29"/>
                    <a:pt x="153" y="28"/>
                    <a:pt x="154" y="24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18"/>
                    <a:pt x="155" y="16"/>
                    <a:pt x="155" y="14"/>
                  </a:cubicBezTo>
                  <a:cubicBezTo>
                    <a:pt x="156" y="7"/>
                    <a:pt x="157" y="3"/>
                    <a:pt x="158" y="1"/>
                  </a:cubicBezTo>
                  <a:cubicBezTo>
                    <a:pt x="159" y="1"/>
                    <a:pt x="163" y="0"/>
                    <a:pt x="164" y="1"/>
                  </a:cubicBezTo>
                  <a:cubicBezTo>
                    <a:pt x="165" y="2"/>
                    <a:pt x="167" y="6"/>
                    <a:pt x="169" y="13"/>
                  </a:cubicBezTo>
                  <a:cubicBezTo>
                    <a:pt x="170" y="15"/>
                    <a:pt x="171" y="18"/>
                    <a:pt x="172" y="20"/>
                  </a:cubicBezTo>
                  <a:cubicBezTo>
                    <a:pt x="173" y="26"/>
                    <a:pt x="174" y="27"/>
                    <a:pt x="175" y="27"/>
                  </a:cubicBezTo>
                  <a:cubicBezTo>
                    <a:pt x="175" y="28"/>
                    <a:pt x="177" y="28"/>
                    <a:pt x="181" y="28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2" y="28"/>
                    <a:pt x="182" y="28"/>
                    <a:pt x="182" y="28"/>
                  </a:cubicBezTo>
                  <a:cubicBezTo>
                    <a:pt x="187" y="29"/>
                    <a:pt x="188" y="28"/>
                    <a:pt x="188" y="27"/>
                  </a:cubicBezTo>
                  <a:cubicBezTo>
                    <a:pt x="189" y="27"/>
                    <a:pt x="189" y="26"/>
                    <a:pt x="191" y="21"/>
                  </a:cubicBezTo>
                  <a:cubicBezTo>
                    <a:pt x="192" y="18"/>
                    <a:pt x="193" y="16"/>
                    <a:pt x="194" y="13"/>
                  </a:cubicBezTo>
                  <a:cubicBezTo>
                    <a:pt x="197" y="7"/>
                    <a:pt x="199" y="2"/>
                    <a:pt x="200" y="1"/>
                  </a:cubicBezTo>
                  <a:cubicBezTo>
                    <a:pt x="201" y="1"/>
                    <a:pt x="205" y="1"/>
                    <a:pt x="206" y="2"/>
                  </a:cubicBezTo>
                  <a:cubicBezTo>
                    <a:pt x="207" y="3"/>
                    <a:pt x="207" y="8"/>
                    <a:pt x="208" y="15"/>
                  </a:cubicBezTo>
                  <a:cubicBezTo>
                    <a:pt x="208" y="18"/>
                    <a:pt x="209" y="20"/>
                    <a:pt x="209" y="22"/>
                  </a:cubicBezTo>
                  <a:cubicBezTo>
                    <a:pt x="209" y="29"/>
                    <a:pt x="209" y="30"/>
                    <a:pt x="210" y="30"/>
                  </a:cubicBezTo>
                  <a:cubicBezTo>
                    <a:pt x="211" y="31"/>
                    <a:pt x="212" y="32"/>
                    <a:pt x="216" y="33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1" y="34"/>
                    <a:pt x="222" y="34"/>
                    <a:pt x="223" y="33"/>
                  </a:cubicBezTo>
                  <a:cubicBezTo>
                    <a:pt x="224" y="33"/>
                    <a:pt x="225" y="32"/>
                    <a:pt x="228" y="28"/>
                  </a:cubicBezTo>
                  <a:cubicBezTo>
                    <a:pt x="229" y="26"/>
                    <a:pt x="230" y="23"/>
                    <a:pt x="232" y="21"/>
                  </a:cubicBezTo>
                  <a:cubicBezTo>
                    <a:pt x="236" y="15"/>
                    <a:pt x="239" y="12"/>
                    <a:pt x="240" y="11"/>
                  </a:cubicBezTo>
                  <a:cubicBezTo>
                    <a:pt x="242" y="11"/>
                    <a:pt x="246" y="12"/>
                    <a:pt x="247" y="13"/>
                  </a:cubicBezTo>
                  <a:cubicBezTo>
                    <a:pt x="247" y="14"/>
                    <a:pt x="247" y="18"/>
                    <a:pt x="246" y="24"/>
                  </a:cubicBezTo>
                  <a:cubicBezTo>
                    <a:pt x="246" y="25"/>
                    <a:pt x="245" y="26"/>
                    <a:pt x="245" y="26"/>
                  </a:cubicBezTo>
                  <a:cubicBezTo>
                    <a:pt x="245" y="29"/>
                    <a:pt x="245" y="31"/>
                    <a:pt x="244" y="33"/>
                  </a:cubicBezTo>
                  <a:cubicBezTo>
                    <a:pt x="244" y="35"/>
                    <a:pt x="244" y="37"/>
                    <a:pt x="244" y="38"/>
                  </a:cubicBezTo>
                  <a:cubicBezTo>
                    <a:pt x="243" y="40"/>
                    <a:pt x="243" y="41"/>
                    <a:pt x="244" y="41"/>
                  </a:cubicBezTo>
                  <a:cubicBezTo>
                    <a:pt x="244" y="42"/>
                    <a:pt x="245" y="43"/>
                    <a:pt x="249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3" y="48"/>
                    <a:pt x="255" y="48"/>
                    <a:pt x="256" y="47"/>
                  </a:cubicBezTo>
                  <a:cubicBezTo>
                    <a:pt x="257" y="47"/>
                    <a:pt x="257" y="47"/>
                    <a:pt x="261" y="43"/>
                  </a:cubicBezTo>
                  <a:cubicBezTo>
                    <a:pt x="263" y="41"/>
                    <a:pt x="265" y="39"/>
                    <a:pt x="267" y="38"/>
                  </a:cubicBezTo>
                  <a:cubicBezTo>
                    <a:pt x="273" y="33"/>
                    <a:pt x="276" y="30"/>
                    <a:pt x="278" y="29"/>
                  </a:cubicBezTo>
                  <a:cubicBezTo>
                    <a:pt x="279" y="30"/>
                    <a:pt x="283" y="32"/>
                    <a:pt x="283" y="33"/>
                  </a:cubicBezTo>
                  <a:cubicBezTo>
                    <a:pt x="283" y="35"/>
                    <a:pt x="281" y="40"/>
                    <a:pt x="279" y="46"/>
                  </a:cubicBezTo>
                  <a:cubicBezTo>
                    <a:pt x="278" y="48"/>
                    <a:pt x="277" y="50"/>
                    <a:pt x="276" y="52"/>
                  </a:cubicBezTo>
                  <a:cubicBezTo>
                    <a:pt x="275" y="56"/>
                    <a:pt x="274" y="58"/>
                    <a:pt x="274" y="59"/>
                  </a:cubicBezTo>
                  <a:cubicBezTo>
                    <a:pt x="274" y="59"/>
                    <a:pt x="274" y="59"/>
                    <a:pt x="274" y="59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61"/>
                    <a:pt x="275" y="62"/>
                    <a:pt x="278" y="64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82" y="68"/>
                    <a:pt x="283" y="69"/>
                    <a:pt x="284" y="69"/>
                  </a:cubicBezTo>
                  <a:cubicBezTo>
                    <a:pt x="285" y="69"/>
                    <a:pt x="286" y="68"/>
                    <a:pt x="291" y="65"/>
                  </a:cubicBezTo>
                  <a:cubicBezTo>
                    <a:pt x="293" y="64"/>
                    <a:pt x="295" y="63"/>
                    <a:pt x="298" y="62"/>
                  </a:cubicBezTo>
                  <a:cubicBezTo>
                    <a:pt x="304" y="58"/>
                    <a:pt x="308" y="56"/>
                    <a:pt x="310" y="56"/>
                  </a:cubicBezTo>
                  <a:cubicBezTo>
                    <a:pt x="311" y="57"/>
                    <a:pt x="314" y="60"/>
                    <a:pt x="314" y="61"/>
                  </a:cubicBezTo>
                  <a:cubicBezTo>
                    <a:pt x="314" y="62"/>
                    <a:pt x="312" y="66"/>
                    <a:pt x="307" y="72"/>
                  </a:cubicBezTo>
                  <a:cubicBezTo>
                    <a:pt x="306" y="74"/>
                    <a:pt x="305" y="76"/>
                    <a:pt x="303" y="78"/>
                  </a:cubicBezTo>
                  <a:cubicBezTo>
                    <a:pt x="300" y="83"/>
                    <a:pt x="299" y="84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5"/>
                    <a:pt x="299" y="85"/>
                    <a:pt x="299" y="85"/>
                  </a:cubicBezTo>
                  <a:cubicBezTo>
                    <a:pt x="299" y="86"/>
                    <a:pt x="300" y="88"/>
                    <a:pt x="302" y="90"/>
                  </a:cubicBezTo>
                  <a:cubicBezTo>
                    <a:pt x="302" y="93"/>
                    <a:pt x="302" y="93"/>
                    <a:pt x="302" y="93"/>
                  </a:cubicBezTo>
                  <a:cubicBezTo>
                    <a:pt x="303" y="92"/>
                    <a:pt x="303" y="92"/>
                    <a:pt x="303" y="92"/>
                  </a:cubicBezTo>
                  <a:cubicBezTo>
                    <a:pt x="305" y="95"/>
                    <a:pt x="306" y="96"/>
                    <a:pt x="307" y="96"/>
                  </a:cubicBezTo>
                  <a:cubicBezTo>
                    <a:pt x="308" y="96"/>
                    <a:pt x="309" y="96"/>
                    <a:pt x="314" y="94"/>
                  </a:cubicBezTo>
                  <a:cubicBezTo>
                    <a:pt x="317" y="94"/>
                    <a:pt x="319" y="93"/>
                    <a:pt x="322" y="92"/>
                  </a:cubicBezTo>
                  <a:cubicBezTo>
                    <a:pt x="329" y="90"/>
                    <a:pt x="334" y="89"/>
                    <a:pt x="335" y="89"/>
                  </a:cubicBezTo>
                  <a:cubicBezTo>
                    <a:pt x="336" y="90"/>
                    <a:pt x="338" y="94"/>
                    <a:pt x="338" y="95"/>
                  </a:cubicBezTo>
                  <a:cubicBezTo>
                    <a:pt x="337" y="96"/>
                    <a:pt x="335" y="99"/>
                    <a:pt x="329" y="105"/>
                  </a:cubicBezTo>
                  <a:cubicBezTo>
                    <a:pt x="327" y="106"/>
                    <a:pt x="325" y="108"/>
                    <a:pt x="324" y="109"/>
                  </a:cubicBezTo>
                  <a:cubicBezTo>
                    <a:pt x="319" y="113"/>
                    <a:pt x="318" y="114"/>
                    <a:pt x="318" y="115"/>
                  </a:cubicBezTo>
                  <a:cubicBezTo>
                    <a:pt x="318" y="115"/>
                    <a:pt x="318" y="115"/>
                    <a:pt x="318" y="115"/>
                  </a:cubicBezTo>
                  <a:cubicBezTo>
                    <a:pt x="318" y="117"/>
                    <a:pt x="318" y="118"/>
                    <a:pt x="319" y="121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20" y="123"/>
                    <a:pt x="320" y="123"/>
                    <a:pt x="320" y="123"/>
                  </a:cubicBezTo>
                  <a:cubicBezTo>
                    <a:pt x="321" y="126"/>
                    <a:pt x="322" y="127"/>
                    <a:pt x="323" y="128"/>
                  </a:cubicBezTo>
                  <a:cubicBezTo>
                    <a:pt x="324" y="128"/>
                    <a:pt x="325" y="128"/>
                    <a:pt x="331" y="128"/>
                  </a:cubicBezTo>
                  <a:cubicBezTo>
                    <a:pt x="333" y="128"/>
                    <a:pt x="336" y="127"/>
                    <a:pt x="338" y="127"/>
                  </a:cubicBezTo>
                  <a:cubicBezTo>
                    <a:pt x="346" y="127"/>
                    <a:pt x="350" y="127"/>
                    <a:pt x="352" y="128"/>
                  </a:cubicBezTo>
                  <a:cubicBezTo>
                    <a:pt x="352" y="129"/>
                    <a:pt x="354" y="132"/>
                    <a:pt x="353" y="134"/>
                  </a:cubicBezTo>
                  <a:cubicBezTo>
                    <a:pt x="353" y="134"/>
                    <a:pt x="353" y="134"/>
                    <a:pt x="353" y="134"/>
                  </a:cubicBezTo>
                  <a:cubicBezTo>
                    <a:pt x="352" y="135"/>
                    <a:pt x="349" y="138"/>
                    <a:pt x="342" y="141"/>
                  </a:cubicBezTo>
                  <a:cubicBezTo>
                    <a:pt x="340" y="142"/>
                    <a:pt x="338" y="143"/>
                    <a:pt x="336" y="144"/>
                  </a:cubicBezTo>
                  <a:cubicBezTo>
                    <a:pt x="330" y="147"/>
                    <a:pt x="329" y="148"/>
                    <a:pt x="329" y="149"/>
                  </a:cubicBezTo>
                  <a:cubicBezTo>
                    <a:pt x="329" y="149"/>
                    <a:pt x="329" y="149"/>
                    <a:pt x="329" y="150"/>
                  </a:cubicBezTo>
                  <a:cubicBezTo>
                    <a:pt x="329" y="151"/>
                    <a:pt x="329" y="153"/>
                    <a:pt x="329" y="155"/>
                  </a:cubicBezTo>
                  <a:cubicBezTo>
                    <a:pt x="328" y="157"/>
                    <a:pt x="328" y="157"/>
                    <a:pt x="328" y="157"/>
                  </a:cubicBezTo>
                  <a:cubicBezTo>
                    <a:pt x="329" y="157"/>
                    <a:pt x="329" y="157"/>
                    <a:pt x="329" y="157"/>
                  </a:cubicBezTo>
                  <a:cubicBezTo>
                    <a:pt x="330" y="160"/>
                    <a:pt x="331" y="162"/>
                    <a:pt x="331" y="162"/>
                  </a:cubicBezTo>
                  <a:cubicBezTo>
                    <a:pt x="332" y="163"/>
                    <a:pt x="333" y="163"/>
                    <a:pt x="339" y="164"/>
                  </a:cubicBezTo>
                  <a:cubicBezTo>
                    <a:pt x="341" y="164"/>
                    <a:pt x="343" y="165"/>
                    <a:pt x="346" y="165"/>
                  </a:cubicBezTo>
                  <a:cubicBezTo>
                    <a:pt x="353" y="167"/>
                    <a:pt x="358" y="168"/>
                    <a:pt x="359" y="169"/>
                  </a:cubicBezTo>
                  <a:cubicBezTo>
                    <a:pt x="359" y="170"/>
                    <a:pt x="360" y="172"/>
                    <a:pt x="360" y="174"/>
                  </a:cubicBezTo>
                  <a:cubicBezTo>
                    <a:pt x="359" y="175"/>
                    <a:pt x="359" y="175"/>
                    <a:pt x="359" y="175"/>
                  </a:cubicBezTo>
                  <a:cubicBezTo>
                    <a:pt x="358" y="176"/>
                    <a:pt x="354" y="178"/>
                    <a:pt x="347" y="180"/>
                  </a:cubicBezTo>
                  <a:cubicBezTo>
                    <a:pt x="344" y="180"/>
                    <a:pt x="342" y="181"/>
                    <a:pt x="340" y="181"/>
                  </a:cubicBezTo>
                  <a:cubicBezTo>
                    <a:pt x="334" y="183"/>
                    <a:pt x="333" y="183"/>
                    <a:pt x="332" y="184"/>
                  </a:cubicBezTo>
                  <a:cubicBezTo>
                    <a:pt x="332" y="185"/>
                    <a:pt x="331" y="186"/>
                    <a:pt x="331" y="187"/>
                  </a:cubicBezTo>
                  <a:cubicBezTo>
                    <a:pt x="331" y="188"/>
                    <a:pt x="331" y="189"/>
                    <a:pt x="331" y="190"/>
                  </a:cubicBezTo>
                  <a:cubicBezTo>
                    <a:pt x="329" y="192"/>
                    <a:pt x="329" y="192"/>
                    <a:pt x="329" y="192"/>
                  </a:cubicBezTo>
                  <a:cubicBezTo>
                    <a:pt x="331" y="192"/>
                    <a:pt x="331" y="192"/>
                    <a:pt x="331" y="192"/>
                  </a:cubicBezTo>
                  <a:cubicBezTo>
                    <a:pt x="330" y="195"/>
                    <a:pt x="331" y="197"/>
                    <a:pt x="331" y="198"/>
                  </a:cubicBezTo>
                  <a:cubicBezTo>
                    <a:pt x="332" y="198"/>
                    <a:pt x="333" y="199"/>
                    <a:pt x="338" y="201"/>
                  </a:cubicBezTo>
                  <a:cubicBezTo>
                    <a:pt x="340" y="202"/>
                    <a:pt x="343" y="203"/>
                    <a:pt x="345" y="204"/>
                  </a:cubicBezTo>
                  <a:cubicBezTo>
                    <a:pt x="352" y="207"/>
                    <a:pt x="356" y="210"/>
                    <a:pt x="357" y="210"/>
                  </a:cubicBezTo>
                  <a:cubicBezTo>
                    <a:pt x="357" y="211"/>
                    <a:pt x="357" y="212"/>
                    <a:pt x="357" y="213"/>
                  </a:cubicBezTo>
                  <a:cubicBezTo>
                    <a:pt x="356" y="215"/>
                    <a:pt x="356" y="217"/>
                    <a:pt x="355" y="217"/>
                  </a:cubicBezTo>
                  <a:cubicBezTo>
                    <a:pt x="354" y="217"/>
                    <a:pt x="350" y="218"/>
                    <a:pt x="342" y="218"/>
                  </a:cubicBezTo>
                  <a:cubicBezTo>
                    <a:pt x="340" y="218"/>
                    <a:pt x="337" y="218"/>
                    <a:pt x="335" y="218"/>
                  </a:cubicBezTo>
                  <a:cubicBezTo>
                    <a:pt x="329" y="218"/>
                    <a:pt x="328" y="219"/>
                    <a:pt x="327" y="219"/>
                  </a:cubicBezTo>
                  <a:cubicBezTo>
                    <a:pt x="326" y="220"/>
                    <a:pt x="325" y="221"/>
                    <a:pt x="325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5"/>
                    <a:pt x="324" y="225"/>
                    <a:pt x="324" y="225"/>
                  </a:cubicBezTo>
                  <a:cubicBezTo>
                    <a:pt x="324" y="227"/>
                    <a:pt x="323" y="229"/>
                    <a:pt x="323" y="230"/>
                  </a:cubicBezTo>
                  <a:cubicBezTo>
                    <a:pt x="323" y="231"/>
                    <a:pt x="323" y="232"/>
                    <a:pt x="323" y="232"/>
                  </a:cubicBezTo>
                  <a:cubicBezTo>
                    <a:pt x="324" y="233"/>
                    <a:pt x="324" y="234"/>
                    <a:pt x="329" y="237"/>
                  </a:cubicBezTo>
                  <a:cubicBezTo>
                    <a:pt x="331" y="238"/>
                    <a:pt x="333" y="240"/>
                    <a:pt x="335" y="242"/>
                  </a:cubicBezTo>
                  <a:cubicBezTo>
                    <a:pt x="341" y="246"/>
                    <a:pt x="344" y="249"/>
                    <a:pt x="345" y="250"/>
                  </a:cubicBezTo>
                  <a:cubicBezTo>
                    <a:pt x="345" y="251"/>
                    <a:pt x="345" y="251"/>
                    <a:pt x="345" y="251"/>
                  </a:cubicBezTo>
                  <a:cubicBezTo>
                    <a:pt x="345" y="253"/>
                    <a:pt x="343" y="256"/>
                    <a:pt x="342" y="257"/>
                  </a:cubicBezTo>
                  <a:cubicBezTo>
                    <a:pt x="341" y="257"/>
                    <a:pt x="336" y="256"/>
                    <a:pt x="329" y="255"/>
                  </a:cubicBezTo>
                  <a:cubicBezTo>
                    <a:pt x="327" y="254"/>
                    <a:pt x="324" y="254"/>
                    <a:pt x="322" y="253"/>
                  </a:cubicBezTo>
                  <a:cubicBezTo>
                    <a:pt x="316" y="252"/>
                    <a:pt x="315" y="252"/>
                    <a:pt x="314" y="252"/>
                  </a:cubicBezTo>
                  <a:cubicBezTo>
                    <a:pt x="313" y="253"/>
                    <a:pt x="312" y="254"/>
                    <a:pt x="310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308" y="260"/>
                    <a:pt x="307" y="261"/>
                    <a:pt x="307" y="263"/>
                  </a:cubicBezTo>
                  <a:cubicBezTo>
                    <a:pt x="307" y="263"/>
                    <a:pt x="307" y="264"/>
                    <a:pt x="307" y="264"/>
                  </a:cubicBezTo>
                  <a:cubicBezTo>
                    <a:pt x="308" y="265"/>
                    <a:pt x="308" y="266"/>
                    <a:pt x="312" y="270"/>
                  </a:cubicBezTo>
                  <a:cubicBezTo>
                    <a:pt x="313" y="272"/>
                    <a:pt x="315" y="274"/>
                    <a:pt x="317" y="276"/>
                  </a:cubicBezTo>
                  <a:cubicBezTo>
                    <a:pt x="321" y="282"/>
                    <a:pt x="324" y="286"/>
                    <a:pt x="324" y="287"/>
                  </a:cubicBezTo>
                  <a:cubicBezTo>
                    <a:pt x="324" y="288"/>
                    <a:pt x="321" y="292"/>
                    <a:pt x="320" y="292"/>
                  </a:cubicBezTo>
                  <a:cubicBezTo>
                    <a:pt x="319" y="292"/>
                    <a:pt x="315" y="290"/>
                    <a:pt x="308" y="287"/>
                  </a:cubicBezTo>
                  <a:cubicBezTo>
                    <a:pt x="306" y="286"/>
                    <a:pt x="303" y="285"/>
                    <a:pt x="302" y="284"/>
                  </a:cubicBezTo>
                  <a:cubicBezTo>
                    <a:pt x="296" y="281"/>
                    <a:pt x="295" y="281"/>
                    <a:pt x="294" y="281"/>
                  </a:cubicBezTo>
                  <a:cubicBezTo>
                    <a:pt x="293" y="281"/>
                    <a:pt x="292" y="282"/>
                    <a:pt x="289" y="285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8" y="286"/>
                    <a:pt x="288" y="286"/>
                    <a:pt x="288" y="286"/>
                  </a:cubicBezTo>
                  <a:cubicBezTo>
                    <a:pt x="285" y="289"/>
                    <a:pt x="285" y="290"/>
                    <a:pt x="285" y="291"/>
                  </a:cubicBezTo>
                  <a:cubicBezTo>
                    <a:pt x="284" y="291"/>
                    <a:pt x="284" y="291"/>
                    <a:pt x="284" y="291"/>
                  </a:cubicBezTo>
                  <a:cubicBezTo>
                    <a:pt x="285" y="292"/>
                    <a:pt x="285" y="293"/>
                    <a:pt x="287" y="298"/>
                  </a:cubicBezTo>
                  <a:cubicBezTo>
                    <a:pt x="288" y="300"/>
                    <a:pt x="290" y="302"/>
                    <a:pt x="291" y="305"/>
                  </a:cubicBezTo>
                  <a:cubicBezTo>
                    <a:pt x="294" y="311"/>
                    <a:pt x="295" y="316"/>
                    <a:pt x="296" y="317"/>
                  </a:cubicBezTo>
                  <a:cubicBezTo>
                    <a:pt x="295" y="319"/>
                    <a:pt x="292" y="321"/>
                    <a:pt x="290" y="321"/>
                  </a:cubicBezTo>
                  <a:cubicBezTo>
                    <a:pt x="289" y="321"/>
                    <a:pt x="285" y="318"/>
                    <a:pt x="280" y="314"/>
                  </a:cubicBezTo>
                  <a:cubicBezTo>
                    <a:pt x="278" y="312"/>
                    <a:pt x="276" y="311"/>
                    <a:pt x="274" y="310"/>
                  </a:cubicBezTo>
                  <a:cubicBezTo>
                    <a:pt x="269" y="305"/>
                    <a:pt x="268" y="305"/>
                    <a:pt x="267" y="305"/>
                  </a:cubicBezTo>
                  <a:cubicBezTo>
                    <a:pt x="266" y="305"/>
                    <a:pt x="265" y="305"/>
                    <a:pt x="262" y="307"/>
                  </a:cubicBezTo>
                  <a:cubicBezTo>
                    <a:pt x="261" y="307"/>
                    <a:pt x="261" y="307"/>
                    <a:pt x="261" y="307"/>
                  </a:cubicBezTo>
                  <a:cubicBezTo>
                    <a:pt x="260" y="308"/>
                    <a:pt x="260" y="308"/>
                    <a:pt x="260" y="308"/>
                  </a:cubicBezTo>
                  <a:cubicBezTo>
                    <a:pt x="257" y="310"/>
                    <a:pt x="256" y="311"/>
                    <a:pt x="256" y="312"/>
                  </a:cubicBezTo>
                  <a:cubicBezTo>
                    <a:pt x="256" y="312"/>
                    <a:pt x="256" y="312"/>
                    <a:pt x="256" y="312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56" y="313"/>
                    <a:pt x="256" y="315"/>
                    <a:pt x="257" y="320"/>
                  </a:cubicBezTo>
                  <a:cubicBezTo>
                    <a:pt x="258" y="322"/>
                    <a:pt x="258" y="325"/>
                    <a:pt x="259" y="327"/>
                  </a:cubicBezTo>
                  <a:cubicBezTo>
                    <a:pt x="260" y="334"/>
                    <a:pt x="261" y="339"/>
                    <a:pt x="261" y="340"/>
                  </a:cubicBezTo>
                  <a:cubicBezTo>
                    <a:pt x="260" y="341"/>
                    <a:pt x="256" y="343"/>
                    <a:pt x="255" y="343"/>
                  </a:cubicBezTo>
                  <a:cubicBezTo>
                    <a:pt x="254" y="343"/>
                    <a:pt x="251" y="339"/>
                    <a:pt x="246" y="333"/>
                  </a:cubicBezTo>
                  <a:cubicBezTo>
                    <a:pt x="244" y="331"/>
                    <a:pt x="243" y="330"/>
                    <a:pt x="242" y="328"/>
                  </a:cubicBezTo>
                  <a:cubicBezTo>
                    <a:pt x="238" y="323"/>
                    <a:pt x="237" y="322"/>
                    <a:pt x="236" y="322"/>
                  </a:cubicBezTo>
                  <a:cubicBezTo>
                    <a:pt x="235" y="322"/>
                    <a:pt x="234" y="322"/>
                    <a:pt x="230" y="323"/>
                  </a:cubicBezTo>
                  <a:cubicBezTo>
                    <a:pt x="229" y="323"/>
                    <a:pt x="229" y="323"/>
                    <a:pt x="229" y="323"/>
                  </a:cubicBezTo>
                  <a:cubicBezTo>
                    <a:pt x="228" y="324"/>
                    <a:pt x="228" y="324"/>
                    <a:pt x="228" y="324"/>
                  </a:cubicBezTo>
                  <a:cubicBezTo>
                    <a:pt x="226" y="324"/>
                    <a:pt x="224" y="325"/>
                    <a:pt x="223" y="326"/>
                  </a:cubicBezTo>
                  <a:cubicBezTo>
                    <a:pt x="223" y="327"/>
                    <a:pt x="223" y="327"/>
                    <a:pt x="223" y="328"/>
                  </a:cubicBezTo>
                  <a:cubicBezTo>
                    <a:pt x="223" y="329"/>
                    <a:pt x="223" y="331"/>
                    <a:pt x="223" y="334"/>
                  </a:cubicBezTo>
                  <a:cubicBezTo>
                    <a:pt x="223" y="336"/>
                    <a:pt x="223" y="339"/>
                    <a:pt x="223" y="342"/>
                  </a:cubicBezTo>
                  <a:cubicBezTo>
                    <a:pt x="223" y="346"/>
                    <a:pt x="222" y="350"/>
                    <a:pt x="222" y="353"/>
                  </a:cubicBezTo>
                  <a:cubicBezTo>
                    <a:pt x="222" y="354"/>
                    <a:pt x="222" y="355"/>
                    <a:pt x="222" y="355"/>
                  </a:cubicBezTo>
                  <a:cubicBezTo>
                    <a:pt x="220" y="356"/>
                    <a:pt x="216" y="357"/>
                    <a:pt x="215" y="356"/>
                  </a:cubicBezTo>
                  <a:cubicBezTo>
                    <a:pt x="214" y="355"/>
                    <a:pt x="212" y="351"/>
                    <a:pt x="209" y="345"/>
                  </a:cubicBezTo>
                  <a:cubicBezTo>
                    <a:pt x="208" y="342"/>
                    <a:pt x="207" y="340"/>
                    <a:pt x="206" y="338"/>
                  </a:cubicBezTo>
                  <a:cubicBezTo>
                    <a:pt x="203" y="332"/>
                    <a:pt x="203" y="332"/>
                    <a:pt x="202" y="331"/>
                  </a:cubicBezTo>
                  <a:cubicBezTo>
                    <a:pt x="201" y="331"/>
                    <a:pt x="200" y="330"/>
                    <a:pt x="196" y="331"/>
                  </a:cubicBezTo>
                  <a:cubicBezTo>
                    <a:pt x="194" y="329"/>
                    <a:pt x="194" y="329"/>
                    <a:pt x="194" y="329"/>
                  </a:cubicBezTo>
                  <a:cubicBezTo>
                    <a:pt x="194" y="331"/>
                    <a:pt x="194" y="331"/>
                    <a:pt x="194" y="331"/>
                  </a:cubicBezTo>
                  <a:cubicBezTo>
                    <a:pt x="191" y="331"/>
                    <a:pt x="189" y="332"/>
                    <a:pt x="188" y="333"/>
                  </a:cubicBezTo>
                  <a:cubicBezTo>
                    <a:pt x="188" y="333"/>
                    <a:pt x="188" y="334"/>
                    <a:pt x="186" y="340"/>
                  </a:cubicBezTo>
                  <a:cubicBezTo>
                    <a:pt x="186" y="342"/>
                    <a:pt x="185" y="345"/>
                    <a:pt x="184" y="347"/>
                  </a:cubicBezTo>
                  <a:cubicBezTo>
                    <a:pt x="182" y="354"/>
                    <a:pt x="181" y="359"/>
                    <a:pt x="180" y="360"/>
                  </a:cubicBezTo>
                  <a:cubicBezTo>
                    <a:pt x="179" y="360"/>
                    <a:pt x="175" y="360"/>
                    <a:pt x="174" y="360"/>
                  </a:cubicBezTo>
                  <a:cubicBezTo>
                    <a:pt x="173" y="359"/>
                    <a:pt x="172" y="354"/>
                    <a:pt x="170" y="347"/>
                  </a:cubicBezTo>
                  <a:cubicBezTo>
                    <a:pt x="170" y="345"/>
                    <a:pt x="169" y="342"/>
                    <a:pt x="169" y="340"/>
                  </a:cubicBezTo>
                  <a:cubicBezTo>
                    <a:pt x="167" y="334"/>
                    <a:pt x="167" y="333"/>
                    <a:pt x="167" y="332"/>
                  </a:cubicBezTo>
                  <a:cubicBezTo>
                    <a:pt x="166" y="332"/>
                    <a:pt x="165" y="331"/>
                    <a:pt x="161" y="331"/>
                  </a:cubicBezTo>
                  <a:cubicBezTo>
                    <a:pt x="160" y="330"/>
                    <a:pt x="160" y="330"/>
                    <a:pt x="160" y="330"/>
                  </a:cubicBezTo>
                  <a:cubicBezTo>
                    <a:pt x="159" y="330"/>
                    <a:pt x="159" y="330"/>
                    <a:pt x="159" y="330"/>
                  </a:cubicBezTo>
                  <a:cubicBezTo>
                    <a:pt x="155" y="329"/>
                    <a:pt x="154" y="330"/>
                    <a:pt x="153" y="331"/>
                  </a:cubicBezTo>
                  <a:cubicBezTo>
                    <a:pt x="152" y="331"/>
                    <a:pt x="152" y="332"/>
                    <a:pt x="149" y="337"/>
                  </a:cubicBezTo>
                  <a:cubicBezTo>
                    <a:pt x="148" y="339"/>
                    <a:pt x="147" y="341"/>
                    <a:pt x="146" y="344"/>
                  </a:cubicBezTo>
                  <a:cubicBezTo>
                    <a:pt x="142" y="350"/>
                    <a:pt x="140" y="354"/>
                    <a:pt x="139" y="355"/>
                  </a:cubicBezTo>
                  <a:cubicBezTo>
                    <a:pt x="137" y="355"/>
                    <a:pt x="133" y="354"/>
                    <a:pt x="132" y="354"/>
                  </a:cubicBezTo>
                  <a:cubicBezTo>
                    <a:pt x="132" y="352"/>
                    <a:pt x="132" y="348"/>
                    <a:pt x="132" y="340"/>
                  </a:cubicBezTo>
                  <a:cubicBezTo>
                    <a:pt x="132" y="338"/>
                    <a:pt x="132" y="335"/>
                    <a:pt x="132" y="333"/>
                  </a:cubicBezTo>
                  <a:cubicBezTo>
                    <a:pt x="132" y="327"/>
                    <a:pt x="132" y="326"/>
                    <a:pt x="132" y="325"/>
                  </a:cubicBezTo>
                  <a:cubicBezTo>
                    <a:pt x="131" y="324"/>
                    <a:pt x="129" y="323"/>
                    <a:pt x="126" y="322"/>
                  </a:cubicBezTo>
                  <a:cubicBezTo>
                    <a:pt x="126" y="321"/>
                    <a:pt x="126" y="321"/>
                    <a:pt x="126" y="321"/>
                  </a:cubicBezTo>
                  <a:cubicBezTo>
                    <a:pt x="125" y="322"/>
                    <a:pt x="125" y="322"/>
                    <a:pt x="125" y="322"/>
                  </a:cubicBezTo>
                  <a:cubicBezTo>
                    <a:pt x="121" y="320"/>
                    <a:pt x="120" y="320"/>
                    <a:pt x="119" y="320"/>
                  </a:cubicBezTo>
                  <a:cubicBezTo>
                    <a:pt x="118" y="321"/>
                    <a:pt x="117" y="322"/>
                    <a:pt x="114" y="326"/>
                  </a:cubicBezTo>
                  <a:cubicBezTo>
                    <a:pt x="112" y="328"/>
                    <a:pt x="111" y="330"/>
                    <a:pt x="109" y="332"/>
                  </a:cubicBezTo>
                  <a:cubicBezTo>
                    <a:pt x="104" y="337"/>
                    <a:pt x="100" y="340"/>
                    <a:pt x="99" y="341"/>
                  </a:cubicBezTo>
                  <a:cubicBezTo>
                    <a:pt x="98" y="341"/>
                    <a:pt x="94" y="339"/>
                    <a:pt x="93" y="338"/>
                  </a:cubicBezTo>
                  <a:cubicBezTo>
                    <a:pt x="93" y="338"/>
                    <a:pt x="94" y="337"/>
                    <a:pt x="94" y="337"/>
                  </a:cubicBezTo>
                  <a:cubicBezTo>
                    <a:pt x="94" y="337"/>
                    <a:pt x="94" y="337"/>
                    <a:pt x="94" y="337"/>
                  </a:cubicBezTo>
                  <a:cubicBezTo>
                    <a:pt x="94" y="334"/>
                    <a:pt x="95" y="330"/>
                    <a:pt x="96" y="325"/>
                  </a:cubicBezTo>
                  <a:cubicBezTo>
                    <a:pt x="97" y="323"/>
                    <a:pt x="97" y="320"/>
                    <a:pt x="98" y="318"/>
                  </a:cubicBezTo>
                  <a:cubicBezTo>
                    <a:pt x="99" y="315"/>
                    <a:pt x="100" y="313"/>
                    <a:pt x="100" y="312"/>
                  </a:cubicBezTo>
                  <a:cubicBezTo>
                    <a:pt x="100" y="311"/>
                    <a:pt x="100" y="311"/>
                    <a:pt x="100" y="310"/>
                  </a:cubicBezTo>
                  <a:cubicBezTo>
                    <a:pt x="99" y="309"/>
                    <a:pt x="98" y="308"/>
                    <a:pt x="95" y="306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93" y="305"/>
                    <a:pt x="93" y="305"/>
                    <a:pt x="93" y="305"/>
                  </a:cubicBezTo>
                  <a:cubicBezTo>
                    <a:pt x="91" y="303"/>
                    <a:pt x="90" y="303"/>
                    <a:pt x="88" y="303"/>
                  </a:cubicBezTo>
                  <a:cubicBezTo>
                    <a:pt x="87" y="303"/>
                    <a:pt x="87" y="303"/>
                    <a:pt x="82" y="307"/>
                  </a:cubicBezTo>
                  <a:cubicBezTo>
                    <a:pt x="80" y="308"/>
                    <a:pt x="78" y="310"/>
                    <a:pt x="76" y="311"/>
                  </a:cubicBezTo>
                  <a:cubicBezTo>
                    <a:pt x="70" y="315"/>
                    <a:pt x="66" y="318"/>
                    <a:pt x="64" y="318"/>
                  </a:cubicBezTo>
                  <a:cubicBezTo>
                    <a:pt x="63" y="318"/>
                    <a:pt x="60" y="315"/>
                    <a:pt x="59" y="314"/>
                  </a:cubicBezTo>
                  <a:cubicBezTo>
                    <a:pt x="60" y="313"/>
                    <a:pt x="62" y="308"/>
                    <a:pt x="65" y="302"/>
                  </a:cubicBezTo>
                  <a:cubicBezTo>
                    <a:pt x="66" y="300"/>
                    <a:pt x="67" y="298"/>
                    <a:pt x="68" y="296"/>
                  </a:cubicBezTo>
                  <a:cubicBezTo>
                    <a:pt x="71" y="291"/>
                    <a:pt x="72" y="290"/>
                    <a:pt x="72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72" y="287"/>
                    <a:pt x="71" y="286"/>
                    <a:pt x="68" y="283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65" y="279"/>
                    <a:pt x="63" y="278"/>
                    <a:pt x="62" y="278"/>
                  </a:cubicBezTo>
                  <a:cubicBezTo>
                    <a:pt x="61" y="278"/>
                    <a:pt x="61" y="279"/>
                    <a:pt x="55" y="281"/>
                  </a:cubicBezTo>
                  <a:cubicBezTo>
                    <a:pt x="53" y="282"/>
                    <a:pt x="51" y="283"/>
                    <a:pt x="48" y="284"/>
                  </a:cubicBezTo>
                  <a:cubicBezTo>
                    <a:pt x="42" y="286"/>
                    <a:pt x="37" y="288"/>
                    <a:pt x="36" y="288"/>
                  </a:cubicBezTo>
                  <a:cubicBezTo>
                    <a:pt x="34" y="287"/>
                    <a:pt x="32" y="284"/>
                    <a:pt x="32" y="283"/>
                  </a:cubicBezTo>
                  <a:cubicBezTo>
                    <a:pt x="32" y="281"/>
                    <a:pt x="35" y="278"/>
                    <a:pt x="40" y="272"/>
                  </a:cubicBezTo>
                  <a:cubicBezTo>
                    <a:pt x="42" y="270"/>
                    <a:pt x="43" y="269"/>
                    <a:pt x="45" y="267"/>
                  </a:cubicBezTo>
                  <a:cubicBezTo>
                    <a:pt x="49" y="262"/>
                    <a:pt x="49" y="262"/>
                    <a:pt x="50" y="260"/>
                  </a:cubicBezTo>
                  <a:cubicBezTo>
                    <a:pt x="50" y="260"/>
                    <a:pt x="50" y="258"/>
                    <a:pt x="47" y="255"/>
                  </a:cubicBezTo>
                  <a:cubicBezTo>
                    <a:pt x="48" y="253"/>
                    <a:pt x="48" y="253"/>
                    <a:pt x="48" y="253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5" y="250"/>
                    <a:pt x="44" y="249"/>
                    <a:pt x="43" y="249"/>
                  </a:cubicBezTo>
                  <a:cubicBezTo>
                    <a:pt x="42" y="248"/>
                    <a:pt x="41" y="249"/>
                    <a:pt x="36" y="249"/>
                  </a:cubicBezTo>
                  <a:cubicBezTo>
                    <a:pt x="33" y="250"/>
                    <a:pt x="31" y="250"/>
                    <a:pt x="28" y="251"/>
                  </a:cubicBezTo>
                  <a:cubicBezTo>
                    <a:pt x="21" y="252"/>
                    <a:pt x="16" y="252"/>
                    <a:pt x="15" y="252"/>
                  </a:cubicBezTo>
                  <a:cubicBezTo>
                    <a:pt x="14" y="251"/>
                    <a:pt x="12" y="247"/>
                    <a:pt x="12" y="246"/>
                  </a:cubicBezTo>
                  <a:cubicBezTo>
                    <a:pt x="13" y="245"/>
                    <a:pt x="16" y="242"/>
                    <a:pt x="22" y="237"/>
                  </a:cubicBezTo>
                  <a:cubicBezTo>
                    <a:pt x="24" y="236"/>
                    <a:pt x="26" y="235"/>
                    <a:pt x="28" y="234"/>
                  </a:cubicBezTo>
                  <a:cubicBezTo>
                    <a:pt x="33" y="230"/>
                    <a:pt x="34" y="229"/>
                    <a:pt x="35" y="228"/>
                  </a:cubicBezTo>
                  <a:cubicBezTo>
                    <a:pt x="35" y="228"/>
                    <a:pt x="35" y="228"/>
                    <a:pt x="35" y="228"/>
                  </a:cubicBezTo>
                  <a:cubicBezTo>
                    <a:pt x="35" y="226"/>
                    <a:pt x="35" y="225"/>
                    <a:pt x="34" y="222"/>
                  </a:cubicBezTo>
                  <a:cubicBezTo>
                    <a:pt x="34" y="221"/>
                    <a:pt x="34" y="221"/>
                    <a:pt x="34" y="221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32" y="217"/>
                    <a:pt x="31" y="216"/>
                    <a:pt x="31" y="215"/>
                  </a:cubicBezTo>
                  <a:cubicBezTo>
                    <a:pt x="30" y="215"/>
                    <a:pt x="29" y="215"/>
                    <a:pt x="23" y="214"/>
                  </a:cubicBezTo>
                  <a:cubicBezTo>
                    <a:pt x="21" y="214"/>
                    <a:pt x="18" y="214"/>
                    <a:pt x="16" y="214"/>
                  </a:cubicBezTo>
                  <a:cubicBezTo>
                    <a:pt x="8" y="213"/>
                    <a:pt x="4" y="212"/>
                    <a:pt x="3" y="212"/>
                  </a:cubicBezTo>
                  <a:cubicBezTo>
                    <a:pt x="2" y="211"/>
                    <a:pt x="1" y="208"/>
                    <a:pt x="1" y="206"/>
                  </a:cubicBezTo>
                  <a:cubicBezTo>
                    <a:pt x="1" y="206"/>
                    <a:pt x="1" y="205"/>
                    <a:pt x="1" y="205"/>
                  </a:cubicBezTo>
                  <a:cubicBezTo>
                    <a:pt x="2" y="205"/>
                    <a:pt x="7" y="202"/>
                    <a:pt x="13" y="200"/>
                  </a:cubicBezTo>
                  <a:cubicBezTo>
                    <a:pt x="16" y="199"/>
                    <a:pt x="18" y="198"/>
                    <a:pt x="20" y="197"/>
                  </a:cubicBezTo>
                  <a:cubicBezTo>
                    <a:pt x="26" y="195"/>
                    <a:pt x="27" y="195"/>
                    <a:pt x="27" y="194"/>
                  </a:cubicBezTo>
                  <a:cubicBezTo>
                    <a:pt x="28" y="193"/>
                    <a:pt x="28" y="193"/>
                    <a:pt x="28" y="192"/>
                  </a:cubicBezTo>
                  <a:cubicBezTo>
                    <a:pt x="28" y="190"/>
                    <a:pt x="28" y="189"/>
                    <a:pt x="28" y="188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2"/>
                    <a:pt x="27" y="181"/>
                    <a:pt x="26" y="180"/>
                  </a:cubicBezTo>
                  <a:cubicBezTo>
                    <a:pt x="26" y="179"/>
                    <a:pt x="25" y="179"/>
                    <a:pt x="20" y="177"/>
                  </a:cubicBezTo>
                  <a:cubicBezTo>
                    <a:pt x="17" y="177"/>
                    <a:pt x="15" y="176"/>
                    <a:pt x="12" y="175"/>
                  </a:cubicBezTo>
                  <a:cubicBezTo>
                    <a:pt x="5" y="173"/>
                    <a:pt x="1" y="171"/>
                    <a:pt x="0" y="170"/>
                  </a:cubicBezTo>
                  <a:cubicBezTo>
                    <a:pt x="0" y="170"/>
                    <a:pt x="0" y="168"/>
                    <a:pt x="0" y="166"/>
                  </a:cubicBezTo>
                  <a:close/>
                  <a:moveTo>
                    <a:pt x="287" y="193"/>
                  </a:moveTo>
                  <a:cubicBezTo>
                    <a:pt x="295" y="134"/>
                    <a:pt x="253" y="79"/>
                    <a:pt x="193" y="72"/>
                  </a:cubicBezTo>
                  <a:cubicBezTo>
                    <a:pt x="134" y="64"/>
                    <a:pt x="80" y="106"/>
                    <a:pt x="72" y="165"/>
                  </a:cubicBezTo>
                  <a:cubicBezTo>
                    <a:pt x="64" y="225"/>
                    <a:pt x="106" y="279"/>
                    <a:pt x="166" y="287"/>
                  </a:cubicBezTo>
                  <a:cubicBezTo>
                    <a:pt x="225" y="295"/>
                    <a:pt x="280" y="253"/>
                    <a:pt x="287" y="193"/>
                  </a:cubicBezTo>
                  <a:close/>
                </a:path>
              </a:pathLst>
            </a:custGeom>
            <a:solidFill>
              <a:srgbClr val="FF7373"/>
            </a:solidFill>
            <a:ln w="28575">
              <a:solidFill>
                <a:schemeClr val="tx1"/>
              </a:solidFill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solidFill>
                  <a:srgbClr val="10CF9B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A78965-BD47-4A0A-ACDF-D40E97006796}"/>
                </a:ext>
              </a:extLst>
            </p:cNvPr>
            <p:cNvSpPr txBox="1"/>
            <p:nvPr/>
          </p:nvSpPr>
          <p:spPr>
            <a:xfrm>
              <a:off x="1282257" y="1364798"/>
              <a:ext cx="815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Colossalis" panose="02040603050506020204" pitchFamily="18" charset="0"/>
                </a:rPr>
                <a:t>Ví</a:t>
              </a:r>
              <a:r>
                <a:rPr lang="en-US" sz="2400" dirty="0">
                  <a:latin typeface="UTM Colossalis" panose="02040603050506020204" pitchFamily="18" charset="0"/>
                </a:rPr>
                <a:t> </a:t>
              </a:r>
              <a:r>
                <a:rPr lang="en-US" sz="2400" dirty="0" err="1">
                  <a:latin typeface="UTM Colossalis" panose="02040603050506020204" pitchFamily="18" charset="0"/>
                </a:rPr>
                <a:t>dụ</a:t>
              </a:r>
              <a:endParaRPr lang="vi-VN" sz="24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F70B7A-8440-40DC-BE4F-DB04BC9C8BF7}"/>
              </a:ext>
            </a:extLst>
          </p:cNvPr>
          <p:cNvGrpSpPr/>
          <p:nvPr/>
        </p:nvGrpSpPr>
        <p:grpSpPr>
          <a:xfrm>
            <a:off x="2194560" y="868535"/>
            <a:ext cx="9221618" cy="1833790"/>
            <a:chOff x="2194560" y="868535"/>
            <a:chExt cx="9221618" cy="183379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7003CEA-3C22-49FC-AFC3-A5714EB94D79}"/>
                </a:ext>
              </a:extLst>
            </p:cNvPr>
            <p:cNvSpPr txBox="1"/>
            <p:nvPr/>
          </p:nvSpPr>
          <p:spPr>
            <a:xfrm>
              <a:off x="2194560" y="894554"/>
              <a:ext cx="8138407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AEFC49A-8C83-492F-A3C0-1E162B537FE6}"/>
                    </a:ext>
                  </a:extLst>
                </p:cNvPr>
                <p:cNvSpPr txBox="1"/>
                <p:nvPr/>
              </p:nvSpPr>
              <p:spPr>
                <a:xfrm>
                  <a:off x="10332967" y="868535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AEFC49A-8C83-492F-A3C0-1E162B537F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2967" y="868535"/>
                  <a:ext cx="1083211" cy="106856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F4F5F0D-4350-4C7C-9C2A-19BDA1536D0E}"/>
                    </a:ext>
                  </a:extLst>
                </p:cNvPr>
                <p:cNvSpPr txBox="1"/>
                <p:nvPr/>
              </p:nvSpPr>
              <p:spPr>
                <a:xfrm>
                  <a:off x="5012789" y="1633763"/>
                  <a:ext cx="1083211" cy="1068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F4F5F0D-4350-4C7C-9C2A-19BDA1536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2789" y="1633763"/>
                  <a:ext cx="1083211" cy="1068562"/>
                </a:xfrm>
                <a:prstGeom prst="rect">
                  <a:avLst/>
                </a:prstGeom>
                <a:blipFill>
                  <a:blip r:embed="rId4"/>
                  <a:stretch>
                    <a:fillRect r="-1011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3C828BA-FC31-4261-89BB-4978632C1717}"/>
              </a:ext>
            </a:extLst>
          </p:cNvPr>
          <p:cNvSpPr/>
          <p:nvPr/>
        </p:nvSpPr>
        <p:spPr>
          <a:xfrm>
            <a:off x="1920182" y="2786950"/>
            <a:ext cx="2933114" cy="1066937"/>
          </a:xfrm>
          <a:prstGeom prst="rect">
            <a:avLst/>
          </a:prstGeom>
          <a:solidFill>
            <a:srgbClr val="FFC3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3B690BC-097E-4BD4-85F7-5875BF60FDA9}"/>
              </a:ext>
            </a:extLst>
          </p:cNvPr>
          <p:cNvGrpSpPr/>
          <p:nvPr/>
        </p:nvGrpSpPr>
        <p:grpSpPr>
          <a:xfrm>
            <a:off x="6536234" y="1683386"/>
            <a:ext cx="4879943" cy="1860378"/>
            <a:chOff x="5778921" y="2809709"/>
            <a:chExt cx="4879943" cy="186037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92F8D51-926C-4151-BE15-EB46B3F5080B}"/>
                </a:ext>
              </a:extLst>
            </p:cNvPr>
            <p:cNvGrpSpPr/>
            <p:nvPr/>
          </p:nvGrpSpPr>
          <p:grpSpPr>
            <a:xfrm>
              <a:off x="5778921" y="2809709"/>
              <a:ext cx="4879943" cy="1860378"/>
              <a:chOff x="5453023" y="2808855"/>
              <a:chExt cx="4879943" cy="2415382"/>
            </a:xfrm>
          </p:grpSpPr>
          <p:pic>
            <p:nvPicPr>
              <p:cNvPr id="48" name="图片 38">
                <a:extLst>
                  <a:ext uri="{FF2B5EF4-FFF2-40B4-BE49-F238E27FC236}">
                    <a16:creationId xmlns:a16="http://schemas.microsoft.com/office/drawing/2014/main" id="{274E0B3F-25DA-4E12-B975-025E3ED84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284" r="4890" b="8727"/>
              <a:stretch/>
            </p:blipFill>
            <p:spPr>
              <a:xfrm>
                <a:off x="10247397" y="2808855"/>
                <a:ext cx="85569" cy="2415382"/>
              </a:xfrm>
              <a:prstGeom prst="rect">
                <a:avLst/>
              </a:prstGeom>
            </p:spPr>
          </p:pic>
          <p:sp>
            <p:nvSpPr>
              <p:cNvPr id="50" name="矩形 40">
                <a:extLst>
                  <a:ext uri="{FF2B5EF4-FFF2-40B4-BE49-F238E27FC236}">
                    <a16:creationId xmlns:a16="http://schemas.microsoft.com/office/drawing/2014/main" id="{89A02CD6-4300-453F-A7D1-2B7FCFA2C48A}"/>
                  </a:ext>
                </a:extLst>
              </p:cNvPr>
              <p:cNvSpPr/>
              <p:nvPr/>
            </p:nvSpPr>
            <p:spPr>
              <a:xfrm>
                <a:off x="5453023" y="4128372"/>
                <a:ext cx="4149326" cy="659350"/>
              </a:xfrm>
              <a:prstGeom prst="rect">
                <a:avLst/>
              </a:prstGeom>
              <a:solidFill>
                <a:srgbClr val="FFC3C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1" name="TextBox 86">
              <a:extLst>
                <a:ext uri="{FF2B5EF4-FFF2-40B4-BE49-F238E27FC236}">
                  <a16:creationId xmlns:a16="http://schemas.microsoft.com/office/drawing/2014/main" id="{7CA37E61-DDE8-4B72-B479-90CE14981609}"/>
                </a:ext>
              </a:extLst>
            </p:cNvPr>
            <p:cNvSpPr txBox="1"/>
            <p:nvPr/>
          </p:nvSpPr>
          <p:spPr>
            <a:xfrm flipH="1">
              <a:off x="6522477" y="3858517"/>
              <a:ext cx="2676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Công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thức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tính</a:t>
              </a:r>
              <a:r>
                <a:rPr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Colossalis" panose="02040603050506020204" pitchFamily="18" charset="0"/>
                  <a:ea typeface="思源黑体 CN Medium" panose="020B0600000000000000" pitchFamily="34" charset="-122"/>
                </a:rPr>
                <a:t> </a:t>
              </a:r>
              <a:endParaRPr kumimoji="0" lang="en-US" sz="2400" i="0" u="none" strike="noStrike" kern="1200" cap="none" spc="0" normalizeH="0" baseline="0" noProof="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B489F35-B0C8-45E0-8894-45CC0644D848}"/>
              </a:ext>
            </a:extLst>
          </p:cNvPr>
          <p:cNvSpPr txBox="1"/>
          <p:nvPr/>
        </p:nvSpPr>
        <p:spPr>
          <a:xfrm>
            <a:off x="6477140" y="3331709"/>
            <a:ext cx="408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 =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577E1F-BA68-4950-B7BF-8D5E74522DE7}"/>
              </a:ext>
            </a:extLst>
          </p:cNvPr>
          <p:cNvSpPr txBox="1"/>
          <p:nvPr/>
        </p:nvSpPr>
        <p:spPr>
          <a:xfrm>
            <a:off x="7359194" y="3755818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id="{A70C2518-A0F7-4CC0-8059-9BD26F5B9509}"/>
              </a:ext>
            </a:extLst>
          </p:cNvPr>
          <p:cNvSpPr>
            <a:spLocks/>
          </p:cNvSpPr>
          <p:nvPr/>
        </p:nvSpPr>
        <p:spPr bwMode="auto">
          <a:xfrm rot="15800524">
            <a:off x="6070698" y="4429337"/>
            <a:ext cx="906407" cy="1372106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48109C-A6A4-4DEB-9979-2A9963A318DA}"/>
              </a:ext>
            </a:extLst>
          </p:cNvPr>
          <p:cNvGrpSpPr/>
          <p:nvPr/>
        </p:nvGrpSpPr>
        <p:grpSpPr>
          <a:xfrm>
            <a:off x="1943439" y="4246655"/>
            <a:ext cx="3888842" cy="629665"/>
            <a:chOff x="1943439" y="4246655"/>
            <a:chExt cx="3888842" cy="629665"/>
          </a:xfrm>
        </p:grpSpPr>
        <p:pic>
          <p:nvPicPr>
            <p:cNvPr id="59" name="图片 5">
              <a:extLst>
                <a:ext uri="{FF2B5EF4-FFF2-40B4-BE49-F238E27FC236}">
                  <a16:creationId xmlns:a16="http://schemas.microsoft.com/office/drawing/2014/main" id="{87A7F348-2B48-43D9-BEF3-DF2BBF1A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439" y="4400070"/>
              <a:ext cx="476250" cy="47625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86491A0-D541-4526-8B31-AE84D2C63D8F}"/>
                </a:ext>
              </a:extLst>
            </p:cNvPr>
            <p:cNvSpPr txBox="1"/>
            <p:nvPr/>
          </p:nvSpPr>
          <p:spPr>
            <a:xfrm>
              <a:off x="2401068" y="4246655"/>
              <a:ext cx="3431213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EB5CC26-A2BC-4047-8E22-1993DD834E92}"/>
              </a:ext>
            </a:extLst>
          </p:cNvPr>
          <p:cNvGrpSpPr/>
          <p:nvPr/>
        </p:nvGrpSpPr>
        <p:grpSpPr>
          <a:xfrm>
            <a:off x="3235569" y="4823643"/>
            <a:ext cx="1714039" cy="1159228"/>
            <a:chOff x="3235569" y="4823643"/>
            <a:chExt cx="1714039" cy="115922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FC16350-3BFD-4E6E-A4F1-3D1B65DE84A2}"/>
                </a:ext>
              </a:extLst>
            </p:cNvPr>
            <p:cNvSpPr/>
            <p:nvPr/>
          </p:nvSpPr>
          <p:spPr>
            <a:xfrm>
              <a:off x="3235569" y="4823643"/>
              <a:ext cx="1671067" cy="1159228"/>
            </a:xfrm>
            <a:prstGeom prst="roundRect">
              <a:avLst>
                <a:gd name="adj" fmla="val 18825"/>
              </a:avLst>
            </a:prstGeom>
            <a:solidFill>
              <a:srgbClr val="FFC3C3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02D2566-5892-40EC-AF9C-7DE0B3FB52E0}"/>
                    </a:ext>
                  </a:extLst>
                </p:cNvPr>
                <p:cNvSpPr txBox="1"/>
                <p:nvPr/>
              </p:nvSpPr>
              <p:spPr>
                <a:xfrm>
                  <a:off x="3444365" y="4868509"/>
                  <a:ext cx="1505243" cy="10703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4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×</a:t>
                  </a:r>
                  <a:r>
                    <a:rPr lang="en-US" sz="4800" b="1" dirty="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vi-VN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02D2566-5892-40EC-AF9C-7DE0B3FB52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65" y="4868509"/>
                  <a:ext cx="1505243" cy="1070358"/>
                </a:xfrm>
                <a:prstGeom prst="rect">
                  <a:avLst/>
                </a:prstGeom>
                <a:blipFill>
                  <a:blip r:embed="rId7"/>
                  <a:stretch>
                    <a:fillRect t="-5143" b="-1542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142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46" grpId="0" animBg="1"/>
      <p:bldP spid="52" grpId="0"/>
      <p:bldP spid="56" grpId="0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9ED0203-4F62-4551-850E-C66C7250AB99}"/>
              </a:ext>
            </a:extLst>
          </p:cNvPr>
          <p:cNvSpPr txBox="1"/>
          <p:nvPr/>
        </p:nvSpPr>
        <p:spPr>
          <a:xfrm>
            <a:off x="773968" y="656432"/>
            <a:ext cx="463765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b)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236CD0D-EF79-49AD-A21E-B1C5E65CE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373607"/>
              </p:ext>
            </p:extLst>
          </p:nvPr>
        </p:nvGraphicFramePr>
        <p:xfrm>
          <a:off x="6409649" y="1414401"/>
          <a:ext cx="4064000" cy="351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53006664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0FF35B6-19BD-4ED4-9FF9-1CCC8682FC51}"/>
              </a:ext>
            </a:extLst>
          </p:cNvPr>
          <p:cNvGrpSpPr/>
          <p:nvPr/>
        </p:nvGrpSpPr>
        <p:grpSpPr>
          <a:xfrm>
            <a:off x="6409649" y="594184"/>
            <a:ext cx="4064000" cy="658835"/>
            <a:chOff x="6409649" y="594184"/>
            <a:chExt cx="4064000" cy="65883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BD12B6A-2383-4EBE-9F49-CBAD2BB92759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FAD920-B457-441D-BF9A-5DDDC25C8E69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80D307-1A27-4C54-989A-1756C0BC4EF1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8931D98-0E6B-4D2C-8455-E4253C88B628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43FAD7-C492-402B-902E-B92D8C01902A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1m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F2CE9CC-22DA-49FC-B38B-3B830C0E22F8}"/>
              </a:ext>
            </a:extLst>
          </p:cNvPr>
          <p:cNvSpPr txBox="1"/>
          <p:nvPr/>
        </p:nvSpPr>
        <p:spPr>
          <a:xfrm>
            <a:off x="802250" y="1555653"/>
            <a:ext cx="40640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solidFill>
                  <a:srgbClr val="151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800" b="1" dirty="0">
              <a:solidFill>
                <a:srgbClr val="151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BBE9B8-BC98-49A3-8CEE-6DB341661378}"/>
                  </a:ext>
                </a:extLst>
              </p:cNvPr>
              <p:cNvSpPr txBox="1"/>
              <p:nvPr/>
            </p:nvSpPr>
            <p:spPr>
              <a:xfrm>
                <a:off x="1387232" y="2079607"/>
                <a:ext cx="2425113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15195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x 1 =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15195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solidFill>
                          <a:srgbClr val="15195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800" b="1" dirty="0">
                  <a:solidFill>
                    <a:srgbClr val="15195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BBE9B8-BC98-49A3-8CEE-6DB341661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32" y="2079607"/>
                <a:ext cx="2425113" cy="669414"/>
              </a:xfrm>
              <a:prstGeom prst="rect">
                <a:avLst/>
              </a:prstGeom>
              <a:blipFill>
                <a:blip r:embed="rId3"/>
                <a:stretch>
                  <a:fillRect l="-5290" b="-24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CE65EC9-D60E-498B-8D9C-6B312C909EF3}"/>
              </a:ext>
            </a:extLst>
          </p:cNvPr>
          <p:cNvGrpSpPr/>
          <p:nvPr/>
        </p:nvGrpSpPr>
        <p:grpSpPr>
          <a:xfrm>
            <a:off x="1481341" y="2916265"/>
            <a:ext cx="990402" cy="1171570"/>
            <a:chOff x="1481341" y="2916265"/>
            <a:chExt cx="990402" cy="117157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C8A1F1-35B4-4BEF-8EFE-808D3C6A490C}"/>
                </a:ext>
              </a:extLst>
            </p:cNvPr>
            <p:cNvSpPr/>
            <p:nvPr/>
          </p:nvSpPr>
          <p:spPr>
            <a:xfrm>
              <a:off x="1517926" y="2916265"/>
              <a:ext cx="917232" cy="11715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51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E2FDA10-B921-42C2-B427-AB9F18681809}"/>
                    </a:ext>
                  </a:extLst>
                </p:cNvPr>
                <p:cNvSpPr txBox="1"/>
                <p:nvPr/>
              </p:nvSpPr>
              <p:spPr>
                <a:xfrm>
                  <a:off x="1481341" y="3094978"/>
                  <a:ext cx="990402" cy="786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den>
                        </m:f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vi-VN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E2FDA10-B921-42C2-B427-AB9F18681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1341" y="3094978"/>
                  <a:ext cx="990402" cy="7861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35" name="Table 17">
            <a:extLst>
              <a:ext uri="{FF2B5EF4-FFF2-40B4-BE49-F238E27FC236}">
                <a16:creationId xmlns:a16="http://schemas.microsoft.com/office/drawing/2014/main" id="{AF6DCE2B-C7AE-4BDB-8B6A-ADB7230D1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64917"/>
              </p:ext>
            </p:extLst>
          </p:nvPr>
        </p:nvGraphicFramePr>
        <p:xfrm>
          <a:off x="6406132" y="2585971"/>
          <a:ext cx="3251200" cy="23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p:sp>
        <p:nvSpPr>
          <p:cNvPr id="36" name="Freeform 16">
            <a:extLst>
              <a:ext uri="{FF2B5EF4-FFF2-40B4-BE49-F238E27FC236}">
                <a16:creationId xmlns:a16="http://schemas.microsoft.com/office/drawing/2014/main" id="{D0FC8171-4005-44D9-9340-FFF508942A55}"/>
              </a:ext>
            </a:extLst>
          </p:cNvPr>
          <p:cNvSpPr>
            <a:spLocks/>
          </p:cNvSpPr>
          <p:nvPr/>
        </p:nvSpPr>
        <p:spPr bwMode="auto">
          <a:xfrm rot="14341592">
            <a:off x="2545491" y="2776674"/>
            <a:ext cx="906407" cy="1207330"/>
          </a:xfrm>
          <a:custGeom>
            <a:avLst/>
            <a:gdLst>
              <a:gd name="T0" fmla="*/ 72 w 123"/>
              <a:gd name="T1" fmla="*/ 100 h 130"/>
              <a:gd name="T2" fmla="*/ 60 w 123"/>
              <a:gd name="T3" fmla="*/ 75 h 130"/>
              <a:gd name="T4" fmla="*/ 59 w 123"/>
              <a:gd name="T5" fmla="*/ 52 h 130"/>
              <a:gd name="T6" fmla="*/ 87 w 123"/>
              <a:gd name="T7" fmla="*/ 52 h 130"/>
              <a:gd name="T8" fmla="*/ 65 w 123"/>
              <a:gd name="T9" fmla="*/ 26 h 130"/>
              <a:gd name="T10" fmla="*/ 43 w 123"/>
              <a:gd name="T11" fmla="*/ 0 h 130"/>
              <a:gd name="T12" fmla="*/ 22 w 123"/>
              <a:gd name="T13" fmla="*/ 26 h 130"/>
              <a:gd name="T14" fmla="*/ 0 w 123"/>
              <a:gd name="T15" fmla="*/ 52 h 130"/>
              <a:gd name="T16" fmla="*/ 28 w 123"/>
              <a:gd name="T17" fmla="*/ 52 h 130"/>
              <a:gd name="T18" fmla="*/ 39 w 123"/>
              <a:gd name="T19" fmla="*/ 84 h 130"/>
              <a:gd name="T20" fmla="*/ 61 w 123"/>
              <a:gd name="T21" fmla="*/ 111 h 130"/>
              <a:gd name="T22" fmla="*/ 91 w 123"/>
              <a:gd name="T23" fmla="*/ 126 h 130"/>
              <a:gd name="T24" fmla="*/ 123 w 123"/>
              <a:gd name="T25" fmla="*/ 129 h 130"/>
              <a:gd name="T26" fmla="*/ 123 w 123"/>
              <a:gd name="T27" fmla="*/ 128 h 130"/>
              <a:gd name="T28" fmla="*/ 94 w 123"/>
              <a:gd name="T29" fmla="*/ 119 h 130"/>
              <a:gd name="T30" fmla="*/ 72 w 123"/>
              <a:gd name="T31" fmla="*/ 10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130">
                <a:moveTo>
                  <a:pt x="72" y="100"/>
                </a:moveTo>
                <a:cubicBezTo>
                  <a:pt x="67" y="92"/>
                  <a:pt x="63" y="84"/>
                  <a:pt x="60" y="75"/>
                </a:cubicBezTo>
                <a:cubicBezTo>
                  <a:pt x="58" y="67"/>
                  <a:pt x="58" y="59"/>
                  <a:pt x="59" y="52"/>
                </a:cubicBezTo>
                <a:cubicBezTo>
                  <a:pt x="87" y="52"/>
                  <a:pt x="87" y="52"/>
                  <a:pt x="87" y="52"/>
                </a:cubicBezTo>
                <a:cubicBezTo>
                  <a:pt x="65" y="26"/>
                  <a:pt x="65" y="26"/>
                  <a:pt x="65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22" y="26"/>
                  <a:pt x="22" y="26"/>
                  <a:pt x="22" y="26"/>
                </a:cubicBezTo>
                <a:cubicBezTo>
                  <a:pt x="0" y="52"/>
                  <a:pt x="0" y="52"/>
                  <a:pt x="0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0" y="63"/>
                  <a:pt x="33" y="74"/>
                  <a:pt x="39" y="84"/>
                </a:cubicBezTo>
                <a:cubicBezTo>
                  <a:pt x="44" y="94"/>
                  <a:pt x="52" y="104"/>
                  <a:pt x="61" y="111"/>
                </a:cubicBezTo>
                <a:cubicBezTo>
                  <a:pt x="70" y="118"/>
                  <a:pt x="80" y="123"/>
                  <a:pt x="91" y="126"/>
                </a:cubicBezTo>
                <a:cubicBezTo>
                  <a:pt x="102" y="129"/>
                  <a:pt x="113" y="130"/>
                  <a:pt x="123" y="129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113" y="127"/>
                  <a:pt x="103" y="124"/>
                  <a:pt x="94" y="119"/>
                </a:cubicBezTo>
                <a:cubicBezTo>
                  <a:pt x="85" y="114"/>
                  <a:pt x="78" y="107"/>
                  <a:pt x="72" y="100"/>
                </a:cubicBezTo>
                <a:close/>
              </a:path>
            </a:pathLst>
          </a:custGeom>
          <a:solidFill>
            <a:srgbClr val="FF7373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8D2A48-FD42-45FA-B385-30D15F441CC0}"/>
              </a:ext>
            </a:extLst>
          </p:cNvPr>
          <p:cNvGrpSpPr/>
          <p:nvPr/>
        </p:nvGrpSpPr>
        <p:grpSpPr>
          <a:xfrm>
            <a:off x="6437128" y="4960150"/>
            <a:ext cx="3232246" cy="1113865"/>
            <a:chOff x="6437128" y="4960150"/>
            <a:chExt cx="3232246" cy="1113865"/>
          </a:xfrm>
        </p:grpSpPr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80B8F444-4D7B-44E3-BF3B-A6263FB57E6E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1D93DD-8B78-4E48-9496-273E31879DB0}"/>
                    </a:ext>
                  </a:extLst>
                </p:cNvPr>
                <p:cNvSpPr txBox="1"/>
                <p:nvPr/>
              </p:nvSpPr>
              <p:spPr>
                <a:xfrm>
                  <a:off x="7856667" y="5271616"/>
                  <a:ext cx="1083211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1D93DD-8B78-4E48-9496-273E31879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667" y="5271616"/>
                  <a:ext cx="1083211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140E09-786A-4526-9149-A46AD76610AD}"/>
              </a:ext>
            </a:extLst>
          </p:cNvPr>
          <p:cNvGrpSpPr/>
          <p:nvPr/>
        </p:nvGrpSpPr>
        <p:grpSpPr>
          <a:xfrm>
            <a:off x="5236169" y="2601512"/>
            <a:ext cx="993024" cy="2343140"/>
            <a:chOff x="5236169" y="2601512"/>
            <a:chExt cx="993024" cy="2343140"/>
          </a:xfrm>
        </p:grpSpPr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F91ACC5E-6C05-4181-88B7-98A9571873ED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1BE0B3F-D3FF-4172-8B89-DBC6342D1F67}"/>
                    </a:ext>
                  </a:extLst>
                </p:cNvPr>
                <p:cNvSpPr txBox="1"/>
                <p:nvPr/>
              </p:nvSpPr>
              <p:spPr>
                <a:xfrm>
                  <a:off x="5236169" y="337188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1BE0B3F-D3FF-4172-8B89-DBC6342D1F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6169" y="3371882"/>
                  <a:ext cx="840804" cy="8023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9600FC-A801-4ED7-9BC4-84D787EC577E}"/>
                  </a:ext>
                </a:extLst>
              </p:cNvPr>
              <p:cNvSpPr txBox="1"/>
              <p:nvPr/>
            </p:nvSpPr>
            <p:spPr>
              <a:xfrm>
                <a:off x="6335350" y="1664934"/>
                <a:ext cx="990402" cy="670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9600FC-A801-4ED7-9BC4-84D787EC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350" y="1664934"/>
                <a:ext cx="990402" cy="6705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Table 17">
            <a:extLst>
              <a:ext uri="{FF2B5EF4-FFF2-40B4-BE49-F238E27FC236}">
                <a16:creationId xmlns:a16="http://schemas.microsoft.com/office/drawing/2014/main" id="{C86CA5ED-A7F1-46E3-81D6-86CA42272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243626"/>
              </p:ext>
            </p:extLst>
          </p:nvPr>
        </p:nvGraphicFramePr>
        <p:xfrm>
          <a:off x="6418532" y="2584342"/>
          <a:ext cx="3250843" cy="2346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458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880458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880458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  <a:gridCol w="609469">
                  <a:extLst>
                    <a:ext uri="{9D8B030D-6E8A-4147-A177-3AD203B41FA5}">
                      <a16:colId xmlns:a16="http://schemas.microsoft.com/office/drawing/2014/main" val="2046692070"/>
                    </a:ext>
                  </a:extLst>
                </a:gridCol>
              </a:tblGrid>
              <a:tr h="117482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1715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2484FE-9488-4CAB-A1E1-FD616AEB4CED}"/>
                  </a:ext>
                </a:extLst>
              </p:cNvPr>
              <p:cNvSpPr txBox="1"/>
              <p:nvPr/>
            </p:nvSpPr>
            <p:spPr>
              <a:xfrm>
                <a:off x="7395524" y="293494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lang="en-US" sz="4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2484FE-9488-4CAB-A1E1-FD616AEB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524" y="2934945"/>
                <a:ext cx="1539394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1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27" grpId="0"/>
      <p:bldP spid="36" grpId="0" animBg="1"/>
      <p:bldP spid="42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556</Words>
  <Application>Microsoft Office PowerPoint</Application>
  <PresentationFormat>Widescreen</PresentationFormat>
  <Paragraphs>166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Calibri Light</vt:lpstr>
      <vt:lpstr>Arial-Rounded</vt:lpstr>
      <vt:lpstr>Calibri</vt:lpstr>
      <vt:lpstr>Arabia</vt:lpstr>
      <vt:lpstr>SVN-Mutlu</vt:lpstr>
      <vt:lpstr>Arial</vt:lpstr>
      <vt:lpstr>Cambria Math</vt:lpstr>
      <vt:lpstr>UTM Colossalis</vt:lpstr>
      <vt:lpstr>等线</vt:lpstr>
      <vt:lpstr>Times New Roman</vt:lpstr>
      <vt:lpstr>思源黑体 CN Normal</vt:lpstr>
      <vt:lpstr>UTM Avenida</vt:lpstr>
      <vt:lpstr>思源黑体 CN Medium</vt:lpstr>
      <vt:lpstr>等线 Light</vt:lpstr>
      <vt:lpstr>UTM Pierre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Phep nhan phan so</dc:title>
  <dc:creator>KHuyen</dc:creator>
  <cp:keywords>MangnonTeam</cp:keywords>
  <cp:lastModifiedBy>Nguyễn Thị Hồng Linh</cp:lastModifiedBy>
  <cp:revision>48</cp:revision>
  <dcterms:created xsi:type="dcterms:W3CDTF">2019-10-18T10:28:20Z</dcterms:created>
  <dcterms:modified xsi:type="dcterms:W3CDTF">2022-02-20T05:08:16Z</dcterms:modified>
  <cp:category>MangnonTeam</cp:category>
</cp:coreProperties>
</file>